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Gelasio Semi Bold"/>
      <p:regular r:id="rId16"/>
    </p:embeddedFont>
    <p:embeddedFont>
      <p:font typeface="Gelasio Semi Bold"/>
      <p:regular r:id="rId17"/>
    </p:embeddedFont>
    <p:embeddedFont>
      <p:font typeface="Gelasio Semi Bold"/>
      <p:regular r:id="rId18"/>
    </p:embeddedFont>
    <p:embeddedFont>
      <p:font typeface="Gelasio Semi Bold"/>
      <p:regular r:id="rId19"/>
    </p:embeddedFont>
    <p:embeddedFont>
      <p:font typeface="Gelasio"/>
      <p:regular r:id="rId20"/>
    </p:embeddedFont>
    <p:embeddedFont>
      <p:font typeface="Gelasio"/>
      <p:regular r:id="rId21"/>
    </p:embeddedFont>
    <p:embeddedFont>
      <p:font typeface="Gelasio"/>
      <p:regular r:id="rId22"/>
    </p:embeddedFont>
    <p:embeddedFont>
      <p:font typeface="Gelasio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0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Machine Learning Model Regression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Regression is a powerful machine learning technique used to predict continuous values. It is widely used in various fields, including finance, healthcare, and marketing.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4916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467112"/>
            <a:ext cx="274510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746558"/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by Shubham Arora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116127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What is Regression in Machine Learning?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41496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Predicting Continuous Values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Regression aims to find a relationship between input variables and a continuous output variable. It predicts the outcome based on the input features.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Finding Patterns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 helps identify patterns and trends in data, enabling us to understand the underlying factors influencing the target variable.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8977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Types of Regression Models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47499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074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Linear Regression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564731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simplest form of regression, assuming a linear relationship between input and output variables.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47499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074313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Polynomial Regression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919061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Used for non-linear relationships, where the model captures curvatures in the data.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69969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696783"/>
            <a:ext cx="38945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Ridge and Lasso Regression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187202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Regularized linear regression techniques that handle multicollinearity and prevent overfitting.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Linear Regression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7522" y="3267551"/>
            <a:ext cx="1337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Simple Model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396139"/>
            <a:ext cx="29893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Fits a straight line to the data.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8472" y="4469249"/>
            <a:ext cx="1718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Easy to Interpret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6250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Provides clear insights into the relationship between variables.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68829" y="5832872"/>
            <a:ext cx="17085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Widely Used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123384"/>
            <a:ext cx="50488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Often a good starting point for regression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78374"/>
            <a:ext cx="64324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Polynomial Regression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40781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867501"/>
            <a:ext cx="1337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667595"/>
            <a:ext cx="36124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Non-Linear Relationships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158014"/>
            <a:ext cx="51998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Fits a curve to the data, capturing complex patterns.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732490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3861078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</p:spPr>
      </p:sp>
      <p:sp>
        <p:nvSpPr>
          <p:cNvPr id="9" name="Text 7"/>
          <p:cNvSpPr/>
          <p:nvPr/>
        </p:nvSpPr>
        <p:spPr>
          <a:xfrm>
            <a:off x="1020604" y="4287798"/>
            <a:ext cx="1718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087892"/>
            <a:ext cx="30352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Increased Complexity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578310"/>
            <a:ext cx="621672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Can model more intricate relationships than linear regression.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152787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281374"/>
            <a:ext cx="6521410" cy="1669852"/>
          </a:xfrm>
          <a:prstGeom prst="roundRect">
            <a:avLst>
              <a:gd name="adj" fmla="val 2038"/>
            </a:avLst>
          </a:prstGeom>
          <a:solidFill>
            <a:srgbClr val="EEE8DD"/>
          </a:solidFill>
          <a:ln/>
        </p:spPr>
      </p:sp>
      <p:sp>
        <p:nvSpPr>
          <p:cNvPr id="14" name="Text 12"/>
          <p:cNvSpPr/>
          <p:nvPr/>
        </p:nvSpPr>
        <p:spPr>
          <a:xfrm>
            <a:off x="1020604" y="5889546"/>
            <a:ext cx="17085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5081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Overfitting Risk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5998607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Requires careful model selection to avoid overfitting the data.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02881"/>
            <a:ext cx="77924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Ridge and Lasso Regression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505182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Regularization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336030"/>
            <a:ext cx="6351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Adds a penalty term to the loss function to prevent overfitting.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21" y="5051822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85221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Feature Selection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485221" y="6336030"/>
            <a:ext cx="63513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Lasso regression can automatically select relevant features, reducing model complexity.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103935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Selecting the Right Regression Model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Characteristics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Consider the linearity, complexity, and multicollinearity of your data.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Performance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Evaluate models using metrics like R-squared, mean squared error, and adjusted R-squared.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Interpretability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Choose a model that provides clear and understandable insights into the relationships.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3393" y="606147"/>
            <a:ext cx="7730014" cy="12625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950"/>
              </a:lnSpc>
              <a:buNone/>
            </a:pPr>
            <a:r>
              <a:rPr lang="en-US" sz="39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Evaluating Regression Model Performance</a:t>
            </a:r>
            <a:endParaRPr lang="en-US" sz="3950" dirty="0"/>
          </a:p>
        </p:txBody>
      </p:sp>
      <p:sp>
        <p:nvSpPr>
          <p:cNvPr id="4" name="Text 1"/>
          <p:cNvSpPr/>
          <p:nvPr/>
        </p:nvSpPr>
        <p:spPr>
          <a:xfrm>
            <a:off x="6193393" y="2272665"/>
            <a:ext cx="3713440" cy="666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200"/>
              </a:lnSpc>
              <a:buNone/>
            </a:pPr>
            <a:r>
              <a:rPr lang="en-US" sz="5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R-squared</a:t>
            </a:r>
            <a:endParaRPr lang="en-US" sz="5200" dirty="0"/>
          </a:p>
        </p:txBody>
      </p:sp>
      <p:sp>
        <p:nvSpPr>
          <p:cNvPr id="5" name="Text 2"/>
          <p:cNvSpPr/>
          <p:nvPr/>
        </p:nvSpPr>
        <p:spPr>
          <a:xfrm>
            <a:off x="6787515" y="3191708"/>
            <a:ext cx="2525078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R-squared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193393" y="3628549"/>
            <a:ext cx="3713440" cy="646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Measures the proportion of variance explained by the model.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10209848" y="2272665"/>
            <a:ext cx="3713559" cy="666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200"/>
              </a:lnSpc>
              <a:buNone/>
            </a:pPr>
            <a:r>
              <a:rPr lang="en-US" sz="5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MSE</a:t>
            </a:r>
            <a:endParaRPr lang="en-US" sz="5200" dirty="0"/>
          </a:p>
        </p:txBody>
      </p:sp>
      <p:sp>
        <p:nvSpPr>
          <p:cNvPr id="8" name="Text 5"/>
          <p:cNvSpPr/>
          <p:nvPr/>
        </p:nvSpPr>
        <p:spPr>
          <a:xfrm>
            <a:off x="10353437" y="3191708"/>
            <a:ext cx="3426381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Mean Squared Error (MSE)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10209848" y="3628549"/>
            <a:ext cx="3713559" cy="646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Measures the average squared difference between predicted and actual values.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6193393" y="4982051"/>
            <a:ext cx="3713440" cy="666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200"/>
              </a:lnSpc>
              <a:buNone/>
            </a:pPr>
            <a:r>
              <a:rPr lang="en-US" sz="5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RMSE</a:t>
            </a:r>
            <a:endParaRPr lang="en-US" sz="5200" dirty="0"/>
          </a:p>
        </p:txBody>
      </p:sp>
      <p:sp>
        <p:nvSpPr>
          <p:cNvPr id="11" name="Text 8"/>
          <p:cNvSpPr/>
          <p:nvPr/>
        </p:nvSpPr>
        <p:spPr>
          <a:xfrm>
            <a:off x="6193393" y="5901095"/>
            <a:ext cx="3713440" cy="631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Root Mean Squared Error (RMSE)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6193393" y="6653570"/>
            <a:ext cx="3713440" cy="969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Provides a measure of the model's prediction error in the same units as the target variable.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99410"/>
            <a:ext cx="130274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Real-World Applications of Regression Models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5280" y="4207788"/>
            <a:ext cx="1448872" cy="907256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03" y="4207788"/>
            <a:ext cx="1448872" cy="907256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926" y="4207788"/>
            <a:ext cx="1448872" cy="907256"/>
          </a:xfrm>
          <a:prstGeom prst="rect">
            <a:avLst/>
          </a:prstGeom>
        </p:spPr>
      </p:pic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248" y="4207788"/>
            <a:ext cx="1448872" cy="907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2025-01-09T10:38:54Z</dcterms:created>
  <dcterms:modified xsi:type="dcterms:W3CDTF">2025-01-09T10:38:54Z</dcterms:modified>
</cp:coreProperties>
</file>