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84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36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37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322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468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27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4488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93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4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32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86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01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82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73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327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6086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874FFE33-465F-4E9E-89CE-5F79E84B8B4B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4BE194E-5C1C-4569-9491-10264D79D7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4177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035DB-6DB6-D38F-1484-B8A0D4116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80" y="811049"/>
            <a:ext cx="8637073" cy="2541431"/>
          </a:xfrm>
        </p:spPr>
        <p:txBody>
          <a:bodyPr/>
          <a:lstStyle/>
          <a:p>
            <a:pPr algn="ctr"/>
            <a:r>
              <a:rPr lang="en-US" dirty="0"/>
              <a:t>Teach-Assist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C824D-0E42-F791-FF9C-89703E785D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 </a:t>
            </a:r>
            <a:r>
              <a:rPr lang="en-US" b="0" i="0" dirty="0">
                <a:effectLst/>
                <a:latin typeface="Roboto" panose="020F0502020204030204" pitchFamily="2" charset="0"/>
              </a:rPr>
              <a:t>Harness the power of AI to automatically convert your PDF documents into beautiful, ready-to-present PowerPoint slides.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E8F4CB-40DC-47B1-4B2A-048873C77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2987" cy="16976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E603C-20A7-C1C8-15A2-188D6A70A81F}"/>
              </a:ext>
            </a:extLst>
          </p:cNvPr>
          <p:cNvSpPr txBox="1"/>
          <p:nvPr/>
        </p:nvSpPr>
        <p:spPr>
          <a:xfrm>
            <a:off x="3189927" y="811049"/>
            <a:ext cx="709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V.E.S. INSTITUTE OF TECHNOLOGY, CHEMBUR, MUMBAI-74</a:t>
            </a:r>
          </a:p>
          <a:p>
            <a:pPr algn="ctr"/>
            <a:r>
              <a:rPr lang="en-US" dirty="0"/>
              <a:t>(An Autonomous College Affiliated to University of Mumbai, Approved by </a:t>
            </a:r>
          </a:p>
          <a:p>
            <a:pPr algn="ctr"/>
            <a:r>
              <a:rPr lang="en-US" dirty="0"/>
              <a:t>AICTE &amp; Recognized by Govt. of Maharashtra)</a:t>
            </a:r>
          </a:p>
          <a:p>
            <a:pPr algn="ctr"/>
            <a:r>
              <a:rPr lang="en-US" b="1" dirty="0"/>
              <a:t>Department of Electronics and Computer Science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65777249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Differential Amplifiers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Instrumentation Amplifiers:  High precision measurements.Audio Processing:  Noise cancellation and signal amplification.Medical Equipment:  Biopotential signal amplification (ECG, EEG).Data Acquisition Systems:  Accurate signal acquisition.Analog-to-Digital Converters (ADCs):  Improving signal conditioning.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Concepts and Future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Current Feedback Amplifiers:  Advantages and disadvantages.Fully Differential Amplifiers:  Applications in high-speed communication.Integrated Circuit (IC) Implementations:  Modern advancements in IC technology.Emerging Applications:  Potential uses in future technologies.Research Directions:  Areas of ongoing research and development.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Differential amplifiers are crucial for amplifying difference signals while rejecting common-mode noise.Understanding differential and common-mode signals is fundamental to their operation.CMRR is a key performance indicator.Various configurations exist, each with its own strengths and weaknesses.Differential amplifiers find widespread application in various fields.Ongoing research continues to improve their performance and expand their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the Differential Amplifier: A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Created by: jdks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1.Introduction to Differential Amplifiers2.Understanding Differential and Common-Mode Signals3.The Ideal Differential Amplifier: Characteristics and Operation4.Common Differential Amplifier Configurations (Op-Amp and BJT)5.Analyzing Differential Amplifier Gain and CMRR6.Practical Considerations and Limitations7.Applications of Differential Amplifiers8.Advanced Concepts and Future Trends9.Conclusion: Key TakeawaysConclusion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Differential Amplifiers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Definition: An amplifier that amplifies the difference between two input signals.Key Feature: High common-mode rejection ratio (CMRR).Importance:  Widely used in various applications due to noise reduction capabilities.Basic Components:  Transistors (BJTs or FETs), resistors.Applications Overview: Instrumentation, audio processing, medical equipment.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Differential and Common-Mode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Differential Signal: The difference between two input signals (V1 - V2).Common-Mode Signal: The average of two input signals [(V1 + V2)/2].Visualization: Graphical representation of differential and common-mode signals.Significance:  CMRR quantifies the amplifier's ability to reject common-mode signals.Impact on Output: The ideal differential amplifier only amplifies the differential signal.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Ideal Differential Amplifier: Characteristics and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Ideal Characteristics: Infinite input impedance, zero output impedance, infinite CMRR, high gain.Operational Principle: Amplifies the difference between input voltages while rejecting common-mode voltages.Gain Equation:  Derivation and explanation of the differential gain equation.Input and Output Relationships:  Mathematical representation of the input-output relationship.Limitations of the Ideal Model:  Real-world amplifiers deviate from the ideal characteristics.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Differential Amplifier Configurations (Op-Amp and BJT)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Operational Amplifier (Op-Amp) Configuration: Circuit diagram and analysis.Bipolar Junction Transistor (BJT) Configuration: Circuit diagram and analysis.Comparison of Op-Amp and BJT Configurations: Advantages and disadvantages of each.Design Considerations:  Component selection and biasing techniques.Practical Implementation:  Considerations for real-world circuit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Analyzing Differential Amplifier Gain and CMRR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Differential Gain (Ad):  Definition and calculation.Common-Mode Gain (Ac): Definition and calculation.Common-Mode Rejection Ratio (CMRR): Definition (Ad/Ac) and its significance.Improving CMRR: Techniques to enhance the CMRR of a differential amplifier.Measurement of CMRR:  Methods for experimentally determining CMRR.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Considerations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Noise: Sources of noise and their impact on performance.Offset Voltage:  Definition and its effect on the output signal.Frequency Response:  Limitations at high and low frequencies.Temperature Effects:  Influence of temperature on amplifier characteristics.Power Consumption:  Trade-offs between performance and power consumption.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14</TotalTime>
  <Words>60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Roboto</vt:lpstr>
      <vt:lpstr>Mesh</vt:lpstr>
      <vt:lpstr>Teach-Assist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Bhogil</dc:creator>
  <cp:lastModifiedBy>Aditya Bhogil</cp:lastModifiedBy>
  <cp:revision>6</cp:revision>
  <dcterms:created xsi:type="dcterms:W3CDTF">2024-10-07T05:44:32Z</dcterms:created>
  <dcterms:modified xsi:type="dcterms:W3CDTF">2025-02-28T02:16:38Z</dcterms:modified>
</cp:coreProperties>
</file>