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Limitations and Considerations of Miller's Theorem</a:t>
            </a:r>
          </a:p>
        </p:txBody>
      </p:sp>
      <p:sp>
        <p:nvSpPr>
          <p:cNvPr id="3" name="Content Placeholder 2"/>
          <p:cNvSpPr>
            <a:spLocks noGrp="1"/>
          </p:cNvSpPr>
          <p:nvPr>
            <p:ph idx="1"/>
          </p:nvPr>
        </p:nvSpPr>
        <p:spPr/>
        <p:txBody>
          <a:bodyPr/>
          <a:lstStyle/>
          <a:p/>
          <a:p>
            <a:pPr/>
            <a:r>
              <a:t>Assumes linear operation of the circuit.Accuracy depends on the linearity of the voltage gain.Not applicable for circuits with significant non-linearity.May not be accurate at very low or very high frequencies.Limitations in circuits with significant feedback resistance.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Practical Examples and Case Studies</a:t>
            </a:r>
          </a:p>
        </p:txBody>
      </p:sp>
      <p:sp>
        <p:nvSpPr>
          <p:cNvPr id="3" name="Content Placeholder 2"/>
          <p:cNvSpPr>
            <a:spLocks noGrp="1"/>
          </p:cNvSpPr>
          <p:nvPr>
            <p:ph idx="1"/>
          </p:nvPr>
        </p:nvSpPr>
        <p:spPr/>
        <p:txBody>
          <a:bodyPr/>
          <a:lstStyle/>
          <a:p/>
          <a:p>
            <a:pPr/>
            <a:r>
              <a:t>Real-world examples of Miller's theorem application.Case studies illustrating the use of Miller's theorem in circuit design.Analysis of specific circuits using Miller's theorem.Comparison of results with simulations and experimental data.Practical considerations and challenges in applying Miller's theorem.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Key Takeaways and Further Exploration</a:t>
            </a:r>
          </a:p>
        </p:txBody>
      </p:sp>
      <p:sp>
        <p:nvSpPr>
          <p:cNvPr id="3" name="Content Placeholder 2"/>
          <p:cNvSpPr>
            <a:spLocks noGrp="1"/>
          </p:cNvSpPr>
          <p:nvPr>
            <p:ph idx="1"/>
          </p:nvPr>
        </p:nvSpPr>
        <p:spPr/>
        <p:txBody>
          <a:bodyPr/>
          <a:lstStyle/>
          <a:p/>
          <a:p>
            <a:pPr/>
            <a:r>
              <a:t>Miller's theorem simplifies complex circuit analysis.It is crucial for understanding high-frequency amplifier behavior.It has broad applications in amplifier design and circuit analysis.Limitations exist, particularly with non-linear circuits.Further exploration into advanced topics like frequency compensation.Resources for continued learning and deeper understanding.</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Unlocking the Power of Circuits: A Deep Dive into Miller's Theorem</a:t>
            </a:r>
          </a:p>
        </p:txBody>
      </p:sp>
      <p:sp>
        <p:nvSpPr>
          <p:cNvPr id="3" name="Content Placeholder 2"/>
          <p:cNvSpPr>
            <a:spLocks noGrp="1"/>
          </p:cNvSpPr>
          <p:nvPr>
            <p:ph idx="1"/>
          </p:nvPr>
        </p:nvSpPr>
        <p:spPr/>
        <p:txBody>
          <a:bodyPr/>
          <a:lstStyle/>
          <a:p/>
          <a:p>
            <a:pPr/>
            <a:r>
              <a:t>Created by: YAGNESH JOGI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Miller's Theorem2.Understanding the Miller Effect3.Miller's Theorem: Capacitive Loading4.Miller's Theorem: Derivation and Proof5.Applications of Miller's Theorem in Amplifier Design6.Miller's Theorem and High-Frequency Circuit Analysis7.Limitations and Considerations of Miller's Theorem8.Practical Examples and Case Studies9.Conclusion: Key Takeaways and Further ExplorationConclusion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Miller's Theorem</a:t>
            </a:r>
          </a:p>
        </p:txBody>
      </p:sp>
      <p:sp>
        <p:nvSpPr>
          <p:cNvPr id="3" name="Content Placeholder 2"/>
          <p:cNvSpPr>
            <a:spLocks noGrp="1"/>
          </p:cNvSpPr>
          <p:nvPr>
            <p:ph idx="1"/>
          </p:nvPr>
        </p:nvSpPr>
        <p:spPr/>
        <p:txBody>
          <a:bodyPr/>
          <a:lstStyle/>
          <a:p/>
          <a:p>
            <a:pPr/>
            <a:r>
              <a:t>A fundamental theorem in circuit analysis.Simplifies complex circuits with feedback elements.Focuses on the impact of feedback on input and output impedance.Widely used in amplifier design and high-frequency circuit analysis.Reduces complex circuit analysis to simpler equivalent circuits.Provides insights into the frequency response of circuits.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the Miller Effect</a:t>
            </a:r>
          </a:p>
        </p:txBody>
      </p:sp>
      <p:sp>
        <p:nvSpPr>
          <p:cNvPr id="3" name="Content Placeholder 2"/>
          <p:cNvSpPr>
            <a:spLocks noGrp="1"/>
          </p:cNvSpPr>
          <p:nvPr>
            <p:ph idx="1"/>
          </p:nvPr>
        </p:nvSpPr>
        <p:spPr/>
        <p:txBody>
          <a:bodyPr/>
          <a:lstStyle/>
          <a:p/>
          <a:p>
            <a:pPr/>
            <a:r>
              <a:t>The amplification of capacitance due to feedback.Increases the effective input capacitance of an amplifier.Reduces the high-frequency gain of an amplifier.Significant impact on amplifier bandwidth and stability.Caused by feedback from output to input.Illustrated with a simple common-emitter amplifier example.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Miller's Theorem: Capacitive Loading</a:t>
            </a:r>
          </a:p>
        </p:txBody>
      </p:sp>
      <p:sp>
        <p:nvSpPr>
          <p:cNvPr id="3" name="Content Placeholder 2"/>
          <p:cNvSpPr>
            <a:spLocks noGrp="1"/>
          </p:cNvSpPr>
          <p:nvPr>
            <p:ph idx="1"/>
          </p:nvPr>
        </p:nvSpPr>
        <p:spPr/>
        <p:txBody>
          <a:bodyPr/>
          <a:lstStyle/>
          <a:p/>
          <a:p>
            <a:pPr/>
            <a:r>
              <a:t>Focuses on the effect of a capacitor connected between input and output.Equivalent input capacitance: C_in' = C(1-A_v)Equivalent output capacitance: C_out' = C(1-1/A_v)Where C is the original capacitor and A_v is the voltage gain.Shows how feedback amplifies the effect of capacitance.Illustrates with diagrams showing equivalent circuits.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Miller's Theorem: Derivation and Proof</a:t>
            </a:r>
          </a:p>
        </p:txBody>
      </p:sp>
      <p:sp>
        <p:nvSpPr>
          <p:cNvPr id="3" name="Content Placeholder 2"/>
          <p:cNvSpPr>
            <a:spLocks noGrp="1"/>
          </p:cNvSpPr>
          <p:nvPr>
            <p:ph idx="1"/>
          </p:nvPr>
        </p:nvSpPr>
        <p:spPr/>
        <p:txBody>
          <a:bodyPr/>
          <a:lstStyle/>
          <a:p/>
          <a:p>
            <a:pPr/>
            <a:r>
              <a:t>Derivation using Kirchhoff's laws and voltage division.Mathematical proof demonstrating the equivalence of circuits.Step-by-step explanation of the transformation process.Illustrates the assumptions made during the derivation.Highlights the importance of the voltage gain (Av) in the transformation.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Miller's Theorem in Amplifier Design</a:t>
            </a:r>
          </a:p>
        </p:txBody>
      </p:sp>
      <p:sp>
        <p:nvSpPr>
          <p:cNvPr id="3" name="Content Placeholder 2"/>
          <p:cNvSpPr>
            <a:spLocks noGrp="1"/>
          </p:cNvSpPr>
          <p:nvPr>
            <p:ph idx="1"/>
          </p:nvPr>
        </p:nvSpPr>
        <p:spPr/>
        <p:txBody>
          <a:bodyPr/>
          <a:lstStyle/>
          <a:p/>
          <a:p>
            <a:pPr/>
            <a:r>
              <a:t>Simplifying the analysis of high-frequency amplifier response.Predicting amplifier bandwidth limitations.Designing compensation networks to improve stability.Optimizing amplifier gain and bandwidth trade-offs.Used in the design of operational amplifiers (op-amps).Improves the understanding of frequency response characteristics.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Miller's Theorem and High-Frequency Circuit Analysis</a:t>
            </a:r>
          </a:p>
        </p:txBody>
      </p:sp>
      <p:sp>
        <p:nvSpPr>
          <p:cNvPr id="3" name="Content Placeholder 2"/>
          <p:cNvSpPr>
            <a:spLocks noGrp="1"/>
          </p:cNvSpPr>
          <p:nvPr>
            <p:ph idx="1"/>
          </p:nvPr>
        </p:nvSpPr>
        <p:spPr/>
        <p:txBody>
          <a:bodyPr/>
          <a:lstStyle/>
          <a:p/>
          <a:p>
            <a:pPr/>
            <a:r>
              <a:t>Crucial for analyzing circuits at high frequencies.Parasitic capacitances become significant at high frequencies.Miller's theorem helps to account for these parasitic effects.Enables accurate prediction of high-frequency performance.Essential for designing high-speed circuits.Contributes to the understanding of Bode plots and frequency response.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