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84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34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636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337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22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68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27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48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3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7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3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28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1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2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73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3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08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177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A New Perspective on 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Summary of the key benefits of short stature discussed throughout the presentation.Reiterating the importance of self-acceptance and body positivity.Encouraging a shift in perspective away from societal biases.Call to action: Embrace your unique qualities, regardless of height.Open discussion and Q&amp;A.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Unexpected Advantages: Embracing the Benefits of Short Stature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Created by: Buana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1.Introduction: Reframing the Narrative2.Health &amp; Longevity: The Surprising Perks3.Social Advantages: Unforeseen Benefits4.Practical Considerations: Everyday Ease5.Career Opportunities: Niche Advantages6.Financial Benefits: Cost Savings &amp; Efficiency7.Conclusion: A New Perspective on HeightConclusion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Introduction: Reframing the Narrative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Challenging societal biases that equate height with success and desirability.Exploring the historical and cultural perspectives on height.Introducing the concept that shorter stature offers unique advantages.Setting the stage for a balanced and nuanced discussion.Highlighting the importance of self-acceptance and body positivity regardless of height.Emphasizing the focus on positive aspects, not promoting negativity towards taller individuals.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&amp; Longevity: The Surprising Perks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Studies suggesting lower risk of certain cancers in shorter individuals.Potential correlation between shorter stature and lower risk of cardiovascular disease.Reduced risk of certain bone-related conditions due to lower bone density requirements.Potentially longer lifespan in some studies, though more research is needed.Lower risk of type 2 diabetes in some population groups.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Advantages: Unforeseen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Enhanced approachability and perceived friendliness.Easier integration into intimate spaces and crowds.Potential for stronger emotional connections due to perceived vulnerability.Less intimidation factor in social interactions.Greater adaptability to different environments and situations.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Considerations: Everyday 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Easier access to lower shelves and spaces.Better fit in smaller vehicles and tighter spaces.Reduced risk of injury from falls.Lower energy expenditure in certain activities.Less strain on joints and muscles.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Career Opportunities: Niche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Certain professions may favor shorter individuals (e.g., jockeys, some types of pilots).Potential for enhanced dexterity and precision in certain tasks.Adaptability to compact workspaces.Opportunities in fields that value close personal interaction.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Benefits: Cost Savings &amp;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Lower clothing and shoe costs.Smaller living spaces can translate to lower housing costs.Potential for reduced energy consumption.Economical travel options.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Roboto</vt:lpstr>
      <vt:lpstr>Mesh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6</cp:revision>
  <dcterms:created xsi:type="dcterms:W3CDTF">2024-10-07T05:44:32Z</dcterms:created>
  <dcterms:modified xsi:type="dcterms:W3CDTF">2025-02-28T02:16:38Z</dcterms:modified>
</cp:coreProperties>
</file>