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Clipper Circuit 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Diode Selection: Considering diode forward voltage and current handling capacity.Resistor Selection:  Determining appropriate resistor values for biasing and current limiting.Load Impedance:  Effect of load on clipping performance.Temperature Effects:  How temperature affects diode characteristics and clipping level.Tolerance Analysis:  Accounting for component tolerances in design.Simulation and Testing: Verifying design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Series and Parallel Clippers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Summarizes the key differences between series and parallel clippers.Table comparing characteristics: clipping sharpness, circuit complexity, input impedance.Suitable applications for each type.Advantages and disadvantages of each configuration.Choosing the right type for a specific application.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 and Further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Summary of key concepts: series and parallel clippers, biasing, applications.Recap of differences between series and parallel configurations.Importance of diode selection and biasing.Areas for further study: more complex clipper circuits, different diode types.Open questions and potential research directions.Thank you and Q&amp;A.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Clipper Circuits: Shaping Signals with Diodes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Created by: arth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1.Introduction to Clipper Circuits2.Types of Clipper Circuits: Series and Parallel3.Series Clipper Operation: Positive and Negative Clipping4.Parallel Clipper Operation: Positive and Negative Clipping5.Biasing in Clipper Circuits6.Applications of Clipper Circuits7.Clipper Circuit Design Considerations8.Comparison of Series and Parallel Clippers9.Conclusion: Key Takeaways and Further ExplorationConclusion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Clipper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Definition: A circuit that limits the amplitude of a signal.Purpose: To remove portions of a waveform above or below a specific voltage level.Key Component: Diodes (primarily) and sometimes Zener diodes.Basic Principle: Diodes conduct current only when forward-biased.Functionality:  Used for signal shaping, noise reduction, and protection.Applications: Audio processing, wave shaping, and overvoltage protection.Types: Series and parallel configurations.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Clipper Circuits: Series and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Series Clipper: Diode in series with the signal path.Parallel Clipper: Diode in parallel with the signal path.Series Clipping: Affects the signal directly, altering its shape.Parallel Clipping: Shunts the signal to ground when the diode conducts.Series Clippers are simpler to analyze.Parallel Clippers can provide sharper clipping.Choice depends on the specific application requirements.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Series Clipper Operation: Positive and Negative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Positive Clipper: Clips the positive portion of the waveform.Negative Clipper: Clips the negative portion of the waveform.Diode Orientation: Determines which portion is clipped.Biasing: DC voltage source controls the clipping level.Waveform Analysis: Visual representation of clipping action.Transfer Characteristics: Graphical representation of input-output relationship.Examples: Circuit diagrams illustrating positive and negative clipping.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Parallel Clipper Operation: Positive and Negative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Positive Clipper: Shunts positive signal peaks to ground.Negative Clipper: Shunts negative signal peaks to ground.Diode Orientation: Determines which portion is shunted.Biasing: DC voltage source sets the clipping level.Waveform Analysis:  Show how the signal is affected.Transfer Characteristics: Input-output relationship.Comparison with series clippers: highlighting differences in operation.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Biasing in Clipper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DC Bias: Shifts the clipping level.Purpose: To control the threshold voltage at which clipping occurs.Types of Biasing: Single supply, dual supply.Effect on Clipping Level:  How bias changes the clipping point.Calculations: Determining the clipping level based on bias and diode characteristics.Practical Considerations:  Choosing appropriate bias voltage.Importance of proper biasing for desired clipping action.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Clipper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Waveform Shaping: Creating specific signal shapes.Noise Reduction: Eliminating unwanted signal components.Overvoltage Protection: Protecting sensitive circuits from damage.Amplitude Limiting: Restricting signal amplitude to a safe range.Signal Clamping:  Maintaining a constant DC level.Audio Processing: Enhancing or modifying audio signals.Specific examples in each application category.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