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Automotive industry: Engine control, ABS, airbags, infotainment systemsIndustrial automation: Robotics, process control, factory automationMedical devices: Monitoring systems, implantable devicesAerospace and defense: Flight control systems, communication networksOther applications: Building automation, marine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and Developments in 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CAN FD (Flexible Data Rate): Enhanced data rates and flexibilityIntegration with other communication protocols: Seamless data exchangeSecurity enhancements: Protecting against cyber threatsAdvancements in hardware and software: Improved performance and reliabilityEmerging applications: Expanding into new industries and use cases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Summary of key concepts covered in the presentationRecap of the advantages and disadvantages of CANFuture prospects and potential applications of CANCall to action: Encourage further exploration and learning about CANQ&amp;A session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Decoding CAN: A Deep Dive into Controller Area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Created by: jdks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1.Introduction to CAN2.CAN Architecture and Components3.CAN Communication Protocol4.CAN Data Frames and Messaging5.CAN Bus Topology and Physical Layer6.Advantages and Disadvantages of CAN7.Applications of CAN8.Future Trends and Developments in CAN9.Conclusion and TakeawaysConclusion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 of Controller Area Network (CAN)Historical background and development of CANPurpose and applications of CAN in various industriesKey features that make CAN a robust communication systemBrief overview of the presentation's scope and 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Architecture and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Nodes and their role in the CAN networkTransceivers: Their function and importance in signal transmissionCAN controllers: Managing communication and arbitrationBus lines: The physical medium for data transmissionTermination resistors: Ensuring signal integrity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Bitwise communication: Understanding the binary nature of CANMessage prioritization: How CAN handles different message urgenciesArbitration process: Resolving message collisions on the busError detection and handling: Mechanisms for ensuring data integrityAcknowledgement and confirmation: Ensuring reliable message delivery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Data Frames and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Standard and extended frames: Differences in addressing and data capacityIdentifier fields: Specifying message priority and destinationData field: Carrying the actual information being transmittedControl field: Managing frame formatting and error detectionCRC field: Ensuring data integrity through cyclical redundancy check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Bus Topology and 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Common topologies: Understanding bus configurations (e.g., linear, star)Physical layer specifications: Voltage levels, signal characteristicsCable types and considerations: Choosing appropriate cabling for the applicationShielding and grounding: Minimizing noise and interferenceSignal integrity and noise immunity: Ensuring reliable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 of 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Advantages: Robustness, reliability, real-time capabilities, cost-effectivenessDisadvantages: Limited bandwidth, vulnerability to electromagnetic interference, complexity in configurationComparison with other communication protocols (e.g., LIN, FlexRay)Trade-offs between performance, cost, and complexity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