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9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8155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952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691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7465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049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7993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91746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259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843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4458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5348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3540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1361473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4FFE33-465F-4E9E-89CE-5F79E84B8B4B}" type="datetimeFigureOut">
              <a:rPr lang="en-IN" smtClean="0"/>
              <a:t>28-02-2025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194310011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fontScale="85000" lnSpcReduction="10000"/>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Knowledge in AI</a:t>
            </a:r>
          </a:p>
        </p:txBody>
      </p:sp>
      <p:sp>
        <p:nvSpPr>
          <p:cNvPr id="3" name="Content Placeholder 2"/>
          <p:cNvSpPr>
            <a:spLocks noGrp="1"/>
          </p:cNvSpPr>
          <p:nvPr>
            <p:ph idx="1"/>
          </p:nvPr>
        </p:nvSpPr>
        <p:spPr/>
        <p:txBody>
          <a:bodyPr/>
          <a:lstStyle/>
          <a:p/>
          <a:p>
            <a:pPr/>
            <a:r>
              <a:t>Explainable AI (XAI): Developing AI systems that can explain their reasoning process.Knowledge graphs: Integrating and connecting knowledge from various sources.Continual learning: Enabling AI systems to learn and adapt continuously from new data.Hybrid AI approaches: Combining symbolic and connectionist approaches for enhanced performance.Human-AI collaboration: Leveraging human expertise to improve AI knowledge and decision-making.Ethical considerations: Addressing the ethical implications of AI knowledge and its applications.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The Power and Promise of AI Knowledge</a:t>
            </a:r>
          </a:p>
        </p:txBody>
      </p:sp>
      <p:sp>
        <p:nvSpPr>
          <p:cNvPr id="3" name="Content Placeholder 2"/>
          <p:cNvSpPr>
            <a:spLocks noGrp="1"/>
          </p:cNvSpPr>
          <p:nvPr>
            <p:ph idx="1"/>
          </p:nvPr>
        </p:nvSpPr>
        <p:spPr/>
        <p:txBody>
          <a:bodyPr/>
          <a:lstStyle/>
          <a:p/>
          <a:p>
            <a:pPr/>
            <a:r>
              <a:t>AI knowledge is crucial for building intelligent systems capable of complex reasoning and problem-solving.Various knowledge representation techniques exist, each with its strengths and weaknesses.Knowledge acquisition and engineering are essential for developing effective AI systems.Addressing the challenges and limitations of AI knowledge is critical for its responsible development and deployment.The future of AI will likely involve more sophisticated knowledge representation, reasoning, and collaboration betwee...Ethical considerations are paramount in shaping the future of AI knowledge.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Unveiling the Knowledge Landscape of AI: From Data to Intelligence</a:t>
            </a:r>
          </a:p>
        </p:txBody>
      </p:sp>
      <p:sp>
        <p:nvSpPr>
          <p:cNvPr id="3" name="Content Placeholder 2"/>
          <p:cNvSpPr>
            <a:spLocks noGrp="1"/>
          </p:cNvSpPr>
          <p:nvPr>
            <p:ph idx="1"/>
          </p:nvPr>
        </p:nvSpPr>
        <p:spPr/>
        <p:txBody>
          <a:bodyPr/>
          <a:lstStyle/>
          <a:p/>
          <a:p>
            <a:pPr/>
            <a:r>
              <a:t>Created by: Mahi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1.What is Knowledge in AI?2.Types of Knowledge Representation3.Knowledge Acquisition and Engineering4.Reasoning and Inference in AI Systems5.Knowledge-Based Systems and Applications6.Challenges and Limitations of AI Knowledge7.The Future of Knowledge in AI8.Conclusion:  The Power and Promise of AI KnowledgeConclusion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Knowledge in AI?</a:t>
            </a:r>
          </a:p>
        </p:txBody>
      </p:sp>
      <p:sp>
        <p:nvSpPr>
          <p:cNvPr id="3" name="Content Placeholder 2"/>
          <p:cNvSpPr>
            <a:spLocks noGrp="1"/>
          </p:cNvSpPr>
          <p:nvPr>
            <p:ph idx="1"/>
          </p:nvPr>
        </p:nvSpPr>
        <p:spPr/>
        <p:txBody>
          <a:bodyPr/>
          <a:lstStyle/>
          <a:p/>
          <a:p>
            <a:pPr/>
            <a:r>
              <a:t>Knowledge represents facts, concepts, and relationships in a structured format that AI systems can understand and uti...Unlike raw data, knowledge is organized and interpreted, allowing for meaningful insights and decision-making.AI systems Knowledge enables AI to move beyond simple pattern recognition to complex reasoning and problem-solving.The representation of knowledge is crucial for effective AI functionality.Different AI approaches require different knowledge representation methods.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Knowledge Representation</a:t>
            </a:r>
          </a:p>
        </p:txBody>
      </p:sp>
      <p:sp>
        <p:nvSpPr>
          <p:cNvPr id="3" name="Content Placeholder 2"/>
          <p:cNvSpPr>
            <a:spLocks noGrp="1"/>
          </p:cNvSpPr>
          <p:nvPr>
            <p:ph idx="1"/>
          </p:nvPr>
        </p:nvSpPr>
        <p:spPr/>
        <p:txBody>
          <a:bodyPr/>
          <a:lstStyle/>
          <a:p/>
          <a:p>
            <a:pPr/>
            <a:r>
              <a:t>Symbolic representation: Using symbols and logical rules to represent knowledge (e.g., semantic networks, ontologies).Connectionist representation: Representing knowledge through the connections and weights in neural networks.Statistical representation: Representing knowledge through probabilities and statistical models (e.g., Bayesian netwo...Case-based reasoning: Representing knowledge through a collection of past cases and their solutions.Fuzzy logic: Handling uncertainty and vagueness in knowledge representation.Hybrid approaches: Combining different knowledge representation techniques for enhanced performance.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Knowledge Acquisition and Engineering</a:t>
            </a:r>
          </a:p>
        </p:txBody>
      </p:sp>
      <p:sp>
        <p:nvSpPr>
          <p:cNvPr id="3" name="Content Placeholder 2"/>
          <p:cNvSpPr>
            <a:spLocks noGrp="1"/>
          </p:cNvSpPr>
          <p:nvPr>
            <p:ph idx="1"/>
          </p:nvPr>
        </p:nvSpPr>
        <p:spPr/>
        <p:txBody>
          <a:bodyPr/>
          <a:lstStyle/>
          <a:p/>
          <a:p>
            <a:pPr/>
            <a:r>
              <a:t>Knowledge acquisition involves the process of gathering, organizing, and structuring knowledge for AI systems.Expert systems rely heavily on knowledge elicitation from human experts.Machine learning techniques allow AI systems to learn knowledge from data automatically.Knowledge engineering involves the design, development, and maintenance of knowledge-based systems.Ontology engineering plays a crucial role in defining and structuring knowledge domains.Data mining and knowledge discovery are essential for extracting meaningful knowledge from large datasets.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Reasoning and Inference in AI Systems</a:t>
            </a:r>
          </a:p>
        </p:txBody>
      </p:sp>
      <p:sp>
        <p:nvSpPr>
          <p:cNvPr id="3" name="Content Placeholder 2"/>
          <p:cNvSpPr>
            <a:spLocks noGrp="1"/>
          </p:cNvSpPr>
          <p:nvPr>
            <p:ph idx="1"/>
          </p:nvPr>
        </p:nvSpPr>
        <p:spPr/>
        <p:txBody>
          <a:bodyPr/>
          <a:lstStyle/>
          <a:p/>
          <a:p>
            <a:pPr/>
            <a:r>
              <a:t>Deductive reasoning: Deriving new knowledge from existing facts using logical rules.Inductive reasoning: Inferring general rules from specific examples.Abductive reasoning: Explaining observations by finding the most plausible hypothesis.Common sense reasoning: Applying everyday knowledge to solve problems.Probabilistic reasoning: Dealing with uncertainty and incomplete information.Explanation facilities: Enabling AI systems to explain their reasoning process.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Knowledge-Based Systems and Applications</a:t>
            </a:r>
          </a:p>
        </p:txBody>
      </p:sp>
      <p:sp>
        <p:nvSpPr>
          <p:cNvPr id="3" name="Content Placeholder 2"/>
          <p:cNvSpPr>
            <a:spLocks noGrp="1"/>
          </p:cNvSpPr>
          <p:nvPr>
            <p:ph idx="1"/>
          </p:nvPr>
        </p:nvSpPr>
        <p:spPr/>
        <p:txBody>
          <a:bodyPr/>
          <a:lstStyle/>
          <a:p/>
          <a:p>
            <a:pPr/>
            <a:r>
              <a:t>Expert systems: Providing expert-level advice in specific domains (e.g., medical diagnosis, financial analysis).Decision support systems: Assisting decision-makers by providing relevant information and analysis.Natural language processing: Enabling computers to understand and generate human language.Robotics: Enabling robots to interact with the environment and perform complex tasks.Chatbots and virtual assistants: Providing conversational interfaces for various applications.Recommendation systems: Suggesting products or services based on user preferences and behavior.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 of AI Knowledge</a:t>
            </a:r>
          </a:p>
        </p:txBody>
      </p:sp>
      <p:sp>
        <p:nvSpPr>
          <p:cNvPr id="3" name="Content Placeholder 2"/>
          <p:cNvSpPr>
            <a:spLocks noGrp="1"/>
          </p:cNvSpPr>
          <p:nvPr>
            <p:ph idx="1"/>
          </p:nvPr>
        </p:nvSpPr>
        <p:spPr/>
        <p:txBody>
          <a:bodyPr/>
          <a:lstStyle/>
          <a:p/>
          <a:p>
            <a:pPr/>
            <a:r>
              <a:t>Knowledge acquisition bottleneck: Difficulty in obtaining and structuring sufficient knowledge for complex domains.Knowledge representation limitations: Difficulty in representing common sense reasoning and tacit knowledge.Reasoning limitations: Difficulty in handling uncertainty, ambiguity, and incomplete information.Explainability and transparency: Difficulty in understanding how AI systems arrive at their conclusions.Bias and fairness: Potential for AI systems to reflect and amplify existing biases in data.Scalability and maintainability: Challenges in managing and updating knowledge bases as they grow.</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Roboto</vt:lpstr>
      <vt:lpstr>Wingdings 2</vt:lpstr>
      <vt:lpstr>Quotable</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5</cp:revision>
  <dcterms:created xsi:type="dcterms:W3CDTF">2024-10-07T05:44:32Z</dcterms:created>
  <dcterms:modified xsi:type="dcterms:W3CDTF">2025-02-28T02:16:22Z</dcterms:modified>
</cp:coreProperties>
</file>