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Disadvantages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Advantages:  High accuracy, adaptability, ability to handle complex data.</a:t>
            </a:r>
          </a:p>
          <a:p>
            <a:pPr>
              <a:lnSpc>
                <a:spcPct val="115000"/>
              </a:lnSpc>
              <a:defRPr sz="1800"/>
            </a:pPr>
            <a:r>
              <a:t>Disadvantages:  Computational cost,</a:t>
            </a:r>
          </a:p>
          <a:p>
            <a:pPr>
              <a:lnSpc>
                <a:spcPct val="115000"/>
              </a:lnSpc>
              <a:defRPr sz="1800"/>
            </a:pPr>
            <a:r>
              <a:t>Data dependency: Performance is highly dependent on the quality and quantity of data.</a:t>
            </a:r>
          </a:p>
          <a:p>
            <a:pPr>
              <a:lnSpc>
                <a:spcPct val="115000"/>
              </a:lnSpc>
              <a:defRPr sz="1800"/>
            </a:pPr>
            <a:r>
              <a:t>Overfitting and underfitting issues.</a:t>
            </a:r>
          </a:p>
          <a:p>
            <a:pPr>
              <a:lnSpc>
                <a:spcPct val="115000"/>
              </a:lnSpc>
              <a:defRPr sz="1800"/>
            </a:pPr>
            <a:r>
              <a:t>Interpretability challenges.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Explainable AI (XAI) for increased transparency.</a:t>
            </a:r>
          </a:p>
          <a:p>
            <a:pPr>
              <a:lnSpc>
                <a:spcPct val="115000"/>
              </a:lnSpc>
              <a:defRPr sz="1800"/>
            </a:pPr>
            <a:r>
              <a:t>Spiking Neural Networks (SNNs) for energy efficiency.</a:t>
            </a:r>
          </a:p>
          <a:p>
            <a:pPr>
              <a:lnSpc>
                <a:spcPct val="115000"/>
              </a:lnSpc>
              <a:defRPr sz="1800"/>
            </a:pPr>
            <a:r>
              <a:t>Quantum neural networks for enhanced processing power.</a:t>
            </a:r>
          </a:p>
          <a:p>
            <a:pPr>
              <a:lnSpc>
                <a:spcPct val="115000"/>
              </a:lnSpc>
              <a:defRPr sz="1800"/>
            </a:pPr>
            <a:r>
              <a:t>Neuromorphic computing hardware.</a:t>
            </a:r>
          </a:p>
          <a:p>
            <a:pPr>
              <a:lnSpc>
                <a:spcPct val="115000"/>
              </a:lnSpc>
              <a:defRPr sz="1800"/>
            </a:pPr>
            <a:r>
              <a:t>Further advancements in deep learning techniques.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Key Takeaways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Summary of key concepts covered.</a:t>
            </a:r>
          </a:p>
          <a:p>
            <a:pPr>
              <a:lnSpc>
                <a:spcPct val="115000"/>
              </a:lnSpc>
              <a:defRPr sz="1800"/>
            </a:pPr>
            <a:r>
              <a:t>Recap of the power and limitations of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Discussion of the exciting future of neural network research.</a:t>
            </a:r>
          </a:p>
          <a:p>
            <a:pPr>
              <a:lnSpc>
                <a:spcPct val="115000"/>
              </a:lnSpc>
              <a:defRPr sz="1800"/>
            </a:pPr>
            <a:r>
              <a:t>Call to action: Encourage further exploration.</a:t>
            </a:r>
          </a:p>
          <a:p>
            <a:pPr>
              <a:lnSpc>
                <a:spcPct val="115000"/>
              </a:lnSpc>
              <a:defRPr sz="1800"/>
            </a:pPr>
            <a:r>
              <a:t>Q&amp;A session.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Unveiling the Power of Neural Networks: A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Neural Networks</a:t>
            </a:r>
          </a:p>
          <a:p>
            <a:pPr>
              <a:lnSpc>
                <a:spcPct val="115000"/>
              </a:lnSpc>
              <a:defRPr sz="1800"/>
            </a:pPr>
            <a:r>
              <a:t>2. Biological Inspiration and Artificial Neurons</a:t>
            </a:r>
          </a:p>
          <a:p>
            <a:pPr>
              <a:lnSpc>
                <a:spcPct val="115000"/>
              </a:lnSpc>
              <a:defRPr sz="1800"/>
            </a:pPr>
            <a:r>
              <a:t>3. Architecture of a Neural Network</a:t>
            </a:r>
          </a:p>
          <a:p>
            <a:pPr>
              <a:lnSpc>
                <a:spcPct val="115000"/>
              </a:lnSpc>
              <a:defRPr sz="1800"/>
            </a:pPr>
            <a:r>
              <a:t>4. Types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5. Training a Neural Network: Backpropagation</a:t>
            </a:r>
          </a:p>
          <a:p>
            <a:pPr>
              <a:lnSpc>
                <a:spcPct val="115000"/>
              </a:lnSpc>
              <a:defRPr sz="1800"/>
            </a:pPr>
            <a:r>
              <a:t>6. Applications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7. Advantages and Disadvantages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8. Future Trends in Neural Networks</a:t>
            </a:r>
          </a:p>
          <a:p>
            <a:pPr>
              <a:lnSpc>
                <a:spcPct val="115000"/>
              </a:lnSpc>
              <a:defRPr sz="1800"/>
            </a:pPr>
            <a:r>
              <a:t>9. Conclusion: Key Takeaways and Future Directions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What are Neural Networks?</a:t>
            </a:r>
          </a:p>
          <a:p>
            <a:pPr>
              <a:lnSpc>
                <a:spcPct val="115000"/>
              </a:lnSpc>
              <a:defRPr sz="1800"/>
            </a:pPr>
            <a:r>
              <a:t>A brief history of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The core concept of interconnected nodes (neurons).</a:t>
            </a:r>
          </a:p>
          <a:p>
            <a:pPr>
              <a:lnSpc>
                <a:spcPct val="115000"/>
              </a:lnSpc>
              <a:defRPr sz="1800"/>
            </a:pPr>
            <a:r>
              <a:t>Neural networks as function approximators.</a:t>
            </a:r>
          </a:p>
          <a:p>
            <a:pPr>
              <a:lnSpc>
                <a:spcPct val="115000"/>
              </a:lnSpc>
              <a:defRPr sz="1800"/>
            </a:pPr>
            <a:r>
              <a:t>The power of learning from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Biological Inspiration and Artificial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Biological neurons and their functions.</a:t>
            </a:r>
          </a:p>
          <a:p>
            <a:pPr>
              <a:lnSpc>
                <a:spcPct val="115000"/>
              </a:lnSpc>
              <a:defRPr sz="1800"/>
            </a:pPr>
            <a:r>
              <a:t>The structure of a biological neuron (dendrites, soma, axon).</a:t>
            </a:r>
          </a:p>
          <a:p>
            <a:pPr>
              <a:lnSpc>
                <a:spcPct val="115000"/>
              </a:lnSpc>
              <a:defRPr sz="1800"/>
            </a:pPr>
            <a:r>
              <a:t>Simulating biological neurons with artificial neurons.</a:t>
            </a:r>
          </a:p>
          <a:p>
            <a:pPr>
              <a:lnSpc>
                <a:spcPct val="115000"/>
              </a:lnSpc>
              <a:defRPr sz="1800"/>
            </a:pPr>
            <a:r>
              <a:t>The concept of weighted connections and activation functions.</a:t>
            </a:r>
          </a:p>
          <a:p>
            <a:pPr>
              <a:lnSpc>
                <a:spcPct val="115000"/>
              </a:lnSpc>
              <a:defRPr sz="1800"/>
            </a:pPr>
            <a:r>
              <a:t>The role of synapses in biological and artificial networks.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of a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Input layer: Receiving data.</a:t>
            </a:r>
          </a:p>
          <a:p>
            <a:pPr>
              <a:lnSpc>
                <a:spcPct val="115000"/>
              </a:lnSpc>
              <a:defRPr sz="1800"/>
            </a:pPr>
            <a:r>
              <a:t>Hidden layers: Processing information.</a:t>
            </a:r>
          </a:p>
          <a:p>
            <a:pPr>
              <a:lnSpc>
                <a:spcPct val="115000"/>
              </a:lnSpc>
              <a:defRPr sz="1800"/>
            </a:pPr>
            <a:r>
              <a:t>Output layer: Generating results.</a:t>
            </a:r>
          </a:p>
          <a:p>
            <a:pPr>
              <a:lnSpc>
                <a:spcPct val="115000"/>
              </a:lnSpc>
              <a:defRPr sz="1800"/>
            </a:pPr>
            <a:r>
              <a:t>Different network architectures (feedforward, recurrent, convolutional).</a:t>
            </a:r>
          </a:p>
          <a:p>
            <a:pPr>
              <a:lnSpc>
                <a:spcPct val="115000"/>
              </a:lnSpc>
              <a:defRPr sz="1800"/>
            </a:pPr>
            <a:r>
              <a:t>Understanding the flow of information through layers.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Feedforward Neural Networks (FNNs).</a:t>
            </a:r>
          </a:p>
          <a:p>
            <a:pPr>
              <a:lnSpc>
                <a:spcPct val="115000"/>
              </a:lnSpc>
              <a:defRPr sz="1800"/>
            </a:pPr>
            <a:r>
              <a:t>Convolutional Neural Networks (CNNs) for image processing.</a:t>
            </a:r>
          </a:p>
          <a:p>
            <a:pPr>
              <a:lnSpc>
                <a:spcPct val="115000"/>
              </a:lnSpc>
              <a:defRPr sz="1800"/>
            </a:pPr>
            <a:r>
              <a:t>Recurrent Neural Networks (RNNs) for sequential data.</a:t>
            </a:r>
          </a:p>
          <a:p>
            <a:pPr>
              <a:lnSpc>
                <a:spcPct val="115000"/>
              </a:lnSpc>
              <a:defRPr sz="1800"/>
            </a:pPr>
            <a:r>
              <a:t>Long Short-Term Memory networks (LSTMs) for handling long sequences.</a:t>
            </a:r>
          </a:p>
          <a:p>
            <a:pPr>
              <a:lnSpc>
                <a:spcPct val="115000"/>
              </a:lnSpc>
              <a:defRPr sz="1800"/>
            </a:pPr>
            <a:r>
              <a:t>Autoencoders for dimensionality reduction and feature extraction.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 Neural Network: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concept of supervised learning.</a:t>
            </a:r>
          </a:p>
          <a:p>
            <a:pPr>
              <a:lnSpc>
                <a:spcPct val="115000"/>
              </a:lnSpc>
              <a:defRPr sz="1800"/>
            </a:pPr>
            <a:r>
              <a:t>The role of cost functions and loss minimization.</a:t>
            </a:r>
          </a:p>
          <a:p>
            <a:pPr>
              <a:lnSpc>
                <a:spcPct val="115000"/>
              </a:lnSpc>
              <a:defRPr sz="1800"/>
            </a:pPr>
            <a:r>
              <a:t>Gradient descent optimization algorithm.</a:t>
            </a:r>
          </a:p>
          <a:p>
            <a:pPr>
              <a:lnSpc>
                <a:spcPct val="115000"/>
              </a:lnSpc>
              <a:defRPr sz="1800"/>
            </a:pPr>
            <a:r>
              <a:t>Backpropagation algorithm for adjusting weights.</a:t>
            </a:r>
          </a:p>
          <a:p>
            <a:pPr>
              <a:lnSpc>
                <a:spcPct val="115000"/>
              </a:lnSpc>
              <a:defRPr sz="1800"/>
            </a:pPr>
            <a:r>
              <a:t>Overfitting and regularization techniques.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Image recognition and object detection.</a:t>
            </a:r>
          </a:p>
          <a:p>
            <a:pPr>
              <a:lnSpc>
                <a:spcPct val="115000"/>
              </a:lnSpc>
              <a:defRPr sz="1800"/>
            </a:pPr>
            <a:r>
              <a:t>Natural language processing (NLP).</a:t>
            </a:r>
          </a:p>
          <a:p>
            <a:pPr>
              <a:lnSpc>
                <a:spcPct val="115000"/>
              </a:lnSpc>
              <a:defRPr sz="1800"/>
            </a:pPr>
            <a:r>
              <a:t>Speech recognition and synthesis.</a:t>
            </a:r>
          </a:p>
          <a:p>
            <a:pPr>
              <a:lnSpc>
                <a:spcPct val="115000"/>
              </a:lnSpc>
              <a:defRPr sz="1800"/>
            </a:pPr>
            <a:r>
              <a:t>Machine translation.</a:t>
            </a:r>
          </a:p>
          <a:p>
            <a:pPr>
              <a:lnSpc>
                <a:spcPct val="115000"/>
              </a:lnSpc>
              <a:defRPr sz="1800"/>
            </a:pPr>
            <a:r>
              <a:t>Medical diagnosis and drug discovery.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