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Prominent Players in the Quantum Computing Field</a:t>
            </a:r>
          </a:p>
        </p:txBody>
      </p:sp>
      <p:sp>
        <p:nvSpPr>
          <p:cNvPr id="3" name="Content Placeholder 2"/>
          <p:cNvSpPr>
            <a:spLocks noGrp="1"/>
          </p:cNvSpPr>
          <p:nvPr>
            <p:ph idx="1"/>
          </p:nvPr>
        </p:nvSpPr>
        <p:spPr/>
        <p:txBody>
          <a:bodyPr/>
          <a:lstStyle/>
          <a:p/>
          <a:p>
            <a:pPr/>
            <a:r>
              <a:t>Major technology companies (IBM, Google, Microsoft, Amazon).Startups focused on specific quantum computing technologies.Government-funded research initiatives.Academic institutions contributing to the field.Key collaborations and partnerships driving innovation.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Quantum Computing</a:t>
            </a:r>
          </a:p>
        </p:txBody>
      </p:sp>
      <p:sp>
        <p:nvSpPr>
          <p:cNvPr id="3" name="Content Placeholder 2"/>
          <p:cNvSpPr>
            <a:spLocks noGrp="1"/>
          </p:cNvSpPr>
          <p:nvPr>
            <p:ph idx="1"/>
          </p:nvPr>
        </p:nvSpPr>
        <p:spPr/>
        <p:txBody>
          <a:bodyPr/>
          <a:lstStyle/>
          <a:p/>
          <a:p>
            <a:pPr/>
            <a:r>
              <a:t>Predictions for the timeline of quantum computing advancements.Potential breakthroughs and their impact on various sectors.Addressing ethical considerations and societal implications.The need for continued research and development.The potential for quantum computing to revolutionize technology.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Quantum Computing's Potential and Path Forward</a:t>
            </a:r>
          </a:p>
        </p:txBody>
      </p:sp>
      <p:sp>
        <p:nvSpPr>
          <p:cNvPr id="3" name="Content Placeholder 2"/>
          <p:cNvSpPr>
            <a:spLocks noGrp="1"/>
          </p:cNvSpPr>
          <p:nvPr>
            <p:ph idx="1"/>
          </p:nvPr>
        </p:nvSpPr>
        <p:spPr/>
        <p:txBody>
          <a:bodyPr/>
          <a:lstStyle/>
          <a:p/>
          <a:p>
            <a:pPr/>
            <a:r>
              <a:t>Summary of key takeaways regarding quantum computing's capabilities.Recap of current challenges and future prospects.Emphasis on the transformative potential of quantum computing.Call to action:  Further exploration and engagement with the field.Q&amp;A session.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Computing: A Leap into the Future of Computation</a:t>
            </a:r>
          </a:p>
        </p:txBody>
      </p:sp>
      <p:sp>
        <p:nvSpPr>
          <p:cNvPr id="3" name="Content Placeholder 2"/>
          <p:cNvSpPr>
            <a:spLocks noGrp="1"/>
          </p:cNvSpPr>
          <p:nvPr>
            <p:ph idx="1"/>
          </p:nvPr>
        </p:nvSpPr>
        <p:spPr/>
        <p:txBody>
          <a:bodyPr/>
          <a:lstStyle/>
          <a:p/>
          <a:p>
            <a:pPr/>
            <a:r>
              <a:t>Created by: Aditya Bhogil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Quantum Computing2.Quantum Bits (Qubits): The Building Blocks3.Quantum Superposition and Entanglement4.Quantum Algorithms and Their Power5.Quantum Computing Applications6.Current Challenges and Limitations7.Prominent Players in the Quantum Computing Field8.The Future of Quantum Computing9.Conclusion: Quantum Computing's Potential and Path ForwardConclusion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Quantum Computing</a:t>
            </a:r>
          </a:p>
        </p:txBody>
      </p:sp>
      <p:sp>
        <p:nvSpPr>
          <p:cNvPr id="3" name="Content Placeholder 2"/>
          <p:cNvSpPr>
            <a:spLocks noGrp="1"/>
          </p:cNvSpPr>
          <p:nvPr>
            <p:ph idx="1"/>
          </p:nvPr>
        </p:nvSpPr>
        <p:spPr/>
        <p:txBody>
          <a:bodyPr/>
          <a:lstStyle/>
          <a:p/>
          <a:p>
            <a:pPr/>
            <a:r>
              <a:t>Classical vs. Quantum Computing: A fundamental comparison.The promise of exponentially faster computation.Key differences in computational approaches.Overview of the potential impact on various fields.Addressing common misconceptions about quantum computing.Setting the stage for understanding the core concepts.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Bits (Qubits): The Building Blocks</a:t>
            </a:r>
          </a:p>
        </p:txBody>
      </p:sp>
      <p:sp>
        <p:nvSpPr>
          <p:cNvPr id="3" name="Content Placeholder 2"/>
          <p:cNvSpPr>
            <a:spLocks noGrp="1"/>
          </p:cNvSpPr>
          <p:nvPr>
            <p:ph idx="1"/>
          </p:nvPr>
        </p:nvSpPr>
        <p:spPr/>
        <p:txBody>
          <a:bodyPr/>
          <a:lstStyle/>
          <a:p/>
          <a:p>
            <a:pPr/>
            <a:r>
              <a:t>Defining Qubits:  Difference from classical bits (0 or 1).Superposition: Qubits can be 0, 1, or a combination of both simultaneously.Entanglement:  Interconnected qubits influencing each other instantaneously.Different types of qubits (superconducting, trapped ions, photonic, etc.).Challenges in creating and maintaining stable qubits.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Superposition and Entanglement</a:t>
            </a:r>
          </a:p>
        </p:txBody>
      </p:sp>
      <p:sp>
        <p:nvSpPr>
          <p:cNvPr id="3" name="Content Placeholder 2"/>
          <p:cNvSpPr>
            <a:spLocks noGrp="1"/>
          </p:cNvSpPr>
          <p:nvPr>
            <p:ph idx="1"/>
          </p:nvPr>
        </p:nvSpPr>
        <p:spPr/>
        <p:txBody>
          <a:bodyPr/>
          <a:lstStyle/>
          <a:p/>
          <a:p>
            <a:pPr/>
            <a:r>
              <a:t>Detailed explanation of superposition and its implications.Illustrative examples of superposition in action.Explaining entanglement:  The Visual representations of superposition and entanglement.The role of these phenomena in quantum computation's power.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Algorithms and Their Power</a:t>
            </a:r>
          </a:p>
        </p:txBody>
      </p:sp>
      <p:sp>
        <p:nvSpPr>
          <p:cNvPr id="3" name="Content Placeholder 2"/>
          <p:cNvSpPr>
            <a:spLocks noGrp="1"/>
          </p:cNvSpPr>
          <p:nvPr>
            <p:ph idx="1"/>
          </p:nvPr>
        </p:nvSpPr>
        <p:spPr/>
        <p:txBody>
          <a:bodyPr/>
          <a:lstStyle/>
          <a:p/>
          <a:p>
            <a:pPr/>
            <a:r>
              <a:t>Introduction to Shor's Algorithm (factoring large numbers).Introduction to Grover's Algorithm (database searching).Comparison of quantum algorithm performance with classical algorithms.Exploring other significant quantum algorithms.The potential for discovering new, powerful quantum algorithms.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Quantum Computing Applications</a:t>
            </a:r>
          </a:p>
        </p:txBody>
      </p:sp>
      <p:sp>
        <p:nvSpPr>
          <p:cNvPr id="3" name="Content Placeholder 2"/>
          <p:cNvSpPr>
            <a:spLocks noGrp="1"/>
          </p:cNvSpPr>
          <p:nvPr>
            <p:ph idx="1"/>
          </p:nvPr>
        </p:nvSpPr>
        <p:spPr/>
        <p:txBody>
          <a:bodyPr/>
          <a:lstStyle/>
          <a:p/>
          <a:p>
            <a:pPr/>
            <a:r>
              <a:t>Drug discovery and materials science: Simulating molecular interactions.Financial modeling:  Optimizing portfolios and risk management.Cryptography: Breaking current encryption standards and developing new ones.Artificial intelligence:  Accelerating machine learning algorithms.Optimization problems: Solving complex logistical and engineering challenges.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Challenges and Limitations</a:t>
            </a:r>
          </a:p>
        </p:txBody>
      </p:sp>
      <p:sp>
        <p:nvSpPr>
          <p:cNvPr id="3" name="Content Placeholder 2"/>
          <p:cNvSpPr>
            <a:spLocks noGrp="1"/>
          </p:cNvSpPr>
          <p:nvPr>
            <p:ph idx="1"/>
          </p:nvPr>
        </p:nvSpPr>
        <p:spPr/>
        <p:txBody>
          <a:bodyPr/>
          <a:lstStyle/>
          <a:p/>
          <a:p>
            <a:pPr/>
            <a:r>
              <a:t>Qubit coherence and decoherence: Maintaining stability.Scalability issues: Building larger and more powerful quantum computers.Error correction:  Addressing errors inherent in quantum computations.High development and maintenance costs.The need for specialized infrastructure and expertise.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