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1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1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55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6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5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8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3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147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00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 of Key Concepts: Recap of RTOS features, architectures, and common implementations.Takeaways:  Understanding the importance of RTOS in real-time applications.Future Trends:  Evolution of RTOS towards AI integration, cloud connectivity, and enhanced security.Q&amp;A: Open the floor for questions and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Unveiling the Power of RTOS: Real-Time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 Aditya Bhogil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 to Real-Time Operating Systems (RTOS)2.Key Features and Benefits of RTOS3.RTOS Architecture: Tasks, Scheduling, and Inter-process Communication4.Common RTOS Implementations and Use Cases5.Choosing the Right RTOS for Your Application6.RTOS Development and Debugging Techniques7.Conclusion: Summary and Future TrendsConclusion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Real-Time Operating Systems (RTOS)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 of an RTOS: A multitasking OS designed for real-time applications.Distinguishing RTOS from General-Purpose OS: Emphasis on deterministic behavior and timely response.Importance of Real-Time Constraints: Meeting deadlines is critical.Applications of RTOS: Automotive, Industrial Automation, Aerospace, Medical Devices.Key Characteristics: Predictability, Reliability,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and Benefits of RTOS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Multitasking: Concurrent execution of multiple tasks.Preemptive Scheduling: Prioritized task execution.Inter-Process Communication (IPC): Mechanisms for task synchronization and data exchange (e.g., semaphores, mutexes, ...Memory Management: Efficient allocation and deallocation of memory resources.Real-Time Capabilities: Guaranteed response times within specified deadlines.Deterministic Behavior: Predictable system behavior.Improved System Reliability: Robust error handling and fault tolerance.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RTOS Architecture: Tasks, Scheduling, and 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Task Management: Creation, deletion, and management of tasks.Scheduling Algorithms: Round-robin, priority-based, rate-monotonic.Context Switching: Efficient switching between tasks.Inter-Process Communication (IPC) Mechanisms: Semaphores, mutexes, message queues, mailboxes.Synchronization Techniques: Avoiding race conditions and deadlocks.Interrupt Handling: Efficient handling of hardware interrupts.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RTOS Implementations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FreeRTOS: A widely used, open-source RTOS.VxWorks: A commercial RTOS known for its reliability and performance.QNX: A robust RTOS used in safety-critical applications.ThreadX: A royalty-free RTOS with a small footprint.Embedded Linux: A modified Linux kernel for embedded systems (often not strictly an RTOS).Use Case Examples:  Automotive engine control, industrial robotics, medical imaging equipment, flight control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RTOS for Your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Requirements Analysis: Defining real-time constraints, memory limitations, and processing power.RTOS Feature Comparison: Evaluating features such as scheduling algorithms, IPC mechanisms, and memory management.Scalability and Performance: Considering the future growth and performance needs of the application.Cost and Licensing: Evaluating the cost of the RTOS and its licensing model.Support and Community: Assessing the availability of support and community resources.Certification and Standards Compliance: Ensuring the RTOS meets relevant safety and security standards.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RTOS Development and Debugging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Development Tools and IDEs: Selecting appropriate tools for development and debugging.Debugging Strategies: Using real-time debuggers and tracing tools.Real-Time Analysis: Analyzing system performance and identifying bottlenecks.Testing and Verification: Ensuring the RTOS meets the required real-time constraints and reliability requirements.Profiling and Optimization: Optimizing the RTOS and application code for performance.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Roboto</vt:lpstr>
      <vt:lpstr>Wingdings 2</vt:lpstr>
      <vt:lpstr>Quotable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5</cp:revision>
  <dcterms:created xsi:type="dcterms:W3CDTF">2024-10-07T05:44:32Z</dcterms:created>
  <dcterms:modified xsi:type="dcterms:W3CDTF">2025-02-28T02:16:22Z</dcterms:modified>
</cp:coreProperties>
</file>