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0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03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2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4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6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07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94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98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47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74FFE33-465F-4E9E-89CE-5F79E84B8B4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3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85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Roboto</vt:lpstr>
      <vt:lpstr>Gallery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4</cp:revision>
  <dcterms:created xsi:type="dcterms:W3CDTF">2024-10-07T05:44:32Z</dcterms:created>
  <dcterms:modified xsi:type="dcterms:W3CDTF">2024-10-07T07:28:07Z</dcterms:modified>
</cp:coreProperties>
</file>