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1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1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5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8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3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00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Roboto</vt:lpstr>
      <vt:lpstr>Wingdings 2</vt:lpstr>
      <vt:lpstr>Quotable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5</cp:revision>
  <dcterms:created xsi:type="dcterms:W3CDTF">2024-10-07T05:44:32Z</dcterms:created>
  <dcterms:modified xsi:type="dcterms:W3CDTF">2025-02-28T02:16:22Z</dcterms:modified>
</cp:coreProperties>
</file>