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84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34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636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337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322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468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278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488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93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47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32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28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01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82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73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32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60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177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35DB-6DB6-D38F-1484-B8A0D4116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11049"/>
            <a:ext cx="8637073" cy="2541431"/>
          </a:xfrm>
        </p:spPr>
        <p:txBody>
          <a:bodyPr/>
          <a:lstStyle/>
          <a:p>
            <a:pPr algn="ctr"/>
            <a:r>
              <a:rPr lang="en-US" dirty="0"/>
              <a:t>Teach-Assist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C824D-0E42-F791-FF9C-89703E785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b="0" i="0" dirty="0">
                <a:effectLst/>
                <a:latin typeface="Roboto" panose="020F0502020204030204" pitchFamily="2" charset="0"/>
              </a:rPr>
              <a:t>Harness the power of AI to automatically convert your PDF documents into beautiful, ready-to-present PowerPoint slides.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8F4CB-40DC-47B1-4B2A-048873C77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2987" cy="1697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0E603C-20A7-C1C8-15A2-188D6A70A81F}"/>
              </a:ext>
            </a:extLst>
          </p:cNvPr>
          <p:cNvSpPr txBox="1"/>
          <p:nvPr/>
        </p:nvSpPr>
        <p:spPr>
          <a:xfrm>
            <a:off x="3189927" y="811049"/>
            <a:ext cx="7092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V.E.S. INSTITUTE OF TECHNOLOGY, CHEMBUR, MUMBAI-74</a:t>
            </a:r>
          </a:p>
          <a:p>
            <a:pPr algn="ctr"/>
            <a:r>
              <a:rPr lang="en-US" dirty="0"/>
              <a:t>(An Autonomous College Affiliated to University of Mumbai, Approved by </a:t>
            </a:r>
          </a:p>
          <a:p>
            <a:pPr algn="ctr"/>
            <a:r>
              <a:rPr lang="en-US" dirty="0"/>
              <a:t>AICTE &amp; Recognized by Govt. of Maharashtra)</a:t>
            </a:r>
          </a:p>
          <a:p>
            <a:pPr algn="ctr"/>
            <a:r>
              <a:rPr lang="en-US" b="1" dirty="0"/>
              <a:t>Department of Electronics and Computer Science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65777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14</TotalTime>
  <Words>60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Roboto</vt:lpstr>
      <vt:lpstr>Mesh</vt:lpstr>
      <vt:lpstr>Teach-Assist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Bhogil</dc:creator>
  <cp:lastModifiedBy>Aditya Bhogil</cp:lastModifiedBy>
  <cp:revision>6</cp:revision>
  <dcterms:created xsi:type="dcterms:W3CDTF">2024-10-07T05:44:32Z</dcterms:created>
  <dcterms:modified xsi:type="dcterms:W3CDTF">2025-02-28T02:16:38Z</dcterms:modified>
</cp:coreProperties>
</file>