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 Management: Optimizing Resources and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Optimizing hospital bed allocation and resource management.</a:t>
            </a:r>
          </a:p>
          <a:p>
            <a:pPr>
              <a:lnSpc>
                <a:spcPct val="115000"/>
              </a:lnSpc>
              <a:defRPr sz="1800"/>
            </a:pPr>
            <a:r>
              <a:t>• Predicting patient flow and reducing wait times.</a:t>
            </a:r>
          </a:p>
          <a:p>
            <a:pPr>
              <a:lnSpc>
                <a:spcPct val="115000"/>
              </a:lnSpc>
              <a:defRPr sz="1800"/>
            </a:pPr>
            <a:r>
              <a:t>• Streamlining administrative tasks and reducing paperwork.</a:t>
            </a:r>
          </a:p>
          <a:p>
            <a:pPr>
              <a:lnSpc>
                <a:spcPct val="115000"/>
              </a:lnSpc>
              <a:defRPr sz="1800"/>
            </a:pPr>
            <a:r>
              <a:t>• Improving operational efficiency and reducing costs.</a:t>
            </a:r>
          </a:p>
          <a:p>
            <a:pPr>
              <a:lnSpc>
                <a:spcPct val="115000"/>
              </a:lnSpc>
              <a:defRPr sz="1800"/>
            </a:pPr>
            <a:r>
              <a:t>• Enhancing healthcare access in underserved areas.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 in Healthcare Management: Optimizing Resources and Efficiency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of Artificial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Drug Discovery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Accelerating the drug discovery process through AI-powered simulations and analysis.</a:t>
            </a:r>
          </a:p>
          <a:p>
            <a:pPr>
              <a:lnSpc>
                <a:spcPct val="115000"/>
              </a:lnSpc>
              <a:defRPr sz="1800"/>
            </a:pPr>
            <a:r>
              <a:t>• Identifying potential drug candidates and predicting their efficacy.</a:t>
            </a:r>
          </a:p>
          <a:p>
            <a:pPr>
              <a:lnSpc>
                <a:spcPct val="115000"/>
              </a:lnSpc>
              <a:defRPr sz="1800"/>
            </a:pPr>
            <a:r>
              <a:t>• Optimizing clinical trials and reducing development costs.</a:t>
            </a:r>
          </a:p>
          <a:p>
            <a:pPr>
              <a:lnSpc>
                <a:spcPct val="115000"/>
              </a:lnSpc>
              <a:defRPr sz="1800"/>
            </a:pPr>
            <a:r>
              <a:t>• Personalized drug development based on individual patient genetics.</a:t>
            </a:r>
          </a:p>
          <a:p>
            <a:pPr>
              <a:lnSpc>
                <a:spcPct val="115000"/>
              </a:lnSpc>
              <a:defRPr sz="1800"/>
            </a:pPr>
            <a:r>
              <a:t>• Examples of AI-driven drug discovery successes.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AI-Driven Drug Discovery and Development - Visual Content</a:t>
            </a:r>
          </a:p>
        </p:txBody>
      </p:sp>
      <p:pic>
        <p:nvPicPr>
          <p:cNvPr id="3" name="Picture 2" descr="page_7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Artificial Intelligence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and Challenges of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Data privacy and security concerns.</a:t>
            </a:r>
          </a:p>
          <a:p>
            <a:pPr>
              <a:lnSpc>
                <a:spcPct val="115000"/>
              </a:lnSpc>
              <a:defRPr sz="1800"/>
            </a:pPr>
            <a:r>
              <a:t>• Algorithmic bias and fairness issues.</a:t>
            </a:r>
          </a:p>
          <a:p>
            <a:pPr>
              <a:lnSpc>
                <a:spcPct val="115000"/>
              </a:lnSpc>
              <a:defRPr sz="1800"/>
            </a:pPr>
            <a:r>
              <a:t>• Lack of transparency and explainability in AI algorithms.</a:t>
            </a:r>
          </a:p>
          <a:p>
            <a:pPr>
              <a:lnSpc>
                <a:spcPct val="115000"/>
              </a:lnSpc>
              <a:defRPr sz="1800"/>
            </a:pPr>
            <a:r>
              <a:t>• Regulatory hurdles and legal frameworks for AI in healthcare.</a:t>
            </a:r>
          </a:p>
          <a:p>
            <a:pPr>
              <a:lnSpc>
                <a:spcPct val="115000"/>
              </a:lnSpc>
              <a:defRPr sz="1800"/>
            </a:pPr>
            <a:r>
              <a:t>• The role of human oversight and collaboration with AI systems.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Ethical Considerations and Challenges of AI in Healthcare - Visual Content</a:t>
            </a:r>
          </a:p>
        </p:txBody>
      </p:sp>
      <p:pic>
        <p:nvPicPr>
          <p:cNvPr id="3" name="Picture 2" descr="page_8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Index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Studies: Successful Implementations of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Showcase 2-3 specific examples of successful AI implementations in different healthcare settings (e.g., hospitals, clinics, research labs).</a:t>
            </a:r>
          </a:p>
          <a:p>
            <a:pPr>
              <a:lnSpc>
                <a:spcPct val="115000"/>
              </a:lnSpc>
              <a:defRPr sz="1800"/>
            </a:pPr>
            <a:r>
              <a:t>• Detail the specific AI technology used, the problem it addressed, and the positive outcomes achieved.</a:t>
            </a:r>
          </a:p>
          <a:p>
            <a:pPr>
              <a:lnSpc>
                <a:spcPct val="115000"/>
              </a:lnSpc>
              <a:defRPr sz="1800"/>
            </a:pPr>
            <a:r>
              <a:t>• Include quantifiable results whenever possible (e.g., improved accuracy rates, reduced costs, increased efficiency).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 in Healthcare: Trends and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Discuss emerging trends in AI healthcare (e.g., quantum computing, edge AI).</a:t>
            </a:r>
          </a:p>
          <a:p>
            <a:pPr>
              <a:lnSpc>
                <a:spcPct val="115000"/>
              </a:lnSpc>
              <a:defRPr sz="1800"/>
            </a:pPr>
            <a:r>
              <a:t>• Predict future applications of AI in healthcare (e.g., robotic surgery, AI-powered prosthetics).</a:t>
            </a:r>
          </a:p>
          <a:p>
            <a:pPr>
              <a:lnSpc>
                <a:spcPct val="115000"/>
              </a:lnSpc>
              <a:defRPr sz="1800"/>
            </a:pPr>
            <a:r>
              <a:t>• Highlight potential breakthroughs and challenges that lie ahead.</a:t>
            </a:r>
          </a:p>
          <a:p>
            <a:pPr>
              <a:lnSpc>
                <a:spcPct val="115000"/>
              </a:lnSpc>
              <a:defRPr sz="1800"/>
            </a:pPr>
            <a:r>
              <a:t>• Emphasize the need for continued research, development, and ethical considerations.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Embracing the AI Revolution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Summary of key benefits and challenges of AI in healthcare.</a:t>
            </a:r>
          </a:p>
          <a:p>
            <a:pPr>
              <a:lnSpc>
                <a:spcPct val="115000"/>
              </a:lnSpc>
              <a:defRPr sz="1800"/>
            </a:pPr>
            <a:r>
              <a:t>• Takeaways:  AI has the potential to revolutionize healthcare, but ethical considerations and responsible implementation are crucial.</a:t>
            </a:r>
          </a:p>
          <a:p>
            <a:pPr>
              <a:lnSpc>
                <a:spcPct val="115000"/>
              </a:lnSpc>
              <a:defRPr sz="1800"/>
            </a:pPr>
            <a:r>
              <a:t>• Call to action: Encourage further exploration and collaboration in this field.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Revolutionizing Healthcare: The Impact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AI in Healthcare</a:t>
            </a:r>
          </a:p>
          <a:p>
            <a:pPr>
              <a:lnSpc>
                <a:spcPct val="115000"/>
              </a:lnSpc>
              <a:defRPr sz="1800"/>
            </a:pPr>
            <a:r>
              <a:t>2. AI in Medical Diagnosis: Improving Accuracy and Speed</a:t>
            </a:r>
          </a:p>
          <a:p>
            <a:pPr>
              <a:lnSpc>
                <a:spcPct val="115000"/>
              </a:lnSpc>
              <a:defRPr sz="1800"/>
            </a:pPr>
            <a:r>
              <a:t>3. AI-Powered Patient Care: Personalized Medicine and Enhanced Monitoring</a:t>
            </a:r>
          </a:p>
          <a:p>
            <a:pPr>
              <a:lnSpc>
                <a:spcPct val="115000"/>
              </a:lnSpc>
              <a:defRPr sz="1800"/>
            </a:pPr>
            <a:r>
              <a:t>4. AI in Healthcare Management: Optimizing Resources and Efficiency</a:t>
            </a:r>
          </a:p>
          <a:p>
            <a:pPr>
              <a:lnSpc>
                <a:spcPct val="115000"/>
              </a:lnSpc>
              <a:defRPr sz="1800"/>
            </a:pPr>
            <a:r>
              <a:t>5. AI-Driven Drug Discovery and Development</a:t>
            </a:r>
          </a:p>
          <a:p>
            <a:pPr>
              <a:lnSpc>
                <a:spcPct val="115000"/>
              </a:lnSpc>
              <a:defRPr sz="1800"/>
            </a:pPr>
            <a:r>
              <a:t>6. Ethical Considerations and Challenges of AI in Healthcare</a:t>
            </a:r>
          </a:p>
          <a:p>
            <a:pPr>
              <a:lnSpc>
                <a:spcPct val="115000"/>
              </a:lnSpc>
              <a:defRPr sz="1800"/>
            </a:pPr>
            <a:r>
              <a:t>7. Case Studies: Successful Implementations of AI in Healthcare</a:t>
            </a:r>
          </a:p>
          <a:p>
            <a:pPr>
              <a:lnSpc>
                <a:spcPct val="115000"/>
              </a:lnSpc>
              <a:defRPr sz="1800"/>
            </a:pPr>
            <a:r>
              <a:t>8. The Future of AI in Healthcare: Trends and Predictions</a:t>
            </a:r>
          </a:p>
          <a:p>
            <a:pPr>
              <a:lnSpc>
                <a:spcPct val="115000"/>
              </a:lnSpc>
              <a:defRPr sz="1800"/>
            </a:pPr>
            <a:r>
              <a:t>9. Conclusion: Embracing the AI Revolution in Healthcare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Definition of Artificial Intelligence (AI) and its subfields relevant to healthcare.</a:t>
            </a:r>
          </a:p>
          <a:p>
            <a:pPr>
              <a:lnSpc>
                <a:spcPct val="115000"/>
              </a:lnSpc>
              <a:defRPr sz="1800"/>
            </a:pPr>
            <a:r>
              <a:t>• Brief history of AI applications in medicine.</a:t>
            </a:r>
          </a:p>
          <a:p>
            <a:pPr>
              <a:lnSpc>
                <a:spcPct val="115000"/>
              </a:lnSpc>
              <a:defRPr sz="1800"/>
            </a:pPr>
            <a:r>
              <a:t>• Overview of the potential benefits of AI in healthcare (improved accuracy, efficiency, accessibility).</a:t>
            </a:r>
          </a:p>
          <a:p>
            <a:pPr>
              <a:lnSpc>
                <a:spcPct val="115000"/>
              </a:lnSpc>
              <a:defRPr sz="1800"/>
            </a:pPr>
            <a:r>
              <a:t>• Types of AI used in healthcare (machine learning, deep learning, natural language processing).</a:t>
            </a:r>
          </a:p>
          <a:p>
            <a:pPr>
              <a:lnSpc>
                <a:spcPct val="115000"/>
              </a:lnSpc>
              <a:defRPr sz="1800"/>
            </a:pPr>
            <a:r>
              <a:t>• Current limitations and challenges of AI in healthcare.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AI in Healthcare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Healthcare: 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Medical Diagnosis: Improving Accuracy and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AI algorithms for image analysis (e.g., detecting tumors in medical images).</a:t>
            </a:r>
          </a:p>
          <a:p>
            <a:pPr>
              <a:lnSpc>
                <a:spcPct val="115000"/>
              </a:lnSpc>
              <a:defRPr sz="1800"/>
            </a:pPr>
            <a:r>
              <a:t>• AI-powered diagnostic tools for various diseases (e.g., cancer, cardiovascular diseases).</a:t>
            </a:r>
          </a:p>
          <a:p>
            <a:pPr>
              <a:lnSpc>
                <a:spcPct val="115000"/>
              </a:lnSpc>
              <a:defRPr sz="1800"/>
            </a:pPr>
            <a:r>
              <a:t>• Improved diagnostic accuracy compared to traditional methods.</a:t>
            </a:r>
          </a:p>
          <a:p>
            <a:pPr>
              <a:lnSpc>
                <a:spcPct val="115000"/>
              </a:lnSpc>
              <a:defRPr sz="1800"/>
            </a:pPr>
            <a:r>
              <a:t>• Faster diagnosis leading to quicker treatment and better patient outcomes.</a:t>
            </a:r>
          </a:p>
          <a:p>
            <a:pPr>
              <a:lnSpc>
                <a:spcPct val="115000"/>
              </a:lnSpc>
              <a:defRPr sz="1800"/>
            </a:pPr>
            <a:r>
              <a:t>• Examples of successful AI diagnostic tools currently in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 in Medical Diagnosis: Improving Accuracy and Speed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The Impact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Patient Care: Personalized Medicine and Enhanced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• Personalized treatment plans based on individual patient data.</a:t>
            </a:r>
          </a:p>
          <a:p>
            <a:pPr>
              <a:lnSpc>
                <a:spcPct val="115000"/>
              </a:lnSpc>
              <a:defRPr sz="1800"/>
            </a:pPr>
            <a:r>
              <a:t>• AI-powered wearable devices for continuous patient monitoring.</a:t>
            </a:r>
          </a:p>
          <a:p>
            <a:pPr>
              <a:lnSpc>
                <a:spcPct val="115000"/>
              </a:lnSpc>
              <a:defRPr sz="1800"/>
            </a:pPr>
            <a:r>
              <a:t>• Early detection of health issues through predictive analytics.</a:t>
            </a:r>
          </a:p>
          <a:p>
            <a:pPr>
              <a:lnSpc>
                <a:spcPct val="115000"/>
              </a:lnSpc>
              <a:defRPr sz="1800"/>
            </a:pPr>
            <a:r>
              <a:t>• Chatbots and virtual assistants for patient support and education.</a:t>
            </a:r>
          </a:p>
          <a:p>
            <a:pPr>
              <a:lnSpc>
                <a:spcPct val="115000"/>
              </a:lnSpc>
              <a:defRPr sz="1800"/>
            </a:pPr>
            <a:r>
              <a:t>• Improved patient engagement and adherence to treatment plans.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AI-Powered Patient Care: Personalized Medicine and Enhanced Monitoring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Impact of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