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" Type="http://schemas.openxmlformats.org/officeDocument/2006/relationships/slide" Target="slides/slide1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77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99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8881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008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095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713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150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25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66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67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29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72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06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00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89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7143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55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35DB-6DB6-D38F-1484-B8A0D4116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811049"/>
            <a:ext cx="8637073" cy="2541431"/>
          </a:xfrm>
        </p:spPr>
        <p:txBody>
          <a:bodyPr/>
          <a:lstStyle/>
          <a:p>
            <a:pPr algn="ctr"/>
            <a:r>
              <a:rPr lang="en-US" dirty="0"/>
              <a:t>Teach-Assist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C824D-0E42-F791-FF9C-89703E785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en-US" b="0" i="0" dirty="0">
                <a:effectLst/>
                <a:latin typeface="Roboto" panose="020F0502020204030204" pitchFamily="2" charset="0"/>
              </a:rPr>
              <a:t>Harness the power of AI to automatically convert your PDF documents into beautiful, ready-to-present PowerPoint slides.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8F4CB-40DC-47B1-4B2A-048873C77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2987" cy="1697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0E603C-20A7-C1C8-15A2-188D6A70A81F}"/>
              </a:ext>
            </a:extLst>
          </p:cNvPr>
          <p:cNvSpPr txBox="1"/>
          <p:nvPr/>
        </p:nvSpPr>
        <p:spPr>
          <a:xfrm>
            <a:off x="3189927" y="811049"/>
            <a:ext cx="7092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V.E.S. INSTITUTE OF TECHNOLOGY, CHEMBUR, MUMBAI-74</a:t>
            </a:r>
          </a:p>
          <a:p>
            <a:pPr algn="ctr"/>
            <a:r>
              <a:rPr lang="en-US" dirty="0"/>
              <a:t>(An Autonomous College Affiliated to University of Mumbai, Approved by </a:t>
            </a:r>
          </a:p>
          <a:p>
            <a:pPr algn="ctr"/>
            <a:r>
              <a:rPr lang="en-US" dirty="0"/>
              <a:t>AICTE &amp; Recognized by Govt. of Maharashtra)</a:t>
            </a:r>
          </a:p>
          <a:p>
            <a:pPr algn="ctr"/>
            <a:r>
              <a:rPr lang="en-US" b="1" dirty="0"/>
              <a:t>Department of Electronics and Computer Science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65777249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Types of Neural Networks - Visual Content</a:t>
            </a:r>
          </a:p>
        </p:txBody>
      </p:sp>
      <p:pic>
        <p:nvPicPr>
          <p:cNvPr id="3" name="Picture 2" descr="page_6_img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training neural network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a Neural Network: Backpropagation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The concept of supervised learning.</a:t>
            </a:r>
          </a:p>
          <a:p>
            <a:pPr>
              <a:lnSpc>
                <a:spcPct val="115000"/>
              </a:lnSpc>
              <a:defRPr sz="1800"/>
            </a:pPr>
            <a:r>
              <a:t>Forward propagation: Calculating the output.</a:t>
            </a:r>
          </a:p>
          <a:p>
            <a:pPr>
              <a:lnSpc>
                <a:spcPct val="115000"/>
              </a:lnSpc>
              <a:defRPr sz="1800"/>
            </a:pPr>
            <a:r>
              <a:t>Backpropagation: Calculating the error.</a:t>
            </a:r>
          </a:p>
          <a:p>
            <a:pPr>
              <a:lnSpc>
                <a:spcPct val="115000"/>
              </a:lnSpc>
              <a:defRPr sz="1800"/>
            </a:pPr>
            <a:r>
              <a:t>Gradient descent: Adjusting weights and biases.</a:t>
            </a:r>
          </a:p>
          <a:p>
            <a:pPr>
              <a:lnSpc>
                <a:spcPct val="115000"/>
              </a:lnSpc>
              <a:defRPr sz="1800"/>
            </a:pPr>
            <a:r>
              <a:t>Loss functions: Measuring the error.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Training a Neural Network: Backpropagation - Visual Content</a:t>
            </a:r>
          </a:p>
        </p:txBody>
      </p:sp>
      <p:pic>
        <p:nvPicPr>
          <p:cNvPr id="3" name="Picture 2" descr="page_7_img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applications neural networks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Image recognition and classification.</a:t>
            </a:r>
          </a:p>
          <a:p>
            <a:pPr>
              <a:lnSpc>
                <a:spcPct val="115000"/>
              </a:lnSpc>
              <a:defRPr sz="1800"/>
            </a:pPr>
            <a:r>
              <a:t>Natural language processing (NLP).</a:t>
            </a:r>
          </a:p>
          <a:p>
            <a:pPr>
              <a:lnSpc>
                <a:spcPct val="115000"/>
              </a:lnSpc>
              <a:defRPr sz="1800"/>
            </a:pPr>
            <a:r>
              <a:t>Speech recognition.</a:t>
            </a:r>
          </a:p>
          <a:p>
            <a:pPr>
              <a:lnSpc>
                <a:spcPct val="115000"/>
              </a:lnSpc>
              <a:defRPr sz="1800"/>
            </a:pPr>
            <a:r>
              <a:t>Self-driving cars.</a:t>
            </a:r>
          </a:p>
          <a:p>
            <a:pPr>
              <a:lnSpc>
                <a:spcPct val="115000"/>
              </a:lnSpc>
              <a:defRPr sz="1800"/>
            </a:pPr>
            <a:r>
              <a:t>Medical diagnosis.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and Disadvantages of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Advantages: Powerful pattern recognition, adaptability, scalability.</a:t>
            </a:r>
          </a:p>
          <a:p>
            <a:pPr>
              <a:lnSpc>
                <a:spcPct val="115000"/>
              </a:lnSpc>
              <a:defRPr sz="1800"/>
            </a:pPr>
            <a:r>
              <a:t>Disadvantages: Black box nature, data dependency, computational cost, overfitting.</a:t>
            </a:r>
          </a:p>
          <a:p>
            <a:pPr>
              <a:lnSpc>
                <a:spcPct val="115000"/>
              </a:lnSpc>
              <a:defRPr sz="1800"/>
            </a:pPr>
            <a:r>
              <a:t>Addressing limitations through techniques like regularization and dropout.</a:t>
            </a:r>
          </a:p>
          <a:p>
            <a:pPr>
              <a:lnSpc>
                <a:spcPct val="115000"/>
              </a:lnSpc>
              <a:defRPr sz="1800"/>
            </a:pPr>
            <a:r>
              <a:t>The need for large datasets.</a:t>
            </a:r>
          </a:p>
          <a:p>
            <a:pPr>
              <a:lnSpc>
                <a:spcPct val="115000"/>
              </a:lnSpc>
              <a:defRPr sz="1800"/>
            </a:pPr>
            <a:r>
              <a:t>Computational resource requirements.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Future of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Advancements in deep learning.</a:t>
            </a:r>
          </a:p>
          <a:p>
            <a:pPr>
              <a:lnSpc>
                <a:spcPct val="115000"/>
              </a:lnSpc>
              <a:defRPr sz="1800"/>
            </a:pPr>
            <a:r>
              <a:t>New architectures and algorithms.</a:t>
            </a:r>
          </a:p>
          <a:p>
            <a:pPr>
              <a:lnSpc>
                <a:spcPct val="115000"/>
              </a:lnSpc>
              <a:defRPr sz="1800"/>
            </a:pPr>
            <a:r>
              <a:t>Ethical considerations and responsible AI.</a:t>
            </a:r>
          </a:p>
          <a:p>
            <a:pPr>
              <a:lnSpc>
                <a:spcPct val="115000"/>
              </a:lnSpc>
              <a:defRPr sz="1800"/>
            </a:pPr>
            <a:r>
              <a:t>Potential breakthroughs in various fields.</a:t>
            </a:r>
          </a:p>
          <a:p>
            <a:pPr>
              <a:lnSpc>
                <a:spcPct val="115000"/>
              </a:lnSpc>
              <a:defRPr sz="1800"/>
            </a:pPr>
            <a:r>
              <a:t>Ongoing research and development.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Conclusion: Key Takeaways and 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Summary of key concepts covered.</a:t>
            </a:r>
          </a:p>
          <a:p>
            <a:pPr>
              <a:lnSpc>
                <a:spcPct val="115000"/>
              </a:lnSpc>
              <a:defRPr sz="1800"/>
            </a:pPr>
            <a:r>
              <a:t>Recap of the advantages and limitations.</a:t>
            </a:r>
          </a:p>
          <a:p>
            <a:pPr>
              <a:lnSpc>
                <a:spcPct val="115000"/>
              </a:lnSpc>
              <a:defRPr sz="1800"/>
            </a:pPr>
            <a:r>
              <a:t>Emphasis on the transformative potential of neural networks.</a:t>
            </a:r>
          </a:p>
          <a:p>
            <a:pPr>
              <a:lnSpc>
                <a:spcPct val="115000"/>
              </a:lnSpc>
              <a:defRPr sz="1800"/>
            </a:pPr>
            <a:r>
              <a:t>Call to action: Further exploration and learning.</a:t>
            </a:r>
          </a:p>
          <a:p>
            <a:pPr>
              <a:lnSpc>
                <a:spcPct val="115000"/>
              </a:lnSpc>
              <a:defRPr sz="1800"/>
            </a:pPr>
            <a:r>
              <a:t>Q&amp;A session.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Additional Images - Part 1</a:t>
            </a:r>
          </a:p>
        </p:txBody>
      </p:sp>
      <p:pic>
        <p:nvPicPr>
          <p:cNvPr id="3" name="Picture 2" descr="page_1_img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36576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20624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neural networks</a:t>
            </a:r>
          </a:p>
        </p:txBody>
      </p:sp>
      <p:pic>
        <p:nvPicPr>
          <p:cNvPr id="5" name="Picture 4" descr="page_1_img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420624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neural networks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Additional Images - Part 2</a:t>
            </a:r>
          </a:p>
        </p:txBody>
      </p:sp>
      <p:pic>
        <p:nvPicPr>
          <p:cNvPr id="3" name="Picture 2" descr="page_1_img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36576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20624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introduction neural networks</a:t>
            </a:r>
          </a:p>
        </p:txBody>
      </p:sp>
      <p:pic>
        <p:nvPicPr>
          <p:cNvPr id="5" name="Picture 4" descr="page_2_img_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420624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introduction neural networks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Unveiling the Power of Neural Networks: A Deep Dive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3657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595959"/>
                </a:solidFill>
              </a:defRPr>
            </a:pPr>
            <a:r>
              <a:t>Created by: Aditya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1. Introduction to Neural Networks</a:t>
            </a:r>
          </a:p>
          <a:p>
            <a:pPr>
              <a:lnSpc>
                <a:spcPct val="115000"/>
              </a:lnSpc>
              <a:defRPr sz="1800"/>
            </a:pPr>
            <a:r>
              <a:t>2. The Biological Inspiration: Neurons and Synapses</a:t>
            </a:r>
          </a:p>
          <a:p>
            <a:pPr>
              <a:lnSpc>
                <a:spcPct val="115000"/>
              </a:lnSpc>
              <a:defRPr sz="1800"/>
            </a:pPr>
            <a:r>
              <a:t>3. Architecture of a Neural Network: Layers and Connections</a:t>
            </a:r>
          </a:p>
          <a:p>
            <a:pPr>
              <a:lnSpc>
                <a:spcPct val="115000"/>
              </a:lnSpc>
              <a:defRPr sz="1800"/>
            </a:pPr>
            <a:r>
              <a:t>4. Types of Neural Networks</a:t>
            </a:r>
          </a:p>
          <a:p>
            <a:pPr>
              <a:lnSpc>
                <a:spcPct val="115000"/>
              </a:lnSpc>
              <a:defRPr sz="1800"/>
            </a:pPr>
            <a:r>
              <a:t>5. Training a Neural Network: Backpropagation</a:t>
            </a:r>
          </a:p>
          <a:p>
            <a:pPr>
              <a:lnSpc>
                <a:spcPct val="115000"/>
              </a:lnSpc>
              <a:defRPr sz="1800"/>
            </a:pPr>
            <a:r>
              <a:t>6. Applications of Neural Networks</a:t>
            </a:r>
          </a:p>
          <a:p>
            <a:pPr>
              <a:lnSpc>
                <a:spcPct val="115000"/>
              </a:lnSpc>
              <a:defRPr sz="1800"/>
            </a:pPr>
            <a:r>
              <a:t>7. Advantages and Disadvantages of Neural Networks</a:t>
            </a:r>
          </a:p>
          <a:p>
            <a:pPr>
              <a:lnSpc>
                <a:spcPct val="115000"/>
              </a:lnSpc>
              <a:defRPr sz="1800"/>
            </a:pPr>
            <a:r>
              <a:t>8. The Future of Neural Networks</a:t>
            </a:r>
          </a:p>
          <a:p>
            <a:pPr>
              <a:lnSpc>
                <a:spcPct val="115000"/>
              </a:lnSpc>
              <a:defRPr sz="1800"/>
            </a:pPr>
            <a:r>
              <a:t>9. Conclusion: Key Takeaways and Future Directions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What are Neural Networks?</a:t>
            </a:r>
          </a:p>
          <a:p>
            <a:pPr>
              <a:lnSpc>
                <a:spcPct val="115000"/>
              </a:lnSpc>
              <a:defRPr sz="1800"/>
            </a:pPr>
            <a:r>
              <a:t>A brief history of neural networks.</a:t>
            </a:r>
          </a:p>
          <a:p>
            <a:pPr>
              <a:lnSpc>
                <a:spcPct val="115000"/>
              </a:lnSpc>
              <a:defRPr sz="1800"/>
            </a:pPr>
            <a:r>
              <a:t>The concept of artificial intelligence and machine learning.</a:t>
            </a:r>
          </a:p>
          <a:p>
            <a:pPr>
              <a:lnSpc>
                <a:spcPct val="115000"/>
              </a:lnSpc>
              <a:defRPr sz="1800"/>
            </a:pPr>
            <a:r>
              <a:t>Neural networks as a subset of machine learning.</a:t>
            </a:r>
          </a:p>
          <a:p>
            <a:pPr>
              <a:lnSpc>
                <a:spcPct val="115000"/>
              </a:lnSpc>
              <a:defRPr sz="1800"/>
            </a:pPr>
            <a:r>
              <a:t>Simple analogy to explain the basic function.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Introduction to Neural Networks - Visual Content</a:t>
            </a:r>
          </a:p>
        </p:txBody>
      </p:sp>
      <p:pic>
        <p:nvPicPr>
          <p:cNvPr id="3" name="Picture 2" descr="page_3_img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biological inspiration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Biological Inspiration: Neurons and Synapses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Biological neurons and their function.</a:t>
            </a:r>
          </a:p>
          <a:p>
            <a:pPr>
              <a:lnSpc>
                <a:spcPct val="115000"/>
              </a:lnSpc>
              <a:defRPr sz="1800"/>
            </a:pPr>
            <a:r>
              <a:t>Synapses and signal transmission.</a:t>
            </a:r>
          </a:p>
          <a:p>
            <a:pPr>
              <a:lnSpc>
                <a:spcPct val="115000"/>
              </a:lnSpc>
              <a:defRPr sz="1800"/>
            </a:pPr>
            <a:r>
              <a:t>The connection to artificial neural networks.</a:t>
            </a:r>
          </a:p>
          <a:p>
            <a:pPr>
              <a:lnSpc>
                <a:spcPct val="115000"/>
              </a:lnSpc>
              <a:defRPr sz="1800"/>
            </a:pPr>
            <a:r>
              <a:t>How the brain's parallel processing inspires NN design.</a:t>
            </a:r>
          </a:p>
          <a:p>
            <a:pPr>
              <a:lnSpc>
                <a:spcPct val="115000"/>
              </a:lnSpc>
              <a:defRPr sz="1800"/>
            </a:pPr>
            <a:r>
              <a:t>Limitations of the biological analogy.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The Biological Inspiration: Neurons and Synapses - Visual Content</a:t>
            </a:r>
          </a:p>
        </p:txBody>
      </p:sp>
      <p:pic>
        <p:nvPicPr>
          <p:cNvPr id="3" name="Picture 2" descr="page_4_img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architecture neural network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of a Neural Network: Layers and Connections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Input layer: Receiving data.</a:t>
            </a:r>
          </a:p>
          <a:p>
            <a:pPr>
              <a:lnSpc>
                <a:spcPct val="115000"/>
              </a:lnSpc>
              <a:defRPr sz="1800"/>
            </a:pPr>
            <a:r>
              <a:t>Hidden layers: Processing information.</a:t>
            </a:r>
          </a:p>
          <a:p>
            <a:pPr>
              <a:lnSpc>
                <a:spcPct val="115000"/>
              </a:lnSpc>
              <a:defRPr sz="1800"/>
            </a:pPr>
            <a:r>
              <a:t>Output layer: Producing results.</a:t>
            </a:r>
          </a:p>
          <a:p>
            <a:pPr>
              <a:lnSpc>
                <a:spcPct val="115000"/>
              </a:lnSpc>
              <a:defRPr sz="1800"/>
            </a:pPr>
            <a:r>
              <a:t>Weights and biases: Adjusting the network's behavior.</a:t>
            </a:r>
          </a:p>
          <a:p>
            <a:pPr>
              <a:lnSpc>
                <a:spcPct val="115000"/>
              </a:lnSpc>
              <a:defRPr sz="1800"/>
            </a:pPr>
            <a:r>
              <a:t>Activation functions: Introducing non-linearity.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Perceptrons: The simplest form.</a:t>
            </a:r>
          </a:p>
          <a:p>
            <a:pPr>
              <a:lnSpc>
                <a:spcPct val="115000"/>
              </a:lnSpc>
              <a:defRPr sz="1800"/>
            </a:pPr>
            <a:r>
              <a:t>Multilayer Perceptrons (MLPs): Deeper networks.</a:t>
            </a:r>
          </a:p>
          <a:p>
            <a:pPr>
              <a:lnSpc>
                <a:spcPct val="115000"/>
              </a:lnSpc>
              <a:defRPr sz="1800"/>
            </a:pPr>
            <a:r>
              <a:t>Convolutional Neural Networks (CNNs): For image processing.</a:t>
            </a:r>
          </a:p>
          <a:p>
            <a:pPr>
              <a:lnSpc>
                <a:spcPct val="115000"/>
              </a:lnSpc>
              <a:defRPr sz="1800"/>
            </a:pPr>
            <a:r>
              <a:t>Recurrent Neural Networks (RNNs): For sequential data.</a:t>
            </a:r>
          </a:p>
          <a:p>
            <a:pPr>
              <a:lnSpc>
                <a:spcPct val="115000"/>
              </a:lnSpc>
              <a:defRPr sz="1800"/>
            </a:pPr>
            <a:r>
              <a:t>Long Short-Term Memory (LSTM) networks:  Advanced RNNs for long sequences.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60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Roboto</vt:lpstr>
      <vt:lpstr>Trebuchet MS</vt:lpstr>
      <vt:lpstr>Wingdings 3</vt:lpstr>
      <vt:lpstr>Facet</vt:lpstr>
      <vt:lpstr>Teach-Assist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Bhogil</dc:creator>
  <cp:lastModifiedBy>Aditya Bhogil</cp:lastModifiedBy>
  <cp:revision>7</cp:revision>
  <dcterms:created xsi:type="dcterms:W3CDTF">2024-10-07T05:44:32Z</dcterms:created>
  <dcterms:modified xsi:type="dcterms:W3CDTF">2025-02-28T02:17:07Z</dcterms:modified>
</cp:coreProperties>
</file>