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Learning: The Engine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Supervised Learning: Training AI on labeled data.</a:t>
            </a:r>
          </a:p>
          <a:p>
            <a:pPr>
              <a:lnSpc>
                <a:spcPct val="115000"/>
              </a:lnSpc>
              <a:defRPr sz="1800"/>
            </a:pPr>
            <a:r>
              <a:t>Unsupervised Learning: AI identifying patterns in unlabeled data.</a:t>
            </a:r>
          </a:p>
          <a:p>
            <a:pPr>
              <a:lnSpc>
                <a:spcPct val="115000"/>
              </a:lnSpc>
              <a:defRPr sz="1800"/>
            </a:pPr>
            <a:r>
              <a:t>Reinforcement Learning: AI learning through trial and error.</a:t>
            </a:r>
          </a:p>
          <a:p>
            <a:pPr>
              <a:lnSpc>
                <a:spcPct val="115000"/>
              </a:lnSpc>
              <a:defRPr sz="1800"/>
            </a:pPr>
            <a:r>
              <a:t>Examples of machine learning algorithms (e.g., linear regression, decision trees).</a:t>
            </a:r>
          </a:p>
          <a:p>
            <a:pPr>
              <a:lnSpc>
                <a:spcPct val="115000"/>
              </a:lnSpc>
              <a:defRPr sz="1800"/>
            </a:pPr>
            <a:r>
              <a:t>Applications of machine learning in various fields.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Machine Learning: The Engine of AI - Visual Content</a:t>
            </a:r>
          </a:p>
        </p:txBody>
      </p:sp>
      <p:pic>
        <p:nvPicPr>
          <p:cNvPr id="3" name="Picture 2" descr="page_6_img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The Future of AI and its Impact of Artificial Intelligence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and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Introduction to neural networks and their architecture.</a:t>
            </a:r>
          </a:p>
          <a:p>
            <a:pPr>
              <a:lnSpc>
                <a:spcPct val="115000"/>
              </a:lnSpc>
              <a:defRPr sz="1800"/>
            </a:pPr>
            <a:r>
              <a:t>Deep learning's ability to handle complex data.</a:t>
            </a:r>
          </a:p>
          <a:p>
            <a:pPr>
              <a:lnSpc>
                <a:spcPct val="115000"/>
              </a:lnSpc>
              <a:defRPr sz="1800"/>
            </a:pPr>
            <a:r>
              <a:t>Convolutional Neural Networks (CNNs) for image recognition.</a:t>
            </a:r>
          </a:p>
          <a:p>
            <a:pPr>
              <a:lnSpc>
                <a:spcPct val="115000"/>
              </a:lnSpc>
              <a:defRPr sz="1800"/>
            </a:pPr>
            <a:r>
              <a:t>Recurrent Neural Networks (RNNs) for sequential data processing.</a:t>
            </a:r>
          </a:p>
          <a:p>
            <a:pPr>
              <a:lnSpc>
                <a:spcPct val="115000"/>
              </a:lnSpc>
              <a:defRPr sz="1800"/>
            </a:pPr>
            <a:r>
              <a:t>Applications of deep learning (e.g., image recognition, natural language processing).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Deep Learning and Neural Networks - Visual Content</a:t>
            </a:r>
          </a:p>
        </p:txBody>
      </p:sp>
      <p:pic>
        <p:nvPicPr>
          <p:cNvPr id="3" name="Picture 2" descr="page_7_img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AI and the Workforce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Bias in algorithms and data.</a:t>
            </a:r>
          </a:p>
          <a:p>
            <a:pPr>
              <a:lnSpc>
                <a:spcPct val="115000"/>
              </a:lnSpc>
              <a:defRPr sz="1800"/>
            </a:pPr>
            <a:r>
              <a:t>Job displacement and economic impact.</a:t>
            </a:r>
          </a:p>
          <a:p>
            <a:pPr>
              <a:lnSpc>
                <a:spcPct val="115000"/>
              </a:lnSpc>
              <a:defRPr sz="1800"/>
            </a:pPr>
            <a:r>
              <a:t>Privacy concerns and data security.</a:t>
            </a:r>
          </a:p>
          <a:p>
            <a:pPr>
              <a:lnSpc>
                <a:spcPct val="115000"/>
              </a:lnSpc>
              <a:defRPr sz="1800"/>
            </a:pPr>
            <a:r>
              <a:t>Autonomous weapons systems and their implications.</a:t>
            </a:r>
          </a:p>
          <a:p>
            <a:pPr>
              <a:lnSpc>
                <a:spcPct val="115000"/>
              </a:lnSpc>
              <a:defRPr sz="1800"/>
            </a:pPr>
            <a:r>
              <a:t>Accountability and responsibility in AI development.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Ethical Considerations in AI - Visual Content</a:t>
            </a:r>
          </a:p>
        </p:txBody>
      </p:sp>
      <p:pic>
        <p:nvPicPr>
          <p:cNvPr id="3" name="Picture 2" descr="page_8_img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Addressing Common Myths About AI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AI and its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Potential breakthroughs in AI research.</a:t>
            </a:r>
          </a:p>
          <a:p>
            <a:pPr>
              <a:lnSpc>
                <a:spcPct val="115000"/>
              </a:lnSpc>
              <a:defRPr sz="1800"/>
            </a:pPr>
            <a:r>
              <a:t>Societal impact of advanced AI.</a:t>
            </a:r>
          </a:p>
          <a:p>
            <a:pPr>
              <a:lnSpc>
                <a:spcPct val="115000"/>
              </a:lnSpc>
              <a:defRPr sz="1800"/>
            </a:pPr>
            <a:r>
              <a:t>The role of AI in solving global challenges.</a:t>
            </a:r>
          </a:p>
          <a:p>
            <a:pPr>
              <a:lnSpc>
                <a:spcPct val="115000"/>
              </a:lnSpc>
              <a:defRPr sz="1800"/>
            </a:pPr>
            <a:r>
              <a:t>Predictions for the future of AI technology.</a:t>
            </a:r>
          </a:p>
          <a:p>
            <a:pPr>
              <a:lnSpc>
                <a:spcPct val="115000"/>
              </a:lnSpc>
              <a:defRPr sz="1800"/>
            </a:pPr>
            <a:r>
              <a:t>Preparing for the age of AI.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and the Workforce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Automation and job displacement.</a:t>
            </a:r>
          </a:p>
          <a:p>
            <a:pPr>
              <a:lnSpc>
                <a:spcPct val="115000"/>
              </a:lnSpc>
              <a:defRPr sz="1800"/>
            </a:pPr>
            <a:r>
              <a:t>New job creation in AI-related fields.</a:t>
            </a:r>
          </a:p>
          <a:p>
            <a:pPr>
              <a:lnSpc>
                <a:spcPct val="115000"/>
              </a:lnSpc>
              <a:defRPr sz="1800"/>
            </a:pPr>
            <a:r>
              <a:t>Reskilling and upskilling initiatives.</a:t>
            </a:r>
          </a:p>
          <a:p>
            <a:pPr>
              <a:lnSpc>
                <a:spcPct val="115000"/>
              </a:lnSpc>
              <a:defRPr sz="1800"/>
            </a:pPr>
            <a:r>
              <a:t>The importance of human-AI collaboration.</a:t>
            </a:r>
          </a:p>
          <a:p>
            <a:pPr>
              <a:lnSpc>
                <a:spcPct val="115000"/>
              </a:lnSpc>
              <a:defRPr sz="1800"/>
            </a:pPr>
            <a:r>
              <a:t>Adapting to the changing job market.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Common Myths About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AI will replace all human jobs.</a:t>
            </a:r>
          </a:p>
          <a:p>
            <a:pPr>
              <a:lnSpc>
                <a:spcPct val="115000"/>
              </a:lnSpc>
              <a:defRPr sz="1800"/>
            </a:pPr>
            <a:r>
              <a:t>AI is inherently dangerous and uncontrollable.</a:t>
            </a:r>
          </a:p>
          <a:p>
            <a:pPr>
              <a:lnSpc>
                <a:spcPct val="115000"/>
              </a:lnSpc>
              <a:defRPr sz="1800"/>
            </a:pPr>
            <a:r>
              <a:t>AI is already sentient or conscious.</a:t>
            </a:r>
          </a:p>
          <a:p>
            <a:pPr>
              <a:lnSpc>
                <a:spcPct val="115000"/>
              </a:lnSpc>
              <a:defRPr sz="1800"/>
            </a:pPr>
            <a:r>
              <a:t>AI development is solely driven by large corporations.</a:t>
            </a:r>
          </a:p>
          <a:p>
            <a:pPr>
              <a:lnSpc>
                <a:spcPct val="115000"/>
              </a:lnSpc>
              <a:defRPr sz="1800"/>
            </a:pPr>
            <a:r>
              <a:t>AI is a purely technological advancement without social implications.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Embracing the AI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Summary of key takeaways.</a:t>
            </a:r>
          </a:p>
          <a:p>
            <a:pPr>
              <a:lnSpc>
                <a:spcPct val="115000"/>
              </a:lnSpc>
              <a:defRPr sz="1800"/>
            </a:pPr>
            <a:r>
              <a:t>Call to action: Encourage further exploration and responsible AI development.</a:t>
            </a:r>
          </a:p>
          <a:p>
            <a:pPr>
              <a:lnSpc>
                <a:spcPct val="115000"/>
              </a:lnSpc>
              <a:defRPr sz="1800"/>
            </a:pPr>
            <a:r>
              <a:t>Q&amp;A session.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Unlocking the Future: A Journey into the World of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6400800" y="4114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Index - Additional Visual Content</a:t>
            </a:r>
          </a:p>
        </p:txBody>
      </p:sp>
      <p:pic>
        <p:nvPicPr>
          <p:cNvPr id="3" name="Picture 2" descr="page_1_im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What is Artificial Intelligence?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What is Artificial Intelligence? - Additional Visual Content</a:t>
            </a:r>
          </a:p>
        </p:txBody>
      </p:sp>
      <p:pic>
        <p:nvPicPr>
          <p:cNvPr id="3" name="Picture 2" descr="page_2_im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Types of Artificial Intelligence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What is Artificial Intelligence?</a:t>
            </a:r>
          </a:p>
          <a:p>
            <a:pPr>
              <a:lnSpc>
                <a:spcPct val="115000"/>
              </a:lnSpc>
              <a:defRPr sz="1800"/>
            </a:pPr>
            <a:r>
              <a:t>2. Types of Artificial Intelligence</a:t>
            </a:r>
          </a:p>
          <a:p>
            <a:pPr>
              <a:lnSpc>
                <a:spcPct val="115000"/>
              </a:lnSpc>
              <a:defRPr sz="1800"/>
            </a:pPr>
            <a:r>
              <a:t>3. AI Applications Across Industries</a:t>
            </a:r>
          </a:p>
          <a:p>
            <a:pPr>
              <a:lnSpc>
                <a:spcPct val="115000"/>
              </a:lnSpc>
              <a:defRPr sz="1800"/>
            </a:pPr>
            <a:r>
              <a:t>4. Machine Learning: The Engine of AI</a:t>
            </a:r>
          </a:p>
          <a:p>
            <a:pPr>
              <a:lnSpc>
                <a:spcPct val="115000"/>
              </a:lnSpc>
              <a:defRPr sz="1800"/>
            </a:pPr>
            <a:r>
              <a:t>5. Deep Learning and Neural Networks</a:t>
            </a:r>
          </a:p>
          <a:p>
            <a:pPr>
              <a:lnSpc>
                <a:spcPct val="115000"/>
              </a:lnSpc>
              <a:defRPr sz="1800"/>
            </a:pPr>
            <a:r>
              <a:t>6. Ethical Considerations in AI</a:t>
            </a:r>
          </a:p>
          <a:p>
            <a:pPr>
              <a:lnSpc>
                <a:spcPct val="115000"/>
              </a:lnSpc>
              <a:defRPr sz="1800"/>
            </a:pPr>
            <a:r>
              <a:t>7. The Future of AI and its Impact</a:t>
            </a:r>
          </a:p>
          <a:p>
            <a:pPr>
              <a:lnSpc>
                <a:spcPct val="115000"/>
              </a:lnSpc>
              <a:defRPr sz="1800"/>
            </a:pPr>
            <a:r>
              <a:t>8. AI and the Workforce</a:t>
            </a:r>
          </a:p>
          <a:p>
            <a:pPr>
              <a:lnSpc>
                <a:spcPct val="115000"/>
              </a:lnSpc>
              <a:defRPr sz="1800"/>
            </a:pPr>
            <a:r>
              <a:t>9. Addressing Common Myths About AI</a:t>
            </a:r>
          </a:p>
          <a:p>
            <a:pPr>
              <a:lnSpc>
                <a:spcPct val="115000"/>
              </a:lnSpc>
              <a:defRPr sz="1800"/>
            </a:pPr>
            <a:r>
              <a:t>10. Conclusion: Embracing the AI Revolution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Artificial Intelligence?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Definition of AI: Mimicking human intelligence in machines.</a:t>
            </a:r>
          </a:p>
          <a:p>
            <a:pPr>
              <a:lnSpc>
                <a:spcPct val="115000"/>
              </a:lnSpc>
              <a:defRPr sz="1800"/>
            </a:pPr>
            <a:r>
              <a:t>Key Characteristics: Learning, problem-solving, decision-making.</a:t>
            </a:r>
          </a:p>
          <a:p>
            <a:pPr>
              <a:lnSpc>
                <a:spcPct val="115000"/>
              </a:lnSpc>
              <a:defRPr sz="1800"/>
            </a:pPr>
            <a:r>
              <a:t>Narrow vs. General AI: Differentiating specialized vs. human-level intelligence.</a:t>
            </a:r>
          </a:p>
          <a:p>
            <a:pPr>
              <a:lnSpc>
                <a:spcPct val="115000"/>
              </a:lnSpc>
              <a:defRPr sz="1800"/>
            </a:pPr>
            <a:r>
              <a:t>The Turing Test and its relevance.</a:t>
            </a:r>
          </a:p>
          <a:p>
            <a:pPr>
              <a:lnSpc>
                <a:spcPct val="115000"/>
              </a:lnSpc>
              <a:defRPr sz="1800"/>
            </a:pPr>
            <a:r>
              <a:t>AI's historical evolution and milestones.</a:t>
            </a:r>
          </a:p>
          <a:p>
            <a:pPr>
              <a:lnSpc>
                <a:spcPct val="115000"/>
              </a:lnSpc>
              <a:defRPr sz="1800"/>
            </a:pPr>
            <a:r>
              <a:t>Current state of AI technology.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What is Artificial Intelligence? - Visual Content</a:t>
            </a:r>
          </a:p>
        </p:txBody>
      </p:sp>
      <p:pic>
        <p:nvPicPr>
          <p:cNvPr id="3" name="Picture 2" descr="page_3_im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AI Applications Across Industries of Artificial Intelligence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Reactive Machines: Simple AI systems responding to immediate inputs (e.g., Deep Blue).</a:t>
            </a:r>
          </a:p>
          <a:p>
            <a:pPr>
              <a:lnSpc>
                <a:spcPct val="115000"/>
              </a:lnSpc>
              <a:defRPr sz="1800"/>
            </a:pPr>
            <a:r>
              <a:t>Limited Memory: AI systems that use past experiences to inform decisions (e.g., self-driving cars).</a:t>
            </a:r>
          </a:p>
          <a:p>
            <a:pPr>
              <a:lnSpc>
                <a:spcPct val="115000"/>
              </a:lnSpc>
              <a:defRPr sz="1800"/>
            </a:pPr>
            <a:r>
              <a:t>Theory of Mind: AI systems understanding human emotions and beliefs (future development).</a:t>
            </a:r>
          </a:p>
          <a:p>
            <a:pPr>
              <a:lnSpc>
                <a:spcPct val="115000"/>
              </a:lnSpc>
              <a:defRPr sz="1800"/>
            </a:pPr>
            <a:r>
              <a:t>Self-Aware AI: Hypothetical AI with consciousness and self-awareness (future development).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Artificial Intelligence - Visual Content</a:t>
            </a:r>
          </a:p>
        </p:txBody>
      </p:sp>
      <p:pic>
        <p:nvPicPr>
          <p:cNvPr id="3" name="Picture 2" descr="page_4_img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Deep Learning and Neural Networks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Applications Across Industries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Healthcare: Diagnosis, drug discovery, personalized medicine.</a:t>
            </a:r>
          </a:p>
          <a:p>
            <a:pPr>
              <a:lnSpc>
                <a:spcPct val="115000"/>
              </a:lnSpc>
              <a:defRPr sz="1800"/>
            </a:pPr>
            <a:r>
              <a:t>Finance: Fraud detection, algorithmic trading, risk management.</a:t>
            </a:r>
          </a:p>
          <a:p>
            <a:pPr>
              <a:lnSpc>
                <a:spcPct val="115000"/>
              </a:lnSpc>
              <a:defRPr sz="1800"/>
            </a:pPr>
            <a:r>
              <a:t>Transportation: Self-driving cars, traffic optimization.</a:t>
            </a:r>
          </a:p>
          <a:p>
            <a:pPr>
              <a:lnSpc>
                <a:spcPct val="115000"/>
              </a:lnSpc>
              <a:defRPr sz="1800"/>
            </a:pPr>
            <a:r>
              <a:t>Manufacturing: Predictive maintenance, quality control, robotics.</a:t>
            </a:r>
          </a:p>
          <a:p>
            <a:pPr>
              <a:lnSpc>
                <a:spcPct val="115000"/>
              </a:lnSpc>
              <a:defRPr sz="1800"/>
            </a:pPr>
            <a:r>
              <a:t>Customer Service: Chatbots, virtual assistants.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AI Applications Across Industries - Visual Content</a:t>
            </a:r>
          </a:p>
        </p:txBody>
      </p:sp>
      <p:pic>
        <p:nvPicPr>
          <p:cNvPr id="3" name="Picture 2" descr="page_5_img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Ethical Considerations in 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