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Networks: A Diverse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Perceptrons: the simplest neural network.</a:t>
            </a:r>
          </a:p>
          <a:p>
            <a:pPr>
              <a:lnSpc>
                <a:spcPct val="115000"/>
              </a:lnSpc>
              <a:defRPr sz="1800"/>
            </a:pPr>
            <a:r>
              <a:t>Multilayer Perceptrons (MLPs): handling complex patterns.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(CNNs): image processing.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(RNNs): sequential data.</a:t>
            </a:r>
          </a:p>
          <a:p>
            <a:pPr>
              <a:lnSpc>
                <a:spcPct val="115000"/>
              </a:lnSpc>
              <a:defRPr sz="1800"/>
            </a:pPr>
            <a:r>
              <a:t>Long Short-Term Memory (LSTM) networks: handling long sequences.</a:t>
            </a:r>
          </a:p>
          <a:p>
            <a:pPr>
              <a:lnSpc>
                <a:spcPct val="115000"/>
              </a:lnSpc>
              <a:defRPr sz="1800"/>
            </a:pPr>
            <a:r>
              <a:t>Generative Adversarial Networks (GANs): generating new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Neural Networks: A Diverse Landscape - Visual Content</a:t>
            </a:r>
          </a:p>
        </p:txBody>
      </p:sp>
      <p:pic>
        <p:nvPicPr>
          <p:cNvPr id="3" name="Picture 2" descr="page_6_img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Conclusion: Key Takeaways and Future Directions of Neural Netwoks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Neural Networks: Backpropagation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process of learning from data.</a:t>
            </a:r>
          </a:p>
          <a:p>
            <a:pPr>
              <a:lnSpc>
                <a:spcPct val="115000"/>
              </a:lnSpc>
              <a:defRPr sz="1800"/>
            </a:pPr>
            <a:r>
              <a:t>Backpropagation algorithm: adjusting weights based on error.</a:t>
            </a:r>
          </a:p>
          <a:p>
            <a:pPr>
              <a:lnSpc>
                <a:spcPct val="115000"/>
              </a:lnSpc>
              <a:defRPr sz="1800"/>
            </a:pPr>
            <a:r>
              <a:t>Loss functions: measuring prediction accuracy.</a:t>
            </a:r>
          </a:p>
          <a:p>
            <a:pPr>
              <a:lnSpc>
                <a:spcPct val="115000"/>
              </a:lnSpc>
              <a:defRPr sz="1800"/>
            </a:pPr>
            <a:r>
              <a:t>Optimization algorithms (e.g., Gradient Descent): finding optimal weights.</a:t>
            </a:r>
          </a:p>
          <a:p>
            <a:pPr>
              <a:lnSpc>
                <a:spcPct val="115000"/>
              </a:lnSpc>
              <a:defRPr sz="1800"/>
            </a:pPr>
            <a:r>
              <a:t>Overfitting and regularization techniques.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Training Neural Networks: Backpropagation and Optimization - Visual Content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Networks: Transforming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object detection.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 and machine translation.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 and voice assistants.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 and drug discovery.</a:t>
            </a:r>
          </a:p>
          <a:p>
            <a:pPr>
              <a:lnSpc>
                <a:spcPct val="115000"/>
              </a:lnSpc>
              <a:defRPr sz="1800"/>
            </a:pPr>
            <a:r>
              <a:t>Financial modeling and fraud detection.</a:t>
            </a:r>
          </a:p>
          <a:p>
            <a:pPr>
              <a:lnSpc>
                <a:spcPct val="115000"/>
              </a:lnSpc>
              <a:defRPr sz="1800"/>
            </a:pPr>
            <a:r>
              <a:t>Self-driving cars and robotics.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Data requirements: large datasets for effective training.</a:t>
            </a:r>
          </a:p>
          <a:p>
            <a:pPr>
              <a:lnSpc>
                <a:spcPct val="115000"/>
              </a:lnSpc>
              <a:defRPr sz="1800"/>
            </a:pPr>
            <a:r>
              <a:t>Computational cost: training can be computationally expensive.</a:t>
            </a:r>
          </a:p>
          <a:p>
            <a:pPr>
              <a:lnSpc>
                <a:spcPct val="115000"/>
              </a:lnSpc>
              <a:defRPr sz="1800"/>
            </a:pPr>
            <a:r>
              <a:t>Interpretability: understanding the decision-making process.</a:t>
            </a:r>
          </a:p>
          <a:p>
            <a:pPr>
              <a:lnSpc>
                <a:spcPct val="115000"/>
              </a:lnSpc>
              <a:defRPr sz="1800"/>
            </a:pPr>
            <a:r>
              <a:t>Bias and fairness: addressing potential biases in data.</a:t>
            </a:r>
          </a:p>
          <a:p>
            <a:pPr>
              <a:lnSpc>
                <a:spcPct val="115000"/>
              </a:lnSpc>
              <a:defRPr sz="1800"/>
            </a:pPr>
            <a:r>
              <a:t>Security vulnerabilities: potential for adversarial attacks.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Neural Networks: Ongoing Research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Neuromorphic computing: hardware inspired by the brain.</a:t>
            </a:r>
          </a:p>
          <a:p>
            <a:pPr>
              <a:lnSpc>
                <a:spcPct val="115000"/>
              </a:lnSpc>
              <a:defRPr sz="1800"/>
            </a:pPr>
            <a:r>
              <a:t>Spiking neural networks: more biologically realistic models.</a:t>
            </a:r>
          </a:p>
          <a:p>
            <a:pPr>
              <a:lnSpc>
                <a:spcPct val="115000"/>
              </a:lnSpc>
              <a:defRPr sz="1800"/>
            </a:pPr>
            <a:r>
              <a:t>Explainable AI (XAI): improving interpretability.</a:t>
            </a:r>
          </a:p>
          <a:p>
            <a:pPr>
              <a:lnSpc>
                <a:spcPct val="115000"/>
              </a:lnSpc>
              <a:defRPr sz="1800"/>
            </a:pPr>
            <a:r>
              <a:t>Quantum neural networks: exploring quantum computing possibilities.</a:t>
            </a:r>
          </a:p>
          <a:p>
            <a:pPr>
              <a:lnSpc>
                <a:spcPct val="115000"/>
              </a:lnSpc>
              <a:defRPr sz="1800"/>
            </a:pPr>
            <a:r>
              <a:t>Increased efficiency and reduced energy consumption.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Neural networks are powerful tools for solving complex problems.</a:t>
            </a:r>
          </a:p>
          <a:p>
            <a:pPr>
              <a:lnSpc>
                <a:spcPct val="115000"/>
              </a:lnSpc>
              <a:defRPr sz="1800"/>
            </a:pPr>
            <a:r>
              <a:t>They are inspired by the structure and function of the brain.</a:t>
            </a:r>
          </a:p>
          <a:p>
            <a:pPr>
              <a:lnSpc>
                <a:spcPct val="115000"/>
              </a:lnSpc>
              <a:defRPr sz="1800"/>
            </a:pPr>
            <a:r>
              <a:t>Various architectures cater to different types of data and tasks.</a:t>
            </a:r>
          </a:p>
          <a:p>
            <a:pPr>
              <a:lnSpc>
                <a:spcPct val="115000"/>
              </a:lnSpc>
              <a:defRPr sz="1800"/>
            </a:pPr>
            <a:r>
              <a:t>Ongoing research is pushing the boundaries of their capabilities.</a:t>
            </a:r>
          </a:p>
          <a:p>
            <a:pPr>
              <a:lnSpc>
                <a:spcPct val="115000"/>
              </a:lnSpc>
              <a:defRPr sz="1800"/>
            </a:pPr>
            <a:r>
              <a:t>Addressing challenges is crucial for responsible development and deployment.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Index - Additional Visual Content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to Neural Networks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Architecture of a Neural Network: Layers and Connections - Additional Visual Content</a:t>
            </a:r>
          </a:p>
        </p:txBody>
      </p:sp>
      <p:pic>
        <p:nvPicPr>
          <p:cNvPr id="3" name="Picture 2" descr="page_2_im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Types of Neural Networks: A Diverse Landscape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4008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The Biological Inspiration: Neurons and the Brain</a:t>
            </a:r>
          </a:p>
          <a:p>
            <a:pPr>
              <a:lnSpc>
                <a:spcPct val="115000"/>
              </a:lnSpc>
              <a:defRPr sz="1800"/>
            </a:pPr>
            <a:r>
              <a:t>3. Architecture of a Neural Network: Layers and Connections</a:t>
            </a:r>
          </a:p>
          <a:p>
            <a:pPr>
              <a:lnSpc>
                <a:spcPct val="115000"/>
              </a:lnSpc>
              <a:defRPr sz="1800"/>
            </a:pPr>
            <a:r>
              <a:t>4. Types of Neural Networks: A Diverse Landscape</a:t>
            </a:r>
          </a:p>
          <a:p>
            <a:pPr>
              <a:lnSpc>
                <a:spcPct val="115000"/>
              </a:lnSpc>
              <a:defRPr sz="1800"/>
            </a:pPr>
            <a:r>
              <a:t>5. Training Neural Networks: Backpropagation and Optimization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Neural Networks: Transforming Industries</a:t>
            </a:r>
          </a:p>
          <a:p>
            <a:pPr>
              <a:lnSpc>
                <a:spcPct val="115000"/>
              </a:lnSpc>
              <a:defRPr sz="1800"/>
            </a:pPr>
            <a:r>
              <a:t>7. Challenges and Limitations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8. The Future of Neural Networks: Ongoing Research and Development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A brief history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The concept of interconnected nodes (neurons).</a:t>
            </a:r>
          </a:p>
          <a:p>
            <a:pPr>
              <a:lnSpc>
                <a:spcPct val="115000"/>
              </a:lnSpc>
              <a:defRPr sz="1800"/>
            </a:pPr>
            <a:r>
              <a:t>Processing information through weighted connections.</a:t>
            </a:r>
          </a:p>
          <a:p>
            <a:pPr>
              <a:lnSpc>
                <a:spcPct val="115000"/>
              </a:lnSpc>
              <a:defRPr sz="1800"/>
            </a:pPr>
            <a:r>
              <a:t>Learning from data through adjustments of weights.</a:t>
            </a:r>
          </a:p>
          <a:p>
            <a:pPr>
              <a:lnSpc>
                <a:spcPct val="115000"/>
              </a:lnSpc>
              <a:defRPr sz="1800"/>
            </a:pPr>
            <a:r>
              <a:t>The power of parallel processing.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Visual Content</a:t>
            </a:r>
          </a:p>
        </p:txBody>
      </p:sp>
      <p:pic>
        <p:nvPicPr>
          <p:cNvPr id="3" name="Picture 2" descr="page_3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Training Neural Networks: Backpropagation and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Biological Inspiration: Neurons and the Brain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Biological neurons and their function.</a:t>
            </a:r>
          </a:p>
          <a:p>
            <a:pPr>
              <a:lnSpc>
                <a:spcPct val="115000"/>
              </a:lnSpc>
              <a:defRPr sz="1800"/>
            </a:pPr>
            <a:r>
              <a:t>Synapses and signal transmission.</a:t>
            </a:r>
          </a:p>
          <a:p>
            <a:pPr>
              <a:lnSpc>
                <a:spcPct val="115000"/>
              </a:lnSpc>
              <a:defRPr sz="1800"/>
            </a:pPr>
            <a:r>
              <a:t>The brain as a massively parallel processor.</a:t>
            </a:r>
          </a:p>
          <a:p>
            <a:pPr>
              <a:lnSpc>
                <a:spcPct val="115000"/>
              </a:lnSpc>
              <a:defRPr sz="1800"/>
            </a:pPr>
            <a:r>
              <a:t>Inspiration for artificial neural network architecture.</a:t>
            </a:r>
          </a:p>
          <a:p>
            <a:pPr>
              <a:lnSpc>
                <a:spcPct val="115000"/>
              </a:lnSpc>
              <a:defRPr sz="1800"/>
            </a:pPr>
            <a:r>
              <a:t>Limitations of the biological analogy.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The Biological Inspiration: Neurons and the Brain - Visual Content</a:t>
            </a:r>
          </a:p>
        </p:txBody>
      </p:sp>
      <p:pic>
        <p:nvPicPr>
          <p:cNvPr id="3" name="Picture 2" descr="page_4_img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Applications of Neural Networks: Transforming Industries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a Neural Network: Layers and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Input layer: receiving data.</a:t>
            </a:r>
          </a:p>
          <a:p>
            <a:pPr>
              <a:lnSpc>
                <a:spcPct val="115000"/>
              </a:lnSpc>
              <a:defRPr sz="1800"/>
            </a:pPr>
            <a:r>
              <a:t>Hidden layers: processing information.</a:t>
            </a:r>
          </a:p>
          <a:p>
            <a:pPr>
              <a:lnSpc>
                <a:spcPct val="115000"/>
              </a:lnSpc>
              <a:defRPr sz="1800"/>
            </a:pPr>
            <a:r>
              <a:t>Output layer: producing results.</a:t>
            </a:r>
          </a:p>
          <a:p>
            <a:pPr>
              <a:lnSpc>
                <a:spcPct val="115000"/>
              </a:lnSpc>
              <a:defRPr sz="1800"/>
            </a:pPr>
            <a:r>
              <a:t>Weights and biases: adjusting signal strength.</a:t>
            </a:r>
          </a:p>
          <a:p>
            <a:pPr>
              <a:lnSpc>
                <a:spcPct val="115000"/>
              </a:lnSpc>
              <a:defRPr sz="1800"/>
            </a:pPr>
            <a:r>
              <a:t>Activation functions: introducing non-linearity.</a:t>
            </a:r>
          </a:p>
          <a:p>
            <a:pPr>
              <a:lnSpc>
                <a:spcPct val="115000"/>
              </a:lnSpc>
              <a:defRPr sz="1800"/>
            </a:pPr>
            <a:r>
              <a:t>Feedforward vs. recurrent networks.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Architecture of a Neural Network: Layers and Connections - Visual Content</a:t>
            </a:r>
          </a:p>
        </p:txBody>
      </p:sp>
      <p:pic>
        <p:nvPicPr>
          <p:cNvPr id="3" name="Picture 2" descr="page_5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The Future of Neural Networks: Ongoing Research and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