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Computing Hardware: Current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Overview of different hardware platforms (superconducting, trapped ions, photonic, etc.).</a:t>
            </a:r>
          </a:p>
          <a:p>
            <a:pPr>
              <a:lnSpc>
                <a:spcPct val="115000"/>
              </a:lnSpc>
              <a:defRPr sz="1800"/>
            </a:pPr>
            <a:r>
              <a:t>Key companies and research institutions involved in quantum computing hardware development.</a:t>
            </a:r>
          </a:p>
          <a:p>
            <a:pPr>
              <a:lnSpc>
                <a:spcPct val="115000"/>
              </a:lnSpc>
              <a:defRPr sz="1800"/>
            </a:pPr>
            <a:r>
              <a:t>Comparison of different hardware approaches.</a:t>
            </a:r>
          </a:p>
          <a:p>
            <a:pPr>
              <a:lnSpc>
                <a:spcPct val="115000"/>
              </a:lnSpc>
              <a:defRPr sz="1800"/>
            </a:pPr>
            <a:r>
              <a:t>Challenges in scaling up quantum computers.</a:t>
            </a:r>
          </a:p>
          <a:p>
            <a:pPr>
              <a:lnSpc>
                <a:spcPct val="115000"/>
              </a:lnSpc>
              <a:defRPr sz="1800"/>
            </a:pPr>
            <a:r>
              <a:t>Current limitations of existing quantum computers.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 of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Error correction in quantum computing.</a:t>
            </a:r>
          </a:p>
          <a:p>
            <a:pPr>
              <a:lnSpc>
                <a:spcPct val="115000"/>
              </a:lnSpc>
              <a:defRPr sz="1800"/>
            </a:pPr>
            <a:r>
              <a:t>Qubit decoherence and its impact.</a:t>
            </a:r>
          </a:p>
          <a:p>
            <a:pPr>
              <a:lnSpc>
                <a:spcPct val="115000"/>
              </a:lnSpc>
              <a:defRPr sz="1800"/>
            </a:pPr>
            <a:r>
              <a:t>Scalability challenges in building larger quantum computers.</a:t>
            </a:r>
          </a:p>
          <a:p>
            <a:pPr>
              <a:lnSpc>
                <a:spcPct val="115000"/>
              </a:lnSpc>
              <a:defRPr sz="1800"/>
            </a:pPr>
            <a:r>
              <a:t>The high cost of quantum computing research and development.</a:t>
            </a:r>
          </a:p>
          <a:p>
            <a:pPr>
              <a:lnSpc>
                <a:spcPct val="115000"/>
              </a:lnSpc>
              <a:defRPr sz="1800"/>
            </a:pPr>
            <a:r>
              <a:t>The need for specialized expertise and infrastructure.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Quantum Computing and its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Potential breakthroughs in various scientific fields.</a:t>
            </a:r>
          </a:p>
          <a:p>
            <a:pPr>
              <a:lnSpc>
                <a:spcPct val="115000"/>
              </a:lnSpc>
              <a:defRPr sz="1800"/>
            </a:pPr>
            <a:r>
              <a:t>The impact on industries like medicine, materials science, and finance.</a:t>
            </a:r>
          </a:p>
          <a:p>
            <a:pPr>
              <a:lnSpc>
                <a:spcPct val="115000"/>
              </a:lnSpc>
              <a:defRPr sz="1800"/>
            </a:pPr>
            <a:r>
              <a:t>Ethical considerations and societal implications of quantum computing.</a:t>
            </a:r>
          </a:p>
          <a:p>
            <a:pPr>
              <a:lnSpc>
                <a:spcPct val="115000"/>
              </a:lnSpc>
              <a:defRPr sz="1800"/>
            </a:pPr>
            <a:r>
              <a:t>The role of quantum computing in addressing global challenges.</a:t>
            </a:r>
          </a:p>
          <a:p>
            <a:pPr>
              <a:lnSpc>
                <a:spcPct val="115000"/>
              </a:lnSpc>
              <a:defRPr sz="1800"/>
            </a:pPr>
            <a:r>
              <a:t>Predictions for the future of quantum computing.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Computing vs. Classical Computing: A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Comparison of computational power.</a:t>
            </a:r>
          </a:p>
          <a:p>
            <a:pPr>
              <a:lnSpc>
                <a:spcPct val="115000"/>
              </a:lnSpc>
              <a:defRPr sz="1800"/>
            </a:pPr>
            <a:r>
              <a:t>Comparison of problem-solving capabilities.</a:t>
            </a:r>
          </a:p>
          <a:p>
            <a:pPr>
              <a:lnSpc>
                <a:spcPct val="115000"/>
              </a:lnSpc>
              <a:defRPr sz="1800"/>
            </a:pPr>
            <a:r>
              <a:t>Comparison of energy consumption.</a:t>
            </a:r>
          </a:p>
          <a:p>
            <a:pPr>
              <a:lnSpc>
                <a:spcPct val="115000"/>
              </a:lnSpc>
              <a:defRPr sz="1800"/>
            </a:pPr>
            <a:r>
              <a:t>Comparison of applicability to different types of problems.</a:t>
            </a:r>
          </a:p>
          <a:p>
            <a:pPr>
              <a:lnSpc>
                <a:spcPct val="115000"/>
              </a:lnSpc>
              <a:defRPr sz="1800"/>
            </a:pPr>
            <a:r>
              <a:t>When is classical computing sufficient, and when is quantum computing necessary?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Quantum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concepts discussed.</a:t>
            </a:r>
          </a:p>
          <a:p>
            <a:pPr>
              <a:lnSpc>
                <a:spcPct val="115000"/>
              </a:lnSpc>
              <a:defRPr sz="1800"/>
            </a:pPr>
            <a:r>
              <a:t>Recap of the potential and limitations of quantum computing.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encourage further exploration and research.</a:t>
            </a:r>
          </a:p>
          <a:p>
            <a:pPr>
              <a:lnSpc>
                <a:spcPct val="115000"/>
              </a:lnSpc>
              <a:defRPr sz="1800"/>
            </a:pPr>
            <a:r>
              <a:t>Q&amp;A session.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1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quantum computing</a:t>
            </a:r>
          </a:p>
        </p:txBody>
      </p:sp>
      <p:pic>
        <p:nvPicPr>
          <p:cNvPr id="5" name="Picture 4" descr="page_1_img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quantum computing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2</a:t>
            </a:r>
          </a:p>
        </p:txBody>
      </p:sp>
      <p:pic>
        <p:nvPicPr>
          <p:cNvPr id="3" name="Picture 2" descr="page_2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quantum computing</a:t>
            </a:r>
          </a:p>
        </p:txBody>
      </p:sp>
      <p:pic>
        <p:nvPicPr>
          <p:cNvPr id="5" name="Picture 4" descr="page_2_img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quantum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Quantum Computing: A Leap into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Quantum Computing</a:t>
            </a:r>
          </a:p>
          <a:p>
            <a:pPr>
              <a:lnSpc>
                <a:spcPct val="115000"/>
              </a:lnSpc>
              <a:defRPr sz="1800"/>
            </a:pPr>
            <a:r>
              <a:t>2. Qubits: The Building Blocks of Quantum Computing</a:t>
            </a:r>
          </a:p>
          <a:p>
            <a:pPr>
              <a:lnSpc>
                <a:spcPct val="115000"/>
              </a:lnSpc>
              <a:defRPr sz="1800"/>
            </a:pPr>
            <a:r>
              <a:t>3. Quantum Superposition and Entanglement</a:t>
            </a:r>
          </a:p>
          <a:p>
            <a:pPr>
              <a:lnSpc>
                <a:spcPct val="115000"/>
              </a:lnSpc>
              <a:defRPr sz="1800"/>
            </a:pPr>
            <a:r>
              <a:t>4. Quantum Algorithms and their Applications</a:t>
            </a:r>
          </a:p>
          <a:p>
            <a:pPr>
              <a:lnSpc>
                <a:spcPct val="115000"/>
              </a:lnSpc>
              <a:defRPr sz="1800"/>
            </a:pPr>
            <a:r>
              <a:t>5. Quantum Computing Hardware: Current Technologies</a:t>
            </a:r>
          </a:p>
          <a:p>
            <a:pPr>
              <a:lnSpc>
                <a:spcPct val="115000"/>
              </a:lnSpc>
              <a:defRPr sz="1800"/>
            </a:pPr>
            <a:r>
              <a:t>6. Challenges and Limitations of Quantum Computing</a:t>
            </a:r>
          </a:p>
          <a:p>
            <a:pPr>
              <a:lnSpc>
                <a:spcPct val="115000"/>
              </a:lnSpc>
              <a:defRPr sz="1800"/>
            </a:pPr>
            <a:r>
              <a:t>7. The Future of Quantum Computing and its Impact</a:t>
            </a:r>
          </a:p>
          <a:p>
            <a:pPr>
              <a:lnSpc>
                <a:spcPct val="115000"/>
              </a:lnSpc>
              <a:defRPr sz="1800"/>
            </a:pPr>
            <a:r>
              <a:t>8. Quantum Computing vs. Classical Computing: A Comparison</a:t>
            </a:r>
          </a:p>
          <a:p>
            <a:pPr>
              <a:lnSpc>
                <a:spcPct val="115000"/>
              </a:lnSpc>
              <a:defRPr sz="1800"/>
            </a:pPr>
            <a:r>
              <a:t>9. Conclusion: The Quantum Revolution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is quantum computing?</a:t>
            </a:r>
          </a:p>
          <a:p>
            <a:pPr>
              <a:lnSpc>
                <a:spcPct val="115000"/>
              </a:lnSpc>
              <a:defRPr sz="1800"/>
            </a:pPr>
            <a:r>
              <a:t>How does it differ from classical computing?</a:t>
            </a:r>
          </a:p>
          <a:p>
            <a:pPr>
              <a:lnSpc>
                <a:spcPct val="115000"/>
              </a:lnSpc>
              <a:defRPr sz="1800"/>
            </a:pPr>
            <a:r>
              <a:t>The potential of quantum computing to solve complex problems.</a:t>
            </a:r>
          </a:p>
          <a:p>
            <a:pPr>
              <a:lnSpc>
                <a:spcPct val="115000"/>
              </a:lnSpc>
              <a:defRPr sz="1800"/>
            </a:pPr>
            <a:r>
              <a:t>Brief history of quantum computing development.</a:t>
            </a:r>
          </a:p>
          <a:p>
            <a:pPr>
              <a:lnSpc>
                <a:spcPct val="115000"/>
              </a:lnSpc>
              <a:defRPr sz="1800"/>
            </a:pPr>
            <a:r>
              <a:t>Why is quantum computing important?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Quantum Computing - Visual Content</a:t>
            </a:r>
          </a:p>
        </p:txBody>
      </p:sp>
      <p:pic>
        <p:nvPicPr>
          <p:cNvPr id="3" name="Picture 2" descr="page_3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quantum superposition entanglement</a:t>
            </a:r>
          </a:p>
        </p:txBody>
      </p:sp>
      <p:pic>
        <p:nvPicPr>
          <p:cNvPr id="5" name="Picture 4" descr="page_3_img_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quantum superposition entanglement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Qubits: The Building Blocks of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Definition of a qubit.</a:t>
            </a:r>
          </a:p>
          <a:p>
            <a:pPr>
              <a:lnSpc>
                <a:spcPct val="115000"/>
              </a:lnSpc>
              <a:defRPr sz="1800"/>
            </a:pPr>
            <a:r>
              <a:t>How qubits differ from classical bits.</a:t>
            </a:r>
          </a:p>
          <a:p>
            <a:pPr>
              <a:lnSpc>
                <a:spcPct val="115000"/>
              </a:lnSpc>
              <a:defRPr sz="1800"/>
            </a:pPr>
            <a:r>
              <a:t>Different types of qubits (superconducting, trapped ion, photonic, etc.).</a:t>
            </a:r>
          </a:p>
          <a:p>
            <a:pPr>
              <a:lnSpc>
                <a:spcPct val="115000"/>
              </a:lnSpc>
              <a:defRPr sz="1800"/>
            </a:pPr>
            <a:r>
              <a:t>Qubit coherence and decoherence.</a:t>
            </a:r>
          </a:p>
          <a:p>
            <a:pPr>
              <a:lnSpc>
                <a:spcPct val="115000"/>
              </a:lnSpc>
              <a:defRPr sz="1800"/>
            </a:pPr>
            <a:r>
              <a:t>Challenges in building and controlling qubits.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Qubits: The Building Blocks of Quantum Computing - Visual Content</a:t>
            </a:r>
          </a:p>
        </p:txBody>
      </p:sp>
      <p:pic>
        <p:nvPicPr>
          <p:cNvPr id="3" name="Picture 2" descr="page_4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quantum algorithms their applications</a:t>
            </a:r>
          </a:p>
        </p:txBody>
      </p:sp>
      <p:pic>
        <p:nvPicPr>
          <p:cNvPr id="5" name="Picture 4" descr="page_4_img_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quantum algorithms their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Superposition and Entanglement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Explanation of superposition: a qubit can be 0, 1, or a combination of both.</a:t>
            </a:r>
          </a:p>
          <a:p>
            <a:pPr>
              <a:lnSpc>
                <a:spcPct val="115000"/>
              </a:lnSpc>
              <a:defRPr sz="1800"/>
            </a:pPr>
            <a:r>
              <a:t>Explanation of entanglement: linked qubits share the same fate.</a:t>
            </a:r>
          </a:p>
          <a:p>
            <a:pPr>
              <a:lnSpc>
                <a:spcPct val="115000"/>
              </a:lnSpc>
              <a:defRPr sz="1800"/>
            </a:pPr>
            <a:r>
              <a:t>How superposition and entanglement enable quantum computation.</a:t>
            </a:r>
          </a:p>
          <a:p>
            <a:pPr>
              <a:lnSpc>
                <a:spcPct val="115000"/>
              </a:lnSpc>
              <a:defRPr sz="1800"/>
            </a:pPr>
            <a:r>
              <a:t>Visual representations of superposition and entanglement.</a:t>
            </a:r>
          </a:p>
          <a:p>
            <a:pPr>
              <a:lnSpc>
                <a:spcPct val="115000"/>
              </a:lnSpc>
              <a:defRPr sz="1800"/>
            </a:pPr>
            <a:r>
              <a:t>Applications of superposition and entanglement.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Algorithms and their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Introduction to Shor's algorithm (factoring large numbers).</a:t>
            </a:r>
          </a:p>
          <a:p>
            <a:pPr>
              <a:lnSpc>
                <a:spcPct val="115000"/>
              </a:lnSpc>
              <a:defRPr sz="1800"/>
            </a:pPr>
            <a:r>
              <a:t>Introduction to Grover's algorithm (database searching).</a:t>
            </a:r>
          </a:p>
          <a:p>
            <a:pPr>
              <a:lnSpc>
                <a:spcPct val="115000"/>
              </a:lnSpc>
              <a:defRPr sz="1800"/>
            </a:pPr>
            <a:r>
              <a:t>Other important quantum algorithms.</a:t>
            </a:r>
          </a:p>
          <a:p>
            <a:pPr>
              <a:lnSpc>
                <a:spcPct val="115000"/>
              </a:lnSpc>
              <a:defRPr sz="1800"/>
            </a:pPr>
            <a:r>
              <a:t>Potential applications in various fields (medicine, materials science, finance, cryptography).</a:t>
            </a:r>
          </a:p>
          <a:p>
            <a:pPr>
              <a:lnSpc>
                <a:spcPct val="115000"/>
              </a:lnSpc>
              <a:defRPr sz="1800"/>
            </a:pPr>
            <a:r>
              <a:t>Examples of current real-world applications of quantum algorithms.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