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and Implementing a Mesh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Choosing the right hardware and software.</a:t>
            </a:r>
          </a:p>
          <a:p>
            <a:pPr>
              <a:lnSpc>
                <a:spcPct val="115000"/>
              </a:lnSpc>
              <a:defRPr sz="1800"/>
            </a:pPr>
            <a:r>
              <a:t>Configuring routing protocols (e.g., OSPF, BGP).</a:t>
            </a:r>
          </a:p>
          <a:p>
            <a:pPr>
              <a:lnSpc>
                <a:spcPct val="115000"/>
              </a:lnSpc>
              <a:defRPr sz="1800"/>
            </a:pPr>
            <a:r>
              <a:t>Implementing security measures (e.g., firewalls, encryption).</a:t>
            </a:r>
          </a:p>
          <a:p>
            <a:pPr>
              <a:lnSpc>
                <a:spcPct val="115000"/>
              </a:lnSpc>
              <a:defRPr sz="1800"/>
            </a:pPr>
            <a:r>
              <a:t>Monitoring and managing the network performance.</a:t>
            </a:r>
          </a:p>
          <a:p>
            <a:pPr>
              <a:lnSpc>
                <a:spcPct val="115000"/>
              </a:lnSpc>
              <a:defRPr sz="1800"/>
            </a:pPr>
            <a:r>
              <a:t>Troubleshooting common issues.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Mesh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Software-defined networking (SDN) for mesh networks.</a:t>
            </a:r>
          </a:p>
          <a:p>
            <a:pPr>
              <a:lnSpc>
                <a:spcPct val="115000"/>
              </a:lnSpc>
              <a:defRPr sz="1800"/>
            </a:pPr>
            <a:r>
              <a:t>Integration of AI and machine learning for network optimization.</a:t>
            </a:r>
          </a:p>
          <a:p>
            <a:pPr>
              <a:lnSpc>
                <a:spcPct val="115000"/>
              </a:lnSpc>
              <a:defRPr sz="1800"/>
            </a:pPr>
            <a:r>
              <a:t>The role of 5G and beyond in enhancing mesh network capabilities.</a:t>
            </a:r>
          </a:p>
          <a:p>
            <a:pPr>
              <a:lnSpc>
                <a:spcPct val="115000"/>
              </a:lnSpc>
              <a:defRPr sz="1800"/>
            </a:pPr>
            <a:r>
              <a:t>Development of self-organizing mesh networks.</a:t>
            </a:r>
          </a:p>
          <a:p>
            <a:pPr>
              <a:lnSpc>
                <a:spcPct val="115000"/>
              </a:lnSpc>
              <a:defRPr sz="1800"/>
            </a:pPr>
            <a:r>
              <a:t>Increased use of mesh networks in IoT applications.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advantages and disadvantages of mesh topology.</a:t>
            </a:r>
          </a:p>
          <a:p>
            <a:pPr>
              <a:lnSpc>
                <a:spcPct val="115000"/>
              </a:lnSpc>
              <a:defRPr sz="1800"/>
            </a:pPr>
            <a:r>
              <a:t>Recap of real-world applications and future trends.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Encourage further exploration of mesh networking technologies.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Mesh Networks: A Deep Dive into Topology and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What is Mesh Topology?</a:t>
            </a:r>
          </a:p>
          <a:p>
            <a:pPr>
              <a:lnSpc>
                <a:spcPct val="115000"/>
              </a:lnSpc>
              <a:defRPr sz="1800"/>
            </a:pPr>
            <a:r>
              <a:t>2. Types of Mesh Topologies</a:t>
            </a:r>
          </a:p>
          <a:p>
            <a:pPr>
              <a:lnSpc>
                <a:spcPct val="115000"/>
              </a:lnSpc>
              <a:defRPr sz="1800"/>
            </a:pPr>
            <a:r>
              <a:t>3. Advantages of Mesh Topology</a:t>
            </a:r>
          </a:p>
          <a:p>
            <a:pPr>
              <a:lnSpc>
                <a:spcPct val="115000"/>
              </a:lnSpc>
              <a:defRPr sz="1800"/>
            </a:pPr>
            <a:r>
              <a:t>4. Disadvantages of Mesh Topology</a:t>
            </a:r>
          </a:p>
          <a:p>
            <a:pPr>
              <a:lnSpc>
                <a:spcPct val="115000"/>
              </a:lnSpc>
              <a:defRPr sz="1800"/>
            </a:pPr>
            <a:r>
              <a:t>5. Mesh Topology vs. Other Network Topologies</a:t>
            </a:r>
          </a:p>
          <a:p>
            <a:pPr>
              <a:lnSpc>
                <a:spcPct val="115000"/>
              </a:lnSpc>
              <a:defRPr sz="1800"/>
            </a:pPr>
            <a:r>
              <a:t>6. Real-World Applications of Mesh Networks</a:t>
            </a:r>
          </a:p>
          <a:p>
            <a:pPr>
              <a:lnSpc>
                <a:spcPct val="115000"/>
              </a:lnSpc>
              <a:defRPr sz="1800"/>
            </a:pPr>
            <a:r>
              <a:t>7. Designing and Implementing a Mesh Network</a:t>
            </a:r>
          </a:p>
          <a:p>
            <a:pPr>
              <a:lnSpc>
                <a:spcPct val="115000"/>
              </a:lnSpc>
              <a:defRPr sz="1800"/>
            </a:pPr>
            <a:r>
              <a:t>8. Future Trends in Mesh Networking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Mesh Topology?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 network topology where each node is connected to multiple other nodes.</a:t>
            </a:r>
          </a:p>
          <a:p>
            <a:pPr>
              <a:lnSpc>
                <a:spcPct val="115000"/>
              </a:lnSpc>
              <a:defRPr sz="1800"/>
            </a:pPr>
            <a:r>
              <a:t>Provides multiple paths for data transmission.</a:t>
            </a:r>
          </a:p>
          <a:p>
            <a:pPr>
              <a:lnSpc>
                <a:spcPct val="115000"/>
              </a:lnSpc>
              <a:defRPr sz="1800"/>
            </a:pPr>
            <a:r>
              <a:t>Highly redundant and fault-tolerant.</a:t>
            </a:r>
          </a:p>
          <a:p>
            <a:pPr>
              <a:lnSpc>
                <a:spcPct val="115000"/>
              </a:lnSpc>
              <a:defRPr sz="1800"/>
            </a:pPr>
            <a:r>
              <a:t>Scalable and adaptable to changing network needs.</a:t>
            </a:r>
          </a:p>
          <a:p>
            <a:pPr>
              <a:lnSpc>
                <a:spcPct val="115000"/>
              </a:lnSpc>
              <a:defRPr sz="1800"/>
            </a:pPr>
            <a:r>
              <a:t>Offers increased bandwidth and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Mesh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Full Mesh: Every node is connected to every other node.</a:t>
            </a:r>
          </a:p>
          <a:p>
            <a:pPr>
              <a:lnSpc>
                <a:spcPct val="115000"/>
              </a:lnSpc>
              <a:defRPr sz="1800"/>
            </a:pPr>
            <a:r>
              <a:t>Partial Mesh: Some nodes are connected to multiple nodes, others to fewer.</a:t>
            </a:r>
          </a:p>
          <a:p>
            <a:pPr>
              <a:lnSpc>
                <a:spcPct val="115000"/>
              </a:lnSpc>
              <a:defRPr sz="1800"/>
            </a:pPr>
            <a:r>
              <a:t>Irregular Mesh: A less structured mesh with varying node connections.</a:t>
            </a:r>
          </a:p>
          <a:p>
            <a:pPr>
              <a:lnSpc>
                <a:spcPct val="115000"/>
              </a:lnSpc>
              <a:defRPr sz="1800"/>
            </a:pPr>
            <a:r>
              <a:t>Wireless Mesh: Nodes communicate wirelessly, often used in Wi-Fi networks.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High Reliability and Redundancy: Multiple paths for data transmission.</a:t>
            </a:r>
          </a:p>
          <a:p>
            <a:pPr>
              <a:lnSpc>
                <a:spcPct val="115000"/>
              </a:lnSpc>
              <a:defRPr sz="1800"/>
            </a:pPr>
            <a:r>
              <a:t>Increased Bandwidth: Data can be distributed across multiple paths.</a:t>
            </a:r>
          </a:p>
          <a:p>
            <a:pPr>
              <a:lnSpc>
                <a:spcPct val="115000"/>
              </a:lnSpc>
              <a:defRPr sz="1800"/>
            </a:pPr>
            <a:r>
              <a:t>Scalability: Easy to add or remove nodes without disrupting the network.</a:t>
            </a:r>
          </a:p>
          <a:p>
            <a:pPr>
              <a:lnSpc>
                <a:spcPct val="115000"/>
              </a:lnSpc>
              <a:defRPr sz="1800"/>
            </a:pPr>
            <a:r>
              <a:t>Fault Tolerance: If one connection fails, data can still be transmitted.</a:t>
            </a:r>
          </a:p>
          <a:p>
            <a:pPr>
              <a:lnSpc>
                <a:spcPct val="115000"/>
              </a:lnSpc>
              <a:defRPr sz="1800"/>
            </a:pPr>
            <a:r>
              <a:t>Enhanced Security: Data can be routed through multiple secure paths.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 of 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High Cost: Requires more cabling and network devices.</a:t>
            </a:r>
          </a:p>
          <a:p>
            <a:pPr>
              <a:lnSpc>
                <a:spcPct val="115000"/>
              </a:lnSpc>
              <a:defRPr sz="1800"/>
            </a:pPr>
            <a:r>
              <a:t>Complex Configuration: Setting up and managing a mesh network can be challenging.</a:t>
            </a:r>
          </a:p>
          <a:p>
            <a:pPr>
              <a:lnSpc>
                <a:spcPct val="115000"/>
              </a:lnSpc>
              <a:defRPr sz="1800"/>
            </a:pPr>
            <a:r>
              <a:t>Increased Complexity: Troubleshooting can be more difficult due to multiple paths.</a:t>
            </a:r>
          </a:p>
          <a:p>
            <a:pPr>
              <a:lnSpc>
                <a:spcPct val="115000"/>
              </a:lnSpc>
              <a:defRPr sz="1800"/>
            </a:pPr>
            <a:r>
              <a:t>Potential for Routing Loops: Data packets may circulate endlessly if not managed properly.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Mesh Topology vs. Other Network Topologies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Comparison with Star, Bus, Ring, and Tree topologies.</a:t>
            </a:r>
          </a:p>
          <a:p>
            <a:pPr>
              <a:lnSpc>
                <a:spcPct val="115000"/>
              </a:lnSpc>
              <a:defRPr sz="1800"/>
            </a:pPr>
            <a:r>
              <a:t>Focus on key differences in reliability, scalability, cost, and complexity.</a:t>
            </a:r>
          </a:p>
          <a:p>
            <a:pPr>
              <a:lnSpc>
                <a:spcPct val="115000"/>
              </a:lnSpc>
              <a:defRPr sz="1800"/>
            </a:pPr>
            <a:r>
              <a:t>Table summarizing advantages and disadvantages of each topology.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 of Mesh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Wireless sensor networks (WSNs) in environmental monitoring.</a:t>
            </a:r>
          </a:p>
          <a:p>
            <a:pPr>
              <a:lnSpc>
                <a:spcPct val="115000"/>
              </a:lnSpc>
              <a:defRPr sz="1800"/>
            </a:pPr>
            <a:r>
              <a:t>Body area networks (BANs) for healthcare applications.</a:t>
            </a:r>
          </a:p>
          <a:p>
            <a:pPr>
              <a:lnSpc>
                <a:spcPct val="115000"/>
              </a:lnSpc>
              <a:defRPr sz="1800"/>
            </a:pPr>
            <a:r>
              <a:t>Smart city infrastructure for efficient resource management.</a:t>
            </a:r>
          </a:p>
          <a:p>
            <a:pPr>
              <a:lnSpc>
                <a:spcPct val="115000"/>
              </a:lnSpc>
              <a:defRPr sz="1800"/>
            </a:pPr>
            <a:r>
              <a:t>Military and emergency response systems for reliable communication.</a:t>
            </a:r>
          </a:p>
          <a:p>
            <a:pPr>
              <a:lnSpc>
                <a:spcPct val="115000"/>
              </a:lnSpc>
              <a:defRPr sz="1800"/>
            </a:pPr>
            <a:r>
              <a:t>Peer-to-peer file sharing networks.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