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77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9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8881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008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09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1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50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56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6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67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9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57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61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004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89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1434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55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Perceptron: A Building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simplest form of a neural network.</a:t>
            </a:r>
          </a:p>
          <a:p>
            <a:pPr>
              <a:lnSpc>
                <a:spcPct val="115000"/>
              </a:lnSpc>
              <a:defRPr sz="1800"/>
            </a:pPr>
            <a:r>
              <a:t>Linear classifier.</a:t>
            </a:r>
          </a:p>
          <a:p>
            <a:pPr>
              <a:lnSpc>
                <a:spcPct val="115000"/>
              </a:lnSpc>
              <a:defRPr sz="1800"/>
            </a:pPr>
            <a:r>
              <a:t>Weighted sum of inputs.</a:t>
            </a:r>
          </a:p>
          <a:p>
            <a:pPr>
              <a:lnSpc>
                <a:spcPct val="115000"/>
              </a:lnSpc>
              <a:defRPr sz="1800"/>
            </a:pPr>
            <a:r>
              <a:t>Activation function (step function, sigmoid).</a:t>
            </a:r>
          </a:p>
          <a:p>
            <a:pPr>
              <a:lnSpc>
                <a:spcPct val="115000"/>
              </a:lnSpc>
              <a:defRPr sz="1800"/>
            </a:pPr>
            <a:r>
              <a:t>Learning through weight adjustments.</a:t>
            </a:r>
          </a:p>
          <a:p>
            <a:pPr>
              <a:lnSpc>
                <a:spcPct val="115000"/>
              </a:lnSpc>
              <a:defRPr sz="1800"/>
            </a:pPr>
            <a:r>
              <a:t>Limitations: only linear separability.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The Perceptron: A Building Block - Visual Content</a:t>
            </a:r>
          </a:p>
        </p:txBody>
      </p:sp>
      <p:pic>
        <p:nvPicPr>
          <p:cNvPr id="3" name="Picture 2" descr="page_6_img_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Applications of Neural Networks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Neural Networks: Backpropagation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The core algorithm for training neural networks.</a:t>
            </a:r>
          </a:p>
          <a:p>
            <a:pPr>
              <a:lnSpc>
                <a:spcPct val="115000"/>
              </a:lnSpc>
              <a:defRPr sz="1800"/>
            </a:pPr>
            <a:r>
              <a:t>Gradient descent optimization.</a:t>
            </a:r>
          </a:p>
          <a:p>
            <a:pPr>
              <a:lnSpc>
                <a:spcPct val="115000"/>
              </a:lnSpc>
              <a:defRPr sz="1800"/>
            </a:pPr>
            <a:r>
              <a:t>Calculating error gradients.</a:t>
            </a:r>
          </a:p>
          <a:p>
            <a:pPr>
              <a:lnSpc>
                <a:spcPct val="115000"/>
              </a:lnSpc>
              <a:defRPr sz="1800"/>
            </a:pPr>
            <a:r>
              <a:t>Updating weights and biases to minimize error.</a:t>
            </a:r>
          </a:p>
          <a:p>
            <a:pPr>
              <a:lnSpc>
                <a:spcPct val="115000"/>
              </a:lnSpc>
              <a:defRPr sz="1800"/>
            </a:pPr>
            <a:r>
              <a:t>Stochastic Gradient Descent (SGD) and its variants.</a:t>
            </a:r>
          </a:p>
          <a:p>
            <a:pPr>
              <a:lnSpc>
                <a:spcPct val="115000"/>
              </a:lnSpc>
              <a:defRPr sz="1800"/>
            </a:pPr>
            <a:r>
              <a:t>Epochs, batch size, learning rate.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Training Neural Networks: Backpropagation - Visual Content</a:t>
            </a:r>
          </a:p>
        </p:txBody>
      </p:sp>
      <p:pic>
        <p:nvPicPr>
          <p:cNvPr id="3" name="Picture 2" descr="page_7_img_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Conclusion: Key Takeaways and Future Directions of Neural Networks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Image recognition and classification.</a:t>
            </a:r>
          </a:p>
          <a:p>
            <a:pPr>
              <a:lnSpc>
                <a:spcPct val="115000"/>
              </a:lnSpc>
              <a:defRPr sz="1800"/>
            </a:pPr>
            <a:r>
              <a:t>Natural language processing (NLP).</a:t>
            </a:r>
          </a:p>
          <a:p>
            <a:pPr>
              <a:lnSpc>
                <a:spcPct val="115000"/>
              </a:lnSpc>
              <a:defRPr sz="1800"/>
            </a:pPr>
            <a:r>
              <a:t>Speech recognition.</a:t>
            </a:r>
          </a:p>
          <a:p>
            <a:pPr>
              <a:lnSpc>
                <a:spcPct val="115000"/>
              </a:lnSpc>
              <a:defRPr sz="1800"/>
            </a:pPr>
            <a:r>
              <a:t>Machine translation.</a:t>
            </a:r>
          </a:p>
          <a:p>
            <a:pPr>
              <a:lnSpc>
                <a:spcPct val="115000"/>
              </a:lnSpc>
              <a:defRPr sz="1800"/>
            </a:pPr>
            <a:r>
              <a:t>Self-driving cars.</a:t>
            </a:r>
          </a:p>
          <a:p>
            <a:pPr>
              <a:lnSpc>
                <a:spcPct val="115000"/>
              </a:lnSpc>
              <a:defRPr sz="1800"/>
            </a:pPr>
            <a:r>
              <a:t>Medical diagnosis.</a:t>
            </a:r>
          </a:p>
          <a:p>
            <a:pPr>
              <a:lnSpc>
                <a:spcPct val="115000"/>
              </a:lnSpc>
              <a:defRPr sz="1800"/>
            </a:pPr>
            <a:r>
              <a:t>Financial modeling.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Applications of Neural Networks - Visual Content</a:t>
            </a:r>
          </a:p>
        </p:txBody>
      </p:sp>
      <p:pic>
        <p:nvPicPr>
          <p:cNvPr id="3" name="Picture 2" descr="page_8_img_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Neural Networks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Overfitting and underfitting.</a:t>
            </a:r>
          </a:p>
          <a:p>
            <a:pPr>
              <a:lnSpc>
                <a:spcPct val="115000"/>
              </a:lnSpc>
              <a:defRPr sz="1800"/>
            </a:pPr>
            <a:r>
              <a:t>Computational cost and time.</a:t>
            </a:r>
          </a:p>
          <a:p>
            <a:pPr>
              <a:lnSpc>
                <a:spcPct val="115000"/>
              </a:lnSpc>
              <a:defRPr sz="1800"/>
            </a:pPr>
            <a:r>
              <a:t>Data requirements (large datasets).</a:t>
            </a:r>
          </a:p>
          <a:p>
            <a:pPr>
              <a:lnSpc>
                <a:spcPct val="115000"/>
              </a:lnSpc>
              <a:defRPr sz="1800"/>
            </a:pPr>
            <a:r>
              <a:t>Interpretability (black box problem).</a:t>
            </a:r>
          </a:p>
          <a:p>
            <a:pPr>
              <a:lnSpc>
                <a:spcPct val="115000"/>
              </a:lnSpc>
              <a:defRPr sz="1800"/>
            </a:pPr>
            <a:r>
              <a:t>Bias and fairness concerns.</a:t>
            </a:r>
          </a:p>
          <a:p>
            <a:pPr>
              <a:lnSpc>
                <a:spcPct val="115000"/>
              </a:lnSpc>
              <a:defRPr sz="1800"/>
            </a:pPr>
            <a:r>
              <a:t>Hardware limitations.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Advancements in hardware (specialized chips).</a:t>
            </a:r>
          </a:p>
          <a:p>
            <a:pPr>
              <a:lnSpc>
                <a:spcPct val="115000"/>
              </a:lnSpc>
              <a:defRPr sz="1800"/>
            </a:pPr>
            <a:r>
              <a:t>New architectures and algorithms.</a:t>
            </a:r>
          </a:p>
          <a:p>
            <a:pPr>
              <a:lnSpc>
                <a:spcPct val="115000"/>
              </a:lnSpc>
              <a:defRPr sz="1800"/>
            </a:pPr>
            <a:r>
              <a:t>Explainable AI (XAI).</a:t>
            </a:r>
          </a:p>
          <a:p>
            <a:pPr>
              <a:lnSpc>
                <a:spcPct val="115000"/>
              </a:lnSpc>
              <a:defRPr sz="1800"/>
            </a:pPr>
            <a:r>
              <a:t>Integration with other technologies (e.g., quantum computing).</a:t>
            </a:r>
          </a:p>
          <a:p>
            <a:pPr>
              <a:lnSpc>
                <a:spcPct val="115000"/>
              </a:lnSpc>
              <a:defRPr sz="1800"/>
            </a:pPr>
            <a:r>
              <a:t>Ethical considerations and responsible AI development.</a:t>
            </a:r>
          </a:p>
          <a:p>
            <a:pPr>
              <a:lnSpc>
                <a:spcPct val="115000"/>
              </a:lnSpc>
              <a:defRPr sz="1800"/>
            </a:pPr>
            <a:r>
              <a:t>Increased focus on energy efficiency.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Neural networks are powerful tools for various applications.</a:t>
            </a:r>
          </a:p>
          <a:p>
            <a:pPr>
              <a:lnSpc>
                <a:spcPct val="115000"/>
              </a:lnSpc>
              <a:defRPr sz="1800"/>
            </a:pPr>
            <a:r>
              <a:t>Understanding their architecture and training is crucial.</a:t>
            </a:r>
          </a:p>
          <a:p>
            <a:pPr>
              <a:lnSpc>
                <a:spcPct val="115000"/>
              </a:lnSpc>
              <a:defRPr sz="1800"/>
            </a:pPr>
            <a:r>
              <a:t>Challenges remain, but ongoing research is addressing them.</a:t>
            </a:r>
          </a:p>
          <a:p>
            <a:pPr>
              <a:lnSpc>
                <a:spcPct val="115000"/>
              </a:lnSpc>
              <a:defRPr sz="1800"/>
            </a:pPr>
            <a:r>
              <a:t>The future of neural networks is bright, with potential for significant advancements.</a:t>
            </a:r>
          </a:p>
          <a:p>
            <a:pPr>
              <a:lnSpc>
                <a:spcPct val="115000"/>
              </a:lnSpc>
              <a:defRPr sz="1800"/>
            </a:pPr>
            <a:r>
              <a:t>Ethical considerations are paramount in their development and deployment.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Index - Additional Visual Content</a:t>
            </a:r>
          </a:p>
        </p:txBody>
      </p:sp>
      <p:pic>
        <p:nvPicPr>
          <p:cNvPr id="3" name="Picture 2" descr="page_1_img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Introduction to Neural Networks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Unveiling the Power of Neural Networks: A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Created by: Aditya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Additional Visual Content</a:t>
            </a:r>
          </a:p>
        </p:txBody>
      </p:sp>
      <p:pic>
        <p:nvPicPr>
          <p:cNvPr id="3" name="Picture 2" descr="page_2_img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Biological Inspiration and Artificial Neurons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1. Introduction to Neural Networks</a:t>
            </a:r>
          </a:p>
          <a:p>
            <a:pPr>
              <a:lnSpc>
                <a:spcPct val="115000"/>
              </a:lnSpc>
              <a:defRPr sz="1800"/>
            </a:pPr>
            <a:r>
              <a:t>2. Biological Inspiration and Artificial Neurons</a:t>
            </a:r>
          </a:p>
          <a:p>
            <a:pPr>
              <a:lnSpc>
                <a:spcPct val="115000"/>
              </a:lnSpc>
              <a:defRPr sz="1800"/>
            </a:pPr>
            <a:r>
              <a:t>3. Types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4. The Perceptron: A Building Block</a:t>
            </a:r>
          </a:p>
          <a:p>
            <a:pPr>
              <a:lnSpc>
                <a:spcPct val="115000"/>
              </a:lnSpc>
              <a:defRPr sz="1800"/>
            </a:pPr>
            <a:r>
              <a:t>5. Training Neural Networks: Backpropagation</a:t>
            </a:r>
          </a:p>
          <a:p>
            <a:pPr>
              <a:lnSpc>
                <a:spcPct val="115000"/>
              </a:lnSpc>
              <a:defRPr sz="1800"/>
            </a:pPr>
            <a:r>
              <a:t>6. Applications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7. Challenges and Limitations</a:t>
            </a:r>
          </a:p>
          <a:p>
            <a:pPr>
              <a:lnSpc>
                <a:spcPct val="115000"/>
              </a:lnSpc>
              <a:defRPr sz="1800"/>
            </a:pPr>
            <a:r>
              <a:t>8. The Future of Neural Networks</a:t>
            </a:r>
          </a:p>
          <a:p>
            <a:pPr>
              <a:lnSpc>
                <a:spcPct val="115000"/>
              </a:lnSpc>
              <a:defRPr sz="1800"/>
            </a:pPr>
            <a:r>
              <a:t>9. Conclusion: Key Takeaways and Future Directions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What are Neural Networks?</a:t>
            </a:r>
          </a:p>
          <a:p>
            <a:pPr>
              <a:lnSpc>
                <a:spcPct val="115000"/>
              </a:lnSpc>
              <a:defRPr sz="1800"/>
            </a:pPr>
            <a:r>
              <a:t>Connectionist approach to computation.</a:t>
            </a:r>
          </a:p>
          <a:p>
            <a:pPr>
              <a:lnSpc>
                <a:spcPct val="115000"/>
              </a:lnSpc>
              <a:defRPr sz="1800"/>
            </a:pPr>
            <a:r>
              <a:t>Inspired by the human brain.</a:t>
            </a:r>
          </a:p>
          <a:p>
            <a:pPr>
              <a:lnSpc>
                <a:spcPct val="115000"/>
              </a:lnSpc>
              <a:defRPr sz="1800"/>
            </a:pPr>
            <a:r>
              <a:t>Ability to learn from data.</a:t>
            </a:r>
          </a:p>
          <a:p>
            <a:pPr>
              <a:lnSpc>
                <a:spcPct val="115000"/>
              </a:lnSpc>
              <a:defRPr sz="1800"/>
            </a:pPr>
            <a:r>
              <a:t>Used for pattern recognition, prediction, and decision-making.</a:t>
            </a:r>
          </a:p>
          <a:p>
            <a:pPr>
              <a:lnSpc>
                <a:spcPct val="115000"/>
              </a:lnSpc>
              <a:defRPr sz="1800"/>
            </a:pPr>
            <a:r>
              <a:t>Key components: neurons, weights, biases, layers.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Introduction to Neural Networks - Visual Content</a:t>
            </a:r>
          </a:p>
        </p:txBody>
      </p:sp>
      <p:pic>
        <p:nvPicPr>
          <p:cNvPr id="3" name="Picture 2" descr="page_3_img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Types of Neural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Biological Inspiration and Artificial Neurons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Biological neurons and their signaling.</a:t>
            </a:r>
          </a:p>
          <a:p>
            <a:pPr>
              <a:lnSpc>
                <a:spcPct val="115000"/>
              </a:lnSpc>
              <a:defRPr sz="1800"/>
            </a:pPr>
            <a:r>
              <a:t>The structure of a biological neuron (dendrites, soma, axon).</a:t>
            </a:r>
          </a:p>
          <a:p>
            <a:pPr>
              <a:lnSpc>
                <a:spcPct val="115000"/>
              </a:lnSpc>
              <a:defRPr sz="1800"/>
            </a:pPr>
            <a:r>
              <a:t>Mapping biological neurons to artificial neurons.</a:t>
            </a:r>
          </a:p>
          <a:p>
            <a:pPr>
              <a:lnSpc>
                <a:spcPct val="115000"/>
              </a:lnSpc>
              <a:defRPr sz="1800"/>
            </a:pPr>
            <a:r>
              <a:t>Simplified model of neuron activation.</a:t>
            </a:r>
          </a:p>
          <a:p>
            <a:pPr>
              <a:lnSpc>
                <a:spcPct val="115000"/>
              </a:lnSpc>
              <a:defRPr sz="1800"/>
            </a:pPr>
            <a:r>
              <a:t>Weighted inputs and activation functions.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Biological Inspiration and Artificial Neurons - Visual Content</a:t>
            </a:r>
          </a:p>
        </p:txBody>
      </p:sp>
      <p:pic>
        <p:nvPicPr>
          <p:cNvPr id="3" name="Picture 2" descr="page_4_img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The Perceptron: A Building Block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lnSpc>
                <a:spcPct val="115000"/>
              </a:lnSpc>
              <a:defRPr sz="1800"/>
            </a:pPr>
            <a:r>
              <a:t>Feedforward Neural Networks (FNNs)</a:t>
            </a:r>
          </a:p>
          <a:p>
            <a:pPr>
              <a:lnSpc>
                <a:spcPct val="115000"/>
              </a:lnSpc>
              <a:defRPr sz="1800"/>
            </a:pPr>
            <a:r>
              <a:t>Convolutional Neural Networks (CNNs) - image processing</a:t>
            </a:r>
          </a:p>
          <a:p>
            <a:pPr>
              <a:lnSpc>
                <a:spcPct val="115000"/>
              </a:lnSpc>
              <a:defRPr sz="1800"/>
            </a:pPr>
            <a:r>
              <a:t>Recurrent Neural Networks (RNNs) - sequential data</a:t>
            </a:r>
          </a:p>
          <a:p>
            <a:pPr>
              <a:lnSpc>
                <a:spcPct val="115000"/>
              </a:lnSpc>
              <a:defRPr sz="1800"/>
            </a:pPr>
            <a:r>
              <a:t>Long Short-Term Memory networks (LSTMs) - handling long-term dependencies</a:t>
            </a:r>
          </a:p>
          <a:p>
            <a:pPr>
              <a:lnSpc>
                <a:spcPct val="115000"/>
              </a:lnSpc>
              <a:defRPr sz="1800"/>
            </a:pPr>
            <a:r>
              <a:t>Autoencoders - dimensionality reduction and feature extraction</a:t>
            </a:r>
          </a:p>
          <a:p>
            <a:pPr>
              <a:lnSpc>
                <a:spcPct val="115000"/>
              </a:lnSpc>
              <a:defRPr sz="1800"/>
            </a:pPr>
            <a:r>
              <a:t>Generative Adversarial Networks (GANs) - generating new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Types of Neural Networks - Visual Content</a:t>
            </a:r>
          </a:p>
        </p:txBody>
      </p:sp>
      <p:pic>
        <p:nvPicPr>
          <p:cNvPr id="3" name="Picture 2" descr="page_5_img_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5778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i="1"/>
            </a:pPr>
            <a:r>
              <a:t>Training Neural Networks: Backpropagation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Roboto</vt:lpstr>
      <vt:lpstr>Trebuchet MS</vt:lpstr>
      <vt:lpstr>Wingdings 3</vt:lpstr>
      <vt:lpstr>Facet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7</cp:revision>
  <dcterms:created xsi:type="dcterms:W3CDTF">2024-10-07T05:44:32Z</dcterms:created>
  <dcterms:modified xsi:type="dcterms:W3CDTF">2025-02-28T02:17:07Z</dcterms:modified>
</cp:coreProperties>
</file>