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7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9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88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00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9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1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5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5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9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9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143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5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35DB-6DB6-D38F-1484-B8A0D411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1104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Teach-Assist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824D-0E42-F791-FF9C-89703E785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b="0" i="0" dirty="0">
                <a:effectLst/>
                <a:latin typeface="Roboto" panose="020F0502020204030204" pitchFamily="2" charset="0"/>
              </a:rPr>
              <a:t>Harness the power of AI to automatically convert your PDF documents into beautiful, ready-to-present PowerPoint slides.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F4CB-40DC-47B1-4B2A-048873C7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987" cy="1697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E603C-20A7-C1C8-15A2-188D6A70A81F}"/>
              </a:ext>
            </a:extLst>
          </p:cNvPr>
          <p:cNvSpPr txBox="1"/>
          <p:nvPr/>
        </p:nvSpPr>
        <p:spPr>
          <a:xfrm>
            <a:off x="3189927" y="811049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V.E.S. INSTITUTE OF TECHNOLOGY, CHEMBUR, MUMBAI-74</a:t>
            </a:r>
          </a:p>
          <a:p>
            <a:pPr algn="ctr"/>
            <a:r>
              <a:rPr lang="en-US" dirty="0"/>
              <a:t>(An Autonomous College Affiliated to University of Mumbai, Approved by </a:t>
            </a:r>
          </a:p>
          <a:p>
            <a:pPr algn="ctr"/>
            <a:r>
              <a:rPr lang="en-US" dirty="0"/>
              <a:t>AICTE &amp; Recognized by Govt. of Maharashtra)</a:t>
            </a:r>
          </a:p>
          <a:p>
            <a:pPr algn="ctr"/>
            <a:r>
              <a:rPr lang="en-US" b="1" dirty="0"/>
              <a:t>Department of Electronics and Computer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577724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Ring Topology vs. Other 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Comparison with Star Topology: Focus on scalability, reliability, and cost.</a:t>
            </a:r>
          </a:p>
          <a:p>
            <a:pPr>
              <a:lnSpc>
                <a:spcPct val="115000"/>
              </a:lnSpc>
              <a:defRPr sz="1800"/>
            </a:pPr>
            <a:r>
              <a:t>Comparison with Bus Topology: Highlight differences in data transmission and fault tolerance.</a:t>
            </a:r>
          </a:p>
          <a:p>
            <a:pPr>
              <a:lnSpc>
                <a:spcPct val="115000"/>
              </a:lnSpc>
              <a:defRPr sz="1800"/>
            </a:pPr>
            <a:r>
              <a:t>Comparison with Mesh Topology: Discuss redundancy and complexity.</a:t>
            </a:r>
          </a:p>
          <a:p>
            <a:pPr>
              <a:lnSpc>
                <a:spcPct val="115000"/>
              </a:lnSpc>
              <a:defRPr sz="1800"/>
            </a:pPr>
            <a:r>
              <a:t>Table summarizing key differences: Present a concise table for easy comparison.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Ring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Limited use in modern networks: Explain the decline in popularity.</a:t>
            </a:r>
          </a:p>
          <a:p>
            <a:pPr>
              <a:lnSpc>
                <a:spcPct val="115000"/>
              </a:lnSpc>
              <a:defRPr sz="1800"/>
            </a:pPr>
            <a:r>
              <a:t>Niche applications: Highlight remaining areas where ring topology is still relevant.</a:t>
            </a:r>
          </a:p>
          <a:p>
            <a:pPr>
              <a:lnSpc>
                <a:spcPct val="115000"/>
              </a:lnSpc>
              <a:defRPr sz="1800"/>
            </a:pPr>
            <a:r>
              <a:t>Technological advancements: Discuss how technology may influence future applications.</a:t>
            </a:r>
          </a:p>
          <a:p>
            <a:pPr>
              <a:lnSpc>
                <a:spcPct val="115000"/>
              </a:lnSpc>
              <a:defRPr sz="1800"/>
            </a:pPr>
            <a:r>
              <a:t>Potential for resurgence: Explore any potential for a comeback in specific scenarios.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Summary and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Recap of key advantages and disadvantages.</a:t>
            </a:r>
          </a:p>
          <a:p>
            <a:pPr>
              <a:lnSpc>
                <a:spcPct val="115000"/>
              </a:lnSpc>
              <a:defRPr sz="1800"/>
            </a:pPr>
            <a:r>
              <a:t>Summary of different types of ring topologies.</a:t>
            </a:r>
          </a:p>
          <a:p>
            <a:pPr>
              <a:lnSpc>
                <a:spcPct val="115000"/>
              </a:lnSpc>
              <a:defRPr sz="1800"/>
            </a:pPr>
            <a:r>
              <a:t>Discussion of current and future applications.</a:t>
            </a:r>
          </a:p>
          <a:p>
            <a:pPr>
              <a:lnSpc>
                <a:spcPct val="115000"/>
              </a:lnSpc>
              <a:defRPr sz="1800"/>
            </a:pPr>
            <a:r>
              <a:t>Final thoughts on the relevance of ring topology in modern networking.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Ring Topology: A Circular Network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595959"/>
                </a:solidFill>
              </a:defRPr>
            </a:pPr>
            <a:r>
              <a:t>Created by: Aditya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1. Introduction to Ring Topology</a:t>
            </a:r>
          </a:p>
          <a:p>
            <a:pPr>
              <a:lnSpc>
                <a:spcPct val="115000"/>
              </a:lnSpc>
              <a:defRPr sz="1800"/>
            </a:pPr>
            <a:r>
              <a:t>2. How Ring Topology Works</a:t>
            </a:r>
          </a:p>
          <a:p>
            <a:pPr>
              <a:lnSpc>
                <a:spcPct val="115000"/>
              </a:lnSpc>
              <a:defRPr sz="1800"/>
            </a:pPr>
            <a:r>
              <a:t>3. Advantages of Ring Topology</a:t>
            </a:r>
          </a:p>
          <a:p>
            <a:pPr>
              <a:lnSpc>
                <a:spcPct val="115000"/>
              </a:lnSpc>
              <a:defRPr sz="1800"/>
            </a:pPr>
            <a:r>
              <a:t>4. Disadvantages of Ring Topology</a:t>
            </a:r>
          </a:p>
          <a:p>
            <a:pPr>
              <a:lnSpc>
                <a:spcPct val="115000"/>
              </a:lnSpc>
              <a:defRPr sz="1800"/>
            </a:pPr>
            <a:r>
              <a:t>5. Ring Topology Variations</a:t>
            </a:r>
          </a:p>
          <a:p>
            <a:pPr>
              <a:lnSpc>
                <a:spcPct val="115000"/>
              </a:lnSpc>
              <a:defRPr sz="1800"/>
            </a:pPr>
            <a:r>
              <a:t>6. Applications of Ring Topology</a:t>
            </a:r>
          </a:p>
          <a:p>
            <a:pPr>
              <a:lnSpc>
                <a:spcPct val="115000"/>
              </a:lnSpc>
              <a:defRPr sz="1800"/>
            </a:pPr>
            <a:r>
              <a:t>7. Ring Topology vs. Other Network Topologies</a:t>
            </a:r>
          </a:p>
          <a:p>
            <a:pPr>
              <a:lnSpc>
                <a:spcPct val="115000"/>
              </a:lnSpc>
              <a:defRPr sz="1800"/>
            </a:pPr>
            <a:r>
              <a:t>8. Future of Ring Topology</a:t>
            </a:r>
          </a:p>
          <a:p>
            <a:pPr>
              <a:lnSpc>
                <a:spcPct val="115000"/>
              </a:lnSpc>
              <a:defRPr sz="1800"/>
            </a:pPr>
            <a:r>
              <a:t>9. Conclusion: Summary and Key Takeaways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Ring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Definition of ring topology: A network where nodes are connected in a closed loop.</a:t>
            </a:r>
          </a:p>
          <a:p>
            <a:pPr>
              <a:lnSpc>
                <a:spcPct val="115000"/>
              </a:lnSpc>
              <a:defRPr sz="1800"/>
            </a:pPr>
            <a:r>
              <a:t>Data transmission: Data travels unidirectionally or bidirectionally around the ring.</a:t>
            </a:r>
          </a:p>
          <a:p>
            <a:pPr>
              <a:lnSpc>
                <a:spcPct val="115000"/>
              </a:lnSpc>
              <a:defRPr sz="1800"/>
            </a:pPr>
            <a:r>
              <a:t>Basic components: Nodes, cables, repeaters/MAUs (in some implementations).</a:t>
            </a:r>
          </a:p>
          <a:p>
            <a:pPr>
              <a:lnSpc>
                <a:spcPct val="115000"/>
              </a:lnSpc>
              <a:defRPr sz="1800"/>
            </a:pPr>
            <a:r>
              <a:t>Simple visual representation: A circular diagram showcasing interconnected nodes.</a:t>
            </a:r>
          </a:p>
          <a:p>
            <a:pPr>
              <a:lnSpc>
                <a:spcPct val="115000"/>
              </a:lnSpc>
              <a:defRPr sz="1800"/>
            </a:pPr>
            <a:r>
              <a:t>Comparison to other topologies: Brief mention of bus, star, and mesh topologies.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Ring Topology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Data transmission process: Data packets travel from node to node until reaching the destination.</a:t>
            </a:r>
          </a:p>
          <a:p>
            <a:pPr>
              <a:lnSpc>
                <a:spcPct val="115000"/>
              </a:lnSpc>
              <a:defRPr sz="1800"/>
            </a:pPr>
            <a:r>
              <a:t>Token passing (if applicable): Explanation of how a token grants transmission rights.</a:t>
            </a:r>
          </a:p>
          <a:p>
            <a:pPr>
              <a:lnSpc>
                <a:spcPct val="115000"/>
              </a:lnSpc>
              <a:defRPr sz="1800"/>
            </a:pPr>
            <a:r>
              <a:t>Addressing and routing: How nodes identify and forward data packets.</a:t>
            </a:r>
          </a:p>
          <a:p>
            <a:pPr>
              <a:lnSpc>
                <a:spcPct val="115000"/>
              </a:lnSpc>
              <a:defRPr sz="1800"/>
            </a:pPr>
            <a:r>
              <a:t>Error detection and handling: Mechanisms for detecting and resolving transmission errors.</a:t>
            </a:r>
          </a:p>
          <a:p>
            <a:pPr>
              <a:lnSpc>
                <a:spcPct val="115000"/>
              </a:lnSpc>
              <a:defRPr sz="1800"/>
            </a:pPr>
            <a:r>
              <a:t>Media Access Control (MAC): How nodes gain access to the transmission medium.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Ring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Equal access to network resources: All nodes have equal access to the network.</a:t>
            </a:r>
          </a:p>
          <a:p>
            <a:pPr>
              <a:lnSpc>
                <a:spcPct val="115000"/>
              </a:lnSpc>
              <a:defRPr sz="1800"/>
            </a:pPr>
            <a:r>
              <a:t>Predictable network performance: Easier to predict network latency and bandwidth.</a:t>
            </a:r>
          </a:p>
          <a:p>
            <a:pPr>
              <a:lnSpc>
                <a:spcPct val="115000"/>
              </a:lnSpc>
              <a:defRPr sz="1800"/>
            </a:pPr>
            <a:r>
              <a:t>Simple to implement and manage (in smaller networks): Relatively straightforward setup.</a:t>
            </a:r>
          </a:p>
          <a:p>
            <a:pPr>
              <a:lnSpc>
                <a:spcPct val="115000"/>
              </a:lnSpc>
              <a:defRPr sz="1800"/>
            </a:pPr>
            <a:r>
              <a:t>Deterministic data transmission: Data transmission is predictable and reliable.</a:t>
            </a:r>
          </a:p>
          <a:p>
            <a:pPr>
              <a:lnSpc>
                <a:spcPct val="115000"/>
              </a:lnSpc>
              <a:defRPr sz="1800"/>
            </a:pPr>
            <a:r>
              <a:t>Low collision probability (with token-based systems): Reduced network congestion.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Disadvantages of Ring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Single point of failure: A failure in one node can bring down the entire network.</a:t>
            </a:r>
          </a:p>
          <a:p>
            <a:pPr>
              <a:lnSpc>
                <a:spcPct val="115000"/>
              </a:lnSpc>
              <a:defRPr sz="1800"/>
            </a:pPr>
            <a:r>
              <a:t>Difficult to troubleshoot: Identifying the source of a problem can be challenging.</a:t>
            </a:r>
          </a:p>
          <a:p>
            <a:pPr>
              <a:lnSpc>
                <a:spcPct val="115000"/>
              </a:lnSpc>
              <a:defRPr sz="1800"/>
            </a:pPr>
            <a:r>
              <a:t>Scalability issues: Adding or removing nodes can be complex and disruptive.</a:t>
            </a:r>
          </a:p>
          <a:p>
            <a:pPr>
              <a:lnSpc>
                <a:spcPct val="115000"/>
              </a:lnSpc>
              <a:defRPr sz="1800"/>
            </a:pPr>
            <a:r>
              <a:t>Performance degradation with increased network size: Network performance can suffer with many nodes.</a:t>
            </a:r>
          </a:p>
          <a:p>
            <a:pPr>
              <a:lnSpc>
                <a:spcPct val="115000"/>
              </a:lnSpc>
              <a:defRPr sz="1800"/>
            </a:pPr>
            <a:r>
              <a:t>Limited bandwidth: Bandwidth is shared among all nodes.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Ring Topology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Token Ring: Detailed explanation of token-passing mechanisms.</a:t>
            </a:r>
          </a:p>
          <a:p>
            <a:pPr>
              <a:lnSpc>
                <a:spcPct val="115000"/>
              </a:lnSpc>
              <a:defRPr sz="1800"/>
            </a:pPr>
            <a:r>
              <a:t>Fiber Distributed Data Interface (FDDI): High-speed ring topology using fiber optics.</a:t>
            </a:r>
          </a:p>
          <a:p>
            <a:pPr>
              <a:lnSpc>
                <a:spcPct val="115000"/>
              </a:lnSpc>
              <a:defRPr sz="1800"/>
            </a:pPr>
            <a:r>
              <a:t>SONET/SDH: Synchronous optical networking for high-bandwidth applications.</a:t>
            </a:r>
          </a:p>
          <a:p>
            <a:pPr>
              <a:lnSpc>
                <a:spcPct val="115000"/>
              </a:lnSpc>
              <a:defRPr sz="1800"/>
            </a:pPr>
            <a:r>
              <a:t>Comparison of variations: Highlight the differences in speed, reliability, and complexity.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Ring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Local Area Networks (LANs): Use in smaller, dedicated networks.</a:t>
            </a:r>
          </a:p>
          <a:p>
            <a:pPr>
              <a:lnSpc>
                <a:spcPct val="115000"/>
              </a:lnSpc>
              <a:defRPr sz="1800"/>
            </a:pPr>
            <a:r>
              <a:t>Industrial control systems: Reliable data transmission in critical applications.</a:t>
            </a:r>
          </a:p>
          <a:p>
            <a:pPr>
              <a:lnSpc>
                <a:spcPct val="115000"/>
              </a:lnSpc>
              <a:defRPr sz="1800"/>
            </a:pPr>
            <a:r>
              <a:t>Manufacturing environments: Robust network for automated systems.</a:t>
            </a:r>
          </a:p>
          <a:p>
            <a:pPr>
              <a:lnSpc>
                <a:spcPct val="115000"/>
              </a:lnSpc>
              <a:defRPr sz="1800"/>
            </a:pPr>
            <a:r>
              <a:t>Military applications: Secure and reliable communication networks.</a:t>
            </a:r>
          </a:p>
          <a:p>
            <a:pPr>
              <a:lnSpc>
                <a:spcPct val="115000"/>
              </a:lnSpc>
              <a:defRPr sz="1800"/>
            </a:pPr>
            <a:r>
              <a:t>Specific examples: Mention real-world applications of ring topology.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Trebuchet MS</vt:lpstr>
      <vt:lpstr>Wingdings 3</vt:lpstr>
      <vt:lpstr>Facet</vt:lpstr>
      <vt:lpstr>Teach-Assist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Bhogil</dc:creator>
  <cp:lastModifiedBy>Aditya Bhogil</cp:lastModifiedBy>
  <cp:revision>7</cp:revision>
  <dcterms:created xsi:type="dcterms:W3CDTF">2024-10-07T05:44:32Z</dcterms:created>
  <dcterms:modified xsi:type="dcterms:W3CDTF">2025-02-28T02:17:07Z</dcterms:modified>
</cp:coreProperties>
</file>