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74" r:id="rId3"/>
    <p:sldId id="275" r:id="rId4"/>
    <p:sldId id="277" r:id="rId5"/>
    <p:sldId id="276" r:id="rId6"/>
    <p:sldId id="278" r:id="rId7"/>
    <p:sldId id="279" r:id="rId8"/>
    <p:sldId id="280" r:id="rId9"/>
    <p:sldId id="281" r:id="rId10"/>
    <p:sldId id="282" r:id="rId11"/>
    <p:sldId id="283" r:id="rId12"/>
    <p:sldId id="284" r:id="rId13"/>
    <p:sldId id="285" r:id="rId14"/>
    <p:sldId id="286" r:id="rId15"/>
    <p:sldId id="287" r:id="rId16"/>
    <p:sldId id="288" r:id="rId17"/>
    <p:sldId id="302" r:id="rId18"/>
    <p:sldId id="289" r:id="rId19"/>
    <p:sldId id="291" r:id="rId20"/>
    <p:sldId id="300" r:id="rId21"/>
    <p:sldId id="292" r:id="rId22"/>
    <p:sldId id="297" r:id="rId23"/>
    <p:sldId id="293" r:id="rId24"/>
    <p:sldId id="301" r:id="rId25"/>
    <p:sldId id="294" r:id="rId26"/>
    <p:sldId id="295" r:id="rId27"/>
    <p:sldId id="296" r:id="rId28"/>
    <p:sldId id="29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C87BCD-7252-C924-FD26-FABF77D8068C}" v="744" dt="2023-06-01T23:17:16.389"/>
    <p1510:client id="{442F128F-EB34-685A-6361-4634B3D50F77}" v="172" dt="2023-06-01T19:48:31.294"/>
    <p1510:client id="{68CB4FFF-B689-B01E-2755-B5997416FEA3}" v="215" dt="2023-06-01T21:11:56.893"/>
    <p1510:client id="{8E03A1B8-97AC-FDAF-2E0A-1874C1C6AA34}" v="34" dt="2023-06-01T21:20:09.773"/>
    <p1510:client id="{E494DB51-691E-053D-7833-DA33B7DA6BA6}" v="421" dt="2023-06-01T20:35:14.0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diagrams/_rels/data10.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22.png"/><Relationship Id="rId7" Type="http://schemas.openxmlformats.org/officeDocument/2006/relationships/image" Target="../media/image24.png"/><Relationship Id="rId2" Type="http://schemas.openxmlformats.org/officeDocument/2006/relationships/image" Target="../media/image31.svg"/><Relationship Id="rId1" Type="http://schemas.openxmlformats.org/officeDocument/2006/relationships/image" Target="../media/image21.png"/><Relationship Id="rId6" Type="http://schemas.openxmlformats.org/officeDocument/2006/relationships/image" Target="../media/image35.svg"/><Relationship Id="rId5" Type="http://schemas.openxmlformats.org/officeDocument/2006/relationships/image" Target="../media/image23.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25.png"/></Relationships>
</file>

<file path=ppt/diagrams/_rels/data11.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image" Target="../media/image41.svg"/><Relationship Id="rId1" Type="http://schemas.openxmlformats.org/officeDocument/2006/relationships/image" Target="../media/image26.png"/><Relationship Id="rId6" Type="http://schemas.openxmlformats.org/officeDocument/2006/relationships/image" Target="../media/image45.svg"/><Relationship Id="rId5" Type="http://schemas.openxmlformats.org/officeDocument/2006/relationships/image" Target="../media/image28.png"/><Relationship Id="rId4" Type="http://schemas.openxmlformats.org/officeDocument/2006/relationships/image" Target="../media/image43.svg"/></Relationships>
</file>

<file path=ppt/diagrams/_rels/data13.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31.png"/><Relationship Id="rId7" Type="http://schemas.openxmlformats.org/officeDocument/2006/relationships/image" Target="../media/image33.png"/><Relationship Id="rId12" Type="http://schemas.openxmlformats.org/officeDocument/2006/relationships/image" Target="../media/image58.svg"/><Relationship Id="rId2" Type="http://schemas.openxmlformats.org/officeDocument/2006/relationships/image" Target="../media/image49.svg"/><Relationship Id="rId1" Type="http://schemas.openxmlformats.org/officeDocument/2006/relationships/image" Target="../media/image30.png"/><Relationship Id="rId6" Type="http://schemas.openxmlformats.org/officeDocument/2006/relationships/image" Target="../media/image53.svg"/><Relationship Id="rId11" Type="http://schemas.openxmlformats.org/officeDocument/2006/relationships/image" Target="../media/image35.png"/><Relationship Id="rId5" Type="http://schemas.openxmlformats.org/officeDocument/2006/relationships/image" Target="../media/image32.png"/><Relationship Id="rId10" Type="http://schemas.openxmlformats.org/officeDocument/2006/relationships/image" Target="../media/image56.svg"/><Relationship Id="rId4" Type="http://schemas.openxmlformats.org/officeDocument/2006/relationships/image" Target="../media/image51.svg"/><Relationship Id="rId9" Type="http://schemas.openxmlformats.org/officeDocument/2006/relationships/image" Target="../media/image34.png"/></Relationships>
</file>

<file path=ppt/diagrams/_rels/data14.xml.rels><?xml version="1.0" encoding="UTF-8" standalone="yes"?>
<Relationships xmlns="http://schemas.openxmlformats.org/package/2006/relationships"><Relationship Id="rId8" Type="http://schemas.openxmlformats.org/officeDocument/2006/relationships/image" Target="../media/image65.svg"/><Relationship Id="rId3" Type="http://schemas.openxmlformats.org/officeDocument/2006/relationships/image" Target="../media/image37.png"/><Relationship Id="rId7" Type="http://schemas.openxmlformats.org/officeDocument/2006/relationships/image" Target="../media/image39.png"/><Relationship Id="rId12" Type="http://schemas.openxmlformats.org/officeDocument/2006/relationships/image" Target="../media/image69.svg"/><Relationship Id="rId2" Type="http://schemas.openxmlformats.org/officeDocument/2006/relationships/image" Target="../media/image60.svg"/><Relationship Id="rId1" Type="http://schemas.openxmlformats.org/officeDocument/2006/relationships/image" Target="../media/image36.png"/><Relationship Id="rId6" Type="http://schemas.openxmlformats.org/officeDocument/2006/relationships/image" Target="../media/image63.svg"/><Relationship Id="rId11" Type="http://schemas.openxmlformats.org/officeDocument/2006/relationships/image" Target="../media/image41.png"/><Relationship Id="rId5" Type="http://schemas.openxmlformats.org/officeDocument/2006/relationships/image" Target="../media/image38.png"/><Relationship Id="rId10" Type="http://schemas.openxmlformats.org/officeDocument/2006/relationships/image" Target="../media/image67.svg"/><Relationship Id="rId4" Type="http://schemas.openxmlformats.org/officeDocument/2006/relationships/image" Target="../media/image61.svg"/><Relationship Id="rId9" Type="http://schemas.openxmlformats.org/officeDocument/2006/relationships/image" Target="../media/image40.png"/></Relationships>
</file>

<file path=ppt/diagrams/_rels/data15.xml.rels><?xml version="1.0" encoding="UTF-8" standalone="yes"?>
<Relationships xmlns="http://schemas.openxmlformats.org/package/2006/relationships"><Relationship Id="rId8" Type="http://schemas.openxmlformats.org/officeDocument/2006/relationships/image" Target="../media/image75.svg"/><Relationship Id="rId3" Type="http://schemas.openxmlformats.org/officeDocument/2006/relationships/image" Target="../media/image42.png"/><Relationship Id="rId7" Type="http://schemas.openxmlformats.org/officeDocument/2006/relationships/image" Target="../media/image44.png"/><Relationship Id="rId2" Type="http://schemas.openxmlformats.org/officeDocument/2006/relationships/image" Target="../media/image54.svg"/><Relationship Id="rId1" Type="http://schemas.openxmlformats.org/officeDocument/2006/relationships/image" Target="../media/image8.png"/><Relationship Id="rId6" Type="http://schemas.openxmlformats.org/officeDocument/2006/relationships/image" Target="../media/image73.svg"/><Relationship Id="rId5" Type="http://schemas.openxmlformats.org/officeDocument/2006/relationships/image" Target="../media/image43.png"/><Relationship Id="rId10" Type="http://schemas.openxmlformats.org/officeDocument/2006/relationships/image" Target="../media/image77.svg"/><Relationship Id="rId4" Type="http://schemas.openxmlformats.org/officeDocument/2006/relationships/image" Target="../media/image71.svg"/><Relationship Id="rId9" Type="http://schemas.openxmlformats.org/officeDocument/2006/relationships/image" Target="../media/image45.png"/></Relationships>
</file>

<file path=ppt/diagrams/_rels/data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11.svg"/><Relationship Id="rId1" Type="http://schemas.openxmlformats.org/officeDocument/2006/relationships/image" Target="../media/image6.png"/><Relationship Id="rId6" Type="http://schemas.openxmlformats.org/officeDocument/2006/relationships/image" Target="../media/image15.svg"/><Relationship Id="rId5" Type="http://schemas.openxmlformats.org/officeDocument/2006/relationships/image" Target="../media/image8.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22.png"/><Relationship Id="rId7" Type="http://schemas.openxmlformats.org/officeDocument/2006/relationships/image" Target="../media/image24.png"/><Relationship Id="rId2" Type="http://schemas.openxmlformats.org/officeDocument/2006/relationships/image" Target="../media/image31.svg"/><Relationship Id="rId1" Type="http://schemas.openxmlformats.org/officeDocument/2006/relationships/image" Target="../media/image21.png"/><Relationship Id="rId6" Type="http://schemas.openxmlformats.org/officeDocument/2006/relationships/image" Target="../media/image35.svg"/><Relationship Id="rId5" Type="http://schemas.openxmlformats.org/officeDocument/2006/relationships/image" Target="../media/image23.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25.png"/></Relationships>
</file>

<file path=ppt/diagrams/_rels/drawing11.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image" Target="../media/image41.svg"/><Relationship Id="rId1" Type="http://schemas.openxmlformats.org/officeDocument/2006/relationships/image" Target="../media/image26.png"/><Relationship Id="rId6" Type="http://schemas.openxmlformats.org/officeDocument/2006/relationships/image" Target="../media/image45.svg"/><Relationship Id="rId5" Type="http://schemas.openxmlformats.org/officeDocument/2006/relationships/image" Target="../media/image28.png"/><Relationship Id="rId4" Type="http://schemas.openxmlformats.org/officeDocument/2006/relationships/image" Target="../media/image43.svg"/></Relationships>
</file>

<file path=ppt/diagrams/_rels/drawing13.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31.png"/><Relationship Id="rId7" Type="http://schemas.openxmlformats.org/officeDocument/2006/relationships/image" Target="../media/image33.png"/><Relationship Id="rId12" Type="http://schemas.openxmlformats.org/officeDocument/2006/relationships/image" Target="../media/image58.svg"/><Relationship Id="rId2" Type="http://schemas.openxmlformats.org/officeDocument/2006/relationships/image" Target="../media/image49.svg"/><Relationship Id="rId1" Type="http://schemas.openxmlformats.org/officeDocument/2006/relationships/image" Target="../media/image30.png"/><Relationship Id="rId6" Type="http://schemas.openxmlformats.org/officeDocument/2006/relationships/image" Target="../media/image53.svg"/><Relationship Id="rId11" Type="http://schemas.openxmlformats.org/officeDocument/2006/relationships/image" Target="../media/image35.png"/><Relationship Id="rId5" Type="http://schemas.openxmlformats.org/officeDocument/2006/relationships/image" Target="../media/image32.png"/><Relationship Id="rId10" Type="http://schemas.openxmlformats.org/officeDocument/2006/relationships/image" Target="../media/image56.svg"/><Relationship Id="rId4" Type="http://schemas.openxmlformats.org/officeDocument/2006/relationships/image" Target="../media/image51.svg"/><Relationship Id="rId9" Type="http://schemas.openxmlformats.org/officeDocument/2006/relationships/image" Target="../media/image34.png"/></Relationships>
</file>

<file path=ppt/diagrams/_rels/drawing14.xml.rels><?xml version="1.0" encoding="UTF-8" standalone="yes"?>
<Relationships xmlns="http://schemas.openxmlformats.org/package/2006/relationships"><Relationship Id="rId8" Type="http://schemas.openxmlformats.org/officeDocument/2006/relationships/image" Target="../media/image65.svg"/><Relationship Id="rId3" Type="http://schemas.openxmlformats.org/officeDocument/2006/relationships/image" Target="../media/image37.png"/><Relationship Id="rId7" Type="http://schemas.openxmlformats.org/officeDocument/2006/relationships/image" Target="../media/image39.png"/><Relationship Id="rId12" Type="http://schemas.openxmlformats.org/officeDocument/2006/relationships/image" Target="../media/image69.svg"/><Relationship Id="rId2" Type="http://schemas.openxmlformats.org/officeDocument/2006/relationships/image" Target="../media/image60.svg"/><Relationship Id="rId1" Type="http://schemas.openxmlformats.org/officeDocument/2006/relationships/image" Target="../media/image36.png"/><Relationship Id="rId6" Type="http://schemas.openxmlformats.org/officeDocument/2006/relationships/image" Target="../media/image63.svg"/><Relationship Id="rId11" Type="http://schemas.openxmlformats.org/officeDocument/2006/relationships/image" Target="../media/image41.png"/><Relationship Id="rId5" Type="http://schemas.openxmlformats.org/officeDocument/2006/relationships/image" Target="../media/image38.png"/><Relationship Id="rId10" Type="http://schemas.openxmlformats.org/officeDocument/2006/relationships/image" Target="../media/image67.svg"/><Relationship Id="rId4" Type="http://schemas.openxmlformats.org/officeDocument/2006/relationships/image" Target="../media/image61.svg"/><Relationship Id="rId9" Type="http://schemas.openxmlformats.org/officeDocument/2006/relationships/image" Target="../media/image40.png"/></Relationships>
</file>

<file path=ppt/diagrams/_rels/drawing15.xml.rels><?xml version="1.0" encoding="UTF-8" standalone="yes"?>
<Relationships xmlns="http://schemas.openxmlformats.org/package/2006/relationships"><Relationship Id="rId8" Type="http://schemas.openxmlformats.org/officeDocument/2006/relationships/image" Target="../media/image75.svg"/><Relationship Id="rId3" Type="http://schemas.openxmlformats.org/officeDocument/2006/relationships/image" Target="../media/image42.png"/><Relationship Id="rId7" Type="http://schemas.openxmlformats.org/officeDocument/2006/relationships/image" Target="../media/image44.png"/><Relationship Id="rId2" Type="http://schemas.openxmlformats.org/officeDocument/2006/relationships/image" Target="../media/image54.svg"/><Relationship Id="rId1" Type="http://schemas.openxmlformats.org/officeDocument/2006/relationships/image" Target="../media/image8.png"/><Relationship Id="rId6" Type="http://schemas.openxmlformats.org/officeDocument/2006/relationships/image" Target="../media/image73.svg"/><Relationship Id="rId5" Type="http://schemas.openxmlformats.org/officeDocument/2006/relationships/image" Target="../media/image43.png"/><Relationship Id="rId10" Type="http://schemas.openxmlformats.org/officeDocument/2006/relationships/image" Target="../media/image77.svg"/><Relationship Id="rId4" Type="http://schemas.openxmlformats.org/officeDocument/2006/relationships/image" Target="../media/image71.svg"/><Relationship Id="rId9" Type="http://schemas.openxmlformats.org/officeDocument/2006/relationships/image" Target="../media/image45.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11.svg"/><Relationship Id="rId1" Type="http://schemas.openxmlformats.org/officeDocument/2006/relationships/image" Target="../media/image6.png"/><Relationship Id="rId6" Type="http://schemas.openxmlformats.org/officeDocument/2006/relationships/image" Target="../media/image15.svg"/><Relationship Id="rId5" Type="http://schemas.openxmlformats.org/officeDocument/2006/relationships/image" Target="../media/image8.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dgm:fillClrLst>
    <dgm:linClrLst meth="repeat">
      <a:schemeClr val="lt1">
        <a:alpha val="0"/>
      </a:schemeClr>
    </dgm:linClrLst>
    <dgm:effectClrLst/>
    <dgm:txLinClrLst/>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2C94CE-9280-4C62-A1B6-E60298138491}"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0C3D305-732E-470C-9776-D129C86379F7}">
      <dgm:prSet/>
      <dgm:spPr/>
      <dgm:t>
        <a:bodyPr/>
        <a:lstStyle/>
        <a:p>
          <a:pPr>
            <a:lnSpc>
              <a:spcPct val="100000"/>
            </a:lnSpc>
          </a:pPr>
          <a:r>
            <a:rPr lang="en-US" dirty="0"/>
            <a:t>Every year, approximately 1.5 lakh people dies on India roads, which translate, on an average, into 1130 accidents and 422 deaths every day or 47 accidents and 18 deaths every hour.</a:t>
          </a:r>
        </a:p>
      </dgm:t>
    </dgm:pt>
    <dgm:pt modelId="{5FBB2113-406D-4AB6-8A70-28CB2177106B}" type="parTrans" cxnId="{5DE7A6CE-5664-417C-82A5-977FDDECEB7B}">
      <dgm:prSet/>
      <dgm:spPr/>
      <dgm:t>
        <a:bodyPr/>
        <a:lstStyle/>
        <a:p>
          <a:endParaRPr lang="en-US"/>
        </a:p>
      </dgm:t>
    </dgm:pt>
    <dgm:pt modelId="{D078615E-E408-4E6E-8181-CCF98B2753D0}" type="sibTrans" cxnId="{5DE7A6CE-5664-417C-82A5-977FDDECEB7B}">
      <dgm:prSet/>
      <dgm:spPr/>
      <dgm:t>
        <a:bodyPr/>
        <a:lstStyle/>
        <a:p>
          <a:pPr>
            <a:lnSpc>
              <a:spcPct val="100000"/>
            </a:lnSpc>
          </a:pPr>
          <a:endParaRPr lang="en-US"/>
        </a:p>
      </dgm:t>
    </dgm:pt>
    <dgm:pt modelId="{E5E57A21-7826-4B7F-8D06-B055BDD46045}">
      <dgm:prSet/>
      <dgm:spPr/>
      <dgm:t>
        <a:bodyPr/>
        <a:lstStyle/>
        <a:p>
          <a:pPr>
            <a:lnSpc>
              <a:spcPct val="100000"/>
            </a:lnSpc>
          </a:pPr>
          <a:r>
            <a:rPr lang="en-US"/>
            <a:t>Current remotecontrolled cars do not have obstacle detection capabilities, posing a safety risk.</a:t>
          </a:r>
        </a:p>
      </dgm:t>
    </dgm:pt>
    <dgm:pt modelId="{B845B29F-3657-470E-969C-D5BEA5DD5434}" type="parTrans" cxnId="{8EFA745D-068F-4366-A396-05DCDD8DCFFE}">
      <dgm:prSet/>
      <dgm:spPr/>
      <dgm:t>
        <a:bodyPr/>
        <a:lstStyle/>
        <a:p>
          <a:endParaRPr lang="en-US"/>
        </a:p>
      </dgm:t>
    </dgm:pt>
    <dgm:pt modelId="{55FCCBA5-D996-4F76-8E30-0DDAE348721F}" type="sibTrans" cxnId="{8EFA745D-068F-4366-A396-05DCDD8DCFFE}">
      <dgm:prSet/>
      <dgm:spPr/>
      <dgm:t>
        <a:bodyPr/>
        <a:lstStyle/>
        <a:p>
          <a:pPr>
            <a:lnSpc>
              <a:spcPct val="100000"/>
            </a:lnSpc>
          </a:pPr>
          <a:endParaRPr lang="en-US"/>
        </a:p>
      </dgm:t>
    </dgm:pt>
    <dgm:pt modelId="{FED656C0-FA39-461F-AEE7-2CB353188C84}">
      <dgm:prSet/>
      <dgm:spPr/>
      <dgm:t>
        <a:bodyPr/>
        <a:lstStyle/>
        <a:p>
          <a:pPr>
            <a:lnSpc>
              <a:spcPct val="100000"/>
            </a:lnSpc>
          </a:pPr>
          <a:r>
            <a:rPr lang="en-US"/>
            <a:t>Existing remotecontrolled cars lack alcohol sensing capabilities, which can be essential for certain applications.</a:t>
          </a:r>
        </a:p>
      </dgm:t>
    </dgm:pt>
    <dgm:pt modelId="{8839ECBA-7306-43DA-A429-C5DFF2C37C8B}" type="parTrans" cxnId="{DCC79ACA-4763-428E-8164-A9C923449ABD}">
      <dgm:prSet/>
      <dgm:spPr/>
      <dgm:t>
        <a:bodyPr/>
        <a:lstStyle/>
        <a:p>
          <a:endParaRPr lang="en-US"/>
        </a:p>
      </dgm:t>
    </dgm:pt>
    <dgm:pt modelId="{70A18363-95F3-4FF1-8B60-962192AC7CB2}" type="sibTrans" cxnId="{DCC79ACA-4763-428E-8164-A9C923449ABD}">
      <dgm:prSet/>
      <dgm:spPr/>
      <dgm:t>
        <a:bodyPr/>
        <a:lstStyle/>
        <a:p>
          <a:pPr>
            <a:lnSpc>
              <a:spcPct val="100000"/>
            </a:lnSpc>
          </a:pPr>
          <a:endParaRPr lang="en-US"/>
        </a:p>
      </dgm:t>
    </dgm:pt>
    <dgm:pt modelId="{DB65C0B5-90AC-40F2-AFB2-20139F3F839D}">
      <dgm:prSet/>
      <dgm:spPr/>
      <dgm:t>
        <a:bodyPr/>
        <a:lstStyle/>
        <a:p>
          <a:pPr>
            <a:lnSpc>
              <a:spcPct val="100000"/>
            </a:lnSpc>
          </a:pPr>
          <a:r>
            <a:rPr lang="en-US"/>
            <a:t>The motor control system should be integrated to provide precise control over the robotic car's movements</a:t>
          </a:r>
          <a:r>
            <a:rPr lang="en-US">
              <a:latin typeface="Bell MT"/>
            </a:rPr>
            <a:t>.</a:t>
          </a:r>
          <a:endParaRPr lang="en-US"/>
        </a:p>
      </dgm:t>
    </dgm:pt>
    <dgm:pt modelId="{955B0BEC-2256-414D-9C42-26B8C6AFD153}" type="parTrans" cxnId="{657D803F-6CEE-49A8-A499-D2DA2B0EF263}">
      <dgm:prSet/>
      <dgm:spPr/>
      <dgm:t>
        <a:bodyPr/>
        <a:lstStyle/>
        <a:p>
          <a:endParaRPr lang="en-US"/>
        </a:p>
      </dgm:t>
    </dgm:pt>
    <dgm:pt modelId="{9FEBF9D2-F6A7-409F-9B10-C41BD98282A3}" type="sibTrans" cxnId="{657D803F-6CEE-49A8-A499-D2DA2B0EF263}">
      <dgm:prSet/>
      <dgm:spPr/>
      <dgm:t>
        <a:bodyPr/>
        <a:lstStyle/>
        <a:p>
          <a:endParaRPr lang="en-US"/>
        </a:p>
      </dgm:t>
    </dgm:pt>
    <dgm:pt modelId="{829BE072-56FE-44EE-B27A-5F213A166784}" type="pres">
      <dgm:prSet presAssocID="{2C2C94CE-9280-4C62-A1B6-E60298138491}" presName="root" presStyleCnt="0">
        <dgm:presLayoutVars>
          <dgm:dir/>
          <dgm:resizeHandles val="exact"/>
        </dgm:presLayoutVars>
      </dgm:prSet>
      <dgm:spPr/>
      <dgm:t>
        <a:bodyPr/>
        <a:lstStyle/>
        <a:p>
          <a:endParaRPr lang="en-US"/>
        </a:p>
      </dgm:t>
    </dgm:pt>
    <dgm:pt modelId="{9829ACAE-7902-417E-87F4-107A83E01307}" type="pres">
      <dgm:prSet presAssocID="{2C2C94CE-9280-4C62-A1B6-E60298138491}" presName="container" presStyleCnt="0">
        <dgm:presLayoutVars>
          <dgm:dir/>
          <dgm:resizeHandles val="exact"/>
        </dgm:presLayoutVars>
      </dgm:prSet>
      <dgm:spPr/>
    </dgm:pt>
    <dgm:pt modelId="{FBE7358F-F279-4E71-8BEF-C81031484EDB}" type="pres">
      <dgm:prSet presAssocID="{C0C3D305-732E-470C-9776-D129C86379F7}" presName="compNode" presStyleCnt="0"/>
      <dgm:spPr/>
    </dgm:pt>
    <dgm:pt modelId="{2DF2D669-08D4-43A2-BE40-D3F4EA8DB7A0}" type="pres">
      <dgm:prSet presAssocID="{C0C3D305-732E-470C-9776-D129C86379F7}" presName="iconBgRect" presStyleLbl="bgShp" presStyleIdx="0" presStyleCnt="4"/>
      <dgm:spPr/>
    </dgm:pt>
    <dgm:pt modelId="{0027A539-75D5-4915-97CD-827D1B2261DE}" type="pres">
      <dgm:prSet presAssocID="{C0C3D305-732E-470C-9776-D129C86379F7}" presName="iconRect"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Yuan"/>
        </a:ext>
      </dgm:extLst>
    </dgm:pt>
    <dgm:pt modelId="{794BC768-41A9-4720-B629-5693193A2731}" type="pres">
      <dgm:prSet presAssocID="{C0C3D305-732E-470C-9776-D129C86379F7}" presName="spaceRect" presStyleCnt="0"/>
      <dgm:spPr/>
    </dgm:pt>
    <dgm:pt modelId="{5C66E184-8E97-4E79-A737-7E209D20EB58}" type="pres">
      <dgm:prSet presAssocID="{C0C3D305-732E-470C-9776-D129C86379F7}" presName="textRect" presStyleLbl="revTx" presStyleIdx="0" presStyleCnt="4">
        <dgm:presLayoutVars>
          <dgm:chMax val="1"/>
          <dgm:chPref val="1"/>
        </dgm:presLayoutVars>
      </dgm:prSet>
      <dgm:spPr/>
      <dgm:t>
        <a:bodyPr/>
        <a:lstStyle/>
        <a:p>
          <a:endParaRPr lang="en-US"/>
        </a:p>
      </dgm:t>
    </dgm:pt>
    <dgm:pt modelId="{89333B6E-BF8F-422B-BB25-6E288048D54E}" type="pres">
      <dgm:prSet presAssocID="{D078615E-E408-4E6E-8181-CCF98B2753D0}" presName="sibTrans" presStyleLbl="sibTrans2D1" presStyleIdx="0" presStyleCnt="0"/>
      <dgm:spPr/>
      <dgm:t>
        <a:bodyPr/>
        <a:lstStyle/>
        <a:p>
          <a:endParaRPr lang="en-US"/>
        </a:p>
      </dgm:t>
    </dgm:pt>
    <dgm:pt modelId="{EE5F0239-2BD5-48E6-BE8C-C1C3EB611E97}" type="pres">
      <dgm:prSet presAssocID="{E5E57A21-7826-4B7F-8D06-B055BDD46045}" presName="compNode" presStyleCnt="0"/>
      <dgm:spPr/>
    </dgm:pt>
    <dgm:pt modelId="{59070A82-B6AE-4F0C-A506-85934AE0590B}" type="pres">
      <dgm:prSet presAssocID="{E5E57A21-7826-4B7F-8D06-B055BDD46045}" presName="iconBgRect" presStyleLbl="bgShp" presStyleIdx="1" presStyleCnt="4"/>
      <dgm:spPr/>
    </dgm:pt>
    <dgm:pt modelId="{31D2F3D1-C99D-4A52-980F-E095D804C687}" type="pres">
      <dgm:prSet presAssocID="{E5E57A21-7826-4B7F-8D06-B055BDD46045}" presName="iconRect" presStyleLbl="node1" presStyleIdx="1" presStyleCnt="4"/>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Remote control"/>
        </a:ext>
      </dgm:extLst>
    </dgm:pt>
    <dgm:pt modelId="{01173B7A-F4F8-416E-9581-482A9DD06F8F}" type="pres">
      <dgm:prSet presAssocID="{E5E57A21-7826-4B7F-8D06-B055BDD46045}" presName="spaceRect" presStyleCnt="0"/>
      <dgm:spPr/>
    </dgm:pt>
    <dgm:pt modelId="{7EB06534-3168-408A-9B6D-87D1023E85C4}" type="pres">
      <dgm:prSet presAssocID="{E5E57A21-7826-4B7F-8D06-B055BDD46045}" presName="textRect" presStyleLbl="revTx" presStyleIdx="1" presStyleCnt="4">
        <dgm:presLayoutVars>
          <dgm:chMax val="1"/>
          <dgm:chPref val="1"/>
        </dgm:presLayoutVars>
      </dgm:prSet>
      <dgm:spPr/>
      <dgm:t>
        <a:bodyPr/>
        <a:lstStyle/>
        <a:p>
          <a:endParaRPr lang="en-US"/>
        </a:p>
      </dgm:t>
    </dgm:pt>
    <dgm:pt modelId="{713F3408-119F-44EB-8104-AACBBE771494}" type="pres">
      <dgm:prSet presAssocID="{55FCCBA5-D996-4F76-8E30-0DDAE348721F}" presName="sibTrans" presStyleLbl="sibTrans2D1" presStyleIdx="0" presStyleCnt="0"/>
      <dgm:spPr/>
      <dgm:t>
        <a:bodyPr/>
        <a:lstStyle/>
        <a:p>
          <a:endParaRPr lang="en-US"/>
        </a:p>
      </dgm:t>
    </dgm:pt>
    <dgm:pt modelId="{16279F06-DC83-40D1-953D-046BDB23F37C}" type="pres">
      <dgm:prSet presAssocID="{FED656C0-FA39-461F-AEE7-2CB353188C84}" presName="compNode" presStyleCnt="0"/>
      <dgm:spPr/>
    </dgm:pt>
    <dgm:pt modelId="{A482D2F1-861B-4631-8024-B72DD7ADDB64}" type="pres">
      <dgm:prSet presAssocID="{FED656C0-FA39-461F-AEE7-2CB353188C84}" presName="iconBgRect" presStyleLbl="bgShp" presStyleIdx="2" presStyleCnt="4"/>
      <dgm:spPr/>
    </dgm:pt>
    <dgm:pt modelId="{868BF7B0-10F4-4902-BE3D-55CA433C21C2}" type="pres">
      <dgm:prSet presAssocID="{FED656C0-FA39-461F-AEE7-2CB353188C84}" presName="iconRect" presStyleLbl="node1" presStyleIdx="2" presStyleCnt="4"/>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DVD player"/>
        </a:ext>
      </dgm:extLst>
    </dgm:pt>
    <dgm:pt modelId="{D0F7BF6B-D248-4090-A65F-FCB9B2216603}" type="pres">
      <dgm:prSet presAssocID="{FED656C0-FA39-461F-AEE7-2CB353188C84}" presName="spaceRect" presStyleCnt="0"/>
      <dgm:spPr/>
    </dgm:pt>
    <dgm:pt modelId="{9629456F-C19D-4036-8957-A6D25D5F90FA}" type="pres">
      <dgm:prSet presAssocID="{FED656C0-FA39-461F-AEE7-2CB353188C84}" presName="textRect" presStyleLbl="revTx" presStyleIdx="2" presStyleCnt="4">
        <dgm:presLayoutVars>
          <dgm:chMax val="1"/>
          <dgm:chPref val="1"/>
        </dgm:presLayoutVars>
      </dgm:prSet>
      <dgm:spPr/>
      <dgm:t>
        <a:bodyPr/>
        <a:lstStyle/>
        <a:p>
          <a:endParaRPr lang="en-US"/>
        </a:p>
      </dgm:t>
    </dgm:pt>
    <dgm:pt modelId="{B7B47516-255A-41C9-BF68-02A146065DD4}" type="pres">
      <dgm:prSet presAssocID="{70A18363-95F3-4FF1-8B60-962192AC7CB2}" presName="sibTrans" presStyleLbl="sibTrans2D1" presStyleIdx="0" presStyleCnt="0"/>
      <dgm:spPr/>
      <dgm:t>
        <a:bodyPr/>
        <a:lstStyle/>
        <a:p>
          <a:endParaRPr lang="en-US"/>
        </a:p>
      </dgm:t>
    </dgm:pt>
    <dgm:pt modelId="{4B8E6972-F232-49CE-B68E-10A11D7E3A71}" type="pres">
      <dgm:prSet presAssocID="{DB65C0B5-90AC-40F2-AFB2-20139F3F839D}" presName="compNode" presStyleCnt="0"/>
      <dgm:spPr/>
    </dgm:pt>
    <dgm:pt modelId="{006AFB21-5B3A-4044-B66C-70F652B52B9F}" type="pres">
      <dgm:prSet presAssocID="{DB65C0B5-90AC-40F2-AFB2-20139F3F839D}" presName="iconBgRect" presStyleLbl="bgShp" presStyleIdx="3" presStyleCnt="4"/>
      <dgm:spPr/>
    </dgm:pt>
    <dgm:pt modelId="{D9D60D89-8E3D-4EC9-A79A-AE5C26AB9A32}" type="pres">
      <dgm:prSet presAssocID="{DB65C0B5-90AC-40F2-AFB2-20139F3F839D}" presName="iconRect" presStyleLbl="node1" presStyleIdx="3" presStyleCnt="4"/>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Scooter"/>
        </a:ext>
      </dgm:extLst>
    </dgm:pt>
    <dgm:pt modelId="{5D911B2E-8B7D-40A4-B6F1-E55E0A1338F2}" type="pres">
      <dgm:prSet presAssocID="{DB65C0B5-90AC-40F2-AFB2-20139F3F839D}" presName="spaceRect" presStyleCnt="0"/>
      <dgm:spPr/>
    </dgm:pt>
    <dgm:pt modelId="{FA8D2A27-AF77-47CE-B799-D9D9E31A1E19}" type="pres">
      <dgm:prSet presAssocID="{DB65C0B5-90AC-40F2-AFB2-20139F3F839D}" presName="textRect" presStyleLbl="revTx" presStyleIdx="3" presStyleCnt="4">
        <dgm:presLayoutVars>
          <dgm:chMax val="1"/>
          <dgm:chPref val="1"/>
        </dgm:presLayoutVars>
      </dgm:prSet>
      <dgm:spPr/>
      <dgm:t>
        <a:bodyPr/>
        <a:lstStyle/>
        <a:p>
          <a:endParaRPr lang="en-US"/>
        </a:p>
      </dgm:t>
    </dgm:pt>
  </dgm:ptLst>
  <dgm:cxnLst>
    <dgm:cxn modelId="{531816B8-81AB-4C60-A2DA-39D4804C8A74}" type="presOf" srcId="{C0C3D305-732E-470C-9776-D129C86379F7}" destId="{5C66E184-8E97-4E79-A737-7E209D20EB58}" srcOrd="0" destOrd="0" presId="urn:microsoft.com/office/officeart/2018/2/layout/IconCircleList"/>
    <dgm:cxn modelId="{F675F941-A861-480A-B604-9550CDD6FDC5}" type="presOf" srcId="{DB65C0B5-90AC-40F2-AFB2-20139F3F839D}" destId="{FA8D2A27-AF77-47CE-B799-D9D9E31A1E19}" srcOrd="0" destOrd="0" presId="urn:microsoft.com/office/officeart/2018/2/layout/IconCircleList"/>
    <dgm:cxn modelId="{D12A09EB-E08F-45F9-AB22-F6FDD11BFEAA}" type="presOf" srcId="{55FCCBA5-D996-4F76-8E30-0DDAE348721F}" destId="{713F3408-119F-44EB-8104-AACBBE771494}" srcOrd="0" destOrd="0" presId="urn:microsoft.com/office/officeart/2018/2/layout/IconCircleList"/>
    <dgm:cxn modelId="{DCC79ACA-4763-428E-8164-A9C923449ABD}" srcId="{2C2C94CE-9280-4C62-A1B6-E60298138491}" destId="{FED656C0-FA39-461F-AEE7-2CB353188C84}" srcOrd="2" destOrd="0" parTransId="{8839ECBA-7306-43DA-A429-C5DFF2C37C8B}" sibTransId="{70A18363-95F3-4FF1-8B60-962192AC7CB2}"/>
    <dgm:cxn modelId="{5DE7A6CE-5664-417C-82A5-977FDDECEB7B}" srcId="{2C2C94CE-9280-4C62-A1B6-E60298138491}" destId="{C0C3D305-732E-470C-9776-D129C86379F7}" srcOrd="0" destOrd="0" parTransId="{5FBB2113-406D-4AB6-8A70-28CB2177106B}" sibTransId="{D078615E-E408-4E6E-8181-CCF98B2753D0}"/>
    <dgm:cxn modelId="{657D803F-6CEE-49A8-A499-D2DA2B0EF263}" srcId="{2C2C94CE-9280-4C62-A1B6-E60298138491}" destId="{DB65C0B5-90AC-40F2-AFB2-20139F3F839D}" srcOrd="3" destOrd="0" parTransId="{955B0BEC-2256-414D-9C42-26B8C6AFD153}" sibTransId="{9FEBF9D2-F6A7-409F-9B10-C41BD98282A3}"/>
    <dgm:cxn modelId="{2C51308F-4C8A-416F-8AAD-FE9479EE8D59}" type="presOf" srcId="{E5E57A21-7826-4B7F-8D06-B055BDD46045}" destId="{7EB06534-3168-408A-9B6D-87D1023E85C4}" srcOrd="0" destOrd="0" presId="urn:microsoft.com/office/officeart/2018/2/layout/IconCircleList"/>
    <dgm:cxn modelId="{BB28C29C-DCFE-498C-8279-D1D841257D88}" type="presOf" srcId="{70A18363-95F3-4FF1-8B60-962192AC7CB2}" destId="{B7B47516-255A-41C9-BF68-02A146065DD4}" srcOrd="0" destOrd="0" presId="urn:microsoft.com/office/officeart/2018/2/layout/IconCircleList"/>
    <dgm:cxn modelId="{8EFA745D-068F-4366-A396-05DCDD8DCFFE}" srcId="{2C2C94CE-9280-4C62-A1B6-E60298138491}" destId="{E5E57A21-7826-4B7F-8D06-B055BDD46045}" srcOrd="1" destOrd="0" parTransId="{B845B29F-3657-470E-969C-D5BEA5DD5434}" sibTransId="{55FCCBA5-D996-4F76-8E30-0DDAE348721F}"/>
    <dgm:cxn modelId="{8A9091C8-1361-4A3F-9ADF-67447397313B}" type="presOf" srcId="{2C2C94CE-9280-4C62-A1B6-E60298138491}" destId="{829BE072-56FE-44EE-B27A-5F213A166784}" srcOrd="0" destOrd="0" presId="urn:microsoft.com/office/officeart/2018/2/layout/IconCircleList"/>
    <dgm:cxn modelId="{BDDB79BA-114C-4C7B-94EE-8C25667A81BC}" type="presOf" srcId="{FED656C0-FA39-461F-AEE7-2CB353188C84}" destId="{9629456F-C19D-4036-8957-A6D25D5F90FA}" srcOrd="0" destOrd="0" presId="urn:microsoft.com/office/officeart/2018/2/layout/IconCircleList"/>
    <dgm:cxn modelId="{961E6A2A-26F7-4571-8550-E487E60A6DB5}" type="presOf" srcId="{D078615E-E408-4E6E-8181-CCF98B2753D0}" destId="{89333B6E-BF8F-422B-BB25-6E288048D54E}" srcOrd="0" destOrd="0" presId="urn:microsoft.com/office/officeart/2018/2/layout/IconCircleList"/>
    <dgm:cxn modelId="{0C12EED7-13A9-4586-AE03-F27665712D21}" type="presParOf" srcId="{829BE072-56FE-44EE-B27A-5F213A166784}" destId="{9829ACAE-7902-417E-87F4-107A83E01307}" srcOrd="0" destOrd="0" presId="urn:microsoft.com/office/officeart/2018/2/layout/IconCircleList"/>
    <dgm:cxn modelId="{97B26151-BD11-4043-8442-6523F2E472F8}" type="presParOf" srcId="{9829ACAE-7902-417E-87F4-107A83E01307}" destId="{FBE7358F-F279-4E71-8BEF-C81031484EDB}" srcOrd="0" destOrd="0" presId="urn:microsoft.com/office/officeart/2018/2/layout/IconCircleList"/>
    <dgm:cxn modelId="{143BC4EF-0E13-420F-82F2-7CAC14500C3A}" type="presParOf" srcId="{FBE7358F-F279-4E71-8BEF-C81031484EDB}" destId="{2DF2D669-08D4-43A2-BE40-D3F4EA8DB7A0}" srcOrd="0" destOrd="0" presId="urn:microsoft.com/office/officeart/2018/2/layout/IconCircleList"/>
    <dgm:cxn modelId="{E27ECBDF-2479-4C0E-AB6E-6EA753A65729}" type="presParOf" srcId="{FBE7358F-F279-4E71-8BEF-C81031484EDB}" destId="{0027A539-75D5-4915-97CD-827D1B2261DE}" srcOrd="1" destOrd="0" presId="urn:microsoft.com/office/officeart/2018/2/layout/IconCircleList"/>
    <dgm:cxn modelId="{3EEC6374-CD75-4F6A-9684-923BEDA75B66}" type="presParOf" srcId="{FBE7358F-F279-4E71-8BEF-C81031484EDB}" destId="{794BC768-41A9-4720-B629-5693193A2731}" srcOrd="2" destOrd="0" presId="urn:microsoft.com/office/officeart/2018/2/layout/IconCircleList"/>
    <dgm:cxn modelId="{17514E80-0FE8-4D59-9F31-2BA4CA3769B2}" type="presParOf" srcId="{FBE7358F-F279-4E71-8BEF-C81031484EDB}" destId="{5C66E184-8E97-4E79-A737-7E209D20EB58}" srcOrd="3" destOrd="0" presId="urn:microsoft.com/office/officeart/2018/2/layout/IconCircleList"/>
    <dgm:cxn modelId="{37D95BBD-8B78-44EE-89A5-CDAFEA3E7B09}" type="presParOf" srcId="{9829ACAE-7902-417E-87F4-107A83E01307}" destId="{89333B6E-BF8F-422B-BB25-6E288048D54E}" srcOrd="1" destOrd="0" presId="urn:microsoft.com/office/officeart/2018/2/layout/IconCircleList"/>
    <dgm:cxn modelId="{A1D42B28-64EF-49AA-BED4-F3E3ADAF59CC}" type="presParOf" srcId="{9829ACAE-7902-417E-87F4-107A83E01307}" destId="{EE5F0239-2BD5-48E6-BE8C-C1C3EB611E97}" srcOrd="2" destOrd="0" presId="urn:microsoft.com/office/officeart/2018/2/layout/IconCircleList"/>
    <dgm:cxn modelId="{2C1BDC3B-E5BD-401C-8EDB-2B77A49EC21B}" type="presParOf" srcId="{EE5F0239-2BD5-48E6-BE8C-C1C3EB611E97}" destId="{59070A82-B6AE-4F0C-A506-85934AE0590B}" srcOrd="0" destOrd="0" presId="urn:microsoft.com/office/officeart/2018/2/layout/IconCircleList"/>
    <dgm:cxn modelId="{644E53F5-E2F4-4BB6-A86F-53B9F95EB368}" type="presParOf" srcId="{EE5F0239-2BD5-48E6-BE8C-C1C3EB611E97}" destId="{31D2F3D1-C99D-4A52-980F-E095D804C687}" srcOrd="1" destOrd="0" presId="urn:microsoft.com/office/officeart/2018/2/layout/IconCircleList"/>
    <dgm:cxn modelId="{74D03333-37EA-4E81-9F3C-ABDDDA3F7D99}" type="presParOf" srcId="{EE5F0239-2BD5-48E6-BE8C-C1C3EB611E97}" destId="{01173B7A-F4F8-416E-9581-482A9DD06F8F}" srcOrd="2" destOrd="0" presId="urn:microsoft.com/office/officeart/2018/2/layout/IconCircleList"/>
    <dgm:cxn modelId="{84088D33-D773-4E21-9BB1-AEDE97D9BABB}" type="presParOf" srcId="{EE5F0239-2BD5-48E6-BE8C-C1C3EB611E97}" destId="{7EB06534-3168-408A-9B6D-87D1023E85C4}" srcOrd="3" destOrd="0" presId="urn:microsoft.com/office/officeart/2018/2/layout/IconCircleList"/>
    <dgm:cxn modelId="{2A297007-683B-4C6F-A438-6A13BEDA0709}" type="presParOf" srcId="{9829ACAE-7902-417E-87F4-107A83E01307}" destId="{713F3408-119F-44EB-8104-AACBBE771494}" srcOrd="3" destOrd="0" presId="urn:microsoft.com/office/officeart/2018/2/layout/IconCircleList"/>
    <dgm:cxn modelId="{0E00EB01-A59A-44BB-B205-510B8D5AD603}" type="presParOf" srcId="{9829ACAE-7902-417E-87F4-107A83E01307}" destId="{16279F06-DC83-40D1-953D-046BDB23F37C}" srcOrd="4" destOrd="0" presId="urn:microsoft.com/office/officeart/2018/2/layout/IconCircleList"/>
    <dgm:cxn modelId="{B6656427-9588-4693-87AA-3A13306BDC48}" type="presParOf" srcId="{16279F06-DC83-40D1-953D-046BDB23F37C}" destId="{A482D2F1-861B-4631-8024-B72DD7ADDB64}" srcOrd="0" destOrd="0" presId="urn:microsoft.com/office/officeart/2018/2/layout/IconCircleList"/>
    <dgm:cxn modelId="{5A66AA41-76C5-4B91-8505-537A685F1639}" type="presParOf" srcId="{16279F06-DC83-40D1-953D-046BDB23F37C}" destId="{868BF7B0-10F4-4902-BE3D-55CA433C21C2}" srcOrd="1" destOrd="0" presId="urn:microsoft.com/office/officeart/2018/2/layout/IconCircleList"/>
    <dgm:cxn modelId="{0614E8E5-E864-4739-9673-C61DF87D4A6F}" type="presParOf" srcId="{16279F06-DC83-40D1-953D-046BDB23F37C}" destId="{D0F7BF6B-D248-4090-A65F-FCB9B2216603}" srcOrd="2" destOrd="0" presId="urn:microsoft.com/office/officeart/2018/2/layout/IconCircleList"/>
    <dgm:cxn modelId="{E1388FC5-0BD6-4894-B611-0DA6A63939AB}" type="presParOf" srcId="{16279F06-DC83-40D1-953D-046BDB23F37C}" destId="{9629456F-C19D-4036-8957-A6D25D5F90FA}" srcOrd="3" destOrd="0" presId="urn:microsoft.com/office/officeart/2018/2/layout/IconCircleList"/>
    <dgm:cxn modelId="{999DB5BC-C2B7-460D-8DF1-3EFD8E633390}" type="presParOf" srcId="{9829ACAE-7902-417E-87F4-107A83E01307}" destId="{B7B47516-255A-41C9-BF68-02A146065DD4}" srcOrd="5" destOrd="0" presId="urn:microsoft.com/office/officeart/2018/2/layout/IconCircleList"/>
    <dgm:cxn modelId="{60EC537D-EB4D-4C44-BCA2-8AC14FFBC52B}" type="presParOf" srcId="{9829ACAE-7902-417E-87F4-107A83E01307}" destId="{4B8E6972-F232-49CE-B68E-10A11D7E3A71}" srcOrd="6" destOrd="0" presId="urn:microsoft.com/office/officeart/2018/2/layout/IconCircleList"/>
    <dgm:cxn modelId="{283AAD77-9904-4896-91EF-FE63E754EB1A}" type="presParOf" srcId="{4B8E6972-F232-49CE-B68E-10A11D7E3A71}" destId="{006AFB21-5B3A-4044-B66C-70F652B52B9F}" srcOrd="0" destOrd="0" presId="urn:microsoft.com/office/officeart/2018/2/layout/IconCircleList"/>
    <dgm:cxn modelId="{152C31E9-E712-42E4-9E39-50A0CBD28E0A}" type="presParOf" srcId="{4B8E6972-F232-49CE-B68E-10A11D7E3A71}" destId="{D9D60D89-8E3D-4EC9-A79A-AE5C26AB9A32}" srcOrd="1" destOrd="0" presId="urn:microsoft.com/office/officeart/2018/2/layout/IconCircleList"/>
    <dgm:cxn modelId="{3526FF00-40D5-4B45-941E-C2796431C159}" type="presParOf" srcId="{4B8E6972-F232-49CE-B68E-10A11D7E3A71}" destId="{5D911B2E-8B7D-40A4-B6F1-E55E0A1338F2}" srcOrd="2" destOrd="0" presId="urn:microsoft.com/office/officeart/2018/2/layout/IconCircleList"/>
    <dgm:cxn modelId="{43D8C1C7-FBFF-4C53-A320-6A0D6671A6E6}" type="presParOf" srcId="{4B8E6972-F232-49CE-B68E-10A11D7E3A71}" destId="{FA8D2A27-AF77-47CE-B799-D9D9E31A1E1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88AC82B-5858-410B-B076-9F3898E0564E}"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46CBDF2A-1C3D-4652-B5C0-09089328C036}">
      <dgm:prSet/>
      <dgm:spPr/>
      <dgm:t>
        <a:bodyPr/>
        <a:lstStyle/>
        <a:p>
          <a:pPr>
            <a:lnSpc>
              <a:spcPct val="100000"/>
            </a:lnSpc>
          </a:pPr>
          <a:r>
            <a:rPr lang="en-US" b="1"/>
            <a:t>Dependency on Android Device</a:t>
          </a:r>
          <a:r>
            <a:rPr lang="en-US"/>
            <a:t>: The project relies on an Android device for control, which may limit the accessibility for users who do not have compatible devices.</a:t>
          </a:r>
        </a:p>
      </dgm:t>
    </dgm:pt>
    <dgm:pt modelId="{65251924-C789-4DF1-A003-DFFA2B2C6B20}" type="parTrans" cxnId="{FB46F52B-28EC-4A06-9272-F0190A14509D}">
      <dgm:prSet/>
      <dgm:spPr/>
      <dgm:t>
        <a:bodyPr/>
        <a:lstStyle/>
        <a:p>
          <a:endParaRPr lang="en-US"/>
        </a:p>
      </dgm:t>
    </dgm:pt>
    <dgm:pt modelId="{1EABFA01-3EB5-40F5-AAC7-A47569887502}" type="sibTrans" cxnId="{FB46F52B-28EC-4A06-9272-F0190A14509D}">
      <dgm:prSet/>
      <dgm:spPr/>
      <dgm:t>
        <a:bodyPr/>
        <a:lstStyle/>
        <a:p>
          <a:endParaRPr lang="en-US"/>
        </a:p>
      </dgm:t>
    </dgm:pt>
    <dgm:pt modelId="{82DEE05F-2C08-4C15-AF24-E4BE69EF7121}">
      <dgm:prSet/>
      <dgm:spPr/>
      <dgm:t>
        <a:bodyPr/>
        <a:lstStyle/>
        <a:p>
          <a:pPr>
            <a:lnSpc>
              <a:spcPct val="100000"/>
            </a:lnSpc>
          </a:pPr>
          <a:r>
            <a:rPr lang="en-US" b="1"/>
            <a:t>Connectivity Limitations</a:t>
          </a:r>
          <a:r>
            <a:rPr lang="en-US"/>
            <a:t>: The range of the wireless connection between the Android device and the robotic car may be limited, restricting the operating distance.</a:t>
          </a:r>
        </a:p>
      </dgm:t>
    </dgm:pt>
    <dgm:pt modelId="{2A57A625-B784-483C-9265-AA9512ACAA6C}" type="parTrans" cxnId="{7614B3AE-8F45-4081-8EE5-F1DAFBE9C51D}">
      <dgm:prSet/>
      <dgm:spPr/>
      <dgm:t>
        <a:bodyPr/>
        <a:lstStyle/>
        <a:p>
          <a:endParaRPr lang="en-US"/>
        </a:p>
      </dgm:t>
    </dgm:pt>
    <dgm:pt modelId="{43915201-6984-4A30-ABC7-6B26768C9FDC}" type="sibTrans" cxnId="{7614B3AE-8F45-4081-8EE5-F1DAFBE9C51D}">
      <dgm:prSet/>
      <dgm:spPr/>
      <dgm:t>
        <a:bodyPr/>
        <a:lstStyle/>
        <a:p>
          <a:endParaRPr lang="en-US"/>
        </a:p>
      </dgm:t>
    </dgm:pt>
    <dgm:pt modelId="{54111FB0-F899-448D-9966-45F84C3CC87E}">
      <dgm:prSet/>
      <dgm:spPr/>
      <dgm:t>
        <a:bodyPr/>
        <a:lstStyle/>
        <a:p>
          <a:pPr>
            <a:lnSpc>
              <a:spcPct val="100000"/>
            </a:lnSpc>
          </a:pPr>
          <a:r>
            <a:rPr lang="en-US" b="1"/>
            <a:t>Power Source</a:t>
          </a:r>
          <a:r>
            <a:rPr lang="en-US"/>
            <a:t>: The project requires a stable power source, and the use of batteries may limit the operating time before recharging or replacing is needed.</a:t>
          </a:r>
        </a:p>
      </dgm:t>
    </dgm:pt>
    <dgm:pt modelId="{CC0EEA81-C49C-4B4E-829E-95EBB43772A0}" type="parTrans" cxnId="{308A193F-CE73-49E6-9A98-21E4144A1A4F}">
      <dgm:prSet/>
      <dgm:spPr/>
      <dgm:t>
        <a:bodyPr/>
        <a:lstStyle/>
        <a:p>
          <a:endParaRPr lang="en-US"/>
        </a:p>
      </dgm:t>
    </dgm:pt>
    <dgm:pt modelId="{8E9490D2-CD50-4702-A91F-D2FBC8CC418B}" type="sibTrans" cxnId="{308A193F-CE73-49E6-9A98-21E4144A1A4F}">
      <dgm:prSet/>
      <dgm:spPr/>
      <dgm:t>
        <a:bodyPr/>
        <a:lstStyle/>
        <a:p>
          <a:endParaRPr lang="en-US"/>
        </a:p>
      </dgm:t>
    </dgm:pt>
    <dgm:pt modelId="{1D036E82-61EB-40C9-A9B6-588DCA1E5D33}">
      <dgm:prSet/>
      <dgm:spPr/>
      <dgm:t>
        <a:bodyPr/>
        <a:lstStyle/>
        <a:p>
          <a:pPr>
            <a:lnSpc>
              <a:spcPct val="100000"/>
            </a:lnSpc>
          </a:pPr>
          <a:r>
            <a:rPr lang="en-US"/>
            <a:t>Complexity: The integration of different components and technologies may make the project more complex, requiring advanced technical knowledge and skills for setup and troubleshooting.</a:t>
          </a:r>
        </a:p>
      </dgm:t>
    </dgm:pt>
    <dgm:pt modelId="{6B39672E-C8E5-43AA-92E5-1F42F4F1DBD2}" type="parTrans" cxnId="{7FAB50AD-882C-4150-A74E-15DE2575C3FD}">
      <dgm:prSet/>
      <dgm:spPr/>
      <dgm:t>
        <a:bodyPr/>
        <a:lstStyle/>
        <a:p>
          <a:endParaRPr lang="en-US"/>
        </a:p>
      </dgm:t>
    </dgm:pt>
    <dgm:pt modelId="{A8C9B7DA-783E-42B4-B104-58F423F1C896}" type="sibTrans" cxnId="{7FAB50AD-882C-4150-A74E-15DE2575C3FD}">
      <dgm:prSet/>
      <dgm:spPr/>
      <dgm:t>
        <a:bodyPr/>
        <a:lstStyle/>
        <a:p>
          <a:endParaRPr lang="en-US"/>
        </a:p>
      </dgm:t>
    </dgm:pt>
    <dgm:pt modelId="{33773AC7-027D-461D-8C54-8EA46F11B144}">
      <dgm:prSet/>
      <dgm:spPr/>
      <dgm:t>
        <a:bodyPr/>
        <a:lstStyle/>
        <a:p>
          <a:pPr>
            <a:lnSpc>
              <a:spcPct val="100000"/>
            </a:lnSpc>
          </a:pPr>
          <a:r>
            <a:rPr lang="en-US" b="1"/>
            <a:t>Cost</a:t>
          </a:r>
          <a:r>
            <a:rPr lang="en-US"/>
            <a:t>: Depending on the selected components and materials, the project may require a significant financial investment, making it less accessible for some individuals or organizations.</a:t>
          </a:r>
        </a:p>
      </dgm:t>
    </dgm:pt>
    <dgm:pt modelId="{D3CD773C-9E0A-4614-A672-3A537D9C9934}" type="parTrans" cxnId="{5C7DCD2D-3BB7-43C0-8E6D-EC71257200FF}">
      <dgm:prSet/>
      <dgm:spPr/>
      <dgm:t>
        <a:bodyPr/>
        <a:lstStyle/>
        <a:p>
          <a:endParaRPr lang="en-US"/>
        </a:p>
      </dgm:t>
    </dgm:pt>
    <dgm:pt modelId="{2A2F1B38-C936-4ABC-A2FD-1D64666263DE}" type="sibTrans" cxnId="{5C7DCD2D-3BB7-43C0-8E6D-EC71257200FF}">
      <dgm:prSet/>
      <dgm:spPr/>
      <dgm:t>
        <a:bodyPr/>
        <a:lstStyle/>
        <a:p>
          <a:endParaRPr lang="en-US"/>
        </a:p>
      </dgm:t>
    </dgm:pt>
    <dgm:pt modelId="{2C7609DC-84A5-4BBA-88BC-048D28344231}" type="pres">
      <dgm:prSet presAssocID="{288AC82B-5858-410B-B076-9F3898E0564E}" presName="root" presStyleCnt="0">
        <dgm:presLayoutVars>
          <dgm:dir/>
          <dgm:resizeHandles val="exact"/>
        </dgm:presLayoutVars>
      </dgm:prSet>
      <dgm:spPr/>
      <dgm:t>
        <a:bodyPr/>
        <a:lstStyle/>
        <a:p>
          <a:endParaRPr lang="en-US"/>
        </a:p>
      </dgm:t>
    </dgm:pt>
    <dgm:pt modelId="{AA4FBD17-66FE-4E43-BD65-3753E1693455}" type="pres">
      <dgm:prSet presAssocID="{46CBDF2A-1C3D-4652-B5C0-09089328C036}" presName="compNode" presStyleCnt="0"/>
      <dgm:spPr/>
    </dgm:pt>
    <dgm:pt modelId="{4ECA33CA-B8C3-490E-A18B-F0710F95C65B}" type="pres">
      <dgm:prSet presAssocID="{46CBDF2A-1C3D-4652-B5C0-09089328C036}" presName="iconRect"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Smart Phone"/>
        </a:ext>
      </dgm:extLst>
    </dgm:pt>
    <dgm:pt modelId="{7AF05AB5-4238-41DB-8FE6-E5C1A9D6531E}" type="pres">
      <dgm:prSet presAssocID="{46CBDF2A-1C3D-4652-B5C0-09089328C036}" presName="spaceRect" presStyleCnt="0"/>
      <dgm:spPr/>
    </dgm:pt>
    <dgm:pt modelId="{82EE9F32-924E-4D58-B58E-67B557820B85}" type="pres">
      <dgm:prSet presAssocID="{46CBDF2A-1C3D-4652-B5C0-09089328C036}" presName="textRect" presStyleLbl="revTx" presStyleIdx="0" presStyleCnt="5">
        <dgm:presLayoutVars>
          <dgm:chMax val="1"/>
          <dgm:chPref val="1"/>
        </dgm:presLayoutVars>
      </dgm:prSet>
      <dgm:spPr/>
      <dgm:t>
        <a:bodyPr/>
        <a:lstStyle/>
        <a:p>
          <a:endParaRPr lang="en-US"/>
        </a:p>
      </dgm:t>
    </dgm:pt>
    <dgm:pt modelId="{3BB285C6-DBC7-4B6F-9DB5-35348B96F101}" type="pres">
      <dgm:prSet presAssocID="{1EABFA01-3EB5-40F5-AAC7-A47569887502}" presName="sibTrans" presStyleCnt="0"/>
      <dgm:spPr/>
    </dgm:pt>
    <dgm:pt modelId="{9D14ABCB-0D7C-458E-9D36-BDA138586D1C}" type="pres">
      <dgm:prSet presAssocID="{82DEE05F-2C08-4C15-AF24-E4BE69EF7121}" presName="compNode" presStyleCnt="0"/>
      <dgm:spPr/>
    </dgm:pt>
    <dgm:pt modelId="{944BE010-94EF-4F5B-9C6C-89533252E34E}" type="pres">
      <dgm:prSet presAssocID="{82DEE05F-2C08-4C15-AF24-E4BE69EF7121}" presName="iconRect" presStyleLbl="node1" presStyleIdx="1" presStyleCnt="5"/>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Stream"/>
        </a:ext>
      </dgm:extLst>
    </dgm:pt>
    <dgm:pt modelId="{EF049222-4BF6-4AEC-AE12-FDBC618BE571}" type="pres">
      <dgm:prSet presAssocID="{82DEE05F-2C08-4C15-AF24-E4BE69EF7121}" presName="spaceRect" presStyleCnt="0"/>
      <dgm:spPr/>
    </dgm:pt>
    <dgm:pt modelId="{68DAB298-EEA9-4510-9270-0D2A518047EE}" type="pres">
      <dgm:prSet presAssocID="{82DEE05F-2C08-4C15-AF24-E4BE69EF7121}" presName="textRect" presStyleLbl="revTx" presStyleIdx="1" presStyleCnt="5">
        <dgm:presLayoutVars>
          <dgm:chMax val="1"/>
          <dgm:chPref val="1"/>
        </dgm:presLayoutVars>
      </dgm:prSet>
      <dgm:spPr/>
      <dgm:t>
        <a:bodyPr/>
        <a:lstStyle/>
        <a:p>
          <a:endParaRPr lang="en-US"/>
        </a:p>
      </dgm:t>
    </dgm:pt>
    <dgm:pt modelId="{965FE6F5-E834-4111-820E-892F18E769F9}" type="pres">
      <dgm:prSet presAssocID="{43915201-6984-4A30-ABC7-6B26768C9FDC}" presName="sibTrans" presStyleCnt="0"/>
      <dgm:spPr/>
    </dgm:pt>
    <dgm:pt modelId="{51BBC00A-84C9-4025-B9EA-EC36881DF461}" type="pres">
      <dgm:prSet presAssocID="{54111FB0-F899-448D-9966-45F84C3CC87E}" presName="compNode" presStyleCnt="0"/>
      <dgm:spPr/>
    </dgm:pt>
    <dgm:pt modelId="{01A5A9C6-8D3F-4494-8A71-C66A6058AEB3}" type="pres">
      <dgm:prSet presAssocID="{54111FB0-F899-448D-9966-45F84C3CC87E}" presName="iconRect" presStyleLbl="node1" presStyleIdx="2" presStyleCnt="5"/>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Battery Charging"/>
        </a:ext>
      </dgm:extLst>
    </dgm:pt>
    <dgm:pt modelId="{24E93D9E-B0BA-44AD-83CF-76ABA1047988}" type="pres">
      <dgm:prSet presAssocID="{54111FB0-F899-448D-9966-45F84C3CC87E}" presName="spaceRect" presStyleCnt="0"/>
      <dgm:spPr/>
    </dgm:pt>
    <dgm:pt modelId="{67206C13-C76F-4287-ABC6-6CFB05C5A8E7}" type="pres">
      <dgm:prSet presAssocID="{54111FB0-F899-448D-9966-45F84C3CC87E}" presName="textRect" presStyleLbl="revTx" presStyleIdx="2" presStyleCnt="5">
        <dgm:presLayoutVars>
          <dgm:chMax val="1"/>
          <dgm:chPref val="1"/>
        </dgm:presLayoutVars>
      </dgm:prSet>
      <dgm:spPr/>
      <dgm:t>
        <a:bodyPr/>
        <a:lstStyle/>
        <a:p>
          <a:endParaRPr lang="en-US"/>
        </a:p>
      </dgm:t>
    </dgm:pt>
    <dgm:pt modelId="{965E6EE0-CCCE-41F1-9161-592A68760366}" type="pres">
      <dgm:prSet presAssocID="{8E9490D2-CD50-4702-A91F-D2FBC8CC418B}" presName="sibTrans" presStyleCnt="0"/>
      <dgm:spPr/>
    </dgm:pt>
    <dgm:pt modelId="{7034EEC8-009C-44B7-91E2-96074788CA96}" type="pres">
      <dgm:prSet presAssocID="{1D036E82-61EB-40C9-A9B6-588DCA1E5D33}" presName="compNode" presStyleCnt="0"/>
      <dgm:spPr/>
    </dgm:pt>
    <dgm:pt modelId="{FB2AC8A0-5E4D-446C-BE0E-62780EC5BDB5}" type="pres">
      <dgm:prSet presAssocID="{1D036E82-61EB-40C9-A9B6-588DCA1E5D33}" presName="iconRect" presStyleLbl="node1" presStyleIdx="3" presStyleCnt="5"/>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Gears"/>
        </a:ext>
      </dgm:extLst>
    </dgm:pt>
    <dgm:pt modelId="{26BC7A1E-67BC-40D3-A625-9664369E93A1}" type="pres">
      <dgm:prSet presAssocID="{1D036E82-61EB-40C9-A9B6-588DCA1E5D33}" presName="spaceRect" presStyleCnt="0"/>
      <dgm:spPr/>
    </dgm:pt>
    <dgm:pt modelId="{8BB38A6B-DE84-479A-A15C-B0F9EF1990FA}" type="pres">
      <dgm:prSet presAssocID="{1D036E82-61EB-40C9-A9B6-588DCA1E5D33}" presName="textRect" presStyleLbl="revTx" presStyleIdx="3" presStyleCnt="5">
        <dgm:presLayoutVars>
          <dgm:chMax val="1"/>
          <dgm:chPref val="1"/>
        </dgm:presLayoutVars>
      </dgm:prSet>
      <dgm:spPr/>
      <dgm:t>
        <a:bodyPr/>
        <a:lstStyle/>
        <a:p>
          <a:endParaRPr lang="en-US"/>
        </a:p>
      </dgm:t>
    </dgm:pt>
    <dgm:pt modelId="{16B701B1-E95F-4D54-AE67-F1D880BF7D2C}" type="pres">
      <dgm:prSet presAssocID="{A8C9B7DA-783E-42B4-B104-58F423F1C896}" presName="sibTrans" presStyleCnt="0"/>
      <dgm:spPr/>
    </dgm:pt>
    <dgm:pt modelId="{E5EE6F3E-03C0-4A6D-B54B-2B2767285A06}" type="pres">
      <dgm:prSet presAssocID="{33773AC7-027D-461D-8C54-8EA46F11B144}" presName="compNode" presStyleCnt="0"/>
      <dgm:spPr/>
    </dgm:pt>
    <dgm:pt modelId="{E7E1F7AF-C4FF-4F3B-88BF-E3955607DA12}" type="pres">
      <dgm:prSet presAssocID="{33773AC7-027D-461D-8C54-8EA46F11B144}" presName="iconRect" presStyleLbl="node1" presStyleIdx="4" presStyleCnt="5"/>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a:noFill/>
        </a:ln>
      </dgm:spPr>
      <dgm:t>
        <a:bodyPr/>
        <a:lstStyle/>
        <a:p>
          <a:endParaRPr lang="en-US"/>
        </a:p>
      </dgm:t>
      <dgm:extLst>
        <a:ext uri="{E40237B7-FDA0-4F09-8148-C483321AD2D9}">
          <dgm14:cNvPr xmlns:dgm14="http://schemas.microsoft.com/office/drawing/2010/diagram" id="0" name="" descr="Money"/>
        </a:ext>
      </dgm:extLst>
    </dgm:pt>
    <dgm:pt modelId="{6BAD8385-6C73-460B-8D34-1AD7C857B607}" type="pres">
      <dgm:prSet presAssocID="{33773AC7-027D-461D-8C54-8EA46F11B144}" presName="spaceRect" presStyleCnt="0"/>
      <dgm:spPr/>
    </dgm:pt>
    <dgm:pt modelId="{10BA2E23-D94F-440E-834E-A6BA7436A70A}" type="pres">
      <dgm:prSet presAssocID="{33773AC7-027D-461D-8C54-8EA46F11B144}" presName="textRect" presStyleLbl="revTx" presStyleIdx="4" presStyleCnt="5">
        <dgm:presLayoutVars>
          <dgm:chMax val="1"/>
          <dgm:chPref val="1"/>
        </dgm:presLayoutVars>
      </dgm:prSet>
      <dgm:spPr/>
      <dgm:t>
        <a:bodyPr/>
        <a:lstStyle/>
        <a:p>
          <a:endParaRPr lang="en-US"/>
        </a:p>
      </dgm:t>
    </dgm:pt>
  </dgm:ptLst>
  <dgm:cxnLst>
    <dgm:cxn modelId="{7FAB50AD-882C-4150-A74E-15DE2575C3FD}" srcId="{288AC82B-5858-410B-B076-9F3898E0564E}" destId="{1D036E82-61EB-40C9-A9B6-588DCA1E5D33}" srcOrd="3" destOrd="0" parTransId="{6B39672E-C8E5-43AA-92E5-1F42F4F1DBD2}" sibTransId="{A8C9B7DA-783E-42B4-B104-58F423F1C896}"/>
    <dgm:cxn modelId="{AA888A07-7531-4EF7-891E-E56565E05A89}" type="presOf" srcId="{54111FB0-F899-448D-9966-45F84C3CC87E}" destId="{67206C13-C76F-4287-ABC6-6CFB05C5A8E7}" srcOrd="0" destOrd="0" presId="urn:microsoft.com/office/officeart/2018/2/layout/IconLabelList"/>
    <dgm:cxn modelId="{100733E4-A101-40AE-9322-BC2CA28D374D}" type="presOf" srcId="{82DEE05F-2C08-4C15-AF24-E4BE69EF7121}" destId="{68DAB298-EEA9-4510-9270-0D2A518047EE}" srcOrd="0" destOrd="0" presId="urn:microsoft.com/office/officeart/2018/2/layout/IconLabelList"/>
    <dgm:cxn modelId="{7614B3AE-8F45-4081-8EE5-F1DAFBE9C51D}" srcId="{288AC82B-5858-410B-B076-9F3898E0564E}" destId="{82DEE05F-2C08-4C15-AF24-E4BE69EF7121}" srcOrd="1" destOrd="0" parTransId="{2A57A625-B784-483C-9265-AA9512ACAA6C}" sibTransId="{43915201-6984-4A30-ABC7-6B26768C9FDC}"/>
    <dgm:cxn modelId="{029D1E04-2392-4729-A8E5-373FB96BB344}" type="presOf" srcId="{46CBDF2A-1C3D-4652-B5C0-09089328C036}" destId="{82EE9F32-924E-4D58-B58E-67B557820B85}" srcOrd="0" destOrd="0" presId="urn:microsoft.com/office/officeart/2018/2/layout/IconLabelList"/>
    <dgm:cxn modelId="{308A193F-CE73-49E6-9A98-21E4144A1A4F}" srcId="{288AC82B-5858-410B-B076-9F3898E0564E}" destId="{54111FB0-F899-448D-9966-45F84C3CC87E}" srcOrd="2" destOrd="0" parTransId="{CC0EEA81-C49C-4B4E-829E-95EBB43772A0}" sibTransId="{8E9490D2-CD50-4702-A91F-D2FBC8CC418B}"/>
    <dgm:cxn modelId="{60F37342-10A8-4D34-A9DD-E146DCA91DC4}" type="presOf" srcId="{1D036E82-61EB-40C9-A9B6-588DCA1E5D33}" destId="{8BB38A6B-DE84-479A-A15C-B0F9EF1990FA}" srcOrd="0" destOrd="0" presId="urn:microsoft.com/office/officeart/2018/2/layout/IconLabelList"/>
    <dgm:cxn modelId="{1A9EB8D6-1115-4288-9272-4605A831EA53}" type="presOf" srcId="{288AC82B-5858-410B-B076-9F3898E0564E}" destId="{2C7609DC-84A5-4BBA-88BC-048D28344231}" srcOrd="0" destOrd="0" presId="urn:microsoft.com/office/officeart/2018/2/layout/IconLabelList"/>
    <dgm:cxn modelId="{5C7DCD2D-3BB7-43C0-8E6D-EC71257200FF}" srcId="{288AC82B-5858-410B-B076-9F3898E0564E}" destId="{33773AC7-027D-461D-8C54-8EA46F11B144}" srcOrd="4" destOrd="0" parTransId="{D3CD773C-9E0A-4614-A672-3A537D9C9934}" sibTransId="{2A2F1B38-C936-4ABC-A2FD-1D64666263DE}"/>
    <dgm:cxn modelId="{563C3563-80AC-4407-883F-DB9DAA71C17F}" type="presOf" srcId="{33773AC7-027D-461D-8C54-8EA46F11B144}" destId="{10BA2E23-D94F-440E-834E-A6BA7436A70A}" srcOrd="0" destOrd="0" presId="urn:microsoft.com/office/officeart/2018/2/layout/IconLabelList"/>
    <dgm:cxn modelId="{FB46F52B-28EC-4A06-9272-F0190A14509D}" srcId="{288AC82B-5858-410B-B076-9F3898E0564E}" destId="{46CBDF2A-1C3D-4652-B5C0-09089328C036}" srcOrd="0" destOrd="0" parTransId="{65251924-C789-4DF1-A003-DFFA2B2C6B20}" sibTransId="{1EABFA01-3EB5-40F5-AAC7-A47569887502}"/>
    <dgm:cxn modelId="{3CE9C7A7-0798-4FD3-93C8-25FF7E1A1AC4}" type="presParOf" srcId="{2C7609DC-84A5-4BBA-88BC-048D28344231}" destId="{AA4FBD17-66FE-4E43-BD65-3753E1693455}" srcOrd="0" destOrd="0" presId="urn:microsoft.com/office/officeart/2018/2/layout/IconLabelList"/>
    <dgm:cxn modelId="{09A648D0-7DAC-4782-B041-77CC2125ED0E}" type="presParOf" srcId="{AA4FBD17-66FE-4E43-BD65-3753E1693455}" destId="{4ECA33CA-B8C3-490E-A18B-F0710F95C65B}" srcOrd="0" destOrd="0" presId="urn:microsoft.com/office/officeart/2018/2/layout/IconLabelList"/>
    <dgm:cxn modelId="{41143B28-860A-4AEF-A98D-61F9D6511A92}" type="presParOf" srcId="{AA4FBD17-66FE-4E43-BD65-3753E1693455}" destId="{7AF05AB5-4238-41DB-8FE6-E5C1A9D6531E}" srcOrd="1" destOrd="0" presId="urn:microsoft.com/office/officeart/2018/2/layout/IconLabelList"/>
    <dgm:cxn modelId="{7D4815B9-33C1-47A8-A356-F80423F130D3}" type="presParOf" srcId="{AA4FBD17-66FE-4E43-BD65-3753E1693455}" destId="{82EE9F32-924E-4D58-B58E-67B557820B85}" srcOrd="2" destOrd="0" presId="urn:microsoft.com/office/officeart/2018/2/layout/IconLabelList"/>
    <dgm:cxn modelId="{3DF751CB-F196-4E10-A7B1-4948B088B6D6}" type="presParOf" srcId="{2C7609DC-84A5-4BBA-88BC-048D28344231}" destId="{3BB285C6-DBC7-4B6F-9DB5-35348B96F101}" srcOrd="1" destOrd="0" presId="urn:microsoft.com/office/officeart/2018/2/layout/IconLabelList"/>
    <dgm:cxn modelId="{BE667B82-2FB8-4673-B23F-BD18ADC9E644}" type="presParOf" srcId="{2C7609DC-84A5-4BBA-88BC-048D28344231}" destId="{9D14ABCB-0D7C-458E-9D36-BDA138586D1C}" srcOrd="2" destOrd="0" presId="urn:microsoft.com/office/officeart/2018/2/layout/IconLabelList"/>
    <dgm:cxn modelId="{32ED4E3A-EFC6-40BD-A9F9-52C3546A5833}" type="presParOf" srcId="{9D14ABCB-0D7C-458E-9D36-BDA138586D1C}" destId="{944BE010-94EF-4F5B-9C6C-89533252E34E}" srcOrd="0" destOrd="0" presId="urn:microsoft.com/office/officeart/2018/2/layout/IconLabelList"/>
    <dgm:cxn modelId="{3F5D1E14-FF81-4747-A052-F623AEEF07CE}" type="presParOf" srcId="{9D14ABCB-0D7C-458E-9D36-BDA138586D1C}" destId="{EF049222-4BF6-4AEC-AE12-FDBC618BE571}" srcOrd="1" destOrd="0" presId="urn:microsoft.com/office/officeart/2018/2/layout/IconLabelList"/>
    <dgm:cxn modelId="{26CFCF0B-C895-422B-8A2C-5E9EF528BB6A}" type="presParOf" srcId="{9D14ABCB-0D7C-458E-9D36-BDA138586D1C}" destId="{68DAB298-EEA9-4510-9270-0D2A518047EE}" srcOrd="2" destOrd="0" presId="urn:microsoft.com/office/officeart/2018/2/layout/IconLabelList"/>
    <dgm:cxn modelId="{6A6C1616-0A99-4EFA-80F9-52D68A3E61F1}" type="presParOf" srcId="{2C7609DC-84A5-4BBA-88BC-048D28344231}" destId="{965FE6F5-E834-4111-820E-892F18E769F9}" srcOrd="3" destOrd="0" presId="urn:microsoft.com/office/officeart/2018/2/layout/IconLabelList"/>
    <dgm:cxn modelId="{20FDE054-EF43-401E-862D-F54C74450717}" type="presParOf" srcId="{2C7609DC-84A5-4BBA-88BC-048D28344231}" destId="{51BBC00A-84C9-4025-B9EA-EC36881DF461}" srcOrd="4" destOrd="0" presId="urn:microsoft.com/office/officeart/2018/2/layout/IconLabelList"/>
    <dgm:cxn modelId="{BBECC2AA-9E2D-4A59-A4B3-97F058FEA8F3}" type="presParOf" srcId="{51BBC00A-84C9-4025-B9EA-EC36881DF461}" destId="{01A5A9C6-8D3F-4494-8A71-C66A6058AEB3}" srcOrd="0" destOrd="0" presId="urn:microsoft.com/office/officeart/2018/2/layout/IconLabelList"/>
    <dgm:cxn modelId="{9BB806E8-4085-446A-9A40-E468F50A6DD7}" type="presParOf" srcId="{51BBC00A-84C9-4025-B9EA-EC36881DF461}" destId="{24E93D9E-B0BA-44AD-83CF-76ABA1047988}" srcOrd="1" destOrd="0" presId="urn:microsoft.com/office/officeart/2018/2/layout/IconLabelList"/>
    <dgm:cxn modelId="{183A62C9-84D6-400E-B043-620B2294DE9E}" type="presParOf" srcId="{51BBC00A-84C9-4025-B9EA-EC36881DF461}" destId="{67206C13-C76F-4287-ABC6-6CFB05C5A8E7}" srcOrd="2" destOrd="0" presId="urn:microsoft.com/office/officeart/2018/2/layout/IconLabelList"/>
    <dgm:cxn modelId="{BFC7D947-17C5-4D5D-A3CA-E8F6882A7876}" type="presParOf" srcId="{2C7609DC-84A5-4BBA-88BC-048D28344231}" destId="{965E6EE0-CCCE-41F1-9161-592A68760366}" srcOrd="5" destOrd="0" presId="urn:microsoft.com/office/officeart/2018/2/layout/IconLabelList"/>
    <dgm:cxn modelId="{628000E1-A64E-43D5-904C-EE7BB326422B}" type="presParOf" srcId="{2C7609DC-84A5-4BBA-88BC-048D28344231}" destId="{7034EEC8-009C-44B7-91E2-96074788CA96}" srcOrd="6" destOrd="0" presId="urn:microsoft.com/office/officeart/2018/2/layout/IconLabelList"/>
    <dgm:cxn modelId="{36365787-A3A6-454B-A0D8-C259FF6FDDD4}" type="presParOf" srcId="{7034EEC8-009C-44B7-91E2-96074788CA96}" destId="{FB2AC8A0-5E4D-446C-BE0E-62780EC5BDB5}" srcOrd="0" destOrd="0" presId="urn:microsoft.com/office/officeart/2018/2/layout/IconLabelList"/>
    <dgm:cxn modelId="{9C3B5C9D-A30A-4744-B660-EE98C2FA85D8}" type="presParOf" srcId="{7034EEC8-009C-44B7-91E2-96074788CA96}" destId="{26BC7A1E-67BC-40D3-A625-9664369E93A1}" srcOrd="1" destOrd="0" presId="urn:microsoft.com/office/officeart/2018/2/layout/IconLabelList"/>
    <dgm:cxn modelId="{C609D751-8193-4173-B9B6-693C02310958}" type="presParOf" srcId="{7034EEC8-009C-44B7-91E2-96074788CA96}" destId="{8BB38A6B-DE84-479A-A15C-B0F9EF1990FA}" srcOrd="2" destOrd="0" presId="urn:microsoft.com/office/officeart/2018/2/layout/IconLabelList"/>
    <dgm:cxn modelId="{41BBF554-5772-4BA0-B436-DF5B308E4CB5}" type="presParOf" srcId="{2C7609DC-84A5-4BBA-88BC-048D28344231}" destId="{16B701B1-E95F-4D54-AE67-F1D880BF7D2C}" srcOrd="7" destOrd="0" presId="urn:microsoft.com/office/officeart/2018/2/layout/IconLabelList"/>
    <dgm:cxn modelId="{1F99B8B5-CE2F-42D4-BC78-6EB646B87120}" type="presParOf" srcId="{2C7609DC-84A5-4BBA-88BC-048D28344231}" destId="{E5EE6F3E-03C0-4A6D-B54B-2B2767285A06}" srcOrd="8" destOrd="0" presId="urn:microsoft.com/office/officeart/2018/2/layout/IconLabelList"/>
    <dgm:cxn modelId="{7A891FC6-1724-40E4-927B-0CD2EB05D5C9}" type="presParOf" srcId="{E5EE6F3E-03C0-4A6D-B54B-2B2767285A06}" destId="{E7E1F7AF-C4FF-4F3B-88BF-E3955607DA12}" srcOrd="0" destOrd="0" presId="urn:microsoft.com/office/officeart/2018/2/layout/IconLabelList"/>
    <dgm:cxn modelId="{9F2342A4-A42A-4230-805D-473A6BC94405}" type="presParOf" srcId="{E5EE6F3E-03C0-4A6D-B54B-2B2767285A06}" destId="{6BAD8385-6C73-460B-8D34-1AD7C857B607}" srcOrd="1" destOrd="0" presId="urn:microsoft.com/office/officeart/2018/2/layout/IconLabelList"/>
    <dgm:cxn modelId="{1983D6D7-6AF0-453C-8C7E-8DB87E8FB442}" type="presParOf" srcId="{E5EE6F3E-03C0-4A6D-B54B-2B2767285A06}" destId="{10BA2E23-D94F-440E-834E-A6BA7436A70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85163CC-7D84-4379-9B2E-B91A78F17BC9}" type="doc">
      <dgm:prSet loTypeId="urn:microsoft.com/office/officeart/2018/2/layout/IconCircleList" loCatId="icon" qsTypeId="urn:microsoft.com/office/officeart/2005/8/quickstyle/simple4" qsCatId="simple" csTypeId="urn:microsoft.com/office/officeart/2005/8/colors/colorful1" csCatId="colorful" phldr="1"/>
      <dgm:spPr/>
      <dgm:t>
        <a:bodyPr/>
        <a:lstStyle/>
        <a:p>
          <a:endParaRPr lang="en-US"/>
        </a:p>
      </dgm:t>
    </dgm:pt>
    <dgm:pt modelId="{AC0CDFD2-D2CB-4473-98C7-9647A8E5F431}">
      <dgm:prSet/>
      <dgm:spPr/>
      <dgm:t>
        <a:bodyPr/>
        <a:lstStyle/>
        <a:p>
          <a:pPr>
            <a:lnSpc>
              <a:spcPct val="100000"/>
            </a:lnSpc>
          </a:pPr>
          <a:r>
            <a:rPr lang="en-US" b="1"/>
            <a:t>Obstacle Detection and Avoidance</a:t>
          </a:r>
          <a:r>
            <a:rPr lang="en-US"/>
            <a:t>: The robotic car is equipped with an ultrasonic sensor that detects obstacles in its path. It utilizes this information to navigate and avoid collisions, enhancing safety during operation.</a:t>
          </a:r>
        </a:p>
      </dgm:t>
    </dgm:pt>
    <dgm:pt modelId="{98C9209C-3EB0-44D7-A69C-2A1B56A97CA5}" type="parTrans" cxnId="{9D360F0C-DA35-465E-BDFE-098A0E68973C}">
      <dgm:prSet/>
      <dgm:spPr/>
      <dgm:t>
        <a:bodyPr/>
        <a:lstStyle/>
        <a:p>
          <a:endParaRPr lang="en-US"/>
        </a:p>
      </dgm:t>
    </dgm:pt>
    <dgm:pt modelId="{C95D3C6E-E02A-42A4-B283-2E4CB338B8E6}" type="sibTrans" cxnId="{9D360F0C-DA35-465E-BDFE-098A0E68973C}">
      <dgm:prSet/>
      <dgm:spPr/>
      <dgm:t>
        <a:bodyPr/>
        <a:lstStyle/>
        <a:p>
          <a:pPr>
            <a:lnSpc>
              <a:spcPct val="100000"/>
            </a:lnSpc>
          </a:pPr>
          <a:endParaRPr lang="en-US"/>
        </a:p>
      </dgm:t>
    </dgm:pt>
    <dgm:pt modelId="{12C2DA6C-F891-49C5-8642-A4660BDB8996}">
      <dgm:prSet/>
      <dgm:spPr/>
      <dgm:t>
        <a:bodyPr/>
        <a:lstStyle/>
        <a:p>
          <a:pPr>
            <a:lnSpc>
              <a:spcPct val="100000"/>
            </a:lnSpc>
          </a:pPr>
          <a:r>
            <a:rPr lang="en-US" b="1"/>
            <a:t>Alcohol Detection</a:t>
          </a:r>
          <a:r>
            <a:rPr lang="en-US"/>
            <a:t>: The inclusion of an alcohol sensor allows the robotic car to detect alcohol concentration in the surrounding environment. This feature promotes responsible use and helps prevent accidents related to impaired driving.</a:t>
          </a:r>
        </a:p>
      </dgm:t>
    </dgm:pt>
    <dgm:pt modelId="{7F5C0BA0-E706-4FDC-8D9A-0FD0A2970956}" type="parTrans" cxnId="{9346B388-03A0-4C49-91F0-FB3DD7B563D1}">
      <dgm:prSet/>
      <dgm:spPr/>
      <dgm:t>
        <a:bodyPr/>
        <a:lstStyle/>
        <a:p>
          <a:endParaRPr lang="en-US"/>
        </a:p>
      </dgm:t>
    </dgm:pt>
    <dgm:pt modelId="{17A613D8-6D96-49FA-9666-18C6587F51BF}" type="sibTrans" cxnId="{9346B388-03A0-4C49-91F0-FB3DD7B563D1}">
      <dgm:prSet/>
      <dgm:spPr/>
      <dgm:t>
        <a:bodyPr/>
        <a:lstStyle/>
        <a:p>
          <a:pPr>
            <a:lnSpc>
              <a:spcPct val="100000"/>
            </a:lnSpc>
          </a:pPr>
          <a:endParaRPr lang="en-US"/>
        </a:p>
      </dgm:t>
    </dgm:pt>
    <dgm:pt modelId="{8AD6E6E1-5B0B-4066-92AC-B7165698213A}">
      <dgm:prSet/>
      <dgm:spPr/>
      <dgm:t>
        <a:bodyPr/>
        <a:lstStyle/>
        <a:p>
          <a:pPr>
            <a:lnSpc>
              <a:spcPct val="100000"/>
            </a:lnSpc>
          </a:pPr>
          <a:r>
            <a:rPr lang="en-US" b="1"/>
            <a:t>Emergency Stop</a:t>
          </a:r>
          <a:r>
            <a:rPr lang="en-US"/>
            <a:t>: A dedicated emergency stop button or mechanism is implemented to instantly halt the robotic car's movement in critical situations, prioritizing safety and preventing potential accidents.</a:t>
          </a:r>
        </a:p>
      </dgm:t>
    </dgm:pt>
    <dgm:pt modelId="{B4FB89E3-D114-439A-998D-EC83CE4708FC}" type="parTrans" cxnId="{36A8D97A-86CE-4488-B954-FAC6332F70A3}">
      <dgm:prSet/>
      <dgm:spPr/>
      <dgm:t>
        <a:bodyPr/>
        <a:lstStyle/>
        <a:p>
          <a:endParaRPr lang="en-US"/>
        </a:p>
      </dgm:t>
    </dgm:pt>
    <dgm:pt modelId="{DBB25ED6-6925-4D9F-A877-8E612BCCA5F6}" type="sibTrans" cxnId="{36A8D97A-86CE-4488-B954-FAC6332F70A3}">
      <dgm:prSet/>
      <dgm:spPr/>
      <dgm:t>
        <a:bodyPr/>
        <a:lstStyle/>
        <a:p>
          <a:pPr>
            <a:lnSpc>
              <a:spcPct val="100000"/>
            </a:lnSpc>
          </a:pPr>
          <a:endParaRPr lang="en-US"/>
        </a:p>
      </dgm:t>
    </dgm:pt>
    <dgm:pt modelId="{BB45093A-AE0E-4C73-8183-961349520B84}">
      <dgm:prSet/>
      <dgm:spPr/>
      <dgm:t>
        <a:bodyPr/>
        <a:lstStyle/>
        <a:p>
          <a:pPr>
            <a:lnSpc>
              <a:spcPct val="100000"/>
            </a:lnSpc>
          </a:pPr>
          <a:r>
            <a:rPr lang="en-US" b="1"/>
            <a:t>Secure Wireless Communication</a:t>
          </a:r>
          <a:r>
            <a:rPr lang="en-US"/>
            <a:t>: The project emphasizes secure wireless communication between the Android device and the robotic car, employing encryption protocols to prevent unauthorized access or control, ensuring the safety and privacy of the users.</a:t>
          </a:r>
        </a:p>
      </dgm:t>
    </dgm:pt>
    <dgm:pt modelId="{E36C3A1E-C6B5-4890-BC5C-8919EFFDA43B}" type="parTrans" cxnId="{8EDD4730-55C5-4F9B-8740-6110417A5C74}">
      <dgm:prSet/>
      <dgm:spPr/>
      <dgm:t>
        <a:bodyPr/>
        <a:lstStyle/>
        <a:p>
          <a:endParaRPr lang="en-US"/>
        </a:p>
      </dgm:t>
    </dgm:pt>
    <dgm:pt modelId="{2BA876EE-78D3-4935-A97C-B0E36BC07994}" type="sibTrans" cxnId="{8EDD4730-55C5-4F9B-8740-6110417A5C74}">
      <dgm:prSet/>
      <dgm:spPr/>
      <dgm:t>
        <a:bodyPr/>
        <a:lstStyle/>
        <a:p>
          <a:endParaRPr lang="en-US"/>
        </a:p>
      </dgm:t>
    </dgm:pt>
    <dgm:pt modelId="{A03B04D7-0010-4A28-AAF3-C22309074E20}" type="pres">
      <dgm:prSet presAssocID="{685163CC-7D84-4379-9B2E-B91A78F17BC9}" presName="root" presStyleCnt="0">
        <dgm:presLayoutVars>
          <dgm:dir/>
          <dgm:resizeHandles val="exact"/>
        </dgm:presLayoutVars>
      </dgm:prSet>
      <dgm:spPr/>
      <dgm:t>
        <a:bodyPr/>
        <a:lstStyle/>
        <a:p>
          <a:endParaRPr lang="en-US"/>
        </a:p>
      </dgm:t>
    </dgm:pt>
    <dgm:pt modelId="{419922C1-71E4-416E-8A45-109DEFA507BF}" type="pres">
      <dgm:prSet presAssocID="{685163CC-7D84-4379-9B2E-B91A78F17BC9}" presName="container" presStyleCnt="0">
        <dgm:presLayoutVars>
          <dgm:dir/>
          <dgm:resizeHandles val="exact"/>
        </dgm:presLayoutVars>
      </dgm:prSet>
      <dgm:spPr/>
    </dgm:pt>
    <dgm:pt modelId="{53781EC3-51FA-42A0-894E-C5374620B6A5}" type="pres">
      <dgm:prSet presAssocID="{AC0CDFD2-D2CB-4473-98C7-9647A8E5F431}" presName="compNode" presStyleCnt="0"/>
      <dgm:spPr/>
    </dgm:pt>
    <dgm:pt modelId="{EC56A63D-1C80-48EC-885B-BF50190DBE1F}" type="pres">
      <dgm:prSet presAssocID="{AC0CDFD2-D2CB-4473-98C7-9647A8E5F431}" presName="iconBgRect" presStyleLbl="bgShp" presStyleIdx="0" presStyleCnt="4"/>
      <dgm:spPr/>
    </dgm:pt>
    <dgm:pt modelId="{07B2E077-07E5-41F6-A3E4-CD903705EBEC}" type="pres">
      <dgm:prSet presAssocID="{AC0CDFD2-D2CB-4473-98C7-9647A8E5F431}" presName="iconRect"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dgm:spPr>
      <dgm:t>
        <a:bodyPr/>
        <a:lstStyle/>
        <a:p>
          <a:endParaRPr lang="en-US"/>
        </a:p>
      </dgm:t>
      <dgm:extLst>
        <a:ext uri="{E40237B7-FDA0-4F09-8148-C483321AD2D9}">
          <dgm14:cNvPr xmlns:dgm14="http://schemas.microsoft.com/office/drawing/2010/diagram" id="0" name="" descr="Scooter"/>
        </a:ext>
      </dgm:extLst>
    </dgm:pt>
    <dgm:pt modelId="{10735337-C2AB-4D50-BCF4-1C3DC14E1AC0}" type="pres">
      <dgm:prSet presAssocID="{AC0CDFD2-D2CB-4473-98C7-9647A8E5F431}" presName="spaceRect" presStyleCnt="0"/>
      <dgm:spPr/>
    </dgm:pt>
    <dgm:pt modelId="{D6AA0DF1-B1EB-4EC1-96F7-99265E664932}" type="pres">
      <dgm:prSet presAssocID="{AC0CDFD2-D2CB-4473-98C7-9647A8E5F431}" presName="textRect" presStyleLbl="revTx" presStyleIdx="0" presStyleCnt="4">
        <dgm:presLayoutVars>
          <dgm:chMax val="1"/>
          <dgm:chPref val="1"/>
        </dgm:presLayoutVars>
      </dgm:prSet>
      <dgm:spPr/>
      <dgm:t>
        <a:bodyPr/>
        <a:lstStyle/>
        <a:p>
          <a:endParaRPr lang="en-US"/>
        </a:p>
      </dgm:t>
    </dgm:pt>
    <dgm:pt modelId="{C2482D12-C1CA-4F7A-946E-47B8E64FC630}" type="pres">
      <dgm:prSet presAssocID="{C95D3C6E-E02A-42A4-B283-2E4CB338B8E6}" presName="sibTrans" presStyleLbl="sibTrans2D1" presStyleIdx="0" presStyleCnt="0"/>
      <dgm:spPr/>
      <dgm:t>
        <a:bodyPr/>
        <a:lstStyle/>
        <a:p>
          <a:endParaRPr lang="en-US"/>
        </a:p>
      </dgm:t>
    </dgm:pt>
    <dgm:pt modelId="{7CA6180F-90D3-4107-B051-8C014F219BD8}" type="pres">
      <dgm:prSet presAssocID="{12C2DA6C-F891-49C5-8642-A4660BDB8996}" presName="compNode" presStyleCnt="0"/>
      <dgm:spPr/>
    </dgm:pt>
    <dgm:pt modelId="{F608BE81-5BB3-4792-8635-D7213AF02F88}" type="pres">
      <dgm:prSet presAssocID="{12C2DA6C-F891-49C5-8642-A4660BDB8996}" presName="iconBgRect" presStyleLbl="bgShp" presStyleIdx="1" presStyleCnt="4"/>
      <dgm:spPr/>
    </dgm:pt>
    <dgm:pt modelId="{D3E9F796-2755-464F-A2CF-009705AAB18A}" type="pres">
      <dgm:prSet presAssocID="{12C2DA6C-F891-49C5-8642-A4660BDB8996}" presName="iconRect" presStyleLbl="node1" presStyleIdx="1" presStyleCnt="4"/>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dgm:spPr>
      <dgm:t>
        <a:bodyPr/>
        <a:lstStyle/>
        <a:p>
          <a:endParaRPr lang="en-US"/>
        </a:p>
      </dgm:t>
      <dgm:extLst>
        <a:ext uri="{E40237B7-FDA0-4F09-8148-C483321AD2D9}">
          <dgm14:cNvPr xmlns:dgm14="http://schemas.microsoft.com/office/drawing/2010/diagram" id="0" name="" descr="Martini"/>
        </a:ext>
      </dgm:extLst>
    </dgm:pt>
    <dgm:pt modelId="{DB9E0EF3-85F8-43C4-9608-00873869A153}" type="pres">
      <dgm:prSet presAssocID="{12C2DA6C-F891-49C5-8642-A4660BDB8996}" presName="spaceRect" presStyleCnt="0"/>
      <dgm:spPr/>
    </dgm:pt>
    <dgm:pt modelId="{6AFAE0B6-AB5E-4C78-B4B7-31EE964C043B}" type="pres">
      <dgm:prSet presAssocID="{12C2DA6C-F891-49C5-8642-A4660BDB8996}" presName="textRect" presStyleLbl="revTx" presStyleIdx="1" presStyleCnt="4">
        <dgm:presLayoutVars>
          <dgm:chMax val="1"/>
          <dgm:chPref val="1"/>
        </dgm:presLayoutVars>
      </dgm:prSet>
      <dgm:spPr/>
      <dgm:t>
        <a:bodyPr/>
        <a:lstStyle/>
        <a:p>
          <a:endParaRPr lang="en-US"/>
        </a:p>
      </dgm:t>
    </dgm:pt>
    <dgm:pt modelId="{6BFD567A-5418-4C67-97E0-644475B07EF0}" type="pres">
      <dgm:prSet presAssocID="{17A613D8-6D96-49FA-9666-18C6587F51BF}" presName="sibTrans" presStyleLbl="sibTrans2D1" presStyleIdx="0" presStyleCnt="0"/>
      <dgm:spPr/>
      <dgm:t>
        <a:bodyPr/>
        <a:lstStyle/>
        <a:p>
          <a:endParaRPr lang="en-US"/>
        </a:p>
      </dgm:t>
    </dgm:pt>
    <dgm:pt modelId="{D9A05AD9-FF44-4C60-9F6D-C42384DD8DDF}" type="pres">
      <dgm:prSet presAssocID="{8AD6E6E1-5B0B-4066-92AC-B7165698213A}" presName="compNode" presStyleCnt="0"/>
      <dgm:spPr/>
    </dgm:pt>
    <dgm:pt modelId="{036DE647-431E-4D3D-BFBE-211A906A92CD}" type="pres">
      <dgm:prSet presAssocID="{8AD6E6E1-5B0B-4066-92AC-B7165698213A}" presName="iconBgRect" presStyleLbl="bgShp" presStyleIdx="2" presStyleCnt="4"/>
      <dgm:spPr/>
    </dgm:pt>
    <dgm:pt modelId="{22E1135D-5A90-43D2-A65A-03D1B5816237}" type="pres">
      <dgm:prSet presAssocID="{8AD6E6E1-5B0B-4066-92AC-B7165698213A}" presName="iconRect" presStyleLbl="node1" presStyleIdx="2" presStyleCnt="4"/>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dgm:spPr>
      <dgm:t>
        <a:bodyPr/>
        <a:lstStyle/>
        <a:p>
          <a:endParaRPr lang="en-US"/>
        </a:p>
      </dgm:t>
      <dgm:extLst>
        <a:ext uri="{E40237B7-FDA0-4F09-8148-C483321AD2D9}">
          <dgm14:cNvPr xmlns:dgm14="http://schemas.microsoft.com/office/drawing/2010/diagram" id="0" name="" descr="Ambulance"/>
        </a:ext>
      </dgm:extLst>
    </dgm:pt>
    <dgm:pt modelId="{194703C0-B7C0-4DE6-A7A4-B6D049437071}" type="pres">
      <dgm:prSet presAssocID="{8AD6E6E1-5B0B-4066-92AC-B7165698213A}" presName="spaceRect" presStyleCnt="0"/>
      <dgm:spPr/>
    </dgm:pt>
    <dgm:pt modelId="{CC7EBE9D-12FE-4016-AA14-8D629A9C0F9E}" type="pres">
      <dgm:prSet presAssocID="{8AD6E6E1-5B0B-4066-92AC-B7165698213A}" presName="textRect" presStyleLbl="revTx" presStyleIdx="2" presStyleCnt="4">
        <dgm:presLayoutVars>
          <dgm:chMax val="1"/>
          <dgm:chPref val="1"/>
        </dgm:presLayoutVars>
      </dgm:prSet>
      <dgm:spPr/>
      <dgm:t>
        <a:bodyPr/>
        <a:lstStyle/>
        <a:p>
          <a:endParaRPr lang="en-US"/>
        </a:p>
      </dgm:t>
    </dgm:pt>
    <dgm:pt modelId="{2F3E1022-A46D-43D3-B3EA-C8083E2BE106}" type="pres">
      <dgm:prSet presAssocID="{DBB25ED6-6925-4D9F-A877-8E612BCCA5F6}" presName="sibTrans" presStyleLbl="sibTrans2D1" presStyleIdx="0" presStyleCnt="0"/>
      <dgm:spPr/>
      <dgm:t>
        <a:bodyPr/>
        <a:lstStyle/>
        <a:p>
          <a:endParaRPr lang="en-US"/>
        </a:p>
      </dgm:t>
    </dgm:pt>
    <dgm:pt modelId="{58992EE2-A586-4366-B50F-AC1B9402CBA1}" type="pres">
      <dgm:prSet presAssocID="{BB45093A-AE0E-4C73-8183-961349520B84}" presName="compNode" presStyleCnt="0"/>
      <dgm:spPr/>
    </dgm:pt>
    <dgm:pt modelId="{C37FAA7A-3FDA-457E-A463-5ED46EAC2FD7}" type="pres">
      <dgm:prSet presAssocID="{BB45093A-AE0E-4C73-8183-961349520B84}" presName="iconBgRect" presStyleLbl="bgShp" presStyleIdx="3" presStyleCnt="4"/>
      <dgm:spPr/>
    </dgm:pt>
    <dgm:pt modelId="{3360AE82-BEBA-49C6-9734-17DCF2E464D4}" type="pres">
      <dgm:prSet presAssocID="{BB45093A-AE0E-4C73-8183-961349520B84}" presName="iconRect" presStyleLbl="node1" presStyleIdx="3" presStyleCnt="4"/>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dgm:spPr>
      <dgm:t>
        <a:bodyPr/>
        <a:lstStyle/>
        <a:p>
          <a:endParaRPr lang="en-US"/>
        </a:p>
      </dgm:t>
      <dgm:extLst>
        <a:ext uri="{E40237B7-FDA0-4F09-8148-C483321AD2D9}">
          <dgm14:cNvPr xmlns:dgm14="http://schemas.microsoft.com/office/drawing/2010/diagram" id="0" name="" descr="Wireless router"/>
        </a:ext>
      </dgm:extLst>
    </dgm:pt>
    <dgm:pt modelId="{484DC526-4CF7-46BF-91EB-9BDF3D6E50B0}" type="pres">
      <dgm:prSet presAssocID="{BB45093A-AE0E-4C73-8183-961349520B84}" presName="spaceRect" presStyleCnt="0"/>
      <dgm:spPr/>
    </dgm:pt>
    <dgm:pt modelId="{291F167B-7FC7-4959-9BAD-D8B7FCE2AA1A}" type="pres">
      <dgm:prSet presAssocID="{BB45093A-AE0E-4C73-8183-961349520B84}" presName="textRect" presStyleLbl="revTx" presStyleIdx="3" presStyleCnt="4">
        <dgm:presLayoutVars>
          <dgm:chMax val="1"/>
          <dgm:chPref val="1"/>
        </dgm:presLayoutVars>
      </dgm:prSet>
      <dgm:spPr/>
      <dgm:t>
        <a:bodyPr/>
        <a:lstStyle/>
        <a:p>
          <a:endParaRPr lang="en-US"/>
        </a:p>
      </dgm:t>
    </dgm:pt>
  </dgm:ptLst>
  <dgm:cxnLst>
    <dgm:cxn modelId="{1BA92684-5CE8-4123-97B8-30954235F0F7}" type="presOf" srcId="{685163CC-7D84-4379-9B2E-B91A78F17BC9}" destId="{A03B04D7-0010-4A28-AAF3-C22309074E20}" srcOrd="0" destOrd="0" presId="urn:microsoft.com/office/officeart/2018/2/layout/IconCircleList"/>
    <dgm:cxn modelId="{9346B388-03A0-4C49-91F0-FB3DD7B563D1}" srcId="{685163CC-7D84-4379-9B2E-B91A78F17BC9}" destId="{12C2DA6C-F891-49C5-8642-A4660BDB8996}" srcOrd="1" destOrd="0" parTransId="{7F5C0BA0-E706-4FDC-8D9A-0FD0A2970956}" sibTransId="{17A613D8-6D96-49FA-9666-18C6587F51BF}"/>
    <dgm:cxn modelId="{D0FA816A-C5A8-4AC8-B090-A123CFAB2EE0}" type="presOf" srcId="{BB45093A-AE0E-4C73-8183-961349520B84}" destId="{291F167B-7FC7-4959-9BAD-D8B7FCE2AA1A}" srcOrd="0" destOrd="0" presId="urn:microsoft.com/office/officeart/2018/2/layout/IconCircleList"/>
    <dgm:cxn modelId="{A28265FA-67B8-4C58-B431-DB85DB5BD1B5}" type="presOf" srcId="{12C2DA6C-F891-49C5-8642-A4660BDB8996}" destId="{6AFAE0B6-AB5E-4C78-B4B7-31EE964C043B}" srcOrd="0" destOrd="0" presId="urn:microsoft.com/office/officeart/2018/2/layout/IconCircleList"/>
    <dgm:cxn modelId="{F05BA5AB-6D7E-4E5B-B315-DE3A82F7733F}" type="presOf" srcId="{C95D3C6E-E02A-42A4-B283-2E4CB338B8E6}" destId="{C2482D12-C1CA-4F7A-946E-47B8E64FC630}" srcOrd="0" destOrd="0" presId="urn:microsoft.com/office/officeart/2018/2/layout/IconCircleList"/>
    <dgm:cxn modelId="{36A8D97A-86CE-4488-B954-FAC6332F70A3}" srcId="{685163CC-7D84-4379-9B2E-B91A78F17BC9}" destId="{8AD6E6E1-5B0B-4066-92AC-B7165698213A}" srcOrd="2" destOrd="0" parTransId="{B4FB89E3-D114-439A-998D-EC83CE4708FC}" sibTransId="{DBB25ED6-6925-4D9F-A877-8E612BCCA5F6}"/>
    <dgm:cxn modelId="{9D360F0C-DA35-465E-BDFE-098A0E68973C}" srcId="{685163CC-7D84-4379-9B2E-B91A78F17BC9}" destId="{AC0CDFD2-D2CB-4473-98C7-9647A8E5F431}" srcOrd="0" destOrd="0" parTransId="{98C9209C-3EB0-44D7-A69C-2A1B56A97CA5}" sibTransId="{C95D3C6E-E02A-42A4-B283-2E4CB338B8E6}"/>
    <dgm:cxn modelId="{E85D1E70-3C4D-442F-AA77-535BBBCCAE7C}" type="presOf" srcId="{17A613D8-6D96-49FA-9666-18C6587F51BF}" destId="{6BFD567A-5418-4C67-97E0-644475B07EF0}" srcOrd="0" destOrd="0" presId="urn:microsoft.com/office/officeart/2018/2/layout/IconCircleList"/>
    <dgm:cxn modelId="{1E5DC829-777B-43D2-919A-FAF8EF59BE69}" type="presOf" srcId="{DBB25ED6-6925-4D9F-A877-8E612BCCA5F6}" destId="{2F3E1022-A46D-43D3-B3EA-C8083E2BE106}" srcOrd="0" destOrd="0" presId="urn:microsoft.com/office/officeart/2018/2/layout/IconCircleList"/>
    <dgm:cxn modelId="{287F71F4-863C-4E97-B73E-1932A72F253F}" type="presOf" srcId="{AC0CDFD2-D2CB-4473-98C7-9647A8E5F431}" destId="{D6AA0DF1-B1EB-4EC1-96F7-99265E664932}" srcOrd="0" destOrd="0" presId="urn:microsoft.com/office/officeart/2018/2/layout/IconCircleList"/>
    <dgm:cxn modelId="{9B572DC7-18AE-44AD-BE89-241C76180009}" type="presOf" srcId="{8AD6E6E1-5B0B-4066-92AC-B7165698213A}" destId="{CC7EBE9D-12FE-4016-AA14-8D629A9C0F9E}" srcOrd="0" destOrd="0" presId="urn:microsoft.com/office/officeart/2018/2/layout/IconCircleList"/>
    <dgm:cxn modelId="{8EDD4730-55C5-4F9B-8740-6110417A5C74}" srcId="{685163CC-7D84-4379-9B2E-B91A78F17BC9}" destId="{BB45093A-AE0E-4C73-8183-961349520B84}" srcOrd="3" destOrd="0" parTransId="{E36C3A1E-C6B5-4890-BC5C-8919EFFDA43B}" sibTransId="{2BA876EE-78D3-4935-A97C-B0E36BC07994}"/>
    <dgm:cxn modelId="{F2248059-E78A-4F27-B1D3-C701DD9215C9}" type="presParOf" srcId="{A03B04D7-0010-4A28-AAF3-C22309074E20}" destId="{419922C1-71E4-416E-8A45-109DEFA507BF}" srcOrd="0" destOrd="0" presId="urn:microsoft.com/office/officeart/2018/2/layout/IconCircleList"/>
    <dgm:cxn modelId="{7C6F9BD7-16BE-4F09-8CC5-398780F27F7B}" type="presParOf" srcId="{419922C1-71E4-416E-8A45-109DEFA507BF}" destId="{53781EC3-51FA-42A0-894E-C5374620B6A5}" srcOrd="0" destOrd="0" presId="urn:microsoft.com/office/officeart/2018/2/layout/IconCircleList"/>
    <dgm:cxn modelId="{BC730059-FB43-4634-9F40-6AFC3F6430AE}" type="presParOf" srcId="{53781EC3-51FA-42A0-894E-C5374620B6A5}" destId="{EC56A63D-1C80-48EC-885B-BF50190DBE1F}" srcOrd="0" destOrd="0" presId="urn:microsoft.com/office/officeart/2018/2/layout/IconCircleList"/>
    <dgm:cxn modelId="{E50EB7F8-C9A9-4C28-AE32-CF84947C5345}" type="presParOf" srcId="{53781EC3-51FA-42A0-894E-C5374620B6A5}" destId="{07B2E077-07E5-41F6-A3E4-CD903705EBEC}" srcOrd="1" destOrd="0" presId="urn:microsoft.com/office/officeart/2018/2/layout/IconCircleList"/>
    <dgm:cxn modelId="{AF4A5100-EC45-4FA8-B809-FE5FF08CC4ED}" type="presParOf" srcId="{53781EC3-51FA-42A0-894E-C5374620B6A5}" destId="{10735337-C2AB-4D50-BCF4-1C3DC14E1AC0}" srcOrd="2" destOrd="0" presId="urn:microsoft.com/office/officeart/2018/2/layout/IconCircleList"/>
    <dgm:cxn modelId="{F15B05B7-3524-4923-9D50-4DF94D98E125}" type="presParOf" srcId="{53781EC3-51FA-42A0-894E-C5374620B6A5}" destId="{D6AA0DF1-B1EB-4EC1-96F7-99265E664932}" srcOrd="3" destOrd="0" presId="urn:microsoft.com/office/officeart/2018/2/layout/IconCircleList"/>
    <dgm:cxn modelId="{57A08812-BFF8-4055-A7D7-789012CB0CAC}" type="presParOf" srcId="{419922C1-71E4-416E-8A45-109DEFA507BF}" destId="{C2482D12-C1CA-4F7A-946E-47B8E64FC630}" srcOrd="1" destOrd="0" presId="urn:microsoft.com/office/officeart/2018/2/layout/IconCircleList"/>
    <dgm:cxn modelId="{802781CD-8F5E-4C3D-BADB-9F7B07A7DD12}" type="presParOf" srcId="{419922C1-71E4-416E-8A45-109DEFA507BF}" destId="{7CA6180F-90D3-4107-B051-8C014F219BD8}" srcOrd="2" destOrd="0" presId="urn:microsoft.com/office/officeart/2018/2/layout/IconCircleList"/>
    <dgm:cxn modelId="{70041727-D754-4D41-B6B1-350B57D978CD}" type="presParOf" srcId="{7CA6180F-90D3-4107-B051-8C014F219BD8}" destId="{F608BE81-5BB3-4792-8635-D7213AF02F88}" srcOrd="0" destOrd="0" presId="urn:microsoft.com/office/officeart/2018/2/layout/IconCircleList"/>
    <dgm:cxn modelId="{3C83926E-B35D-45D9-BC41-F2227783B81E}" type="presParOf" srcId="{7CA6180F-90D3-4107-B051-8C014F219BD8}" destId="{D3E9F796-2755-464F-A2CF-009705AAB18A}" srcOrd="1" destOrd="0" presId="urn:microsoft.com/office/officeart/2018/2/layout/IconCircleList"/>
    <dgm:cxn modelId="{DABBBBF6-FC1F-43E7-9AE4-A362B610AE35}" type="presParOf" srcId="{7CA6180F-90D3-4107-B051-8C014F219BD8}" destId="{DB9E0EF3-85F8-43C4-9608-00873869A153}" srcOrd="2" destOrd="0" presId="urn:microsoft.com/office/officeart/2018/2/layout/IconCircleList"/>
    <dgm:cxn modelId="{37978FBF-A249-41F6-BBD4-5A5CCB6F09F4}" type="presParOf" srcId="{7CA6180F-90D3-4107-B051-8C014F219BD8}" destId="{6AFAE0B6-AB5E-4C78-B4B7-31EE964C043B}" srcOrd="3" destOrd="0" presId="urn:microsoft.com/office/officeart/2018/2/layout/IconCircleList"/>
    <dgm:cxn modelId="{4716646E-0E7E-43BF-BFD3-372FB5232593}" type="presParOf" srcId="{419922C1-71E4-416E-8A45-109DEFA507BF}" destId="{6BFD567A-5418-4C67-97E0-644475B07EF0}" srcOrd="3" destOrd="0" presId="urn:microsoft.com/office/officeart/2018/2/layout/IconCircleList"/>
    <dgm:cxn modelId="{4165CCE7-87AB-42F3-9841-FB22A911466B}" type="presParOf" srcId="{419922C1-71E4-416E-8A45-109DEFA507BF}" destId="{D9A05AD9-FF44-4C60-9F6D-C42384DD8DDF}" srcOrd="4" destOrd="0" presId="urn:microsoft.com/office/officeart/2018/2/layout/IconCircleList"/>
    <dgm:cxn modelId="{6ACFDA7A-4691-434E-96B0-7BC05B7F9A6C}" type="presParOf" srcId="{D9A05AD9-FF44-4C60-9F6D-C42384DD8DDF}" destId="{036DE647-431E-4D3D-BFBE-211A906A92CD}" srcOrd="0" destOrd="0" presId="urn:microsoft.com/office/officeart/2018/2/layout/IconCircleList"/>
    <dgm:cxn modelId="{7B0BDFE4-6F46-4948-B00E-3CCC9F0CAD9D}" type="presParOf" srcId="{D9A05AD9-FF44-4C60-9F6D-C42384DD8DDF}" destId="{22E1135D-5A90-43D2-A65A-03D1B5816237}" srcOrd="1" destOrd="0" presId="urn:microsoft.com/office/officeart/2018/2/layout/IconCircleList"/>
    <dgm:cxn modelId="{F47B455A-E080-4FC4-95B5-4A8D1393039E}" type="presParOf" srcId="{D9A05AD9-FF44-4C60-9F6D-C42384DD8DDF}" destId="{194703C0-B7C0-4DE6-A7A4-B6D049437071}" srcOrd="2" destOrd="0" presId="urn:microsoft.com/office/officeart/2018/2/layout/IconCircleList"/>
    <dgm:cxn modelId="{7E98AADC-8C6B-4D52-B638-89D0DC378161}" type="presParOf" srcId="{D9A05AD9-FF44-4C60-9F6D-C42384DD8DDF}" destId="{CC7EBE9D-12FE-4016-AA14-8D629A9C0F9E}" srcOrd="3" destOrd="0" presId="urn:microsoft.com/office/officeart/2018/2/layout/IconCircleList"/>
    <dgm:cxn modelId="{9454DE91-3D4B-47BB-8AB4-DF7F6695B018}" type="presParOf" srcId="{419922C1-71E4-416E-8A45-109DEFA507BF}" destId="{2F3E1022-A46D-43D3-B3EA-C8083E2BE106}" srcOrd="5" destOrd="0" presId="urn:microsoft.com/office/officeart/2018/2/layout/IconCircleList"/>
    <dgm:cxn modelId="{4BAC43CF-4FD7-46F4-AA2C-E617014FF779}" type="presParOf" srcId="{419922C1-71E4-416E-8A45-109DEFA507BF}" destId="{58992EE2-A586-4366-B50F-AC1B9402CBA1}" srcOrd="6" destOrd="0" presId="urn:microsoft.com/office/officeart/2018/2/layout/IconCircleList"/>
    <dgm:cxn modelId="{2E22CF35-8176-4F79-A100-A89E407ACADB}" type="presParOf" srcId="{58992EE2-A586-4366-B50F-AC1B9402CBA1}" destId="{C37FAA7A-3FDA-457E-A463-5ED46EAC2FD7}" srcOrd="0" destOrd="0" presId="urn:microsoft.com/office/officeart/2018/2/layout/IconCircleList"/>
    <dgm:cxn modelId="{B6D45F50-D4B2-487D-B19A-A41D0B9C2298}" type="presParOf" srcId="{58992EE2-A586-4366-B50F-AC1B9402CBA1}" destId="{3360AE82-BEBA-49C6-9734-17DCF2E464D4}" srcOrd="1" destOrd="0" presId="urn:microsoft.com/office/officeart/2018/2/layout/IconCircleList"/>
    <dgm:cxn modelId="{63DF420C-AAD3-4388-B440-B5CF65362671}" type="presParOf" srcId="{58992EE2-A586-4366-B50F-AC1B9402CBA1}" destId="{484DC526-4CF7-46BF-91EB-9BDF3D6E50B0}" srcOrd="2" destOrd="0" presId="urn:microsoft.com/office/officeart/2018/2/layout/IconCircleList"/>
    <dgm:cxn modelId="{F11B43A2-0250-44D6-A7FB-89BD62072B61}" type="presParOf" srcId="{58992EE2-A586-4366-B50F-AC1B9402CBA1}" destId="{291F167B-7FC7-4959-9BAD-D8B7FCE2AA1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5522BC0-B903-4319-9E79-46D0791718A6}"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28D859C3-308D-43EB-A488-677BC310ABFD}">
      <dgm:prSet/>
      <dgm:spPr/>
      <dgm:t>
        <a:bodyPr/>
        <a:lstStyle/>
        <a:p>
          <a:r>
            <a:rPr lang="en-US" b="1"/>
            <a:t>Surveillance and Security</a:t>
          </a:r>
          <a:r>
            <a:rPr lang="en-US"/>
            <a:t>: The Android-controlled robotic car can be utilized for surveillance purposes, patrolling areas and providing real-time video monitoring, making it useful for security applications.</a:t>
          </a:r>
        </a:p>
      </dgm:t>
    </dgm:pt>
    <dgm:pt modelId="{9AF8C0B3-EEC3-4108-8A4E-AAD2B4B1B765}" type="parTrans" cxnId="{F76D2BF3-D9AF-4846-A2D6-D569F6DA13F7}">
      <dgm:prSet/>
      <dgm:spPr/>
      <dgm:t>
        <a:bodyPr/>
        <a:lstStyle/>
        <a:p>
          <a:endParaRPr lang="en-US"/>
        </a:p>
      </dgm:t>
    </dgm:pt>
    <dgm:pt modelId="{F19E72F8-4023-4B31-8C47-BA74BBFBD2DA}" type="sibTrans" cxnId="{F76D2BF3-D9AF-4846-A2D6-D569F6DA13F7}">
      <dgm:prSet/>
      <dgm:spPr/>
      <dgm:t>
        <a:bodyPr/>
        <a:lstStyle/>
        <a:p>
          <a:endParaRPr lang="en-US"/>
        </a:p>
      </dgm:t>
    </dgm:pt>
    <dgm:pt modelId="{25E8C7AF-37DF-44E4-BF27-1A762C82E521}">
      <dgm:prSet/>
      <dgm:spPr/>
      <dgm:t>
        <a:bodyPr/>
        <a:lstStyle/>
        <a:p>
          <a:r>
            <a:rPr lang="en-US" b="1"/>
            <a:t>Exploration and Mapping</a:t>
          </a:r>
          <a:r>
            <a:rPr lang="en-US"/>
            <a:t>: The robotic car can navigate and explore environments that are difficult or unsafe for humans, collecting data and creating maps for various applications like disaster management, exploration of remote areas, or archaeological research.</a:t>
          </a:r>
        </a:p>
      </dgm:t>
    </dgm:pt>
    <dgm:pt modelId="{DE005D35-F3BB-4F63-B0A8-7496DAF04A83}" type="parTrans" cxnId="{6861A927-F835-4A90-9AEB-BE22077E0173}">
      <dgm:prSet/>
      <dgm:spPr/>
      <dgm:t>
        <a:bodyPr/>
        <a:lstStyle/>
        <a:p>
          <a:endParaRPr lang="en-US"/>
        </a:p>
      </dgm:t>
    </dgm:pt>
    <dgm:pt modelId="{87103150-0CED-4DF1-B305-E89A12AE2FC1}" type="sibTrans" cxnId="{6861A927-F835-4A90-9AEB-BE22077E0173}">
      <dgm:prSet/>
      <dgm:spPr/>
      <dgm:t>
        <a:bodyPr/>
        <a:lstStyle/>
        <a:p>
          <a:endParaRPr lang="en-US"/>
        </a:p>
      </dgm:t>
    </dgm:pt>
    <dgm:pt modelId="{27E13A44-1318-4F2B-9093-AF16A1C742AA}">
      <dgm:prSet/>
      <dgm:spPr/>
      <dgm:t>
        <a:bodyPr/>
        <a:lstStyle/>
        <a:p>
          <a:r>
            <a:rPr lang="en-US"/>
            <a:t>Education and STEM Learning: The project can be used as an educational tool to teach robotics, programming, and wireless communication concepts. It can inspire students to explore the field of robotics and encourage interest in STEM (Science, Technology, Engineering, and Mathematics) subjects.</a:t>
          </a:r>
        </a:p>
      </dgm:t>
    </dgm:pt>
    <dgm:pt modelId="{8BCF7C54-5A99-4DB2-B420-0D8B4F18FBD3}" type="parTrans" cxnId="{B0D27916-FA77-4BD7-AF64-7154B8B373A8}">
      <dgm:prSet/>
      <dgm:spPr/>
      <dgm:t>
        <a:bodyPr/>
        <a:lstStyle/>
        <a:p>
          <a:endParaRPr lang="en-US"/>
        </a:p>
      </dgm:t>
    </dgm:pt>
    <dgm:pt modelId="{F128FA3A-4A41-47EA-84F2-87C18BC2BED0}" type="sibTrans" cxnId="{B0D27916-FA77-4BD7-AF64-7154B8B373A8}">
      <dgm:prSet/>
      <dgm:spPr/>
      <dgm:t>
        <a:bodyPr/>
        <a:lstStyle/>
        <a:p>
          <a:endParaRPr lang="en-US"/>
        </a:p>
      </dgm:t>
    </dgm:pt>
    <dgm:pt modelId="{CF4C6E1C-8D79-4C09-A4AE-B7CAD2D30B33}">
      <dgm:prSet/>
      <dgm:spPr/>
      <dgm:t>
        <a:bodyPr/>
        <a:lstStyle/>
        <a:p>
          <a:r>
            <a:rPr lang="en-US" b="1"/>
            <a:t>Entertainment and Gaming</a:t>
          </a:r>
          <a:r>
            <a:rPr lang="en-US"/>
            <a:t>: The Android-controlled robotic car can be incorporated into gaming applications, allowing users to engage in interactive and immersive experiences by controlling the car through their smartphones or tablets.</a:t>
          </a:r>
        </a:p>
      </dgm:t>
    </dgm:pt>
    <dgm:pt modelId="{7163D31D-67A5-4FE2-B95A-A15F1F4F33D0}" type="parTrans" cxnId="{FC60478E-66A4-4AE9-867B-B9DBC3378808}">
      <dgm:prSet/>
      <dgm:spPr/>
      <dgm:t>
        <a:bodyPr/>
        <a:lstStyle/>
        <a:p>
          <a:endParaRPr lang="en-US"/>
        </a:p>
      </dgm:t>
    </dgm:pt>
    <dgm:pt modelId="{DE67C14A-C7E2-4429-9FE5-1DF34F77D5B4}" type="sibTrans" cxnId="{FC60478E-66A4-4AE9-867B-B9DBC3378808}">
      <dgm:prSet/>
      <dgm:spPr/>
      <dgm:t>
        <a:bodyPr/>
        <a:lstStyle/>
        <a:p>
          <a:endParaRPr lang="en-US"/>
        </a:p>
      </dgm:t>
    </dgm:pt>
    <dgm:pt modelId="{19250FAB-1122-4254-859A-5D19508CC090}">
      <dgm:prSet/>
      <dgm:spPr/>
      <dgm:t>
        <a:bodyPr/>
        <a:lstStyle/>
        <a:p>
          <a:r>
            <a:rPr lang="en-US" b="1"/>
            <a:t>Research and Development</a:t>
          </a:r>
          <a:r>
            <a:rPr lang="en-US"/>
            <a:t>: The project serves as a platform for researchers and developers to experiment with different control algorithms, sensor integrations, and autonomous navigation techniques, advancing the field of robotics and autonomous vehicles.</a:t>
          </a:r>
        </a:p>
      </dgm:t>
    </dgm:pt>
    <dgm:pt modelId="{7B0ED531-C015-49FE-8B94-337E76F8BE45}" type="parTrans" cxnId="{BBF51E45-EC6D-4027-A728-0EAC8A403794}">
      <dgm:prSet/>
      <dgm:spPr/>
      <dgm:t>
        <a:bodyPr/>
        <a:lstStyle/>
        <a:p>
          <a:endParaRPr lang="en-US"/>
        </a:p>
      </dgm:t>
    </dgm:pt>
    <dgm:pt modelId="{E3A62606-06C1-43D6-ABB3-C721B192125F}" type="sibTrans" cxnId="{BBF51E45-EC6D-4027-A728-0EAC8A403794}">
      <dgm:prSet/>
      <dgm:spPr/>
      <dgm:t>
        <a:bodyPr/>
        <a:lstStyle/>
        <a:p>
          <a:endParaRPr lang="en-US"/>
        </a:p>
      </dgm:t>
    </dgm:pt>
    <dgm:pt modelId="{E2E7CFF4-4972-419C-951E-6340A805C2CC}" type="pres">
      <dgm:prSet presAssocID="{E5522BC0-B903-4319-9E79-46D0791718A6}" presName="diagram" presStyleCnt="0">
        <dgm:presLayoutVars>
          <dgm:dir/>
          <dgm:resizeHandles val="exact"/>
        </dgm:presLayoutVars>
      </dgm:prSet>
      <dgm:spPr/>
      <dgm:t>
        <a:bodyPr/>
        <a:lstStyle/>
        <a:p>
          <a:endParaRPr lang="en-US"/>
        </a:p>
      </dgm:t>
    </dgm:pt>
    <dgm:pt modelId="{14EAAE3D-7DD6-4E9C-853A-100198992AFF}" type="pres">
      <dgm:prSet presAssocID="{28D859C3-308D-43EB-A488-677BC310ABFD}" presName="node" presStyleLbl="node1" presStyleIdx="0" presStyleCnt="5">
        <dgm:presLayoutVars>
          <dgm:bulletEnabled val="1"/>
        </dgm:presLayoutVars>
      </dgm:prSet>
      <dgm:spPr/>
      <dgm:t>
        <a:bodyPr/>
        <a:lstStyle/>
        <a:p>
          <a:endParaRPr lang="en-US"/>
        </a:p>
      </dgm:t>
    </dgm:pt>
    <dgm:pt modelId="{F83BF3D3-77F8-49DF-8DFC-4C6C2F469A68}" type="pres">
      <dgm:prSet presAssocID="{F19E72F8-4023-4B31-8C47-BA74BBFBD2DA}" presName="sibTrans" presStyleCnt="0"/>
      <dgm:spPr/>
    </dgm:pt>
    <dgm:pt modelId="{5A23CF2A-8143-4DA8-8C0D-5B341E9FB674}" type="pres">
      <dgm:prSet presAssocID="{25E8C7AF-37DF-44E4-BF27-1A762C82E521}" presName="node" presStyleLbl="node1" presStyleIdx="1" presStyleCnt="5">
        <dgm:presLayoutVars>
          <dgm:bulletEnabled val="1"/>
        </dgm:presLayoutVars>
      </dgm:prSet>
      <dgm:spPr/>
      <dgm:t>
        <a:bodyPr/>
        <a:lstStyle/>
        <a:p>
          <a:endParaRPr lang="en-US"/>
        </a:p>
      </dgm:t>
    </dgm:pt>
    <dgm:pt modelId="{3088938A-89B9-4EF9-A85D-0E454E58DFF1}" type="pres">
      <dgm:prSet presAssocID="{87103150-0CED-4DF1-B305-E89A12AE2FC1}" presName="sibTrans" presStyleCnt="0"/>
      <dgm:spPr/>
    </dgm:pt>
    <dgm:pt modelId="{DF810BF9-F51F-4E72-AA32-FFB54F6A99D4}" type="pres">
      <dgm:prSet presAssocID="{27E13A44-1318-4F2B-9093-AF16A1C742AA}" presName="node" presStyleLbl="node1" presStyleIdx="2" presStyleCnt="5">
        <dgm:presLayoutVars>
          <dgm:bulletEnabled val="1"/>
        </dgm:presLayoutVars>
      </dgm:prSet>
      <dgm:spPr/>
      <dgm:t>
        <a:bodyPr/>
        <a:lstStyle/>
        <a:p>
          <a:endParaRPr lang="en-US"/>
        </a:p>
      </dgm:t>
    </dgm:pt>
    <dgm:pt modelId="{9AC7E521-70D3-4AC6-84D3-4C1A92B40DEA}" type="pres">
      <dgm:prSet presAssocID="{F128FA3A-4A41-47EA-84F2-87C18BC2BED0}" presName="sibTrans" presStyleCnt="0"/>
      <dgm:spPr/>
    </dgm:pt>
    <dgm:pt modelId="{B6C8366D-DEC9-4A7E-A382-5DC63A3CCFFE}" type="pres">
      <dgm:prSet presAssocID="{CF4C6E1C-8D79-4C09-A4AE-B7CAD2D30B33}" presName="node" presStyleLbl="node1" presStyleIdx="3" presStyleCnt="5">
        <dgm:presLayoutVars>
          <dgm:bulletEnabled val="1"/>
        </dgm:presLayoutVars>
      </dgm:prSet>
      <dgm:spPr/>
      <dgm:t>
        <a:bodyPr/>
        <a:lstStyle/>
        <a:p>
          <a:endParaRPr lang="en-US"/>
        </a:p>
      </dgm:t>
    </dgm:pt>
    <dgm:pt modelId="{E4229763-75EA-4261-9D9E-6A22711C11D6}" type="pres">
      <dgm:prSet presAssocID="{DE67C14A-C7E2-4429-9FE5-1DF34F77D5B4}" presName="sibTrans" presStyleCnt="0"/>
      <dgm:spPr/>
    </dgm:pt>
    <dgm:pt modelId="{5660D3B2-3B76-4EAB-B940-0AF590214BAF}" type="pres">
      <dgm:prSet presAssocID="{19250FAB-1122-4254-859A-5D19508CC090}" presName="node" presStyleLbl="node1" presStyleIdx="4" presStyleCnt="5">
        <dgm:presLayoutVars>
          <dgm:bulletEnabled val="1"/>
        </dgm:presLayoutVars>
      </dgm:prSet>
      <dgm:spPr/>
      <dgm:t>
        <a:bodyPr/>
        <a:lstStyle/>
        <a:p>
          <a:endParaRPr lang="en-US"/>
        </a:p>
      </dgm:t>
    </dgm:pt>
  </dgm:ptLst>
  <dgm:cxnLst>
    <dgm:cxn modelId="{F834F02D-3ECE-4D43-A0D9-7AAC7B8B69B4}" type="presOf" srcId="{E5522BC0-B903-4319-9E79-46D0791718A6}" destId="{E2E7CFF4-4972-419C-951E-6340A805C2CC}" srcOrd="0" destOrd="0" presId="urn:microsoft.com/office/officeart/2005/8/layout/default"/>
    <dgm:cxn modelId="{93B6A00D-A258-4BE2-95D7-A76D3AD622C0}" type="presOf" srcId="{25E8C7AF-37DF-44E4-BF27-1A762C82E521}" destId="{5A23CF2A-8143-4DA8-8C0D-5B341E9FB674}" srcOrd="0" destOrd="0" presId="urn:microsoft.com/office/officeart/2005/8/layout/default"/>
    <dgm:cxn modelId="{FC60478E-66A4-4AE9-867B-B9DBC3378808}" srcId="{E5522BC0-B903-4319-9E79-46D0791718A6}" destId="{CF4C6E1C-8D79-4C09-A4AE-B7CAD2D30B33}" srcOrd="3" destOrd="0" parTransId="{7163D31D-67A5-4FE2-B95A-A15F1F4F33D0}" sibTransId="{DE67C14A-C7E2-4429-9FE5-1DF34F77D5B4}"/>
    <dgm:cxn modelId="{F76D2BF3-D9AF-4846-A2D6-D569F6DA13F7}" srcId="{E5522BC0-B903-4319-9E79-46D0791718A6}" destId="{28D859C3-308D-43EB-A488-677BC310ABFD}" srcOrd="0" destOrd="0" parTransId="{9AF8C0B3-EEC3-4108-8A4E-AAD2B4B1B765}" sibTransId="{F19E72F8-4023-4B31-8C47-BA74BBFBD2DA}"/>
    <dgm:cxn modelId="{B0D27916-FA77-4BD7-AF64-7154B8B373A8}" srcId="{E5522BC0-B903-4319-9E79-46D0791718A6}" destId="{27E13A44-1318-4F2B-9093-AF16A1C742AA}" srcOrd="2" destOrd="0" parTransId="{8BCF7C54-5A99-4DB2-B420-0D8B4F18FBD3}" sibTransId="{F128FA3A-4A41-47EA-84F2-87C18BC2BED0}"/>
    <dgm:cxn modelId="{339618CB-D098-4BA2-AF77-81FC85A6808D}" type="presOf" srcId="{28D859C3-308D-43EB-A488-677BC310ABFD}" destId="{14EAAE3D-7DD6-4E9C-853A-100198992AFF}" srcOrd="0" destOrd="0" presId="urn:microsoft.com/office/officeart/2005/8/layout/default"/>
    <dgm:cxn modelId="{BBF51E45-EC6D-4027-A728-0EAC8A403794}" srcId="{E5522BC0-B903-4319-9E79-46D0791718A6}" destId="{19250FAB-1122-4254-859A-5D19508CC090}" srcOrd="4" destOrd="0" parTransId="{7B0ED531-C015-49FE-8B94-337E76F8BE45}" sibTransId="{E3A62606-06C1-43D6-ABB3-C721B192125F}"/>
    <dgm:cxn modelId="{F881A2CE-2712-43B4-995C-0FDAFCC53214}" type="presOf" srcId="{27E13A44-1318-4F2B-9093-AF16A1C742AA}" destId="{DF810BF9-F51F-4E72-AA32-FFB54F6A99D4}" srcOrd="0" destOrd="0" presId="urn:microsoft.com/office/officeart/2005/8/layout/default"/>
    <dgm:cxn modelId="{6861A927-F835-4A90-9AEB-BE22077E0173}" srcId="{E5522BC0-B903-4319-9E79-46D0791718A6}" destId="{25E8C7AF-37DF-44E4-BF27-1A762C82E521}" srcOrd="1" destOrd="0" parTransId="{DE005D35-F3BB-4F63-B0A8-7496DAF04A83}" sibTransId="{87103150-0CED-4DF1-B305-E89A12AE2FC1}"/>
    <dgm:cxn modelId="{D14DD691-C88E-4593-92D7-2CD92FF53745}" type="presOf" srcId="{19250FAB-1122-4254-859A-5D19508CC090}" destId="{5660D3B2-3B76-4EAB-B940-0AF590214BAF}" srcOrd="0" destOrd="0" presId="urn:microsoft.com/office/officeart/2005/8/layout/default"/>
    <dgm:cxn modelId="{6895FF85-DACC-43F5-B1B5-2F65C49B7789}" type="presOf" srcId="{CF4C6E1C-8D79-4C09-A4AE-B7CAD2D30B33}" destId="{B6C8366D-DEC9-4A7E-A382-5DC63A3CCFFE}" srcOrd="0" destOrd="0" presId="urn:microsoft.com/office/officeart/2005/8/layout/default"/>
    <dgm:cxn modelId="{9D605912-C785-41CF-B15A-E6EAC453A30B}" type="presParOf" srcId="{E2E7CFF4-4972-419C-951E-6340A805C2CC}" destId="{14EAAE3D-7DD6-4E9C-853A-100198992AFF}" srcOrd="0" destOrd="0" presId="urn:microsoft.com/office/officeart/2005/8/layout/default"/>
    <dgm:cxn modelId="{5FA9D6C3-7934-46EE-A2E4-7C79EA1C2851}" type="presParOf" srcId="{E2E7CFF4-4972-419C-951E-6340A805C2CC}" destId="{F83BF3D3-77F8-49DF-8DFC-4C6C2F469A68}" srcOrd="1" destOrd="0" presId="urn:microsoft.com/office/officeart/2005/8/layout/default"/>
    <dgm:cxn modelId="{7666582F-85D1-40C0-AF3D-F65CA19AFBD6}" type="presParOf" srcId="{E2E7CFF4-4972-419C-951E-6340A805C2CC}" destId="{5A23CF2A-8143-4DA8-8C0D-5B341E9FB674}" srcOrd="2" destOrd="0" presId="urn:microsoft.com/office/officeart/2005/8/layout/default"/>
    <dgm:cxn modelId="{776A4D33-4945-43C6-9C7D-3A2B18AD88FF}" type="presParOf" srcId="{E2E7CFF4-4972-419C-951E-6340A805C2CC}" destId="{3088938A-89B9-4EF9-A85D-0E454E58DFF1}" srcOrd="3" destOrd="0" presId="urn:microsoft.com/office/officeart/2005/8/layout/default"/>
    <dgm:cxn modelId="{CD18FB2B-A6BF-4C88-A450-62D8CBB4D754}" type="presParOf" srcId="{E2E7CFF4-4972-419C-951E-6340A805C2CC}" destId="{DF810BF9-F51F-4E72-AA32-FFB54F6A99D4}" srcOrd="4" destOrd="0" presId="urn:microsoft.com/office/officeart/2005/8/layout/default"/>
    <dgm:cxn modelId="{15336C50-0749-4394-A09E-2F99EE68F521}" type="presParOf" srcId="{E2E7CFF4-4972-419C-951E-6340A805C2CC}" destId="{9AC7E521-70D3-4AC6-84D3-4C1A92B40DEA}" srcOrd="5" destOrd="0" presId="urn:microsoft.com/office/officeart/2005/8/layout/default"/>
    <dgm:cxn modelId="{3F27779A-24FA-4DE9-BBA0-5B05B24ED42C}" type="presParOf" srcId="{E2E7CFF4-4972-419C-951E-6340A805C2CC}" destId="{B6C8366D-DEC9-4A7E-A382-5DC63A3CCFFE}" srcOrd="6" destOrd="0" presId="urn:microsoft.com/office/officeart/2005/8/layout/default"/>
    <dgm:cxn modelId="{9DD12FC0-902E-48A1-BA32-BBCF13F6FDBA}" type="presParOf" srcId="{E2E7CFF4-4972-419C-951E-6340A805C2CC}" destId="{E4229763-75EA-4261-9D9E-6A22711C11D6}" srcOrd="7" destOrd="0" presId="urn:microsoft.com/office/officeart/2005/8/layout/default"/>
    <dgm:cxn modelId="{0955B45D-C91C-42C9-B239-12DE795DCA25}" type="presParOf" srcId="{E2E7CFF4-4972-419C-951E-6340A805C2CC}" destId="{5660D3B2-3B76-4EAB-B940-0AF590214BAF}"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A4DB073-B0B2-4225-86DE-693BE20FC2C2}"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7ACF932-EA1E-4229-B236-764A6C2A4AE1}">
      <dgm:prSet/>
      <dgm:spPr/>
      <dgm:t>
        <a:bodyPr/>
        <a:lstStyle/>
        <a:p>
          <a:r>
            <a:rPr lang="en-US">
              <a:latin typeface="Bell MT"/>
            </a:rPr>
            <a:t>Autonomous Navigation: Implementing advanced algorithms and sensors, such as computer vision and machine learning, can enable the robotic car to navigate autonomously, making intelligent decisions based on its surroundings.</a:t>
          </a:r>
        </a:p>
      </dgm:t>
    </dgm:pt>
    <dgm:pt modelId="{7D1EE6F7-2066-4BC3-A158-BDE6424DDD58}" type="parTrans" cxnId="{4271172E-65BD-4968-BC0F-20EC170BDF15}">
      <dgm:prSet/>
      <dgm:spPr/>
      <dgm:t>
        <a:bodyPr/>
        <a:lstStyle/>
        <a:p>
          <a:endParaRPr lang="en-US"/>
        </a:p>
      </dgm:t>
    </dgm:pt>
    <dgm:pt modelId="{3EEBBD95-9BA7-44BD-B280-13EE338A29DF}" type="sibTrans" cxnId="{4271172E-65BD-4968-BC0F-20EC170BDF15}">
      <dgm:prSet/>
      <dgm:spPr/>
      <dgm:t>
        <a:bodyPr/>
        <a:lstStyle/>
        <a:p>
          <a:endParaRPr lang="en-US"/>
        </a:p>
      </dgm:t>
    </dgm:pt>
    <dgm:pt modelId="{62269DD1-B473-4B4B-BDC3-FC5E56B7FAD9}">
      <dgm:prSet/>
      <dgm:spPr/>
      <dgm:t>
        <a:bodyPr/>
        <a:lstStyle/>
        <a:p>
          <a:r>
            <a:rPr lang="en-US">
              <a:latin typeface="Bell MT"/>
            </a:rPr>
            <a:t>Sensor Integration: Integrating additional sensors, such as temperature sensors, humidity sensors, or gas sensors, can expand the capabilities of the robotic car, allowing it to gather more environmental data and perform more complex tasks.</a:t>
          </a:r>
        </a:p>
      </dgm:t>
    </dgm:pt>
    <dgm:pt modelId="{D198B021-F934-4911-A528-AA20E7132038}" type="parTrans" cxnId="{3D9EDB71-548E-4C10-9717-4686453EA08A}">
      <dgm:prSet/>
      <dgm:spPr/>
      <dgm:t>
        <a:bodyPr/>
        <a:lstStyle/>
        <a:p>
          <a:endParaRPr lang="en-US"/>
        </a:p>
      </dgm:t>
    </dgm:pt>
    <dgm:pt modelId="{3CECED9D-C999-48DE-B59B-E9F3F00B0848}" type="sibTrans" cxnId="{3D9EDB71-548E-4C10-9717-4686453EA08A}">
      <dgm:prSet/>
      <dgm:spPr/>
      <dgm:t>
        <a:bodyPr/>
        <a:lstStyle/>
        <a:p>
          <a:endParaRPr lang="en-US"/>
        </a:p>
      </dgm:t>
    </dgm:pt>
    <dgm:pt modelId="{E78AF497-98D7-4EBD-8C56-F0F08DFEDDBF}">
      <dgm:prSet/>
      <dgm:spPr/>
      <dgm:t>
        <a:bodyPr/>
        <a:lstStyle/>
        <a:p>
          <a:r>
            <a:rPr lang="en-US">
              <a:latin typeface="Bell MT"/>
            </a:rPr>
            <a:t>Gesture or Voice Control: Enhancing the control interface by incorporating gesture recognition or voice commands can provide alternative and intuitive ways to interact with the robotic car, improving the user experience.</a:t>
          </a:r>
        </a:p>
      </dgm:t>
    </dgm:pt>
    <dgm:pt modelId="{C776DAE6-65AB-4B8A-856B-4EE5F3529522}" type="parTrans" cxnId="{F5B612D9-F427-4380-BE3C-F15286597F31}">
      <dgm:prSet/>
      <dgm:spPr/>
      <dgm:t>
        <a:bodyPr/>
        <a:lstStyle/>
        <a:p>
          <a:endParaRPr lang="en-US"/>
        </a:p>
      </dgm:t>
    </dgm:pt>
    <dgm:pt modelId="{AA4DA793-D94E-4B3C-BC27-A2BA7C15D979}" type="sibTrans" cxnId="{F5B612D9-F427-4380-BE3C-F15286597F31}">
      <dgm:prSet/>
      <dgm:spPr/>
      <dgm:t>
        <a:bodyPr/>
        <a:lstStyle/>
        <a:p>
          <a:endParaRPr lang="en-US"/>
        </a:p>
      </dgm:t>
    </dgm:pt>
    <dgm:pt modelId="{F6443C86-B568-45DB-A048-07F66C0FDF4D}">
      <dgm:prSet/>
      <dgm:spPr/>
      <dgm:t>
        <a:bodyPr/>
        <a:lstStyle/>
        <a:p>
          <a:r>
            <a:rPr lang="en-US">
              <a:latin typeface="Bell MT"/>
            </a:rPr>
            <a:t>Multi-Robot Collaboration: Developing a system where multiple robotic cars can communicate and collaborate with each other opens up possibilities for coordinated tasks and cooperative operations in various domains.</a:t>
          </a:r>
        </a:p>
      </dgm:t>
    </dgm:pt>
    <dgm:pt modelId="{B5EBF699-87FF-499C-90F5-99F37D2CC888}" type="parTrans" cxnId="{438EC296-5265-4511-922A-9DDF4CE14542}">
      <dgm:prSet/>
      <dgm:spPr/>
      <dgm:t>
        <a:bodyPr/>
        <a:lstStyle/>
        <a:p>
          <a:endParaRPr lang="en-US"/>
        </a:p>
      </dgm:t>
    </dgm:pt>
    <dgm:pt modelId="{42219A21-3B9E-4A81-9AC1-0B538E0F8FC1}" type="sibTrans" cxnId="{438EC296-5265-4511-922A-9DDF4CE14542}">
      <dgm:prSet/>
      <dgm:spPr/>
      <dgm:t>
        <a:bodyPr/>
        <a:lstStyle/>
        <a:p>
          <a:endParaRPr lang="en-US"/>
        </a:p>
      </dgm:t>
    </dgm:pt>
    <dgm:pt modelId="{ECB89EB3-0C1A-4169-9592-C263C1189139}">
      <dgm:prSet/>
      <dgm:spPr/>
      <dgm:t>
        <a:bodyPr/>
        <a:lstStyle/>
        <a:p>
          <a:r>
            <a:rPr lang="en-US">
              <a:latin typeface="Bell MT"/>
            </a:rPr>
            <a:t>Augmented Reality Integration: Combining the robotic car with augmented reality technology can create interactive and immersive experiences, overlaying virtual objects or information onto the real-world environment.</a:t>
          </a:r>
        </a:p>
      </dgm:t>
    </dgm:pt>
    <dgm:pt modelId="{88291402-7DA4-4F47-8D0D-DE550CFA85D7}" type="parTrans" cxnId="{EA463809-4D5B-47B7-87A8-751288832E19}">
      <dgm:prSet/>
      <dgm:spPr/>
      <dgm:t>
        <a:bodyPr/>
        <a:lstStyle/>
        <a:p>
          <a:endParaRPr lang="en-US"/>
        </a:p>
      </dgm:t>
    </dgm:pt>
    <dgm:pt modelId="{CCB81EC0-D90F-481A-B6CD-054F08734B3E}" type="sibTrans" cxnId="{EA463809-4D5B-47B7-87A8-751288832E19}">
      <dgm:prSet/>
      <dgm:spPr/>
      <dgm:t>
        <a:bodyPr/>
        <a:lstStyle/>
        <a:p>
          <a:endParaRPr lang="en-US"/>
        </a:p>
      </dgm:t>
    </dgm:pt>
    <dgm:pt modelId="{4094105B-BFD9-4C4F-A69F-F64CA4AF9770}">
      <dgm:prSet/>
      <dgm:spPr/>
      <dgm:t>
        <a:bodyPr/>
        <a:lstStyle/>
        <a:p>
          <a:r>
            <a:rPr lang="en-US">
              <a:latin typeface="Bell MT"/>
            </a:rPr>
            <a:t>Energy Efficiency: Exploring energy-efficient designs, optimizing power consumption, and utilizing renewable energy sources can extend the operating time of the robotic car and reduce its environmental impact.</a:t>
          </a:r>
        </a:p>
      </dgm:t>
    </dgm:pt>
    <dgm:pt modelId="{963A1298-3D80-4522-A956-E3EDCE220975}" type="parTrans" cxnId="{41D6CFB1-4657-47EB-B0BC-92793E863DFA}">
      <dgm:prSet/>
      <dgm:spPr/>
      <dgm:t>
        <a:bodyPr/>
        <a:lstStyle/>
        <a:p>
          <a:endParaRPr lang="en-US"/>
        </a:p>
      </dgm:t>
    </dgm:pt>
    <dgm:pt modelId="{713C403C-EA2B-4317-8552-0B54F7493FD2}" type="sibTrans" cxnId="{41D6CFB1-4657-47EB-B0BC-92793E863DFA}">
      <dgm:prSet/>
      <dgm:spPr/>
      <dgm:t>
        <a:bodyPr/>
        <a:lstStyle/>
        <a:p>
          <a:endParaRPr lang="en-US"/>
        </a:p>
      </dgm:t>
    </dgm:pt>
    <dgm:pt modelId="{F6460DD0-17F6-47B9-8602-4E0132CFC74E}" type="pres">
      <dgm:prSet presAssocID="{BA4DB073-B0B2-4225-86DE-693BE20FC2C2}" presName="root" presStyleCnt="0">
        <dgm:presLayoutVars>
          <dgm:dir/>
          <dgm:resizeHandles val="exact"/>
        </dgm:presLayoutVars>
      </dgm:prSet>
      <dgm:spPr/>
      <dgm:t>
        <a:bodyPr/>
        <a:lstStyle/>
        <a:p>
          <a:endParaRPr lang="en-US"/>
        </a:p>
      </dgm:t>
    </dgm:pt>
    <dgm:pt modelId="{0DE54F3D-7D2F-4B8D-B945-D39609DD29A8}" type="pres">
      <dgm:prSet presAssocID="{BA4DB073-B0B2-4225-86DE-693BE20FC2C2}" presName="container" presStyleCnt="0">
        <dgm:presLayoutVars>
          <dgm:dir/>
          <dgm:resizeHandles val="exact"/>
        </dgm:presLayoutVars>
      </dgm:prSet>
      <dgm:spPr/>
    </dgm:pt>
    <dgm:pt modelId="{0C41AB37-87E1-41D1-B635-DA096AB5B9FF}" type="pres">
      <dgm:prSet presAssocID="{F7ACF932-EA1E-4229-B236-764A6C2A4AE1}" presName="compNode" presStyleCnt="0"/>
      <dgm:spPr/>
    </dgm:pt>
    <dgm:pt modelId="{95D30AD9-10AE-4408-BF38-31487BDD5B98}" type="pres">
      <dgm:prSet presAssocID="{F7ACF932-EA1E-4229-B236-764A6C2A4AE1}" presName="iconBgRect" presStyleLbl="bgShp" presStyleIdx="0" presStyleCnt="6"/>
      <dgm:spPr/>
    </dgm:pt>
    <dgm:pt modelId="{8396709E-788D-413E-8ADA-BF743A91FF52}" type="pres">
      <dgm:prSet presAssocID="{F7ACF932-EA1E-4229-B236-764A6C2A4AE1}" presName="iconRect" presStyleLbl="node1" presStyleIdx="0" presStyleCnt="6"/>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Car"/>
        </a:ext>
      </dgm:extLst>
    </dgm:pt>
    <dgm:pt modelId="{176114B2-54AA-4282-807D-6707B9397636}" type="pres">
      <dgm:prSet presAssocID="{F7ACF932-EA1E-4229-B236-764A6C2A4AE1}" presName="spaceRect" presStyleCnt="0"/>
      <dgm:spPr/>
    </dgm:pt>
    <dgm:pt modelId="{5F20C380-985E-4839-9CB5-F1B7D754B9E3}" type="pres">
      <dgm:prSet presAssocID="{F7ACF932-EA1E-4229-B236-764A6C2A4AE1}" presName="textRect" presStyleLbl="revTx" presStyleIdx="0" presStyleCnt="6">
        <dgm:presLayoutVars>
          <dgm:chMax val="1"/>
          <dgm:chPref val="1"/>
        </dgm:presLayoutVars>
      </dgm:prSet>
      <dgm:spPr/>
      <dgm:t>
        <a:bodyPr/>
        <a:lstStyle/>
        <a:p>
          <a:endParaRPr lang="en-US"/>
        </a:p>
      </dgm:t>
    </dgm:pt>
    <dgm:pt modelId="{CCF1E285-A679-4C9F-B60D-75F334CF3F1C}" type="pres">
      <dgm:prSet presAssocID="{3EEBBD95-9BA7-44BD-B280-13EE338A29DF}" presName="sibTrans" presStyleLbl="sibTrans2D1" presStyleIdx="0" presStyleCnt="0"/>
      <dgm:spPr/>
      <dgm:t>
        <a:bodyPr/>
        <a:lstStyle/>
        <a:p>
          <a:endParaRPr lang="en-US"/>
        </a:p>
      </dgm:t>
    </dgm:pt>
    <dgm:pt modelId="{0CC8126F-4339-43AD-8C18-98567BBBDF6B}" type="pres">
      <dgm:prSet presAssocID="{62269DD1-B473-4B4B-BDC3-FC5E56B7FAD9}" presName="compNode" presStyleCnt="0"/>
      <dgm:spPr/>
    </dgm:pt>
    <dgm:pt modelId="{8D9CD291-3219-4F51-9DFC-32B049141497}" type="pres">
      <dgm:prSet presAssocID="{62269DD1-B473-4B4B-BDC3-FC5E56B7FAD9}" presName="iconBgRect" presStyleLbl="bgShp" presStyleIdx="1" presStyleCnt="6"/>
      <dgm:spPr/>
    </dgm:pt>
    <dgm:pt modelId="{9C0903AF-73F2-4E6E-AA29-13F177BB1453}" type="pres">
      <dgm:prSet presAssocID="{62269DD1-B473-4B4B-BDC3-FC5E56B7FAD9}" presName="iconRect" presStyleLbl="node1" presStyleIdx="1" presStyleCnt="6"/>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Processor"/>
        </a:ext>
      </dgm:extLst>
    </dgm:pt>
    <dgm:pt modelId="{8D62391F-3756-4F0A-83F6-C2DD0E5930FD}" type="pres">
      <dgm:prSet presAssocID="{62269DD1-B473-4B4B-BDC3-FC5E56B7FAD9}" presName="spaceRect" presStyleCnt="0"/>
      <dgm:spPr/>
    </dgm:pt>
    <dgm:pt modelId="{5D824C0D-55AD-4032-8EE5-7D07E03C5EB9}" type="pres">
      <dgm:prSet presAssocID="{62269DD1-B473-4B4B-BDC3-FC5E56B7FAD9}" presName="textRect" presStyleLbl="revTx" presStyleIdx="1" presStyleCnt="6">
        <dgm:presLayoutVars>
          <dgm:chMax val="1"/>
          <dgm:chPref val="1"/>
        </dgm:presLayoutVars>
      </dgm:prSet>
      <dgm:spPr/>
      <dgm:t>
        <a:bodyPr/>
        <a:lstStyle/>
        <a:p>
          <a:endParaRPr lang="en-US"/>
        </a:p>
      </dgm:t>
    </dgm:pt>
    <dgm:pt modelId="{CAF13874-E428-40CE-9F05-078836AE7603}" type="pres">
      <dgm:prSet presAssocID="{3CECED9D-C999-48DE-B59B-E9F3F00B0848}" presName="sibTrans" presStyleLbl="sibTrans2D1" presStyleIdx="0" presStyleCnt="0"/>
      <dgm:spPr/>
      <dgm:t>
        <a:bodyPr/>
        <a:lstStyle/>
        <a:p>
          <a:endParaRPr lang="en-US"/>
        </a:p>
      </dgm:t>
    </dgm:pt>
    <dgm:pt modelId="{97BF91E1-B600-49E6-AA40-E96D5FF32868}" type="pres">
      <dgm:prSet presAssocID="{E78AF497-98D7-4EBD-8C56-F0F08DFEDDBF}" presName="compNode" presStyleCnt="0"/>
      <dgm:spPr/>
    </dgm:pt>
    <dgm:pt modelId="{F613E7A9-B7E8-4782-BE69-EDC2A168C8B9}" type="pres">
      <dgm:prSet presAssocID="{E78AF497-98D7-4EBD-8C56-F0F08DFEDDBF}" presName="iconBgRect" presStyleLbl="bgShp" presStyleIdx="2" presStyleCnt="6"/>
      <dgm:spPr/>
    </dgm:pt>
    <dgm:pt modelId="{D19AFF2F-8A3F-4A95-B2F8-9DE9FD616536}" type="pres">
      <dgm:prSet presAssocID="{E78AF497-98D7-4EBD-8C56-F0F08DFEDDBF}" presName="iconRect" presStyleLbl="node1" presStyleIdx="2" presStyleCnt="6"/>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Ear"/>
        </a:ext>
      </dgm:extLst>
    </dgm:pt>
    <dgm:pt modelId="{4945457C-1822-449D-9EE0-FC57FF5F3F0B}" type="pres">
      <dgm:prSet presAssocID="{E78AF497-98D7-4EBD-8C56-F0F08DFEDDBF}" presName="spaceRect" presStyleCnt="0"/>
      <dgm:spPr/>
    </dgm:pt>
    <dgm:pt modelId="{903D9179-7536-4001-8CA6-E1EA26A0A892}" type="pres">
      <dgm:prSet presAssocID="{E78AF497-98D7-4EBD-8C56-F0F08DFEDDBF}" presName="textRect" presStyleLbl="revTx" presStyleIdx="2" presStyleCnt="6">
        <dgm:presLayoutVars>
          <dgm:chMax val="1"/>
          <dgm:chPref val="1"/>
        </dgm:presLayoutVars>
      </dgm:prSet>
      <dgm:spPr/>
      <dgm:t>
        <a:bodyPr/>
        <a:lstStyle/>
        <a:p>
          <a:endParaRPr lang="en-US"/>
        </a:p>
      </dgm:t>
    </dgm:pt>
    <dgm:pt modelId="{348153D4-82FF-4342-8F39-79DEA0C2A199}" type="pres">
      <dgm:prSet presAssocID="{AA4DA793-D94E-4B3C-BC27-A2BA7C15D979}" presName="sibTrans" presStyleLbl="sibTrans2D1" presStyleIdx="0" presStyleCnt="0"/>
      <dgm:spPr/>
      <dgm:t>
        <a:bodyPr/>
        <a:lstStyle/>
        <a:p>
          <a:endParaRPr lang="en-US"/>
        </a:p>
      </dgm:t>
    </dgm:pt>
    <dgm:pt modelId="{3149F7BE-2181-4C4F-9FB1-2913AC8D90E4}" type="pres">
      <dgm:prSet presAssocID="{F6443C86-B568-45DB-A048-07F66C0FDF4D}" presName="compNode" presStyleCnt="0"/>
      <dgm:spPr/>
    </dgm:pt>
    <dgm:pt modelId="{BF31732A-F4F6-4946-A1BE-564AB4F3180D}" type="pres">
      <dgm:prSet presAssocID="{F6443C86-B568-45DB-A048-07F66C0FDF4D}" presName="iconBgRect" presStyleLbl="bgShp" presStyleIdx="3" presStyleCnt="6"/>
      <dgm:spPr/>
    </dgm:pt>
    <dgm:pt modelId="{C41ACBCD-0673-4046-A223-673D1DE51B8C}" type="pres">
      <dgm:prSet presAssocID="{F6443C86-B568-45DB-A048-07F66C0FDF4D}" presName="iconRect" presStyleLbl="node1" presStyleIdx="3" presStyleCnt="6"/>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Robot"/>
        </a:ext>
      </dgm:extLst>
    </dgm:pt>
    <dgm:pt modelId="{F81F5CD6-A546-407B-8E92-BA4A647BE05B}" type="pres">
      <dgm:prSet presAssocID="{F6443C86-B568-45DB-A048-07F66C0FDF4D}" presName="spaceRect" presStyleCnt="0"/>
      <dgm:spPr/>
    </dgm:pt>
    <dgm:pt modelId="{3A841852-C50F-4A2C-9061-DDA2C8D05B78}" type="pres">
      <dgm:prSet presAssocID="{F6443C86-B568-45DB-A048-07F66C0FDF4D}" presName="textRect" presStyleLbl="revTx" presStyleIdx="3" presStyleCnt="6">
        <dgm:presLayoutVars>
          <dgm:chMax val="1"/>
          <dgm:chPref val="1"/>
        </dgm:presLayoutVars>
      </dgm:prSet>
      <dgm:spPr/>
      <dgm:t>
        <a:bodyPr/>
        <a:lstStyle/>
        <a:p>
          <a:endParaRPr lang="en-US"/>
        </a:p>
      </dgm:t>
    </dgm:pt>
    <dgm:pt modelId="{94BD435E-F6DC-43F8-9E92-D6655FCA1785}" type="pres">
      <dgm:prSet presAssocID="{42219A21-3B9E-4A81-9AC1-0B538E0F8FC1}" presName="sibTrans" presStyleLbl="sibTrans2D1" presStyleIdx="0" presStyleCnt="0"/>
      <dgm:spPr/>
      <dgm:t>
        <a:bodyPr/>
        <a:lstStyle/>
        <a:p>
          <a:endParaRPr lang="en-US"/>
        </a:p>
      </dgm:t>
    </dgm:pt>
    <dgm:pt modelId="{E7FF81F1-4028-490C-AA23-D2EE5940CA62}" type="pres">
      <dgm:prSet presAssocID="{ECB89EB3-0C1A-4169-9592-C263C1189139}" presName="compNode" presStyleCnt="0"/>
      <dgm:spPr/>
    </dgm:pt>
    <dgm:pt modelId="{03DB2C45-E1CD-4B25-9287-AE9605462FAF}" type="pres">
      <dgm:prSet presAssocID="{ECB89EB3-0C1A-4169-9592-C263C1189139}" presName="iconBgRect" presStyleLbl="bgShp" presStyleIdx="4" presStyleCnt="6"/>
      <dgm:spPr/>
    </dgm:pt>
    <dgm:pt modelId="{D3BB891F-404C-409E-9EA9-850CB6F1B893}" type="pres">
      <dgm:prSet presAssocID="{ECB89EB3-0C1A-4169-9592-C263C1189139}" presName="iconRect" presStyleLbl="node1" presStyleIdx="4" presStyleCnt="6"/>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a:noFill/>
        </a:ln>
      </dgm:spPr>
      <dgm:t>
        <a:bodyPr/>
        <a:lstStyle/>
        <a:p>
          <a:endParaRPr lang="en-US"/>
        </a:p>
      </dgm:t>
      <dgm:extLst>
        <a:ext uri="{E40237B7-FDA0-4F09-8148-C483321AD2D9}">
          <dgm14:cNvPr xmlns:dgm14="http://schemas.microsoft.com/office/drawing/2010/diagram" id="0" name="" descr="Virtual RealityHeadset"/>
        </a:ext>
      </dgm:extLst>
    </dgm:pt>
    <dgm:pt modelId="{E354752A-1087-48D3-94A5-67C4089F6987}" type="pres">
      <dgm:prSet presAssocID="{ECB89EB3-0C1A-4169-9592-C263C1189139}" presName="spaceRect" presStyleCnt="0"/>
      <dgm:spPr/>
    </dgm:pt>
    <dgm:pt modelId="{AD3EB068-1023-43FB-A626-FF5AA064161A}" type="pres">
      <dgm:prSet presAssocID="{ECB89EB3-0C1A-4169-9592-C263C1189139}" presName="textRect" presStyleLbl="revTx" presStyleIdx="4" presStyleCnt="6">
        <dgm:presLayoutVars>
          <dgm:chMax val="1"/>
          <dgm:chPref val="1"/>
        </dgm:presLayoutVars>
      </dgm:prSet>
      <dgm:spPr/>
      <dgm:t>
        <a:bodyPr/>
        <a:lstStyle/>
        <a:p>
          <a:endParaRPr lang="en-US"/>
        </a:p>
      </dgm:t>
    </dgm:pt>
    <dgm:pt modelId="{C4F3B792-F10C-4604-BC9E-E7AFC9BB3FBD}" type="pres">
      <dgm:prSet presAssocID="{CCB81EC0-D90F-481A-B6CD-054F08734B3E}" presName="sibTrans" presStyleLbl="sibTrans2D1" presStyleIdx="0" presStyleCnt="0"/>
      <dgm:spPr/>
      <dgm:t>
        <a:bodyPr/>
        <a:lstStyle/>
        <a:p>
          <a:endParaRPr lang="en-US"/>
        </a:p>
      </dgm:t>
    </dgm:pt>
    <dgm:pt modelId="{F821556F-E3C0-485F-AAF1-41348DDAC5FD}" type="pres">
      <dgm:prSet presAssocID="{4094105B-BFD9-4C4F-A69F-F64CA4AF9770}" presName="compNode" presStyleCnt="0"/>
      <dgm:spPr/>
    </dgm:pt>
    <dgm:pt modelId="{7A19B96A-0C58-4ACD-9376-8FB2AF95E124}" type="pres">
      <dgm:prSet presAssocID="{4094105B-BFD9-4C4F-A69F-F64CA4AF9770}" presName="iconBgRect" presStyleLbl="bgShp" presStyleIdx="5" presStyleCnt="6"/>
      <dgm:spPr/>
    </dgm:pt>
    <dgm:pt modelId="{7A59C29A-8811-489E-93F8-6E05356D3951}" type="pres">
      <dgm:prSet presAssocID="{4094105B-BFD9-4C4F-A69F-F64CA4AF9770}" presName="iconRect" presStyleLbl="node1" presStyleIdx="5" presStyleCnt="6"/>
      <dgm:spPr>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 xmlns:asvg="http://schemas.microsoft.com/office/drawing/2016/SVG/main" r:embed="rId12"/>
              </a:ext>
            </a:extLst>
          </a:blip>
          <a:stretch>
            <a:fillRect/>
          </a:stretch>
        </a:blipFill>
        <a:ln>
          <a:noFill/>
        </a:ln>
      </dgm:spPr>
      <dgm:t>
        <a:bodyPr/>
        <a:lstStyle/>
        <a:p>
          <a:endParaRPr lang="en-US"/>
        </a:p>
      </dgm:t>
      <dgm:extLst>
        <a:ext uri="{E40237B7-FDA0-4F09-8148-C483321AD2D9}">
          <dgm14:cNvPr xmlns:dgm14="http://schemas.microsoft.com/office/drawing/2010/diagram" id="0" name="" descr="Windmill"/>
        </a:ext>
      </dgm:extLst>
    </dgm:pt>
    <dgm:pt modelId="{9AC49AD9-EBEF-4822-9563-67148A3C049A}" type="pres">
      <dgm:prSet presAssocID="{4094105B-BFD9-4C4F-A69F-F64CA4AF9770}" presName="spaceRect" presStyleCnt="0"/>
      <dgm:spPr/>
    </dgm:pt>
    <dgm:pt modelId="{362D40F4-5422-4D5E-A6CD-7046B99F9BAE}" type="pres">
      <dgm:prSet presAssocID="{4094105B-BFD9-4C4F-A69F-F64CA4AF9770}" presName="textRect" presStyleLbl="revTx" presStyleIdx="5" presStyleCnt="6">
        <dgm:presLayoutVars>
          <dgm:chMax val="1"/>
          <dgm:chPref val="1"/>
        </dgm:presLayoutVars>
      </dgm:prSet>
      <dgm:spPr/>
      <dgm:t>
        <a:bodyPr/>
        <a:lstStyle/>
        <a:p>
          <a:endParaRPr lang="en-US"/>
        </a:p>
      </dgm:t>
    </dgm:pt>
  </dgm:ptLst>
  <dgm:cxnLst>
    <dgm:cxn modelId="{41D6CFB1-4657-47EB-B0BC-92793E863DFA}" srcId="{BA4DB073-B0B2-4225-86DE-693BE20FC2C2}" destId="{4094105B-BFD9-4C4F-A69F-F64CA4AF9770}" srcOrd="5" destOrd="0" parTransId="{963A1298-3D80-4522-A956-E3EDCE220975}" sibTransId="{713C403C-EA2B-4317-8552-0B54F7493FD2}"/>
    <dgm:cxn modelId="{EA463809-4D5B-47B7-87A8-751288832E19}" srcId="{BA4DB073-B0B2-4225-86DE-693BE20FC2C2}" destId="{ECB89EB3-0C1A-4169-9592-C263C1189139}" srcOrd="4" destOrd="0" parTransId="{88291402-7DA4-4F47-8D0D-DE550CFA85D7}" sibTransId="{CCB81EC0-D90F-481A-B6CD-054F08734B3E}"/>
    <dgm:cxn modelId="{6847EF23-5F68-40FE-8C3C-231189203A2B}" type="presOf" srcId="{3CECED9D-C999-48DE-B59B-E9F3F00B0848}" destId="{CAF13874-E428-40CE-9F05-078836AE7603}" srcOrd="0" destOrd="0" presId="urn:microsoft.com/office/officeart/2018/2/layout/IconCircleList"/>
    <dgm:cxn modelId="{3C7CA80F-BB7D-47D7-8D82-82AF4C4BE14B}" type="presOf" srcId="{3EEBBD95-9BA7-44BD-B280-13EE338A29DF}" destId="{CCF1E285-A679-4C9F-B60D-75F334CF3F1C}" srcOrd="0" destOrd="0" presId="urn:microsoft.com/office/officeart/2018/2/layout/IconCircleList"/>
    <dgm:cxn modelId="{4271172E-65BD-4968-BC0F-20EC170BDF15}" srcId="{BA4DB073-B0B2-4225-86DE-693BE20FC2C2}" destId="{F7ACF932-EA1E-4229-B236-764A6C2A4AE1}" srcOrd="0" destOrd="0" parTransId="{7D1EE6F7-2066-4BC3-A158-BDE6424DDD58}" sibTransId="{3EEBBD95-9BA7-44BD-B280-13EE338A29DF}"/>
    <dgm:cxn modelId="{438EC296-5265-4511-922A-9DDF4CE14542}" srcId="{BA4DB073-B0B2-4225-86DE-693BE20FC2C2}" destId="{F6443C86-B568-45DB-A048-07F66C0FDF4D}" srcOrd="3" destOrd="0" parTransId="{B5EBF699-87FF-499C-90F5-99F37D2CC888}" sibTransId="{42219A21-3B9E-4A81-9AC1-0B538E0F8FC1}"/>
    <dgm:cxn modelId="{D600873A-CE2D-4D5F-941D-BFC8F159B3D4}" type="presOf" srcId="{4094105B-BFD9-4C4F-A69F-F64CA4AF9770}" destId="{362D40F4-5422-4D5E-A6CD-7046B99F9BAE}" srcOrd="0" destOrd="0" presId="urn:microsoft.com/office/officeart/2018/2/layout/IconCircleList"/>
    <dgm:cxn modelId="{653E803C-28BF-4F8B-83B2-7C6710C68128}" type="presOf" srcId="{ECB89EB3-0C1A-4169-9592-C263C1189139}" destId="{AD3EB068-1023-43FB-A626-FF5AA064161A}" srcOrd="0" destOrd="0" presId="urn:microsoft.com/office/officeart/2018/2/layout/IconCircleList"/>
    <dgm:cxn modelId="{E2888F78-9E4A-45B4-901B-928FDE3911AE}" type="presOf" srcId="{AA4DA793-D94E-4B3C-BC27-A2BA7C15D979}" destId="{348153D4-82FF-4342-8F39-79DEA0C2A199}" srcOrd="0" destOrd="0" presId="urn:microsoft.com/office/officeart/2018/2/layout/IconCircleList"/>
    <dgm:cxn modelId="{DDD25537-1B9E-4978-8E46-D893C7843EFF}" type="presOf" srcId="{42219A21-3B9E-4A81-9AC1-0B538E0F8FC1}" destId="{94BD435E-F6DC-43F8-9E92-D6655FCA1785}" srcOrd="0" destOrd="0" presId="urn:microsoft.com/office/officeart/2018/2/layout/IconCircleList"/>
    <dgm:cxn modelId="{F9E639D7-0252-4955-8A32-14D0DAE3872F}" type="presOf" srcId="{62269DD1-B473-4B4B-BDC3-FC5E56B7FAD9}" destId="{5D824C0D-55AD-4032-8EE5-7D07E03C5EB9}" srcOrd="0" destOrd="0" presId="urn:microsoft.com/office/officeart/2018/2/layout/IconCircleList"/>
    <dgm:cxn modelId="{A105E677-1282-464A-8F02-2082084C2D7D}" type="presOf" srcId="{BA4DB073-B0B2-4225-86DE-693BE20FC2C2}" destId="{F6460DD0-17F6-47B9-8602-4E0132CFC74E}" srcOrd="0" destOrd="0" presId="urn:microsoft.com/office/officeart/2018/2/layout/IconCircleList"/>
    <dgm:cxn modelId="{3D9EDB71-548E-4C10-9717-4686453EA08A}" srcId="{BA4DB073-B0B2-4225-86DE-693BE20FC2C2}" destId="{62269DD1-B473-4B4B-BDC3-FC5E56B7FAD9}" srcOrd="1" destOrd="0" parTransId="{D198B021-F934-4911-A528-AA20E7132038}" sibTransId="{3CECED9D-C999-48DE-B59B-E9F3F00B0848}"/>
    <dgm:cxn modelId="{F5B612D9-F427-4380-BE3C-F15286597F31}" srcId="{BA4DB073-B0B2-4225-86DE-693BE20FC2C2}" destId="{E78AF497-98D7-4EBD-8C56-F0F08DFEDDBF}" srcOrd="2" destOrd="0" parTransId="{C776DAE6-65AB-4B8A-856B-4EE5F3529522}" sibTransId="{AA4DA793-D94E-4B3C-BC27-A2BA7C15D979}"/>
    <dgm:cxn modelId="{DB6F1A6B-582B-43EB-9C65-B5321371D015}" type="presOf" srcId="{CCB81EC0-D90F-481A-B6CD-054F08734B3E}" destId="{C4F3B792-F10C-4604-BC9E-E7AFC9BB3FBD}" srcOrd="0" destOrd="0" presId="urn:microsoft.com/office/officeart/2018/2/layout/IconCircleList"/>
    <dgm:cxn modelId="{355C92EA-DE9E-4EE8-B9CF-CA47B20AD43C}" type="presOf" srcId="{E78AF497-98D7-4EBD-8C56-F0F08DFEDDBF}" destId="{903D9179-7536-4001-8CA6-E1EA26A0A892}" srcOrd="0" destOrd="0" presId="urn:microsoft.com/office/officeart/2018/2/layout/IconCircleList"/>
    <dgm:cxn modelId="{FB17C02B-EA3D-4771-8236-83D5DE0C6B44}" type="presOf" srcId="{F6443C86-B568-45DB-A048-07F66C0FDF4D}" destId="{3A841852-C50F-4A2C-9061-DDA2C8D05B78}" srcOrd="0" destOrd="0" presId="urn:microsoft.com/office/officeart/2018/2/layout/IconCircleList"/>
    <dgm:cxn modelId="{EDFCF984-41CB-4F0C-A839-AFEC78D1F7AC}" type="presOf" srcId="{F7ACF932-EA1E-4229-B236-764A6C2A4AE1}" destId="{5F20C380-985E-4839-9CB5-F1B7D754B9E3}" srcOrd="0" destOrd="0" presId="urn:microsoft.com/office/officeart/2018/2/layout/IconCircleList"/>
    <dgm:cxn modelId="{E9D64131-FAE3-48AD-B39C-36818FEC8394}" type="presParOf" srcId="{F6460DD0-17F6-47B9-8602-4E0132CFC74E}" destId="{0DE54F3D-7D2F-4B8D-B945-D39609DD29A8}" srcOrd="0" destOrd="0" presId="urn:microsoft.com/office/officeart/2018/2/layout/IconCircleList"/>
    <dgm:cxn modelId="{D47FF222-3B54-49FE-BE05-40E04D19CC49}" type="presParOf" srcId="{0DE54F3D-7D2F-4B8D-B945-D39609DD29A8}" destId="{0C41AB37-87E1-41D1-B635-DA096AB5B9FF}" srcOrd="0" destOrd="0" presId="urn:microsoft.com/office/officeart/2018/2/layout/IconCircleList"/>
    <dgm:cxn modelId="{07B4451C-CCB6-4116-99B4-6044CBFEA939}" type="presParOf" srcId="{0C41AB37-87E1-41D1-B635-DA096AB5B9FF}" destId="{95D30AD9-10AE-4408-BF38-31487BDD5B98}" srcOrd="0" destOrd="0" presId="urn:microsoft.com/office/officeart/2018/2/layout/IconCircleList"/>
    <dgm:cxn modelId="{BF4EF1F8-8844-4EDC-99BB-D427838BECE0}" type="presParOf" srcId="{0C41AB37-87E1-41D1-B635-DA096AB5B9FF}" destId="{8396709E-788D-413E-8ADA-BF743A91FF52}" srcOrd="1" destOrd="0" presId="urn:microsoft.com/office/officeart/2018/2/layout/IconCircleList"/>
    <dgm:cxn modelId="{A7617FED-3B65-4029-8B44-2F97FD93D77D}" type="presParOf" srcId="{0C41AB37-87E1-41D1-B635-DA096AB5B9FF}" destId="{176114B2-54AA-4282-807D-6707B9397636}" srcOrd="2" destOrd="0" presId="urn:microsoft.com/office/officeart/2018/2/layout/IconCircleList"/>
    <dgm:cxn modelId="{CB7C6616-6B43-4597-A7E9-637467930644}" type="presParOf" srcId="{0C41AB37-87E1-41D1-B635-DA096AB5B9FF}" destId="{5F20C380-985E-4839-9CB5-F1B7D754B9E3}" srcOrd="3" destOrd="0" presId="urn:microsoft.com/office/officeart/2018/2/layout/IconCircleList"/>
    <dgm:cxn modelId="{97E16157-0C4E-4801-80A8-2985CA2EEA77}" type="presParOf" srcId="{0DE54F3D-7D2F-4B8D-B945-D39609DD29A8}" destId="{CCF1E285-A679-4C9F-B60D-75F334CF3F1C}" srcOrd="1" destOrd="0" presId="urn:microsoft.com/office/officeart/2018/2/layout/IconCircleList"/>
    <dgm:cxn modelId="{EF90B650-5D18-4D79-88D0-4981C2402F5C}" type="presParOf" srcId="{0DE54F3D-7D2F-4B8D-B945-D39609DD29A8}" destId="{0CC8126F-4339-43AD-8C18-98567BBBDF6B}" srcOrd="2" destOrd="0" presId="urn:microsoft.com/office/officeart/2018/2/layout/IconCircleList"/>
    <dgm:cxn modelId="{8C313DB9-051E-40EB-ADF2-367636166A85}" type="presParOf" srcId="{0CC8126F-4339-43AD-8C18-98567BBBDF6B}" destId="{8D9CD291-3219-4F51-9DFC-32B049141497}" srcOrd="0" destOrd="0" presId="urn:microsoft.com/office/officeart/2018/2/layout/IconCircleList"/>
    <dgm:cxn modelId="{F7F693BB-BB80-47F3-B718-214701C219E6}" type="presParOf" srcId="{0CC8126F-4339-43AD-8C18-98567BBBDF6B}" destId="{9C0903AF-73F2-4E6E-AA29-13F177BB1453}" srcOrd="1" destOrd="0" presId="urn:microsoft.com/office/officeart/2018/2/layout/IconCircleList"/>
    <dgm:cxn modelId="{EF8914E7-7A3E-439E-B65B-45855D907D01}" type="presParOf" srcId="{0CC8126F-4339-43AD-8C18-98567BBBDF6B}" destId="{8D62391F-3756-4F0A-83F6-C2DD0E5930FD}" srcOrd="2" destOrd="0" presId="urn:microsoft.com/office/officeart/2018/2/layout/IconCircleList"/>
    <dgm:cxn modelId="{57BB5ADE-7957-4676-A829-46FCE4097178}" type="presParOf" srcId="{0CC8126F-4339-43AD-8C18-98567BBBDF6B}" destId="{5D824C0D-55AD-4032-8EE5-7D07E03C5EB9}" srcOrd="3" destOrd="0" presId="urn:microsoft.com/office/officeart/2018/2/layout/IconCircleList"/>
    <dgm:cxn modelId="{C27CA2FB-212B-479D-90AA-99C63EDF35D0}" type="presParOf" srcId="{0DE54F3D-7D2F-4B8D-B945-D39609DD29A8}" destId="{CAF13874-E428-40CE-9F05-078836AE7603}" srcOrd="3" destOrd="0" presId="urn:microsoft.com/office/officeart/2018/2/layout/IconCircleList"/>
    <dgm:cxn modelId="{9E87CE4D-BE0C-4CCA-9242-14AA32DC9DE2}" type="presParOf" srcId="{0DE54F3D-7D2F-4B8D-B945-D39609DD29A8}" destId="{97BF91E1-B600-49E6-AA40-E96D5FF32868}" srcOrd="4" destOrd="0" presId="urn:microsoft.com/office/officeart/2018/2/layout/IconCircleList"/>
    <dgm:cxn modelId="{176A2050-6BE1-4D1E-8C4D-069BAF2EB63F}" type="presParOf" srcId="{97BF91E1-B600-49E6-AA40-E96D5FF32868}" destId="{F613E7A9-B7E8-4782-BE69-EDC2A168C8B9}" srcOrd="0" destOrd="0" presId="urn:microsoft.com/office/officeart/2018/2/layout/IconCircleList"/>
    <dgm:cxn modelId="{28A59DD3-8B12-4A5A-BFC8-97AEDA412823}" type="presParOf" srcId="{97BF91E1-B600-49E6-AA40-E96D5FF32868}" destId="{D19AFF2F-8A3F-4A95-B2F8-9DE9FD616536}" srcOrd="1" destOrd="0" presId="urn:microsoft.com/office/officeart/2018/2/layout/IconCircleList"/>
    <dgm:cxn modelId="{511E91D0-BCAF-48B8-9F48-FC6643C71BD5}" type="presParOf" srcId="{97BF91E1-B600-49E6-AA40-E96D5FF32868}" destId="{4945457C-1822-449D-9EE0-FC57FF5F3F0B}" srcOrd="2" destOrd="0" presId="urn:microsoft.com/office/officeart/2018/2/layout/IconCircleList"/>
    <dgm:cxn modelId="{08C5763E-E21A-46F8-9DAD-666B23C2F3DD}" type="presParOf" srcId="{97BF91E1-B600-49E6-AA40-E96D5FF32868}" destId="{903D9179-7536-4001-8CA6-E1EA26A0A892}" srcOrd="3" destOrd="0" presId="urn:microsoft.com/office/officeart/2018/2/layout/IconCircleList"/>
    <dgm:cxn modelId="{CACD110B-A002-4F91-951B-A66086E5D758}" type="presParOf" srcId="{0DE54F3D-7D2F-4B8D-B945-D39609DD29A8}" destId="{348153D4-82FF-4342-8F39-79DEA0C2A199}" srcOrd="5" destOrd="0" presId="urn:microsoft.com/office/officeart/2018/2/layout/IconCircleList"/>
    <dgm:cxn modelId="{933FCEC5-CB99-4600-A490-D46A0B40472C}" type="presParOf" srcId="{0DE54F3D-7D2F-4B8D-B945-D39609DD29A8}" destId="{3149F7BE-2181-4C4F-9FB1-2913AC8D90E4}" srcOrd="6" destOrd="0" presId="urn:microsoft.com/office/officeart/2018/2/layout/IconCircleList"/>
    <dgm:cxn modelId="{2A2A6AE4-E3C8-4783-961F-0D08FDA793C2}" type="presParOf" srcId="{3149F7BE-2181-4C4F-9FB1-2913AC8D90E4}" destId="{BF31732A-F4F6-4946-A1BE-564AB4F3180D}" srcOrd="0" destOrd="0" presId="urn:microsoft.com/office/officeart/2018/2/layout/IconCircleList"/>
    <dgm:cxn modelId="{4D442E0D-48FE-4413-A50C-97A5B92C29C2}" type="presParOf" srcId="{3149F7BE-2181-4C4F-9FB1-2913AC8D90E4}" destId="{C41ACBCD-0673-4046-A223-673D1DE51B8C}" srcOrd="1" destOrd="0" presId="urn:microsoft.com/office/officeart/2018/2/layout/IconCircleList"/>
    <dgm:cxn modelId="{2FAA8202-F0FA-4D7F-9B35-860731529D63}" type="presParOf" srcId="{3149F7BE-2181-4C4F-9FB1-2913AC8D90E4}" destId="{F81F5CD6-A546-407B-8E92-BA4A647BE05B}" srcOrd="2" destOrd="0" presId="urn:microsoft.com/office/officeart/2018/2/layout/IconCircleList"/>
    <dgm:cxn modelId="{5CF119EC-A09E-4C45-8E00-C1FEBC99D3F6}" type="presParOf" srcId="{3149F7BE-2181-4C4F-9FB1-2913AC8D90E4}" destId="{3A841852-C50F-4A2C-9061-DDA2C8D05B78}" srcOrd="3" destOrd="0" presId="urn:microsoft.com/office/officeart/2018/2/layout/IconCircleList"/>
    <dgm:cxn modelId="{FBA92BA1-9D61-475C-99C1-C292D8F87F08}" type="presParOf" srcId="{0DE54F3D-7D2F-4B8D-B945-D39609DD29A8}" destId="{94BD435E-F6DC-43F8-9E92-D6655FCA1785}" srcOrd="7" destOrd="0" presId="urn:microsoft.com/office/officeart/2018/2/layout/IconCircleList"/>
    <dgm:cxn modelId="{D28E0DBE-19F1-4E39-8683-0D2631906676}" type="presParOf" srcId="{0DE54F3D-7D2F-4B8D-B945-D39609DD29A8}" destId="{E7FF81F1-4028-490C-AA23-D2EE5940CA62}" srcOrd="8" destOrd="0" presId="urn:microsoft.com/office/officeart/2018/2/layout/IconCircleList"/>
    <dgm:cxn modelId="{8F07AA6B-F5C5-4109-9A8A-A6E39926019C}" type="presParOf" srcId="{E7FF81F1-4028-490C-AA23-D2EE5940CA62}" destId="{03DB2C45-E1CD-4B25-9287-AE9605462FAF}" srcOrd="0" destOrd="0" presId="urn:microsoft.com/office/officeart/2018/2/layout/IconCircleList"/>
    <dgm:cxn modelId="{CB6579A6-0529-4F3C-B2B9-D4FF38AAB8B7}" type="presParOf" srcId="{E7FF81F1-4028-490C-AA23-D2EE5940CA62}" destId="{D3BB891F-404C-409E-9EA9-850CB6F1B893}" srcOrd="1" destOrd="0" presId="urn:microsoft.com/office/officeart/2018/2/layout/IconCircleList"/>
    <dgm:cxn modelId="{2A8E32A3-1EDF-4314-9476-F275E4AD3731}" type="presParOf" srcId="{E7FF81F1-4028-490C-AA23-D2EE5940CA62}" destId="{E354752A-1087-48D3-94A5-67C4089F6987}" srcOrd="2" destOrd="0" presId="urn:microsoft.com/office/officeart/2018/2/layout/IconCircleList"/>
    <dgm:cxn modelId="{0EBF7FE9-21DB-4E18-A12B-46146F963EE7}" type="presParOf" srcId="{E7FF81F1-4028-490C-AA23-D2EE5940CA62}" destId="{AD3EB068-1023-43FB-A626-FF5AA064161A}" srcOrd="3" destOrd="0" presId="urn:microsoft.com/office/officeart/2018/2/layout/IconCircleList"/>
    <dgm:cxn modelId="{B17CB2D4-8C7C-48A0-A498-E1C3A5D95C6E}" type="presParOf" srcId="{0DE54F3D-7D2F-4B8D-B945-D39609DD29A8}" destId="{C4F3B792-F10C-4604-BC9E-E7AFC9BB3FBD}" srcOrd="9" destOrd="0" presId="urn:microsoft.com/office/officeart/2018/2/layout/IconCircleList"/>
    <dgm:cxn modelId="{EC0C32EE-44A4-478A-8E67-BD3278763483}" type="presParOf" srcId="{0DE54F3D-7D2F-4B8D-B945-D39609DD29A8}" destId="{F821556F-E3C0-485F-AAF1-41348DDAC5FD}" srcOrd="10" destOrd="0" presId="urn:microsoft.com/office/officeart/2018/2/layout/IconCircleList"/>
    <dgm:cxn modelId="{E91983C3-A2F8-4989-A430-F4810212CA30}" type="presParOf" srcId="{F821556F-E3C0-485F-AAF1-41348DDAC5FD}" destId="{7A19B96A-0C58-4ACD-9376-8FB2AF95E124}" srcOrd="0" destOrd="0" presId="urn:microsoft.com/office/officeart/2018/2/layout/IconCircleList"/>
    <dgm:cxn modelId="{59160CC7-3E7A-4964-A6BD-FDFE60AA2FB4}" type="presParOf" srcId="{F821556F-E3C0-485F-AAF1-41348DDAC5FD}" destId="{7A59C29A-8811-489E-93F8-6E05356D3951}" srcOrd="1" destOrd="0" presId="urn:microsoft.com/office/officeart/2018/2/layout/IconCircleList"/>
    <dgm:cxn modelId="{555B297B-D0CD-40F9-9227-3173BBC7A149}" type="presParOf" srcId="{F821556F-E3C0-485F-AAF1-41348DDAC5FD}" destId="{9AC49AD9-EBEF-4822-9563-67148A3C049A}" srcOrd="2" destOrd="0" presId="urn:microsoft.com/office/officeart/2018/2/layout/IconCircleList"/>
    <dgm:cxn modelId="{F71D64F4-9EEF-4E27-B70B-80F9DCF39A3F}" type="presParOf" srcId="{F821556F-E3C0-485F-AAF1-41348DDAC5FD}" destId="{362D40F4-5422-4D5E-A6CD-7046B99F9BA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1C867CF-169E-4F9E-B601-46A34AEB2925}"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F2716AB-6F0D-4360-8887-0307684CCBBD}">
      <dgm:prSet/>
      <dgm:spPr/>
      <dgm:t>
        <a:bodyPr/>
        <a:lstStyle/>
        <a:p>
          <a:pPr>
            <a:defRPr cap="all"/>
          </a:pPr>
          <a:r>
            <a:rPr lang="en-US"/>
            <a:t>Wireless communication stability</a:t>
          </a:r>
        </a:p>
      </dgm:t>
    </dgm:pt>
    <dgm:pt modelId="{A674BEAF-8AD3-4D0E-A802-EAFE3706E813}" type="parTrans" cxnId="{2391B865-6FDB-48A4-A7D8-06119545A331}">
      <dgm:prSet/>
      <dgm:spPr/>
      <dgm:t>
        <a:bodyPr/>
        <a:lstStyle/>
        <a:p>
          <a:endParaRPr lang="en-US"/>
        </a:p>
      </dgm:t>
    </dgm:pt>
    <dgm:pt modelId="{C53934D4-6051-47BE-86B5-627C66549C5A}" type="sibTrans" cxnId="{2391B865-6FDB-48A4-A7D8-06119545A331}">
      <dgm:prSet/>
      <dgm:spPr/>
      <dgm:t>
        <a:bodyPr/>
        <a:lstStyle/>
        <a:p>
          <a:endParaRPr lang="en-US"/>
        </a:p>
      </dgm:t>
    </dgm:pt>
    <dgm:pt modelId="{EDB6809D-00C8-4A2F-BD30-CC6F8A0CCE72}">
      <dgm:prSet/>
      <dgm:spPr/>
      <dgm:t>
        <a:bodyPr/>
        <a:lstStyle/>
        <a:p>
          <a:pPr>
            <a:defRPr cap="all"/>
          </a:pPr>
          <a:r>
            <a:rPr lang="en-US"/>
            <a:t>Motor control and precision</a:t>
          </a:r>
        </a:p>
      </dgm:t>
    </dgm:pt>
    <dgm:pt modelId="{8834EF1D-F71F-464C-8141-807AF228AFE1}" type="parTrans" cxnId="{F2DB43DE-8AE2-4535-9324-8D743F550140}">
      <dgm:prSet/>
      <dgm:spPr/>
      <dgm:t>
        <a:bodyPr/>
        <a:lstStyle/>
        <a:p>
          <a:endParaRPr lang="en-US"/>
        </a:p>
      </dgm:t>
    </dgm:pt>
    <dgm:pt modelId="{589099EA-FA4F-4039-A2C6-0ED72BB994A6}" type="sibTrans" cxnId="{F2DB43DE-8AE2-4535-9324-8D743F550140}">
      <dgm:prSet/>
      <dgm:spPr/>
      <dgm:t>
        <a:bodyPr/>
        <a:lstStyle/>
        <a:p>
          <a:endParaRPr lang="en-US"/>
        </a:p>
      </dgm:t>
    </dgm:pt>
    <dgm:pt modelId="{1A873E3A-BD12-4CA7-9E45-FE9525982E9D}">
      <dgm:prSet/>
      <dgm:spPr/>
      <dgm:t>
        <a:bodyPr/>
        <a:lstStyle/>
        <a:p>
          <a:pPr>
            <a:defRPr cap="all"/>
          </a:pPr>
          <a:r>
            <a:rPr lang="en-US"/>
            <a:t>Sensor integration and calibration</a:t>
          </a:r>
        </a:p>
      </dgm:t>
    </dgm:pt>
    <dgm:pt modelId="{1169CDFA-A5E9-4059-B378-5D4E482C4C58}" type="parTrans" cxnId="{CAA7CEF1-26F2-4056-B598-FE1E0F20EBAD}">
      <dgm:prSet/>
      <dgm:spPr/>
      <dgm:t>
        <a:bodyPr/>
        <a:lstStyle/>
        <a:p>
          <a:endParaRPr lang="en-US"/>
        </a:p>
      </dgm:t>
    </dgm:pt>
    <dgm:pt modelId="{8B06D58E-C9B3-4E48-BCB7-080000651036}" type="sibTrans" cxnId="{CAA7CEF1-26F2-4056-B598-FE1E0F20EBAD}">
      <dgm:prSet/>
      <dgm:spPr/>
      <dgm:t>
        <a:bodyPr/>
        <a:lstStyle/>
        <a:p>
          <a:endParaRPr lang="en-US"/>
        </a:p>
      </dgm:t>
    </dgm:pt>
    <dgm:pt modelId="{02DC9CAE-E7D4-4E29-9CC0-E474958014C9}">
      <dgm:prSet/>
      <dgm:spPr/>
      <dgm:t>
        <a:bodyPr/>
        <a:lstStyle/>
        <a:p>
          <a:pPr>
            <a:defRPr cap="all"/>
          </a:pPr>
          <a:r>
            <a:rPr lang="en-US"/>
            <a:t>Power management</a:t>
          </a:r>
        </a:p>
      </dgm:t>
    </dgm:pt>
    <dgm:pt modelId="{123C7A29-A848-4D96-B5E5-CA51DC50CA5D}" type="parTrans" cxnId="{88B06489-EDBB-4CBF-8AAD-FFED61B184B9}">
      <dgm:prSet/>
      <dgm:spPr/>
      <dgm:t>
        <a:bodyPr/>
        <a:lstStyle/>
        <a:p>
          <a:endParaRPr lang="en-US"/>
        </a:p>
      </dgm:t>
    </dgm:pt>
    <dgm:pt modelId="{A58D9B90-97EB-4759-844D-6CAF4C875EC0}" type="sibTrans" cxnId="{88B06489-EDBB-4CBF-8AAD-FFED61B184B9}">
      <dgm:prSet/>
      <dgm:spPr/>
      <dgm:t>
        <a:bodyPr/>
        <a:lstStyle/>
        <a:p>
          <a:endParaRPr lang="en-US"/>
        </a:p>
      </dgm:t>
    </dgm:pt>
    <dgm:pt modelId="{17D22DF7-D0D8-4126-AB74-6B73CC2AD160}">
      <dgm:prSet/>
      <dgm:spPr/>
      <dgm:t>
        <a:bodyPr/>
        <a:lstStyle/>
        <a:p>
          <a:pPr>
            <a:defRPr cap="all"/>
          </a:pPr>
          <a:r>
            <a:rPr lang="en-US"/>
            <a:t>Software development and debugging</a:t>
          </a:r>
        </a:p>
      </dgm:t>
    </dgm:pt>
    <dgm:pt modelId="{C471C777-5439-46A2-B7B7-223464FBD665}" type="parTrans" cxnId="{A9844DB8-B5B1-405F-B85E-4A3B817C8018}">
      <dgm:prSet/>
      <dgm:spPr/>
      <dgm:t>
        <a:bodyPr/>
        <a:lstStyle/>
        <a:p>
          <a:endParaRPr lang="en-US"/>
        </a:p>
      </dgm:t>
    </dgm:pt>
    <dgm:pt modelId="{4BD78BA7-2987-45DE-95AB-73BF6839C99C}" type="sibTrans" cxnId="{A9844DB8-B5B1-405F-B85E-4A3B817C8018}">
      <dgm:prSet/>
      <dgm:spPr/>
      <dgm:t>
        <a:bodyPr/>
        <a:lstStyle/>
        <a:p>
          <a:endParaRPr lang="en-US"/>
        </a:p>
      </dgm:t>
    </dgm:pt>
    <dgm:pt modelId="{EAAF2117-6C01-4A8F-878A-18DA67C83AEC}">
      <dgm:prSet/>
      <dgm:spPr/>
      <dgm:t>
        <a:bodyPr/>
        <a:lstStyle/>
        <a:p>
          <a:pPr>
            <a:defRPr cap="all"/>
          </a:pPr>
          <a:r>
            <a:rPr lang="en-US"/>
            <a:t>Obstacle detection and avoidance</a:t>
          </a:r>
        </a:p>
      </dgm:t>
    </dgm:pt>
    <dgm:pt modelId="{B0A6CD39-77ED-4063-9801-9AB25119F5D9}" type="parTrans" cxnId="{3C8E7654-0C8D-47C3-96EA-E510A8EF43E1}">
      <dgm:prSet/>
      <dgm:spPr/>
      <dgm:t>
        <a:bodyPr/>
        <a:lstStyle/>
        <a:p>
          <a:endParaRPr lang="en-US"/>
        </a:p>
      </dgm:t>
    </dgm:pt>
    <dgm:pt modelId="{3058AF2F-EF53-4D69-BC78-AA2D7E1CA10D}" type="sibTrans" cxnId="{3C8E7654-0C8D-47C3-96EA-E510A8EF43E1}">
      <dgm:prSet/>
      <dgm:spPr/>
      <dgm:t>
        <a:bodyPr/>
        <a:lstStyle/>
        <a:p>
          <a:endParaRPr lang="en-US"/>
        </a:p>
      </dgm:t>
    </dgm:pt>
    <dgm:pt modelId="{ABE01ED6-DBB4-49E8-B0A2-EE1F590CB243}" type="pres">
      <dgm:prSet presAssocID="{A1C867CF-169E-4F9E-B601-46A34AEB2925}" presName="root" presStyleCnt="0">
        <dgm:presLayoutVars>
          <dgm:dir/>
          <dgm:resizeHandles val="exact"/>
        </dgm:presLayoutVars>
      </dgm:prSet>
      <dgm:spPr/>
      <dgm:t>
        <a:bodyPr/>
        <a:lstStyle/>
        <a:p>
          <a:endParaRPr lang="en-US"/>
        </a:p>
      </dgm:t>
    </dgm:pt>
    <dgm:pt modelId="{555FEEE7-FB58-4EBE-94ED-5C77F53C2B87}" type="pres">
      <dgm:prSet presAssocID="{EF2716AB-6F0D-4360-8887-0307684CCBBD}" presName="compNode" presStyleCnt="0"/>
      <dgm:spPr/>
    </dgm:pt>
    <dgm:pt modelId="{7DEE462F-9E1D-4114-8FA3-DF28D8ADE5B6}" type="pres">
      <dgm:prSet presAssocID="{EF2716AB-6F0D-4360-8887-0307684CCBBD}" presName="iconBgRect" presStyleLbl="bgShp" presStyleIdx="0" presStyleCnt="6"/>
      <dgm:spPr/>
    </dgm:pt>
    <dgm:pt modelId="{5911AAFA-DA8E-49C5-A148-949E3A61688E}" type="pres">
      <dgm:prSet presAssocID="{EF2716AB-6F0D-4360-8887-0307684CCBBD}" presName="iconRect" presStyleLbl="node1" presStyleIdx="0" presStyleCnt="6"/>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Wireless router"/>
        </a:ext>
      </dgm:extLst>
    </dgm:pt>
    <dgm:pt modelId="{E3D70B63-C30A-4085-A251-880EB929B36C}" type="pres">
      <dgm:prSet presAssocID="{EF2716AB-6F0D-4360-8887-0307684CCBBD}" presName="spaceRect" presStyleCnt="0"/>
      <dgm:spPr/>
    </dgm:pt>
    <dgm:pt modelId="{31751EDB-EA8A-4934-A506-372BE1277165}" type="pres">
      <dgm:prSet presAssocID="{EF2716AB-6F0D-4360-8887-0307684CCBBD}" presName="textRect" presStyleLbl="revTx" presStyleIdx="0" presStyleCnt="6">
        <dgm:presLayoutVars>
          <dgm:chMax val="1"/>
          <dgm:chPref val="1"/>
        </dgm:presLayoutVars>
      </dgm:prSet>
      <dgm:spPr/>
      <dgm:t>
        <a:bodyPr/>
        <a:lstStyle/>
        <a:p>
          <a:endParaRPr lang="en-US"/>
        </a:p>
      </dgm:t>
    </dgm:pt>
    <dgm:pt modelId="{19D26EE1-2004-49C5-B564-41F980AAB044}" type="pres">
      <dgm:prSet presAssocID="{C53934D4-6051-47BE-86B5-627C66549C5A}" presName="sibTrans" presStyleCnt="0"/>
      <dgm:spPr/>
    </dgm:pt>
    <dgm:pt modelId="{A79ACFAA-B65E-4427-91FE-3C1D0D97E501}" type="pres">
      <dgm:prSet presAssocID="{EDB6809D-00C8-4A2F-BD30-CC6F8A0CCE72}" presName="compNode" presStyleCnt="0"/>
      <dgm:spPr/>
    </dgm:pt>
    <dgm:pt modelId="{60AA3A88-C9E2-47B9-9C3F-9C9B04AD979A}" type="pres">
      <dgm:prSet presAssocID="{EDB6809D-00C8-4A2F-BD30-CC6F8A0CCE72}" presName="iconBgRect" presStyleLbl="bgShp" presStyleIdx="1" presStyleCnt="6"/>
      <dgm:spPr/>
    </dgm:pt>
    <dgm:pt modelId="{C4DCCB7E-637C-436A-A4DF-42C3E4488B80}" type="pres">
      <dgm:prSet presAssocID="{EDB6809D-00C8-4A2F-BD30-CC6F8A0CCE72}" presName="iconRect" presStyleLbl="node1" presStyleIdx="1" presStyleCnt="6"/>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Scooter"/>
        </a:ext>
      </dgm:extLst>
    </dgm:pt>
    <dgm:pt modelId="{5D895C1D-AA74-4FB7-AFC5-B73387C49EEF}" type="pres">
      <dgm:prSet presAssocID="{EDB6809D-00C8-4A2F-BD30-CC6F8A0CCE72}" presName="spaceRect" presStyleCnt="0"/>
      <dgm:spPr/>
    </dgm:pt>
    <dgm:pt modelId="{C38A7A87-49CD-4B76-8228-72553B1668C7}" type="pres">
      <dgm:prSet presAssocID="{EDB6809D-00C8-4A2F-BD30-CC6F8A0CCE72}" presName="textRect" presStyleLbl="revTx" presStyleIdx="1" presStyleCnt="6">
        <dgm:presLayoutVars>
          <dgm:chMax val="1"/>
          <dgm:chPref val="1"/>
        </dgm:presLayoutVars>
      </dgm:prSet>
      <dgm:spPr/>
      <dgm:t>
        <a:bodyPr/>
        <a:lstStyle/>
        <a:p>
          <a:endParaRPr lang="en-US"/>
        </a:p>
      </dgm:t>
    </dgm:pt>
    <dgm:pt modelId="{77C84D52-092D-451C-9999-8009ED2C02C1}" type="pres">
      <dgm:prSet presAssocID="{589099EA-FA4F-4039-A2C6-0ED72BB994A6}" presName="sibTrans" presStyleCnt="0"/>
      <dgm:spPr/>
    </dgm:pt>
    <dgm:pt modelId="{2B2B6D66-D834-412D-AA27-C6AD33D4AACF}" type="pres">
      <dgm:prSet presAssocID="{1A873E3A-BD12-4CA7-9E45-FE9525982E9D}" presName="compNode" presStyleCnt="0"/>
      <dgm:spPr/>
    </dgm:pt>
    <dgm:pt modelId="{2A17B5B5-6632-4F2F-99F8-EDB3C5494546}" type="pres">
      <dgm:prSet presAssocID="{1A873E3A-BD12-4CA7-9E45-FE9525982E9D}" presName="iconBgRect" presStyleLbl="bgShp" presStyleIdx="2" presStyleCnt="6"/>
      <dgm:spPr/>
    </dgm:pt>
    <dgm:pt modelId="{901B840F-A6CF-4284-A6BF-185EFFCDDAC4}" type="pres">
      <dgm:prSet presAssocID="{1A873E3A-BD12-4CA7-9E45-FE9525982E9D}" presName="iconRect" presStyleLbl="node1" presStyleIdx="2" presStyleCnt="6"/>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Gears"/>
        </a:ext>
      </dgm:extLst>
    </dgm:pt>
    <dgm:pt modelId="{DDF96FA4-56C1-43D5-95C1-E36623DA1A29}" type="pres">
      <dgm:prSet presAssocID="{1A873E3A-BD12-4CA7-9E45-FE9525982E9D}" presName="spaceRect" presStyleCnt="0"/>
      <dgm:spPr/>
    </dgm:pt>
    <dgm:pt modelId="{6E6D3504-1A6B-4E9F-9520-29F4804F39E4}" type="pres">
      <dgm:prSet presAssocID="{1A873E3A-BD12-4CA7-9E45-FE9525982E9D}" presName="textRect" presStyleLbl="revTx" presStyleIdx="2" presStyleCnt="6">
        <dgm:presLayoutVars>
          <dgm:chMax val="1"/>
          <dgm:chPref val="1"/>
        </dgm:presLayoutVars>
      </dgm:prSet>
      <dgm:spPr/>
      <dgm:t>
        <a:bodyPr/>
        <a:lstStyle/>
        <a:p>
          <a:endParaRPr lang="en-US"/>
        </a:p>
      </dgm:t>
    </dgm:pt>
    <dgm:pt modelId="{58CCDFF1-3F20-4E98-BEC3-3CC9C369FD61}" type="pres">
      <dgm:prSet presAssocID="{8B06D58E-C9B3-4E48-BCB7-080000651036}" presName="sibTrans" presStyleCnt="0"/>
      <dgm:spPr/>
    </dgm:pt>
    <dgm:pt modelId="{69F8183D-9DC3-4647-8726-47AF963086FB}" type="pres">
      <dgm:prSet presAssocID="{02DC9CAE-E7D4-4E29-9CC0-E474958014C9}" presName="compNode" presStyleCnt="0"/>
      <dgm:spPr/>
    </dgm:pt>
    <dgm:pt modelId="{F781DBA2-722B-43BF-8E87-C3113EDF7620}" type="pres">
      <dgm:prSet presAssocID="{02DC9CAE-E7D4-4E29-9CC0-E474958014C9}" presName="iconBgRect" presStyleLbl="bgShp" presStyleIdx="3" presStyleCnt="6"/>
      <dgm:spPr/>
    </dgm:pt>
    <dgm:pt modelId="{DB8FE5E1-E5DA-4A67-A63A-677F5B19A83A}" type="pres">
      <dgm:prSet presAssocID="{02DC9CAE-E7D4-4E29-9CC0-E474958014C9}" presName="iconRect" presStyleLbl="node1" presStyleIdx="3" presStyleCnt="6"/>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High Voltage"/>
        </a:ext>
      </dgm:extLst>
    </dgm:pt>
    <dgm:pt modelId="{E7FFE654-2AF2-4BA1-A9E4-3983359293EA}" type="pres">
      <dgm:prSet presAssocID="{02DC9CAE-E7D4-4E29-9CC0-E474958014C9}" presName="spaceRect" presStyleCnt="0"/>
      <dgm:spPr/>
    </dgm:pt>
    <dgm:pt modelId="{9D622633-7745-47A5-AF09-81CA4C37441A}" type="pres">
      <dgm:prSet presAssocID="{02DC9CAE-E7D4-4E29-9CC0-E474958014C9}" presName="textRect" presStyleLbl="revTx" presStyleIdx="3" presStyleCnt="6">
        <dgm:presLayoutVars>
          <dgm:chMax val="1"/>
          <dgm:chPref val="1"/>
        </dgm:presLayoutVars>
      </dgm:prSet>
      <dgm:spPr/>
      <dgm:t>
        <a:bodyPr/>
        <a:lstStyle/>
        <a:p>
          <a:endParaRPr lang="en-US"/>
        </a:p>
      </dgm:t>
    </dgm:pt>
    <dgm:pt modelId="{BC33C9E8-A239-4977-A2E1-D9069047537C}" type="pres">
      <dgm:prSet presAssocID="{A58D9B90-97EB-4759-844D-6CAF4C875EC0}" presName="sibTrans" presStyleCnt="0"/>
      <dgm:spPr/>
    </dgm:pt>
    <dgm:pt modelId="{741DF400-D497-42B5-83A9-0F4906D167C9}" type="pres">
      <dgm:prSet presAssocID="{17D22DF7-D0D8-4126-AB74-6B73CC2AD160}" presName="compNode" presStyleCnt="0"/>
      <dgm:spPr/>
    </dgm:pt>
    <dgm:pt modelId="{9EEB33A4-727F-4617-955E-A0E467C2A40F}" type="pres">
      <dgm:prSet presAssocID="{17D22DF7-D0D8-4126-AB74-6B73CC2AD160}" presName="iconBgRect" presStyleLbl="bgShp" presStyleIdx="4" presStyleCnt="6"/>
      <dgm:spPr/>
    </dgm:pt>
    <dgm:pt modelId="{596125E8-7F3C-4A71-8D6B-0499C07CEC67}" type="pres">
      <dgm:prSet presAssocID="{17D22DF7-D0D8-4126-AB74-6B73CC2AD160}" presName="iconRect" presStyleLbl="node1" presStyleIdx="4" presStyleCnt="6"/>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a:noFill/>
        </a:ln>
      </dgm:spPr>
      <dgm:t>
        <a:bodyPr/>
        <a:lstStyle/>
        <a:p>
          <a:endParaRPr lang="en-US"/>
        </a:p>
      </dgm:t>
      <dgm:extLst>
        <a:ext uri="{E40237B7-FDA0-4F09-8148-C483321AD2D9}">
          <dgm14:cNvPr xmlns:dgm14="http://schemas.microsoft.com/office/drawing/2010/diagram" id="0" name="" descr="Computer"/>
        </a:ext>
      </dgm:extLst>
    </dgm:pt>
    <dgm:pt modelId="{8AD76D00-DC48-4B26-9E48-9E618FAB6DE7}" type="pres">
      <dgm:prSet presAssocID="{17D22DF7-D0D8-4126-AB74-6B73CC2AD160}" presName="spaceRect" presStyleCnt="0"/>
      <dgm:spPr/>
    </dgm:pt>
    <dgm:pt modelId="{09E7D20E-7804-483A-9FFE-D334DB942716}" type="pres">
      <dgm:prSet presAssocID="{17D22DF7-D0D8-4126-AB74-6B73CC2AD160}" presName="textRect" presStyleLbl="revTx" presStyleIdx="4" presStyleCnt="6">
        <dgm:presLayoutVars>
          <dgm:chMax val="1"/>
          <dgm:chPref val="1"/>
        </dgm:presLayoutVars>
      </dgm:prSet>
      <dgm:spPr/>
      <dgm:t>
        <a:bodyPr/>
        <a:lstStyle/>
        <a:p>
          <a:endParaRPr lang="en-US"/>
        </a:p>
      </dgm:t>
    </dgm:pt>
    <dgm:pt modelId="{1B9B3FC9-8F62-4C84-86C4-CAEDA319EE73}" type="pres">
      <dgm:prSet presAssocID="{4BD78BA7-2987-45DE-95AB-73BF6839C99C}" presName="sibTrans" presStyleCnt="0"/>
      <dgm:spPr/>
    </dgm:pt>
    <dgm:pt modelId="{82EE1F0F-87D8-4317-873A-063267552F3A}" type="pres">
      <dgm:prSet presAssocID="{EAAF2117-6C01-4A8F-878A-18DA67C83AEC}" presName="compNode" presStyleCnt="0"/>
      <dgm:spPr/>
    </dgm:pt>
    <dgm:pt modelId="{829546AC-524D-4DFD-A648-C0F9F35FE8AF}" type="pres">
      <dgm:prSet presAssocID="{EAAF2117-6C01-4A8F-878A-18DA67C83AEC}" presName="iconBgRect" presStyleLbl="bgShp" presStyleIdx="5" presStyleCnt="6"/>
      <dgm:spPr/>
    </dgm:pt>
    <dgm:pt modelId="{1DB33D4B-45D7-40C5-8155-9851821867D1}" type="pres">
      <dgm:prSet presAssocID="{EAAF2117-6C01-4A8F-878A-18DA67C83AEC}" presName="iconRect" presStyleLbl="node1" presStyleIdx="5" presStyleCnt="6"/>
      <dgm:spPr>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 xmlns:asvg="http://schemas.microsoft.com/office/drawing/2016/SVG/main" r:embed="rId12"/>
              </a:ext>
            </a:extLst>
          </a:blip>
          <a:stretch>
            <a:fillRect/>
          </a:stretch>
        </a:blipFill>
        <a:ln>
          <a:noFill/>
        </a:ln>
      </dgm:spPr>
      <dgm:t>
        <a:bodyPr/>
        <a:lstStyle/>
        <a:p>
          <a:endParaRPr lang="en-US"/>
        </a:p>
      </dgm:t>
      <dgm:extLst>
        <a:ext uri="{E40237B7-FDA0-4F09-8148-C483321AD2D9}">
          <dgm14:cNvPr xmlns:dgm14="http://schemas.microsoft.com/office/drawing/2010/diagram" id="0" name="" descr="Warning"/>
        </a:ext>
      </dgm:extLst>
    </dgm:pt>
    <dgm:pt modelId="{D4BE17B0-58D5-4F6B-8416-7392F61EE11D}" type="pres">
      <dgm:prSet presAssocID="{EAAF2117-6C01-4A8F-878A-18DA67C83AEC}" presName="spaceRect" presStyleCnt="0"/>
      <dgm:spPr/>
    </dgm:pt>
    <dgm:pt modelId="{6D318E27-5FBD-43FE-86D4-E23CF99F80B2}" type="pres">
      <dgm:prSet presAssocID="{EAAF2117-6C01-4A8F-878A-18DA67C83AEC}" presName="textRect" presStyleLbl="revTx" presStyleIdx="5" presStyleCnt="6">
        <dgm:presLayoutVars>
          <dgm:chMax val="1"/>
          <dgm:chPref val="1"/>
        </dgm:presLayoutVars>
      </dgm:prSet>
      <dgm:spPr/>
      <dgm:t>
        <a:bodyPr/>
        <a:lstStyle/>
        <a:p>
          <a:endParaRPr lang="en-US"/>
        </a:p>
      </dgm:t>
    </dgm:pt>
  </dgm:ptLst>
  <dgm:cxnLst>
    <dgm:cxn modelId="{88B06489-EDBB-4CBF-8AAD-FFED61B184B9}" srcId="{A1C867CF-169E-4F9E-B601-46A34AEB2925}" destId="{02DC9CAE-E7D4-4E29-9CC0-E474958014C9}" srcOrd="3" destOrd="0" parTransId="{123C7A29-A848-4D96-B5E5-CA51DC50CA5D}" sibTransId="{A58D9B90-97EB-4759-844D-6CAF4C875EC0}"/>
    <dgm:cxn modelId="{6D39B23B-F8DD-4EAE-86C2-D9D65F39C152}" type="presOf" srcId="{17D22DF7-D0D8-4126-AB74-6B73CC2AD160}" destId="{09E7D20E-7804-483A-9FFE-D334DB942716}" srcOrd="0" destOrd="0" presId="urn:microsoft.com/office/officeart/2018/5/layout/IconCircleLabelList"/>
    <dgm:cxn modelId="{CAA7CEF1-26F2-4056-B598-FE1E0F20EBAD}" srcId="{A1C867CF-169E-4F9E-B601-46A34AEB2925}" destId="{1A873E3A-BD12-4CA7-9E45-FE9525982E9D}" srcOrd="2" destOrd="0" parTransId="{1169CDFA-A5E9-4059-B378-5D4E482C4C58}" sibTransId="{8B06D58E-C9B3-4E48-BCB7-080000651036}"/>
    <dgm:cxn modelId="{BADECFB6-0563-4E99-80EA-7647475E3AC6}" type="presOf" srcId="{EF2716AB-6F0D-4360-8887-0307684CCBBD}" destId="{31751EDB-EA8A-4934-A506-372BE1277165}" srcOrd="0" destOrd="0" presId="urn:microsoft.com/office/officeart/2018/5/layout/IconCircleLabelList"/>
    <dgm:cxn modelId="{E859B51E-8F5D-4729-9F57-6130143BFFA8}" type="presOf" srcId="{02DC9CAE-E7D4-4E29-9CC0-E474958014C9}" destId="{9D622633-7745-47A5-AF09-81CA4C37441A}" srcOrd="0" destOrd="0" presId="urn:microsoft.com/office/officeart/2018/5/layout/IconCircleLabelList"/>
    <dgm:cxn modelId="{1AB04923-B395-4B75-8599-F9A226238367}" type="presOf" srcId="{A1C867CF-169E-4F9E-B601-46A34AEB2925}" destId="{ABE01ED6-DBB4-49E8-B0A2-EE1F590CB243}" srcOrd="0" destOrd="0" presId="urn:microsoft.com/office/officeart/2018/5/layout/IconCircleLabelList"/>
    <dgm:cxn modelId="{2391B865-6FDB-48A4-A7D8-06119545A331}" srcId="{A1C867CF-169E-4F9E-B601-46A34AEB2925}" destId="{EF2716AB-6F0D-4360-8887-0307684CCBBD}" srcOrd="0" destOrd="0" parTransId="{A674BEAF-8AD3-4D0E-A802-EAFE3706E813}" sibTransId="{C53934D4-6051-47BE-86B5-627C66549C5A}"/>
    <dgm:cxn modelId="{D4C83D4A-E4B8-45EC-AB3D-0515D21225FE}" type="presOf" srcId="{EAAF2117-6C01-4A8F-878A-18DA67C83AEC}" destId="{6D318E27-5FBD-43FE-86D4-E23CF99F80B2}" srcOrd="0" destOrd="0" presId="urn:microsoft.com/office/officeart/2018/5/layout/IconCircleLabelList"/>
    <dgm:cxn modelId="{CBE20701-3180-4B5B-A82C-8C8F6ED199C8}" type="presOf" srcId="{1A873E3A-BD12-4CA7-9E45-FE9525982E9D}" destId="{6E6D3504-1A6B-4E9F-9520-29F4804F39E4}" srcOrd="0" destOrd="0" presId="urn:microsoft.com/office/officeart/2018/5/layout/IconCircleLabelList"/>
    <dgm:cxn modelId="{F2DB43DE-8AE2-4535-9324-8D743F550140}" srcId="{A1C867CF-169E-4F9E-B601-46A34AEB2925}" destId="{EDB6809D-00C8-4A2F-BD30-CC6F8A0CCE72}" srcOrd="1" destOrd="0" parTransId="{8834EF1D-F71F-464C-8141-807AF228AFE1}" sibTransId="{589099EA-FA4F-4039-A2C6-0ED72BB994A6}"/>
    <dgm:cxn modelId="{E70227A0-45B5-463C-8017-47E6AA31DC68}" type="presOf" srcId="{EDB6809D-00C8-4A2F-BD30-CC6F8A0CCE72}" destId="{C38A7A87-49CD-4B76-8228-72553B1668C7}" srcOrd="0" destOrd="0" presId="urn:microsoft.com/office/officeart/2018/5/layout/IconCircleLabelList"/>
    <dgm:cxn modelId="{3C8E7654-0C8D-47C3-96EA-E510A8EF43E1}" srcId="{A1C867CF-169E-4F9E-B601-46A34AEB2925}" destId="{EAAF2117-6C01-4A8F-878A-18DA67C83AEC}" srcOrd="5" destOrd="0" parTransId="{B0A6CD39-77ED-4063-9801-9AB25119F5D9}" sibTransId="{3058AF2F-EF53-4D69-BC78-AA2D7E1CA10D}"/>
    <dgm:cxn modelId="{A9844DB8-B5B1-405F-B85E-4A3B817C8018}" srcId="{A1C867CF-169E-4F9E-B601-46A34AEB2925}" destId="{17D22DF7-D0D8-4126-AB74-6B73CC2AD160}" srcOrd="4" destOrd="0" parTransId="{C471C777-5439-46A2-B7B7-223464FBD665}" sibTransId="{4BD78BA7-2987-45DE-95AB-73BF6839C99C}"/>
    <dgm:cxn modelId="{18E7B8F3-3561-4F24-9519-064FF247FFC9}" type="presParOf" srcId="{ABE01ED6-DBB4-49E8-B0A2-EE1F590CB243}" destId="{555FEEE7-FB58-4EBE-94ED-5C77F53C2B87}" srcOrd="0" destOrd="0" presId="urn:microsoft.com/office/officeart/2018/5/layout/IconCircleLabelList"/>
    <dgm:cxn modelId="{F880572C-D012-4155-947B-31C520B413CF}" type="presParOf" srcId="{555FEEE7-FB58-4EBE-94ED-5C77F53C2B87}" destId="{7DEE462F-9E1D-4114-8FA3-DF28D8ADE5B6}" srcOrd="0" destOrd="0" presId="urn:microsoft.com/office/officeart/2018/5/layout/IconCircleLabelList"/>
    <dgm:cxn modelId="{490243A2-0EDE-4937-945A-D52DA6158630}" type="presParOf" srcId="{555FEEE7-FB58-4EBE-94ED-5C77F53C2B87}" destId="{5911AAFA-DA8E-49C5-A148-949E3A61688E}" srcOrd="1" destOrd="0" presId="urn:microsoft.com/office/officeart/2018/5/layout/IconCircleLabelList"/>
    <dgm:cxn modelId="{CD977635-07F7-4B57-8AAD-88C7169C3DAB}" type="presParOf" srcId="{555FEEE7-FB58-4EBE-94ED-5C77F53C2B87}" destId="{E3D70B63-C30A-4085-A251-880EB929B36C}" srcOrd="2" destOrd="0" presId="urn:microsoft.com/office/officeart/2018/5/layout/IconCircleLabelList"/>
    <dgm:cxn modelId="{A8C3C6AF-DF60-4151-868A-C8B49C420141}" type="presParOf" srcId="{555FEEE7-FB58-4EBE-94ED-5C77F53C2B87}" destId="{31751EDB-EA8A-4934-A506-372BE1277165}" srcOrd="3" destOrd="0" presId="urn:microsoft.com/office/officeart/2018/5/layout/IconCircleLabelList"/>
    <dgm:cxn modelId="{21A9E521-CEA7-4A1F-8D8E-5C3502C601A1}" type="presParOf" srcId="{ABE01ED6-DBB4-49E8-B0A2-EE1F590CB243}" destId="{19D26EE1-2004-49C5-B564-41F980AAB044}" srcOrd="1" destOrd="0" presId="urn:microsoft.com/office/officeart/2018/5/layout/IconCircleLabelList"/>
    <dgm:cxn modelId="{C1237BFD-4833-421C-B4B3-4549AF35F87D}" type="presParOf" srcId="{ABE01ED6-DBB4-49E8-B0A2-EE1F590CB243}" destId="{A79ACFAA-B65E-4427-91FE-3C1D0D97E501}" srcOrd="2" destOrd="0" presId="urn:microsoft.com/office/officeart/2018/5/layout/IconCircleLabelList"/>
    <dgm:cxn modelId="{B6D042C5-06D9-4AB0-9238-10AF3496482C}" type="presParOf" srcId="{A79ACFAA-B65E-4427-91FE-3C1D0D97E501}" destId="{60AA3A88-C9E2-47B9-9C3F-9C9B04AD979A}" srcOrd="0" destOrd="0" presId="urn:microsoft.com/office/officeart/2018/5/layout/IconCircleLabelList"/>
    <dgm:cxn modelId="{1F9A2C32-B2FF-4206-8807-41D6126FB774}" type="presParOf" srcId="{A79ACFAA-B65E-4427-91FE-3C1D0D97E501}" destId="{C4DCCB7E-637C-436A-A4DF-42C3E4488B80}" srcOrd="1" destOrd="0" presId="urn:microsoft.com/office/officeart/2018/5/layout/IconCircleLabelList"/>
    <dgm:cxn modelId="{1D80D0E5-0886-4E75-8295-2CC886878C0E}" type="presParOf" srcId="{A79ACFAA-B65E-4427-91FE-3C1D0D97E501}" destId="{5D895C1D-AA74-4FB7-AFC5-B73387C49EEF}" srcOrd="2" destOrd="0" presId="urn:microsoft.com/office/officeart/2018/5/layout/IconCircleLabelList"/>
    <dgm:cxn modelId="{C5B0DDDA-48E7-4397-9D99-08276DE1945C}" type="presParOf" srcId="{A79ACFAA-B65E-4427-91FE-3C1D0D97E501}" destId="{C38A7A87-49CD-4B76-8228-72553B1668C7}" srcOrd="3" destOrd="0" presId="urn:microsoft.com/office/officeart/2018/5/layout/IconCircleLabelList"/>
    <dgm:cxn modelId="{71F7A9FF-1F36-40F9-8048-7D2D15EF1266}" type="presParOf" srcId="{ABE01ED6-DBB4-49E8-B0A2-EE1F590CB243}" destId="{77C84D52-092D-451C-9999-8009ED2C02C1}" srcOrd="3" destOrd="0" presId="urn:microsoft.com/office/officeart/2018/5/layout/IconCircleLabelList"/>
    <dgm:cxn modelId="{165CD02F-B09B-46D6-AF31-0CF1AF336198}" type="presParOf" srcId="{ABE01ED6-DBB4-49E8-B0A2-EE1F590CB243}" destId="{2B2B6D66-D834-412D-AA27-C6AD33D4AACF}" srcOrd="4" destOrd="0" presId="urn:microsoft.com/office/officeart/2018/5/layout/IconCircleLabelList"/>
    <dgm:cxn modelId="{49806DD0-2D09-440F-808C-91CCF4BA7D08}" type="presParOf" srcId="{2B2B6D66-D834-412D-AA27-C6AD33D4AACF}" destId="{2A17B5B5-6632-4F2F-99F8-EDB3C5494546}" srcOrd="0" destOrd="0" presId="urn:microsoft.com/office/officeart/2018/5/layout/IconCircleLabelList"/>
    <dgm:cxn modelId="{7FB62CF0-9AAD-4CCC-8E3C-30502C16863E}" type="presParOf" srcId="{2B2B6D66-D834-412D-AA27-C6AD33D4AACF}" destId="{901B840F-A6CF-4284-A6BF-185EFFCDDAC4}" srcOrd="1" destOrd="0" presId="urn:microsoft.com/office/officeart/2018/5/layout/IconCircleLabelList"/>
    <dgm:cxn modelId="{EC671904-0BCF-42C4-8248-41DA1F6C53D0}" type="presParOf" srcId="{2B2B6D66-D834-412D-AA27-C6AD33D4AACF}" destId="{DDF96FA4-56C1-43D5-95C1-E36623DA1A29}" srcOrd="2" destOrd="0" presId="urn:microsoft.com/office/officeart/2018/5/layout/IconCircleLabelList"/>
    <dgm:cxn modelId="{0CA44F54-5DC9-4420-A8FE-C43BE3E9E64E}" type="presParOf" srcId="{2B2B6D66-D834-412D-AA27-C6AD33D4AACF}" destId="{6E6D3504-1A6B-4E9F-9520-29F4804F39E4}" srcOrd="3" destOrd="0" presId="urn:microsoft.com/office/officeart/2018/5/layout/IconCircleLabelList"/>
    <dgm:cxn modelId="{3C1EA19C-A6CF-479B-ABC6-9E434B743D82}" type="presParOf" srcId="{ABE01ED6-DBB4-49E8-B0A2-EE1F590CB243}" destId="{58CCDFF1-3F20-4E98-BEC3-3CC9C369FD61}" srcOrd="5" destOrd="0" presId="urn:microsoft.com/office/officeart/2018/5/layout/IconCircleLabelList"/>
    <dgm:cxn modelId="{EF7F580B-4341-4718-8AA1-BD746914B303}" type="presParOf" srcId="{ABE01ED6-DBB4-49E8-B0A2-EE1F590CB243}" destId="{69F8183D-9DC3-4647-8726-47AF963086FB}" srcOrd="6" destOrd="0" presId="urn:microsoft.com/office/officeart/2018/5/layout/IconCircleLabelList"/>
    <dgm:cxn modelId="{A4E1A9DB-6F3B-4738-90F2-965E07DA6D24}" type="presParOf" srcId="{69F8183D-9DC3-4647-8726-47AF963086FB}" destId="{F781DBA2-722B-43BF-8E87-C3113EDF7620}" srcOrd="0" destOrd="0" presId="urn:microsoft.com/office/officeart/2018/5/layout/IconCircleLabelList"/>
    <dgm:cxn modelId="{2C5E8592-7779-4613-8563-E25175C53023}" type="presParOf" srcId="{69F8183D-9DC3-4647-8726-47AF963086FB}" destId="{DB8FE5E1-E5DA-4A67-A63A-677F5B19A83A}" srcOrd="1" destOrd="0" presId="urn:microsoft.com/office/officeart/2018/5/layout/IconCircleLabelList"/>
    <dgm:cxn modelId="{2A77A358-3117-4474-A27A-5B0B9309BA35}" type="presParOf" srcId="{69F8183D-9DC3-4647-8726-47AF963086FB}" destId="{E7FFE654-2AF2-4BA1-A9E4-3983359293EA}" srcOrd="2" destOrd="0" presId="urn:microsoft.com/office/officeart/2018/5/layout/IconCircleLabelList"/>
    <dgm:cxn modelId="{359DFEAD-6AB6-4C02-9030-55357EE1068B}" type="presParOf" srcId="{69F8183D-9DC3-4647-8726-47AF963086FB}" destId="{9D622633-7745-47A5-AF09-81CA4C37441A}" srcOrd="3" destOrd="0" presId="urn:microsoft.com/office/officeart/2018/5/layout/IconCircleLabelList"/>
    <dgm:cxn modelId="{5637DB70-5EF8-4429-976C-088B8495691A}" type="presParOf" srcId="{ABE01ED6-DBB4-49E8-B0A2-EE1F590CB243}" destId="{BC33C9E8-A239-4977-A2E1-D9069047537C}" srcOrd="7" destOrd="0" presId="urn:microsoft.com/office/officeart/2018/5/layout/IconCircleLabelList"/>
    <dgm:cxn modelId="{6CABBA2E-5C26-4B28-9E91-8F35FEB043C2}" type="presParOf" srcId="{ABE01ED6-DBB4-49E8-B0A2-EE1F590CB243}" destId="{741DF400-D497-42B5-83A9-0F4906D167C9}" srcOrd="8" destOrd="0" presId="urn:microsoft.com/office/officeart/2018/5/layout/IconCircleLabelList"/>
    <dgm:cxn modelId="{5EC606A5-516F-4FB7-B5DE-39881471876E}" type="presParOf" srcId="{741DF400-D497-42B5-83A9-0F4906D167C9}" destId="{9EEB33A4-727F-4617-955E-A0E467C2A40F}" srcOrd="0" destOrd="0" presId="urn:microsoft.com/office/officeart/2018/5/layout/IconCircleLabelList"/>
    <dgm:cxn modelId="{6567D1E1-6002-4E59-BB74-F5DB30882927}" type="presParOf" srcId="{741DF400-D497-42B5-83A9-0F4906D167C9}" destId="{596125E8-7F3C-4A71-8D6B-0499C07CEC67}" srcOrd="1" destOrd="0" presId="urn:microsoft.com/office/officeart/2018/5/layout/IconCircleLabelList"/>
    <dgm:cxn modelId="{AB9C0599-B371-4382-8F3C-DE380DC89F31}" type="presParOf" srcId="{741DF400-D497-42B5-83A9-0F4906D167C9}" destId="{8AD76D00-DC48-4B26-9E48-9E618FAB6DE7}" srcOrd="2" destOrd="0" presId="urn:microsoft.com/office/officeart/2018/5/layout/IconCircleLabelList"/>
    <dgm:cxn modelId="{24D5F1BC-90EA-4787-9BBE-DB01C9A4F3FD}" type="presParOf" srcId="{741DF400-D497-42B5-83A9-0F4906D167C9}" destId="{09E7D20E-7804-483A-9FFE-D334DB942716}" srcOrd="3" destOrd="0" presId="urn:microsoft.com/office/officeart/2018/5/layout/IconCircleLabelList"/>
    <dgm:cxn modelId="{B4AAF067-7E2D-41D3-B52C-B58234A00282}" type="presParOf" srcId="{ABE01ED6-DBB4-49E8-B0A2-EE1F590CB243}" destId="{1B9B3FC9-8F62-4C84-86C4-CAEDA319EE73}" srcOrd="9" destOrd="0" presId="urn:microsoft.com/office/officeart/2018/5/layout/IconCircleLabelList"/>
    <dgm:cxn modelId="{3341F248-9919-48F7-9757-3E6CF267FA78}" type="presParOf" srcId="{ABE01ED6-DBB4-49E8-B0A2-EE1F590CB243}" destId="{82EE1F0F-87D8-4317-873A-063267552F3A}" srcOrd="10" destOrd="0" presId="urn:microsoft.com/office/officeart/2018/5/layout/IconCircleLabelList"/>
    <dgm:cxn modelId="{BF5C6381-83F0-4257-8FBD-EFE8423A1113}" type="presParOf" srcId="{82EE1F0F-87D8-4317-873A-063267552F3A}" destId="{829546AC-524D-4DFD-A648-C0F9F35FE8AF}" srcOrd="0" destOrd="0" presId="urn:microsoft.com/office/officeart/2018/5/layout/IconCircleLabelList"/>
    <dgm:cxn modelId="{D52CAF75-5AE4-4A7D-A7B5-D72BE448E8A1}" type="presParOf" srcId="{82EE1F0F-87D8-4317-873A-063267552F3A}" destId="{1DB33D4B-45D7-40C5-8155-9851821867D1}" srcOrd="1" destOrd="0" presId="urn:microsoft.com/office/officeart/2018/5/layout/IconCircleLabelList"/>
    <dgm:cxn modelId="{391122A7-666C-45F9-BBF4-1881C34E5B61}" type="presParOf" srcId="{82EE1F0F-87D8-4317-873A-063267552F3A}" destId="{D4BE17B0-58D5-4F6B-8416-7392F61EE11D}" srcOrd="2" destOrd="0" presId="urn:microsoft.com/office/officeart/2018/5/layout/IconCircleLabelList"/>
    <dgm:cxn modelId="{FDC8FD9C-8711-49FD-A7BD-272C4CF30065}" type="presParOf" srcId="{82EE1F0F-87D8-4317-873A-063267552F3A}" destId="{6D318E27-5FBD-43FE-86D4-E23CF99F80B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D70F807-DAB1-4DE0-85BD-6CCC66361EF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0C5E4D0-2A29-4F1A-84A6-D526CF1EF253}">
      <dgm:prSet/>
      <dgm:spPr/>
      <dgm:t>
        <a:bodyPr/>
        <a:lstStyle/>
        <a:p>
          <a:r>
            <a:rPr lang="en-US"/>
            <a:t>Successful implementation of the Android-controlled robotic car</a:t>
          </a:r>
        </a:p>
      </dgm:t>
    </dgm:pt>
    <dgm:pt modelId="{525D55EE-14E2-4CD9-A981-1912D6043E61}" type="parTrans" cxnId="{5693AD7B-CBF6-404E-AA52-5AFD9F65672F}">
      <dgm:prSet/>
      <dgm:spPr/>
      <dgm:t>
        <a:bodyPr/>
        <a:lstStyle/>
        <a:p>
          <a:endParaRPr lang="en-US"/>
        </a:p>
      </dgm:t>
    </dgm:pt>
    <dgm:pt modelId="{A4F0BB50-0E9C-498F-B832-D7DD4FB2CE28}" type="sibTrans" cxnId="{5693AD7B-CBF6-404E-AA52-5AFD9F65672F}">
      <dgm:prSet/>
      <dgm:spPr/>
      <dgm:t>
        <a:bodyPr/>
        <a:lstStyle/>
        <a:p>
          <a:endParaRPr lang="en-US"/>
        </a:p>
      </dgm:t>
    </dgm:pt>
    <dgm:pt modelId="{2D9F32CC-9232-4EE5-AD2B-BAD0CFB315F6}">
      <dgm:prSet/>
      <dgm:spPr/>
      <dgm:t>
        <a:bodyPr/>
        <a:lstStyle/>
        <a:p>
          <a:r>
            <a:rPr lang="en-US"/>
            <a:t>Remote control functionality demonstrated through the Android application</a:t>
          </a:r>
        </a:p>
      </dgm:t>
    </dgm:pt>
    <dgm:pt modelId="{08C65A1A-F7DA-4D1C-BAF4-EA89D29DC059}" type="parTrans" cxnId="{791FB4F0-8D1E-4CE9-BAEF-BA5AC1CE3FB3}">
      <dgm:prSet/>
      <dgm:spPr/>
      <dgm:t>
        <a:bodyPr/>
        <a:lstStyle/>
        <a:p>
          <a:endParaRPr lang="en-US"/>
        </a:p>
      </dgm:t>
    </dgm:pt>
    <dgm:pt modelId="{86F85B1B-6F62-4E67-8273-6D1292852433}" type="sibTrans" cxnId="{791FB4F0-8D1E-4CE9-BAEF-BA5AC1CE3FB3}">
      <dgm:prSet/>
      <dgm:spPr/>
      <dgm:t>
        <a:bodyPr/>
        <a:lstStyle/>
        <a:p>
          <a:endParaRPr lang="en-US"/>
        </a:p>
      </dgm:t>
    </dgm:pt>
    <dgm:pt modelId="{D33013AC-30F6-48DD-B488-FB28CA6869EC}">
      <dgm:prSet/>
      <dgm:spPr/>
      <dgm:t>
        <a:bodyPr/>
        <a:lstStyle/>
        <a:p>
          <a:r>
            <a:rPr lang="en-US"/>
            <a:t>Smooth maneuvering of the car in different directions</a:t>
          </a:r>
        </a:p>
      </dgm:t>
    </dgm:pt>
    <dgm:pt modelId="{C4CEA912-9743-46D7-8E54-F78ADC33E562}" type="parTrans" cxnId="{0D5392AA-946B-402C-8B46-F50D10C71C0D}">
      <dgm:prSet/>
      <dgm:spPr/>
      <dgm:t>
        <a:bodyPr/>
        <a:lstStyle/>
        <a:p>
          <a:endParaRPr lang="en-US"/>
        </a:p>
      </dgm:t>
    </dgm:pt>
    <dgm:pt modelId="{75F2D283-D573-43FF-9B3E-9BEE49F201F0}" type="sibTrans" cxnId="{0D5392AA-946B-402C-8B46-F50D10C71C0D}">
      <dgm:prSet/>
      <dgm:spPr/>
      <dgm:t>
        <a:bodyPr/>
        <a:lstStyle/>
        <a:p>
          <a:endParaRPr lang="en-US"/>
        </a:p>
      </dgm:t>
    </dgm:pt>
    <dgm:pt modelId="{E514EABB-BBD2-41B4-B0B4-72CB39C19728}">
      <dgm:prSet/>
      <dgm:spPr/>
      <dgm:t>
        <a:bodyPr/>
        <a:lstStyle/>
        <a:p>
          <a:r>
            <a:rPr lang="en-US"/>
            <a:t>Accurate obstacle detection and avoidance capabilities showcased</a:t>
          </a:r>
        </a:p>
      </dgm:t>
    </dgm:pt>
    <dgm:pt modelId="{96F45312-3C2A-4062-B2A0-995EB4FC9A5D}" type="parTrans" cxnId="{B3CB7621-8EDD-46E8-948C-DE08BBC3D6A2}">
      <dgm:prSet/>
      <dgm:spPr/>
      <dgm:t>
        <a:bodyPr/>
        <a:lstStyle/>
        <a:p>
          <a:endParaRPr lang="en-US"/>
        </a:p>
      </dgm:t>
    </dgm:pt>
    <dgm:pt modelId="{AFA02AA0-BBC9-49B6-BA0F-D1BE9BA49097}" type="sibTrans" cxnId="{B3CB7621-8EDD-46E8-948C-DE08BBC3D6A2}">
      <dgm:prSet/>
      <dgm:spPr/>
      <dgm:t>
        <a:bodyPr/>
        <a:lstStyle/>
        <a:p>
          <a:endParaRPr lang="en-US"/>
        </a:p>
      </dgm:t>
    </dgm:pt>
    <dgm:pt modelId="{2815C5E5-4692-49F8-8649-530A7B9EC1BB}">
      <dgm:prSet/>
      <dgm:spPr/>
      <dgm:t>
        <a:bodyPr/>
        <a:lstStyle/>
        <a:p>
          <a:r>
            <a:rPr lang="en-US"/>
            <a:t>Reliable wireless communication between the Android device and the robotic car</a:t>
          </a:r>
        </a:p>
      </dgm:t>
    </dgm:pt>
    <dgm:pt modelId="{31189F97-E011-4919-BB21-5914914C67BD}" type="parTrans" cxnId="{C1F6EFD1-952B-4A28-89F2-E11E13939F4D}">
      <dgm:prSet/>
      <dgm:spPr/>
      <dgm:t>
        <a:bodyPr/>
        <a:lstStyle/>
        <a:p>
          <a:endParaRPr lang="en-US"/>
        </a:p>
      </dgm:t>
    </dgm:pt>
    <dgm:pt modelId="{16FB96A1-8FC0-4AE5-98A1-AE36C7FB7097}" type="sibTrans" cxnId="{C1F6EFD1-952B-4A28-89F2-E11E13939F4D}">
      <dgm:prSet/>
      <dgm:spPr/>
      <dgm:t>
        <a:bodyPr/>
        <a:lstStyle/>
        <a:p>
          <a:endParaRPr lang="en-US"/>
        </a:p>
      </dgm:t>
    </dgm:pt>
    <dgm:pt modelId="{5DDE6236-5144-43FA-9582-1FC84AC5CF09}" type="pres">
      <dgm:prSet presAssocID="{FD70F807-DAB1-4DE0-85BD-6CCC66361EF7}" presName="root" presStyleCnt="0">
        <dgm:presLayoutVars>
          <dgm:dir/>
          <dgm:resizeHandles val="exact"/>
        </dgm:presLayoutVars>
      </dgm:prSet>
      <dgm:spPr/>
      <dgm:t>
        <a:bodyPr/>
        <a:lstStyle/>
        <a:p>
          <a:endParaRPr lang="en-US"/>
        </a:p>
      </dgm:t>
    </dgm:pt>
    <dgm:pt modelId="{85864517-8D9B-468B-9582-9328C6AEFF5F}" type="pres">
      <dgm:prSet presAssocID="{80C5E4D0-2A29-4F1A-84A6-D526CF1EF253}" presName="compNode" presStyleCnt="0"/>
      <dgm:spPr/>
    </dgm:pt>
    <dgm:pt modelId="{E679569F-BE42-4362-AF82-B0BDCA47058B}" type="pres">
      <dgm:prSet presAssocID="{80C5E4D0-2A29-4F1A-84A6-D526CF1EF253}" presName="bgRect" presStyleLbl="bgShp" presStyleIdx="0" presStyleCnt="5"/>
      <dgm:spPr/>
    </dgm:pt>
    <dgm:pt modelId="{51407CED-B345-46FA-9C43-5D988CE1A311}" type="pres">
      <dgm:prSet presAssocID="{80C5E4D0-2A29-4F1A-84A6-D526CF1EF253}" presName="iconRect"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Robot"/>
        </a:ext>
      </dgm:extLst>
    </dgm:pt>
    <dgm:pt modelId="{C72E1062-7691-4256-AA05-7E6A9E7036D7}" type="pres">
      <dgm:prSet presAssocID="{80C5E4D0-2A29-4F1A-84A6-D526CF1EF253}" presName="spaceRect" presStyleCnt="0"/>
      <dgm:spPr/>
    </dgm:pt>
    <dgm:pt modelId="{CA801061-4EA9-403F-BDB4-92AB830D10DF}" type="pres">
      <dgm:prSet presAssocID="{80C5E4D0-2A29-4F1A-84A6-D526CF1EF253}" presName="parTx" presStyleLbl="revTx" presStyleIdx="0" presStyleCnt="5">
        <dgm:presLayoutVars>
          <dgm:chMax val="0"/>
          <dgm:chPref val="0"/>
        </dgm:presLayoutVars>
      </dgm:prSet>
      <dgm:spPr/>
      <dgm:t>
        <a:bodyPr/>
        <a:lstStyle/>
        <a:p>
          <a:endParaRPr lang="en-US"/>
        </a:p>
      </dgm:t>
    </dgm:pt>
    <dgm:pt modelId="{0AAF86EF-A7FD-4933-B4A0-37A9F6782CF5}" type="pres">
      <dgm:prSet presAssocID="{A4F0BB50-0E9C-498F-B832-D7DD4FB2CE28}" presName="sibTrans" presStyleCnt="0"/>
      <dgm:spPr/>
    </dgm:pt>
    <dgm:pt modelId="{21D16DAB-C480-46F6-8B2F-0795C6A20303}" type="pres">
      <dgm:prSet presAssocID="{2D9F32CC-9232-4EE5-AD2B-BAD0CFB315F6}" presName="compNode" presStyleCnt="0"/>
      <dgm:spPr/>
    </dgm:pt>
    <dgm:pt modelId="{53FCE07C-9AA5-4B82-9EBF-FC125439933A}" type="pres">
      <dgm:prSet presAssocID="{2D9F32CC-9232-4EE5-AD2B-BAD0CFB315F6}" presName="bgRect" presStyleLbl="bgShp" presStyleIdx="1" presStyleCnt="5"/>
      <dgm:spPr/>
    </dgm:pt>
    <dgm:pt modelId="{4B466F2D-9E8C-490F-B7CB-93833E7D1759}" type="pres">
      <dgm:prSet presAssocID="{2D9F32CC-9232-4EE5-AD2B-BAD0CFB315F6}" presName="iconRect" presStyleLbl="node1" presStyleIdx="1" presStyleCnt="5"/>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Smart Phone"/>
        </a:ext>
      </dgm:extLst>
    </dgm:pt>
    <dgm:pt modelId="{136D11FF-BC71-4672-BB22-67F14414673B}" type="pres">
      <dgm:prSet presAssocID="{2D9F32CC-9232-4EE5-AD2B-BAD0CFB315F6}" presName="spaceRect" presStyleCnt="0"/>
      <dgm:spPr/>
    </dgm:pt>
    <dgm:pt modelId="{22A76C9A-91D2-499C-B0BE-5215ED4BD2B4}" type="pres">
      <dgm:prSet presAssocID="{2D9F32CC-9232-4EE5-AD2B-BAD0CFB315F6}" presName="parTx" presStyleLbl="revTx" presStyleIdx="1" presStyleCnt="5">
        <dgm:presLayoutVars>
          <dgm:chMax val="0"/>
          <dgm:chPref val="0"/>
        </dgm:presLayoutVars>
      </dgm:prSet>
      <dgm:spPr/>
      <dgm:t>
        <a:bodyPr/>
        <a:lstStyle/>
        <a:p>
          <a:endParaRPr lang="en-US"/>
        </a:p>
      </dgm:t>
    </dgm:pt>
    <dgm:pt modelId="{B8BD1E6B-B26A-4677-AB32-DB5509B532FE}" type="pres">
      <dgm:prSet presAssocID="{86F85B1B-6F62-4E67-8273-6D1292852433}" presName="sibTrans" presStyleCnt="0"/>
      <dgm:spPr/>
    </dgm:pt>
    <dgm:pt modelId="{0AAF960C-FEBF-4874-A6C5-A72A614ABCE1}" type="pres">
      <dgm:prSet presAssocID="{D33013AC-30F6-48DD-B488-FB28CA6869EC}" presName="compNode" presStyleCnt="0"/>
      <dgm:spPr/>
    </dgm:pt>
    <dgm:pt modelId="{FA8C0466-92D8-4DCC-AE7A-8942F6CA57C8}" type="pres">
      <dgm:prSet presAssocID="{D33013AC-30F6-48DD-B488-FB28CA6869EC}" presName="bgRect" presStyleLbl="bgShp" presStyleIdx="2" presStyleCnt="5"/>
      <dgm:spPr/>
    </dgm:pt>
    <dgm:pt modelId="{DF1F1A04-8A51-48C9-A970-22D51D4A6CAA}" type="pres">
      <dgm:prSet presAssocID="{D33013AC-30F6-48DD-B488-FB28CA6869EC}" presName="iconRect" presStyleLbl="node1" presStyleIdx="2" presStyleCnt="5"/>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Chevron Arrows"/>
        </a:ext>
      </dgm:extLst>
    </dgm:pt>
    <dgm:pt modelId="{F6E49670-14C3-4849-A40F-D6685A1C89C2}" type="pres">
      <dgm:prSet presAssocID="{D33013AC-30F6-48DD-B488-FB28CA6869EC}" presName="spaceRect" presStyleCnt="0"/>
      <dgm:spPr/>
    </dgm:pt>
    <dgm:pt modelId="{5A618026-AD82-4695-8B10-6A071A7F70E0}" type="pres">
      <dgm:prSet presAssocID="{D33013AC-30F6-48DD-B488-FB28CA6869EC}" presName="parTx" presStyleLbl="revTx" presStyleIdx="2" presStyleCnt="5">
        <dgm:presLayoutVars>
          <dgm:chMax val="0"/>
          <dgm:chPref val="0"/>
        </dgm:presLayoutVars>
      </dgm:prSet>
      <dgm:spPr/>
      <dgm:t>
        <a:bodyPr/>
        <a:lstStyle/>
        <a:p>
          <a:endParaRPr lang="en-US"/>
        </a:p>
      </dgm:t>
    </dgm:pt>
    <dgm:pt modelId="{A2892D0A-4E7D-4299-8418-594AB79AF2FC}" type="pres">
      <dgm:prSet presAssocID="{75F2D283-D573-43FF-9B3E-9BEE49F201F0}" presName="sibTrans" presStyleCnt="0"/>
      <dgm:spPr/>
    </dgm:pt>
    <dgm:pt modelId="{0B071559-E797-4A76-B6B2-E52ADB6ECD6E}" type="pres">
      <dgm:prSet presAssocID="{E514EABB-BBD2-41B4-B0B4-72CB39C19728}" presName="compNode" presStyleCnt="0"/>
      <dgm:spPr/>
    </dgm:pt>
    <dgm:pt modelId="{ACCA3432-247C-4BB2-A159-6F9442298C50}" type="pres">
      <dgm:prSet presAssocID="{E514EABB-BBD2-41B4-B0B4-72CB39C19728}" presName="bgRect" presStyleLbl="bgShp" presStyleIdx="3" presStyleCnt="5"/>
      <dgm:spPr/>
    </dgm:pt>
    <dgm:pt modelId="{3A6A35D9-E9E2-4185-8B25-A5D4E1C98CCF}" type="pres">
      <dgm:prSet presAssocID="{E514EABB-BBD2-41B4-B0B4-72CB39C19728}" presName="iconRect" presStyleLbl="node1" presStyleIdx="3" presStyleCnt="5"/>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Bullseye"/>
        </a:ext>
      </dgm:extLst>
    </dgm:pt>
    <dgm:pt modelId="{589FFE09-4EBF-487D-8052-5B9418D4F15D}" type="pres">
      <dgm:prSet presAssocID="{E514EABB-BBD2-41B4-B0B4-72CB39C19728}" presName="spaceRect" presStyleCnt="0"/>
      <dgm:spPr/>
    </dgm:pt>
    <dgm:pt modelId="{29F15A08-7FA0-4E89-9530-52C3959D8A74}" type="pres">
      <dgm:prSet presAssocID="{E514EABB-BBD2-41B4-B0B4-72CB39C19728}" presName="parTx" presStyleLbl="revTx" presStyleIdx="3" presStyleCnt="5">
        <dgm:presLayoutVars>
          <dgm:chMax val="0"/>
          <dgm:chPref val="0"/>
        </dgm:presLayoutVars>
      </dgm:prSet>
      <dgm:spPr/>
      <dgm:t>
        <a:bodyPr/>
        <a:lstStyle/>
        <a:p>
          <a:endParaRPr lang="en-US"/>
        </a:p>
      </dgm:t>
    </dgm:pt>
    <dgm:pt modelId="{FAD2AD33-2ACA-4B52-BE5F-BC716F344E1A}" type="pres">
      <dgm:prSet presAssocID="{AFA02AA0-BBC9-49B6-BA0F-D1BE9BA49097}" presName="sibTrans" presStyleCnt="0"/>
      <dgm:spPr/>
    </dgm:pt>
    <dgm:pt modelId="{F2EFBE7B-F1E2-4725-8D50-6FFF89F1DA3E}" type="pres">
      <dgm:prSet presAssocID="{2815C5E5-4692-49F8-8649-530A7B9EC1BB}" presName="compNode" presStyleCnt="0"/>
      <dgm:spPr/>
    </dgm:pt>
    <dgm:pt modelId="{96EB9CD5-D867-47DA-9553-3C3B650BA666}" type="pres">
      <dgm:prSet presAssocID="{2815C5E5-4692-49F8-8649-530A7B9EC1BB}" presName="bgRect" presStyleLbl="bgShp" presStyleIdx="4" presStyleCnt="5"/>
      <dgm:spPr/>
    </dgm:pt>
    <dgm:pt modelId="{5582D7D4-D0B7-4405-A70A-33D4F625CA6C}" type="pres">
      <dgm:prSet presAssocID="{2815C5E5-4692-49F8-8649-530A7B9EC1BB}" presName="iconRect" presStyleLbl="node1" presStyleIdx="4" presStyleCnt="5"/>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a:noFill/>
        </a:ln>
      </dgm:spPr>
      <dgm:t>
        <a:bodyPr/>
        <a:lstStyle/>
        <a:p>
          <a:endParaRPr lang="en-US"/>
        </a:p>
      </dgm:t>
      <dgm:extLst>
        <a:ext uri="{E40237B7-FDA0-4F09-8148-C483321AD2D9}">
          <dgm14:cNvPr xmlns:dgm14="http://schemas.microsoft.com/office/drawing/2010/diagram" id="0" name="" descr="Wi-Fi"/>
        </a:ext>
      </dgm:extLst>
    </dgm:pt>
    <dgm:pt modelId="{FD7D8F46-7088-4366-B965-669A43C5BEF8}" type="pres">
      <dgm:prSet presAssocID="{2815C5E5-4692-49F8-8649-530A7B9EC1BB}" presName="spaceRect" presStyleCnt="0"/>
      <dgm:spPr/>
    </dgm:pt>
    <dgm:pt modelId="{B935FD9F-8C38-4FC3-AACB-12AD966FCACF}" type="pres">
      <dgm:prSet presAssocID="{2815C5E5-4692-49F8-8649-530A7B9EC1BB}" presName="parTx" presStyleLbl="revTx" presStyleIdx="4" presStyleCnt="5">
        <dgm:presLayoutVars>
          <dgm:chMax val="0"/>
          <dgm:chPref val="0"/>
        </dgm:presLayoutVars>
      </dgm:prSet>
      <dgm:spPr/>
      <dgm:t>
        <a:bodyPr/>
        <a:lstStyle/>
        <a:p>
          <a:endParaRPr lang="en-US"/>
        </a:p>
      </dgm:t>
    </dgm:pt>
  </dgm:ptLst>
  <dgm:cxnLst>
    <dgm:cxn modelId="{BDD62BE2-DFFE-4C94-AF7A-1E1B032CA5AE}" type="presOf" srcId="{2D9F32CC-9232-4EE5-AD2B-BAD0CFB315F6}" destId="{22A76C9A-91D2-499C-B0BE-5215ED4BD2B4}" srcOrd="0" destOrd="0" presId="urn:microsoft.com/office/officeart/2018/2/layout/IconVerticalSolidList"/>
    <dgm:cxn modelId="{F418F87C-7C14-4FAE-8677-973F5124CB28}" type="presOf" srcId="{80C5E4D0-2A29-4F1A-84A6-D526CF1EF253}" destId="{CA801061-4EA9-403F-BDB4-92AB830D10DF}" srcOrd="0" destOrd="0" presId="urn:microsoft.com/office/officeart/2018/2/layout/IconVerticalSolidList"/>
    <dgm:cxn modelId="{8DBB0E78-1377-4ECF-951F-4FE60EC94413}" type="presOf" srcId="{E514EABB-BBD2-41B4-B0B4-72CB39C19728}" destId="{29F15A08-7FA0-4E89-9530-52C3959D8A74}" srcOrd="0" destOrd="0" presId="urn:microsoft.com/office/officeart/2018/2/layout/IconVerticalSolidList"/>
    <dgm:cxn modelId="{0D5392AA-946B-402C-8B46-F50D10C71C0D}" srcId="{FD70F807-DAB1-4DE0-85BD-6CCC66361EF7}" destId="{D33013AC-30F6-48DD-B488-FB28CA6869EC}" srcOrd="2" destOrd="0" parTransId="{C4CEA912-9743-46D7-8E54-F78ADC33E562}" sibTransId="{75F2D283-D573-43FF-9B3E-9BEE49F201F0}"/>
    <dgm:cxn modelId="{5693AD7B-CBF6-404E-AA52-5AFD9F65672F}" srcId="{FD70F807-DAB1-4DE0-85BD-6CCC66361EF7}" destId="{80C5E4D0-2A29-4F1A-84A6-D526CF1EF253}" srcOrd="0" destOrd="0" parTransId="{525D55EE-14E2-4CD9-A981-1912D6043E61}" sibTransId="{A4F0BB50-0E9C-498F-B832-D7DD4FB2CE28}"/>
    <dgm:cxn modelId="{A19A3214-5A36-4CA7-936E-4B3CDB6B7FBE}" type="presOf" srcId="{D33013AC-30F6-48DD-B488-FB28CA6869EC}" destId="{5A618026-AD82-4695-8B10-6A071A7F70E0}" srcOrd="0" destOrd="0" presId="urn:microsoft.com/office/officeart/2018/2/layout/IconVerticalSolidList"/>
    <dgm:cxn modelId="{DFEBC05A-804A-4546-B8AF-70BEBF630951}" type="presOf" srcId="{FD70F807-DAB1-4DE0-85BD-6CCC66361EF7}" destId="{5DDE6236-5144-43FA-9582-1FC84AC5CF09}" srcOrd="0" destOrd="0" presId="urn:microsoft.com/office/officeart/2018/2/layout/IconVerticalSolidList"/>
    <dgm:cxn modelId="{791FB4F0-8D1E-4CE9-BAEF-BA5AC1CE3FB3}" srcId="{FD70F807-DAB1-4DE0-85BD-6CCC66361EF7}" destId="{2D9F32CC-9232-4EE5-AD2B-BAD0CFB315F6}" srcOrd="1" destOrd="0" parTransId="{08C65A1A-F7DA-4D1C-BAF4-EA89D29DC059}" sibTransId="{86F85B1B-6F62-4E67-8273-6D1292852433}"/>
    <dgm:cxn modelId="{C1F6EFD1-952B-4A28-89F2-E11E13939F4D}" srcId="{FD70F807-DAB1-4DE0-85BD-6CCC66361EF7}" destId="{2815C5E5-4692-49F8-8649-530A7B9EC1BB}" srcOrd="4" destOrd="0" parTransId="{31189F97-E011-4919-BB21-5914914C67BD}" sibTransId="{16FB96A1-8FC0-4AE5-98A1-AE36C7FB7097}"/>
    <dgm:cxn modelId="{B3CB7621-8EDD-46E8-948C-DE08BBC3D6A2}" srcId="{FD70F807-DAB1-4DE0-85BD-6CCC66361EF7}" destId="{E514EABB-BBD2-41B4-B0B4-72CB39C19728}" srcOrd="3" destOrd="0" parTransId="{96F45312-3C2A-4062-B2A0-995EB4FC9A5D}" sibTransId="{AFA02AA0-BBC9-49B6-BA0F-D1BE9BA49097}"/>
    <dgm:cxn modelId="{74764BAC-E5CE-4CB4-A34B-276FAF63E2F1}" type="presOf" srcId="{2815C5E5-4692-49F8-8649-530A7B9EC1BB}" destId="{B935FD9F-8C38-4FC3-AACB-12AD966FCACF}" srcOrd="0" destOrd="0" presId="urn:microsoft.com/office/officeart/2018/2/layout/IconVerticalSolidList"/>
    <dgm:cxn modelId="{C126A5FA-50C8-4B2C-A02E-28693344C538}" type="presParOf" srcId="{5DDE6236-5144-43FA-9582-1FC84AC5CF09}" destId="{85864517-8D9B-468B-9582-9328C6AEFF5F}" srcOrd="0" destOrd="0" presId="urn:microsoft.com/office/officeart/2018/2/layout/IconVerticalSolidList"/>
    <dgm:cxn modelId="{93D34B86-3FF2-4790-9555-A38BCDE6AC75}" type="presParOf" srcId="{85864517-8D9B-468B-9582-9328C6AEFF5F}" destId="{E679569F-BE42-4362-AF82-B0BDCA47058B}" srcOrd="0" destOrd="0" presId="urn:microsoft.com/office/officeart/2018/2/layout/IconVerticalSolidList"/>
    <dgm:cxn modelId="{8EED78D4-A7C2-4D27-8D83-17C74E29334E}" type="presParOf" srcId="{85864517-8D9B-468B-9582-9328C6AEFF5F}" destId="{51407CED-B345-46FA-9C43-5D988CE1A311}" srcOrd="1" destOrd="0" presId="urn:microsoft.com/office/officeart/2018/2/layout/IconVerticalSolidList"/>
    <dgm:cxn modelId="{F3E6E60D-6FD0-4F8F-8743-F5DE5CA857E5}" type="presParOf" srcId="{85864517-8D9B-468B-9582-9328C6AEFF5F}" destId="{C72E1062-7691-4256-AA05-7E6A9E7036D7}" srcOrd="2" destOrd="0" presId="urn:microsoft.com/office/officeart/2018/2/layout/IconVerticalSolidList"/>
    <dgm:cxn modelId="{5E941D7F-142C-416C-B748-9C2E8CC5E26B}" type="presParOf" srcId="{85864517-8D9B-468B-9582-9328C6AEFF5F}" destId="{CA801061-4EA9-403F-BDB4-92AB830D10DF}" srcOrd="3" destOrd="0" presId="urn:microsoft.com/office/officeart/2018/2/layout/IconVerticalSolidList"/>
    <dgm:cxn modelId="{631C9422-51E7-453B-B723-4B13BFD0F240}" type="presParOf" srcId="{5DDE6236-5144-43FA-9582-1FC84AC5CF09}" destId="{0AAF86EF-A7FD-4933-B4A0-37A9F6782CF5}" srcOrd="1" destOrd="0" presId="urn:microsoft.com/office/officeart/2018/2/layout/IconVerticalSolidList"/>
    <dgm:cxn modelId="{2A08E9E3-BEDC-4805-9F78-9DF22072BB6D}" type="presParOf" srcId="{5DDE6236-5144-43FA-9582-1FC84AC5CF09}" destId="{21D16DAB-C480-46F6-8B2F-0795C6A20303}" srcOrd="2" destOrd="0" presId="urn:microsoft.com/office/officeart/2018/2/layout/IconVerticalSolidList"/>
    <dgm:cxn modelId="{ED9A0186-3A64-47F4-9D19-018373856DD7}" type="presParOf" srcId="{21D16DAB-C480-46F6-8B2F-0795C6A20303}" destId="{53FCE07C-9AA5-4B82-9EBF-FC125439933A}" srcOrd="0" destOrd="0" presId="urn:microsoft.com/office/officeart/2018/2/layout/IconVerticalSolidList"/>
    <dgm:cxn modelId="{1781BAF1-ABB6-4224-9F66-20847B998BCF}" type="presParOf" srcId="{21D16DAB-C480-46F6-8B2F-0795C6A20303}" destId="{4B466F2D-9E8C-490F-B7CB-93833E7D1759}" srcOrd="1" destOrd="0" presId="urn:microsoft.com/office/officeart/2018/2/layout/IconVerticalSolidList"/>
    <dgm:cxn modelId="{BEED03EC-6075-4A31-A860-7F00D60A6F82}" type="presParOf" srcId="{21D16DAB-C480-46F6-8B2F-0795C6A20303}" destId="{136D11FF-BC71-4672-BB22-67F14414673B}" srcOrd="2" destOrd="0" presId="urn:microsoft.com/office/officeart/2018/2/layout/IconVerticalSolidList"/>
    <dgm:cxn modelId="{1F52C0BD-D6BF-46F9-8751-425104B05CBE}" type="presParOf" srcId="{21D16DAB-C480-46F6-8B2F-0795C6A20303}" destId="{22A76C9A-91D2-499C-B0BE-5215ED4BD2B4}" srcOrd="3" destOrd="0" presId="urn:microsoft.com/office/officeart/2018/2/layout/IconVerticalSolidList"/>
    <dgm:cxn modelId="{3227E753-7F8E-4700-9C9E-3183D4FE6C60}" type="presParOf" srcId="{5DDE6236-5144-43FA-9582-1FC84AC5CF09}" destId="{B8BD1E6B-B26A-4677-AB32-DB5509B532FE}" srcOrd="3" destOrd="0" presId="urn:microsoft.com/office/officeart/2018/2/layout/IconVerticalSolidList"/>
    <dgm:cxn modelId="{77033554-613F-46E7-B4B0-70B856FBFA87}" type="presParOf" srcId="{5DDE6236-5144-43FA-9582-1FC84AC5CF09}" destId="{0AAF960C-FEBF-4874-A6C5-A72A614ABCE1}" srcOrd="4" destOrd="0" presId="urn:microsoft.com/office/officeart/2018/2/layout/IconVerticalSolidList"/>
    <dgm:cxn modelId="{FAE50533-7305-48C4-BD6E-DC3109575D5F}" type="presParOf" srcId="{0AAF960C-FEBF-4874-A6C5-A72A614ABCE1}" destId="{FA8C0466-92D8-4DCC-AE7A-8942F6CA57C8}" srcOrd="0" destOrd="0" presId="urn:microsoft.com/office/officeart/2018/2/layout/IconVerticalSolidList"/>
    <dgm:cxn modelId="{6A354760-85DE-4AF5-9BBA-081147D4A723}" type="presParOf" srcId="{0AAF960C-FEBF-4874-A6C5-A72A614ABCE1}" destId="{DF1F1A04-8A51-48C9-A970-22D51D4A6CAA}" srcOrd="1" destOrd="0" presId="urn:microsoft.com/office/officeart/2018/2/layout/IconVerticalSolidList"/>
    <dgm:cxn modelId="{B4E7C666-A4D7-4097-88CB-0111FBEE3D39}" type="presParOf" srcId="{0AAF960C-FEBF-4874-A6C5-A72A614ABCE1}" destId="{F6E49670-14C3-4849-A40F-D6685A1C89C2}" srcOrd="2" destOrd="0" presId="urn:microsoft.com/office/officeart/2018/2/layout/IconVerticalSolidList"/>
    <dgm:cxn modelId="{C99EAB47-584A-4642-9294-57A27896B286}" type="presParOf" srcId="{0AAF960C-FEBF-4874-A6C5-A72A614ABCE1}" destId="{5A618026-AD82-4695-8B10-6A071A7F70E0}" srcOrd="3" destOrd="0" presId="urn:microsoft.com/office/officeart/2018/2/layout/IconVerticalSolidList"/>
    <dgm:cxn modelId="{37B489B4-3D1A-4D36-BCF0-CC50325A1682}" type="presParOf" srcId="{5DDE6236-5144-43FA-9582-1FC84AC5CF09}" destId="{A2892D0A-4E7D-4299-8418-594AB79AF2FC}" srcOrd="5" destOrd="0" presId="urn:microsoft.com/office/officeart/2018/2/layout/IconVerticalSolidList"/>
    <dgm:cxn modelId="{10DCC4E9-3947-4C57-82CE-344882567708}" type="presParOf" srcId="{5DDE6236-5144-43FA-9582-1FC84AC5CF09}" destId="{0B071559-E797-4A76-B6B2-E52ADB6ECD6E}" srcOrd="6" destOrd="0" presId="urn:microsoft.com/office/officeart/2018/2/layout/IconVerticalSolidList"/>
    <dgm:cxn modelId="{551CCD1D-1C6E-4E18-B3C9-2911295D95BE}" type="presParOf" srcId="{0B071559-E797-4A76-B6B2-E52ADB6ECD6E}" destId="{ACCA3432-247C-4BB2-A159-6F9442298C50}" srcOrd="0" destOrd="0" presId="urn:microsoft.com/office/officeart/2018/2/layout/IconVerticalSolidList"/>
    <dgm:cxn modelId="{7B0E2F89-9256-4A78-B8F7-8D5170AE3F28}" type="presParOf" srcId="{0B071559-E797-4A76-B6B2-E52ADB6ECD6E}" destId="{3A6A35D9-E9E2-4185-8B25-A5D4E1C98CCF}" srcOrd="1" destOrd="0" presId="urn:microsoft.com/office/officeart/2018/2/layout/IconVerticalSolidList"/>
    <dgm:cxn modelId="{DF9EFDD1-665F-4CB8-ABFA-6BCA9B4D8B3D}" type="presParOf" srcId="{0B071559-E797-4A76-B6B2-E52ADB6ECD6E}" destId="{589FFE09-4EBF-487D-8052-5B9418D4F15D}" srcOrd="2" destOrd="0" presId="urn:microsoft.com/office/officeart/2018/2/layout/IconVerticalSolidList"/>
    <dgm:cxn modelId="{50D3A2DC-5B51-4558-A22D-57E118A16AE4}" type="presParOf" srcId="{0B071559-E797-4A76-B6B2-E52ADB6ECD6E}" destId="{29F15A08-7FA0-4E89-9530-52C3959D8A74}" srcOrd="3" destOrd="0" presId="urn:microsoft.com/office/officeart/2018/2/layout/IconVerticalSolidList"/>
    <dgm:cxn modelId="{217FB1E4-E4BA-4714-9618-CB9607DADCBE}" type="presParOf" srcId="{5DDE6236-5144-43FA-9582-1FC84AC5CF09}" destId="{FAD2AD33-2ACA-4B52-BE5F-BC716F344E1A}" srcOrd="7" destOrd="0" presId="urn:microsoft.com/office/officeart/2018/2/layout/IconVerticalSolidList"/>
    <dgm:cxn modelId="{22FC47B1-A09E-4F2B-A861-C3CB80883E74}" type="presParOf" srcId="{5DDE6236-5144-43FA-9582-1FC84AC5CF09}" destId="{F2EFBE7B-F1E2-4725-8D50-6FFF89F1DA3E}" srcOrd="8" destOrd="0" presId="urn:microsoft.com/office/officeart/2018/2/layout/IconVerticalSolidList"/>
    <dgm:cxn modelId="{53A73A14-89B7-42A9-8E6A-8617CF97DFDE}" type="presParOf" srcId="{F2EFBE7B-F1E2-4725-8D50-6FFF89F1DA3E}" destId="{96EB9CD5-D867-47DA-9553-3C3B650BA666}" srcOrd="0" destOrd="0" presId="urn:microsoft.com/office/officeart/2018/2/layout/IconVerticalSolidList"/>
    <dgm:cxn modelId="{F5092F91-EDD0-4FD1-A623-1D6B76BCB0F4}" type="presParOf" srcId="{F2EFBE7B-F1E2-4725-8D50-6FFF89F1DA3E}" destId="{5582D7D4-D0B7-4405-A70A-33D4F625CA6C}" srcOrd="1" destOrd="0" presId="urn:microsoft.com/office/officeart/2018/2/layout/IconVerticalSolidList"/>
    <dgm:cxn modelId="{BE770DAB-1489-4CA3-972F-65F562DE1872}" type="presParOf" srcId="{F2EFBE7B-F1E2-4725-8D50-6FFF89F1DA3E}" destId="{FD7D8F46-7088-4366-B965-669A43C5BEF8}" srcOrd="2" destOrd="0" presId="urn:microsoft.com/office/officeart/2018/2/layout/IconVerticalSolidList"/>
    <dgm:cxn modelId="{55DFE299-8C83-4205-A2D2-1F1CDACC51D8}" type="presParOf" srcId="{F2EFBE7B-F1E2-4725-8D50-6FFF89F1DA3E}" destId="{B935FD9F-8C38-4FC3-AACB-12AD966FCAC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6B5B5AE-AE34-4D11-A145-48A02A49A77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4826D3A-30EA-41F9-929B-B9474329C55F}">
      <dgm:prSet/>
      <dgm:spPr/>
      <dgm:t>
        <a:bodyPr/>
        <a:lstStyle/>
        <a:p>
          <a:r>
            <a:rPr lang="en-US"/>
            <a:t>Our project advisors and mentors for their guidance and support throughout the development process.</a:t>
          </a:r>
        </a:p>
      </dgm:t>
    </dgm:pt>
    <dgm:pt modelId="{379637BE-0591-479B-AEEB-D44AFDA13731}" type="parTrans" cxnId="{5C1D1D25-33A9-47BF-B766-0C111FF810BC}">
      <dgm:prSet/>
      <dgm:spPr/>
      <dgm:t>
        <a:bodyPr/>
        <a:lstStyle/>
        <a:p>
          <a:endParaRPr lang="en-US"/>
        </a:p>
      </dgm:t>
    </dgm:pt>
    <dgm:pt modelId="{EE2477A0-F558-43A5-9A76-C80622A3B70C}" type="sibTrans" cxnId="{5C1D1D25-33A9-47BF-B766-0C111FF810BC}">
      <dgm:prSet/>
      <dgm:spPr/>
      <dgm:t>
        <a:bodyPr/>
        <a:lstStyle/>
        <a:p>
          <a:endParaRPr lang="en-US"/>
        </a:p>
      </dgm:t>
    </dgm:pt>
    <dgm:pt modelId="{E6B8F967-6E91-4E2E-8EE7-71B79E30B8B9}">
      <dgm:prSet/>
      <dgm:spPr/>
      <dgm:t>
        <a:bodyPr/>
        <a:lstStyle/>
        <a:p>
          <a:r>
            <a:rPr lang="en-US"/>
            <a:t>The faculty and staff of our institution for providing us with the necessary resources and facilities.</a:t>
          </a:r>
        </a:p>
      </dgm:t>
    </dgm:pt>
    <dgm:pt modelId="{43529FEE-6D97-4749-A47A-9358DC12B86A}" type="parTrans" cxnId="{C9B67CA1-70D5-47E1-93D8-66FCD30824AD}">
      <dgm:prSet/>
      <dgm:spPr/>
      <dgm:t>
        <a:bodyPr/>
        <a:lstStyle/>
        <a:p>
          <a:endParaRPr lang="en-US"/>
        </a:p>
      </dgm:t>
    </dgm:pt>
    <dgm:pt modelId="{E8E891DB-1296-4A39-B82D-738958CA8790}" type="sibTrans" cxnId="{C9B67CA1-70D5-47E1-93D8-66FCD30824AD}">
      <dgm:prSet/>
      <dgm:spPr/>
      <dgm:t>
        <a:bodyPr/>
        <a:lstStyle/>
        <a:p>
          <a:endParaRPr lang="en-US"/>
        </a:p>
      </dgm:t>
    </dgm:pt>
    <dgm:pt modelId="{2E7DD054-02B9-4475-A40C-1E99DD43C580}">
      <dgm:prSet/>
      <dgm:spPr/>
      <dgm:t>
        <a:bodyPr/>
        <a:lstStyle/>
        <a:p>
          <a:r>
            <a:rPr lang="en-US"/>
            <a:t>Our project team members for their dedication, hard work, and collaboration.</a:t>
          </a:r>
        </a:p>
      </dgm:t>
    </dgm:pt>
    <dgm:pt modelId="{1FF0C747-E44D-43FE-A64E-6D8809893194}" type="parTrans" cxnId="{FC58E074-65BA-4BF7-A885-3B7609517F35}">
      <dgm:prSet/>
      <dgm:spPr/>
      <dgm:t>
        <a:bodyPr/>
        <a:lstStyle/>
        <a:p>
          <a:endParaRPr lang="en-US"/>
        </a:p>
      </dgm:t>
    </dgm:pt>
    <dgm:pt modelId="{62F7AF6D-2686-40C1-85ED-9AC1AF14675B}" type="sibTrans" cxnId="{FC58E074-65BA-4BF7-A885-3B7609517F35}">
      <dgm:prSet/>
      <dgm:spPr/>
      <dgm:t>
        <a:bodyPr/>
        <a:lstStyle/>
        <a:p>
          <a:endParaRPr lang="en-US"/>
        </a:p>
      </dgm:t>
    </dgm:pt>
    <dgm:pt modelId="{054FAFC9-7E93-4EC8-AD84-BB29CCA6AAD1}">
      <dgm:prSet/>
      <dgm:spPr/>
      <dgm:t>
        <a:bodyPr/>
        <a:lstStyle/>
        <a:p>
          <a:r>
            <a:rPr lang="en-US"/>
            <a:t>The open-source community for their valuable contributions and resources.</a:t>
          </a:r>
        </a:p>
      </dgm:t>
    </dgm:pt>
    <dgm:pt modelId="{5EA46E2D-7EC2-498B-B196-CB02F75983DC}" type="parTrans" cxnId="{B358D560-81E4-4C56-B36E-B36D81FE4720}">
      <dgm:prSet/>
      <dgm:spPr/>
      <dgm:t>
        <a:bodyPr/>
        <a:lstStyle/>
        <a:p>
          <a:endParaRPr lang="en-US"/>
        </a:p>
      </dgm:t>
    </dgm:pt>
    <dgm:pt modelId="{E78CDFC4-E080-4682-9069-10CA74782CDB}" type="sibTrans" cxnId="{B358D560-81E4-4C56-B36E-B36D81FE4720}">
      <dgm:prSet/>
      <dgm:spPr/>
      <dgm:t>
        <a:bodyPr/>
        <a:lstStyle/>
        <a:p>
          <a:endParaRPr lang="en-US"/>
        </a:p>
      </dgm:t>
    </dgm:pt>
    <dgm:pt modelId="{32A26B06-C69E-4616-B914-0E1397C69256}">
      <dgm:prSet/>
      <dgm:spPr/>
      <dgm:t>
        <a:bodyPr/>
        <a:lstStyle/>
        <a:p>
          <a:r>
            <a:rPr lang="en-US"/>
            <a:t>Our friends and family for their encouragement and support.</a:t>
          </a:r>
        </a:p>
      </dgm:t>
    </dgm:pt>
    <dgm:pt modelId="{D04AEC16-046D-463A-BD8E-EBB31269291B}" type="parTrans" cxnId="{24F1DEDD-8398-4B02-8CA0-D1D3DECAB004}">
      <dgm:prSet/>
      <dgm:spPr/>
      <dgm:t>
        <a:bodyPr/>
        <a:lstStyle/>
        <a:p>
          <a:endParaRPr lang="en-US"/>
        </a:p>
      </dgm:t>
    </dgm:pt>
    <dgm:pt modelId="{536EBEE2-A708-47B3-B7C2-DB44E4429BC0}" type="sibTrans" cxnId="{24F1DEDD-8398-4B02-8CA0-D1D3DECAB004}">
      <dgm:prSet/>
      <dgm:spPr/>
      <dgm:t>
        <a:bodyPr/>
        <a:lstStyle/>
        <a:p>
          <a:endParaRPr lang="en-US"/>
        </a:p>
      </dgm:t>
    </dgm:pt>
    <dgm:pt modelId="{7AD168D7-B56E-4505-871A-C7E296E89F72}">
      <dgm:prSet phldr="0"/>
      <dgm:spPr/>
      <dgm:t>
        <a:bodyPr/>
        <a:lstStyle/>
        <a:p>
          <a:endParaRPr lang="en-US">
            <a:latin typeface="Bell MT"/>
          </a:endParaRPr>
        </a:p>
      </dgm:t>
    </dgm:pt>
    <dgm:pt modelId="{7E0000B0-A08E-41EA-8B58-1E205C41DFB4}" type="parTrans" cxnId="{D4E80F2D-EACD-4789-8CB1-94DEF67BF8B7}">
      <dgm:prSet/>
      <dgm:spPr/>
    </dgm:pt>
    <dgm:pt modelId="{B7089F7D-455D-4E49-8D20-6E6263DCAA73}" type="sibTrans" cxnId="{D4E80F2D-EACD-4789-8CB1-94DEF67BF8B7}">
      <dgm:prSet/>
      <dgm:spPr/>
    </dgm:pt>
    <dgm:pt modelId="{7D703F04-1162-4358-8466-BF7A7E76E620}" type="pres">
      <dgm:prSet presAssocID="{56B5B5AE-AE34-4D11-A145-48A02A49A778}" presName="vert0" presStyleCnt="0">
        <dgm:presLayoutVars>
          <dgm:dir/>
          <dgm:animOne val="branch"/>
          <dgm:animLvl val="lvl"/>
        </dgm:presLayoutVars>
      </dgm:prSet>
      <dgm:spPr/>
      <dgm:t>
        <a:bodyPr/>
        <a:lstStyle/>
        <a:p>
          <a:endParaRPr lang="en-US"/>
        </a:p>
      </dgm:t>
    </dgm:pt>
    <dgm:pt modelId="{B4D5ADDE-045D-4886-8399-2C9038629069}" type="pres">
      <dgm:prSet presAssocID="{E4826D3A-30EA-41F9-929B-B9474329C55F}" presName="thickLine" presStyleLbl="alignNode1" presStyleIdx="0" presStyleCnt="6"/>
      <dgm:spPr/>
    </dgm:pt>
    <dgm:pt modelId="{EEEF492D-0649-4DF2-98B2-31FB541C2399}" type="pres">
      <dgm:prSet presAssocID="{E4826D3A-30EA-41F9-929B-B9474329C55F}" presName="horz1" presStyleCnt="0"/>
      <dgm:spPr/>
    </dgm:pt>
    <dgm:pt modelId="{CC18792D-1882-4F29-86EC-CF1A23AEDD24}" type="pres">
      <dgm:prSet presAssocID="{E4826D3A-30EA-41F9-929B-B9474329C55F}" presName="tx1" presStyleLbl="revTx" presStyleIdx="0" presStyleCnt="6"/>
      <dgm:spPr/>
      <dgm:t>
        <a:bodyPr/>
        <a:lstStyle/>
        <a:p>
          <a:endParaRPr lang="en-US"/>
        </a:p>
      </dgm:t>
    </dgm:pt>
    <dgm:pt modelId="{710E87E3-A2A0-4014-AC80-386A35356742}" type="pres">
      <dgm:prSet presAssocID="{E4826D3A-30EA-41F9-929B-B9474329C55F}" presName="vert1" presStyleCnt="0"/>
      <dgm:spPr/>
    </dgm:pt>
    <dgm:pt modelId="{D067432B-F956-4256-8C8E-03980EC3C79D}" type="pres">
      <dgm:prSet presAssocID="{E6B8F967-6E91-4E2E-8EE7-71B79E30B8B9}" presName="thickLine" presStyleLbl="alignNode1" presStyleIdx="1" presStyleCnt="6"/>
      <dgm:spPr/>
    </dgm:pt>
    <dgm:pt modelId="{F39672DB-64AD-4672-ABB8-ABBE07259AFC}" type="pres">
      <dgm:prSet presAssocID="{E6B8F967-6E91-4E2E-8EE7-71B79E30B8B9}" presName="horz1" presStyleCnt="0"/>
      <dgm:spPr/>
    </dgm:pt>
    <dgm:pt modelId="{071B5F2F-1CDB-4BDA-961D-3B441B2BB9D9}" type="pres">
      <dgm:prSet presAssocID="{E6B8F967-6E91-4E2E-8EE7-71B79E30B8B9}" presName="tx1" presStyleLbl="revTx" presStyleIdx="1" presStyleCnt="6"/>
      <dgm:spPr/>
      <dgm:t>
        <a:bodyPr/>
        <a:lstStyle/>
        <a:p>
          <a:endParaRPr lang="en-US"/>
        </a:p>
      </dgm:t>
    </dgm:pt>
    <dgm:pt modelId="{5F027EEE-FF42-4406-814E-69C0B9397477}" type="pres">
      <dgm:prSet presAssocID="{E6B8F967-6E91-4E2E-8EE7-71B79E30B8B9}" presName="vert1" presStyleCnt="0"/>
      <dgm:spPr/>
    </dgm:pt>
    <dgm:pt modelId="{2BF01605-9ACC-494C-96EE-213B4E52F05F}" type="pres">
      <dgm:prSet presAssocID="{2E7DD054-02B9-4475-A40C-1E99DD43C580}" presName="thickLine" presStyleLbl="alignNode1" presStyleIdx="2" presStyleCnt="6"/>
      <dgm:spPr/>
    </dgm:pt>
    <dgm:pt modelId="{D00489AB-637D-42C4-BC22-602D04BB3D40}" type="pres">
      <dgm:prSet presAssocID="{2E7DD054-02B9-4475-A40C-1E99DD43C580}" presName="horz1" presStyleCnt="0"/>
      <dgm:spPr/>
    </dgm:pt>
    <dgm:pt modelId="{4B73E502-BF8E-409B-B306-CCA61DC2F271}" type="pres">
      <dgm:prSet presAssocID="{2E7DD054-02B9-4475-A40C-1E99DD43C580}" presName="tx1" presStyleLbl="revTx" presStyleIdx="2" presStyleCnt="6"/>
      <dgm:spPr/>
      <dgm:t>
        <a:bodyPr/>
        <a:lstStyle/>
        <a:p>
          <a:endParaRPr lang="en-US"/>
        </a:p>
      </dgm:t>
    </dgm:pt>
    <dgm:pt modelId="{54B3A1AA-6A28-4EC5-B623-019FA59F47AA}" type="pres">
      <dgm:prSet presAssocID="{2E7DD054-02B9-4475-A40C-1E99DD43C580}" presName="vert1" presStyleCnt="0"/>
      <dgm:spPr/>
    </dgm:pt>
    <dgm:pt modelId="{FA64565F-23DF-4D65-A33C-9ED55B61473F}" type="pres">
      <dgm:prSet presAssocID="{054FAFC9-7E93-4EC8-AD84-BB29CCA6AAD1}" presName="thickLine" presStyleLbl="alignNode1" presStyleIdx="3" presStyleCnt="6"/>
      <dgm:spPr/>
    </dgm:pt>
    <dgm:pt modelId="{B0C52331-F5E9-42B8-A4D1-8EA23A85EA46}" type="pres">
      <dgm:prSet presAssocID="{054FAFC9-7E93-4EC8-AD84-BB29CCA6AAD1}" presName="horz1" presStyleCnt="0"/>
      <dgm:spPr/>
    </dgm:pt>
    <dgm:pt modelId="{B29B02E1-E4E4-479E-80D7-0B2025C8D7E2}" type="pres">
      <dgm:prSet presAssocID="{054FAFC9-7E93-4EC8-AD84-BB29CCA6AAD1}" presName="tx1" presStyleLbl="revTx" presStyleIdx="3" presStyleCnt="6"/>
      <dgm:spPr/>
      <dgm:t>
        <a:bodyPr/>
        <a:lstStyle/>
        <a:p>
          <a:endParaRPr lang="en-US"/>
        </a:p>
      </dgm:t>
    </dgm:pt>
    <dgm:pt modelId="{0AE37CDC-CB15-40F4-98C1-D5EF2CE96F90}" type="pres">
      <dgm:prSet presAssocID="{054FAFC9-7E93-4EC8-AD84-BB29CCA6AAD1}" presName="vert1" presStyleCnt="0"/>
      <dgm:spPr/>
    </dgm:pt>
    <dgm:pt modelId="{ADE4C7E2-77A7-4AF4-B36C-D61F0BACFEBB}" type="pres">
      <dgm:prSet presAssocID="{32A26B06-C69E-4616-B914-0E1397C69256}" presName="thickLine" presStyleLbl="alignNode1" presStyleIdx="4" presStyleCnt="6"/>
      <dgm:spPr/>
    </dgm:pt>
    <dgm:pt modelId="{F8E5E245-9519-4652-AD41-A5FE7A74FBF5}" type="pres">
      <dgm:prSet presAssocID="{32A26B06-C69E-4616-B914-0E1397C69256}" presName="horz1" presStyleCnt="0"/>
      <dgm:spPr/>
    </dgm:pt>
    <dgm:pt modelId="{7E7D1DCF-113C-4B9B-A9ED-24B92747D8B8}" type="pres">
      <dgm:prSet presAssocID="{32A26B06-C69E-4616-B914-0E1397C69256}" presName="tx1" presStyleLbl="revTx" presStyleIdx="4" presStyleCnt="6"/>
      <dgm:spPr/>
      <dgm:t>
        <a:bodyPr/>
        <a:lstStyle/>
        <a:p>
          <a:endParaRPr lang="en-US"/>
        </a:p>
      </dgm:t>
    </dgm:pt>
    <dgm:pt modelId="{B5B84EC4-9A9D-4E71-9261-0C5178438CBE}" type="pres">
      <dgm:prSet presAssocID="{32A26B06-C69E-4616-B914-0E1397C69256}" presName="vert1" presStyleCnt="0"/>
      <dgm:spPr/>
    </dgm:pt>
    <dgm:pt modelId="{52375E49-9E93-4889-963A-A8659A491E5A}" type="pres">
      <dgm:prSet presAssocID="{7AD168D7-B56E-4505-871A-C7E296E89F72}" presName="thickLine" presStyleLbl="alignNode1" presStyleIdx="5" presStyleCnt="6"/>
      <dgm:spPr/>
    </dgm:pt>
    <dgm:pt modelId="{AF028F1E-AC64-49FB-A258-506C8FFB6BFA}" type="pres">
      <dgm:prSet presAssocID="{7AD168D7-B56E-4505-871A-C7E296E89F72}" presName="horz1" presStyleCnt="0"/>
      <dgm:spPr/>
    </dgm:pt>
    <dgm:pt modelId="{375B6624-B70F-4BB8-8EF9-398F62F75365}" type="pres">
      <dgm:prSet presAssocID="{7AD168D7-B56E-4505-871A-C7E296E89F72}" presName="tx1" presStyleLbl="revTx" presStyleIdx="5" presStyleCnt="6"/>
      <dgm:spPr/>
      <dgm:t>
        <a:bodyPr/>
        <a:lstStyle/>
        <a:p>
          <a:endParaRPr lang="en-US"/>
        </a:p>
      </dgm:t>
    </dgm:pt>
    <dgm:pt modelId="{BDE337F5-9D6C-4A8D-A569-3C7D1E19594A}" type="pres">
      <dgm:prSet presAssocID="{7AD168D7-B56E-4505-871A-C7E296E89F72}" presName="vert1" presStyleCnt="0"/>
      <dgm:spPr/>
    </dgm:pt>
  </dgm:ptLst>
  <dgm:cxnLst>
    <dgm:cxn modelId="{E4D41825-0BB6-45F3-9EE0-05868A543E70}" type="presOf" srcId="{E6B8F967-6E91-4E2E-8EE7-71B79E30B8B9}" destId="{071B5F2F-1CDB-4BDA-961D-3B441B2BB9D9}" srcOrd="0" destOrd="0" presId="urn:microsoft.com/office/officeart/2008/layout/LinedList"/>
    <dgm:cxn modelId="{5C1D1D25-33A9-47BF-B766-0C111FF810BC}" srcId="{56B5B5AE-AE34-4D11-A145-48A02A49A778}" destId="{E4826D3A-30EA-41F9-929B-B9474329C55F}" srcOrd="0" destOrd="0" parTransId="{379637BE-0591-479B-AEEB-D44AFDA13731}" sibTransId="{EE2477A0-F558-43A5-9A76-C80622A3B70C}"/>
    <dgm:cxn modelId="{04EDB2DB-B7BC-46BE-AEF8-65367AF845EB}" type="presOf" srcId="{2E7DD054-02B9-4475-A40C-1E99DD43C580}" destId="{4B73E502-BF8E-409B-B306-CCA61DC2F271}" srcOrd="0" destOrd="0" presId="urn:microsoft.com/office/officeart/2008/layout/LinedList"/>
    <dgm:cxn modelId="{B358D560-81E4-4C56-B36E-B36D81FE4720}" srcId="{56B5B5AE-AE34-4D11-A145-48A02A49A778}" destId="{054FAFC9-7E93-4EC8-AD84-BB29CCA6AAD1}" srcOrd="3" destOrd="0" parTransId="{5EA46E2D-7EC2-498B-B196-CB02F75983DC}" sibTransId="{E78CDFC4-E080-4682-9069-10CA74782CDB}"/>
    <dgm:cxn modelId="{D4E80F2D-EACD-4789-8CB1-94DEF67BF8B7}" srcId="{56B5B5AE-AE34-4D11-A145-48A02A49A778}" destId="{7AD168D7-B56E-4505-871A-C7E296E89F72}" srcOrd="5" destOrd="0" parTransId="{7E0000B0-A08E-41EA-8B58-1E205C41DFB4}" sibTransId="{B7089F7D-455D-4E49-8D20-6E6263DCAA73}"/>
    <dgm:cxn modelId="{82D23EAD-A1BC-4E58-AA53-42145F8352B0}" type="presOf" srcId="{E4826D3A-30EA-41F9-929B-B9474329C55F}" destId="{CC18792D-1882-4F29-86EC-CF1A23AEDD24}" srcOrd="0" destOrd="0" presId="urn:microsoft.com/office/officeart/2008/layout/LinedList"/>
    <dgm:cxn modelId="{EFC0F79B-78DD-46BB-9D18-0503AD1E0BE5}" type="presOf" srcId="{56B5B5AE-AE34-4D11-A145-48A02A49A778}" destId="{7D703F04-1162-4358-8466-BF7A7E76E620}" srcOrd="0" destOrd="0" presId="urn:microsoft.com/office/officeart/2008/layout/LinedList"/>
    <dgm:cxn modelId="{C9B67CA1-70D5-47E1-93D8-66FCD30824AD}" srcId="{56B5B5AE-AE34-4D11-A145-48A02A49A778}" destId="{E6B8F967-6E91-4E2E-8EE7-71B79E30B8B9}" srcOrd="1" destOrd="0" parTransId="{43529FEE-6D97-4749-A47A-9358DC12B86A}" sibTransId="{E8E891DB-1296-4A39-B82D-738958CA8790}"/>
    <dgm:cxn modelId="{177F9221-7A33-40BF-B86A-E841F721170E}" type="presOf" srcId="{32A26B06-C69E-4616-B914-0E1397C69256}" destId="{7E7D1DCF-113C-4B9B-A9ED-24B92747D8B8}" srcOrd="0" destOrd="0" presId="urn:microsoft.com/office/officeart/2008/layout/LinedList"/>
    <dgm:cxn modelId="{24F1DEDD-8398-4B02-8CA0-D1D3DECAB004}" srcId="{56B5B5AE-AE34-4D11-A145-48A02A49A778}" destId="{32A26B06-C69E-4616-B914-0E1397C69256}" srcOrd="4" destOrd="0" parTransId="{D04AEC16-046D-463A-BD8E-EBB31269291B}" sibTransId="{536EBEE2-A708-47B3-B7C2-DB44E4429BC0}"/>
    <dgm:cxn modelId="{FC58E074-65BA-4BF7-A885-3B7609517F35}" srcId="{56B5B5AE-AE34-4D11-A145-48A02A49A778}" destId="{2E7DD054-02B9-4475-A40C-1E99DD43C580}" srcOrd="2" destOrd="0" parTransId="{1FF0C747-E44D-43FE-A64E-6D8809893194}" sibTransId="{62F7AF6D-2686-40C1-85ED-9AC1AF14675B}"/>
    <dgm:cxn modelId="{FD1FB4E6-93FA-4390-A3B8-7EDC930CEB42}" type="presOf" srcId="{054FAFC9-7E93-4EC8-AD84-BB29CCA6AAD1}" destId="{B29B02E1-E4E4-479E-80D7-0B2025C8D7E2}" srcOrd="0" destOrd="0" presId="urn:microsoft.com/office/officeart/2008/layout/LinedList"/>
    <dgm:cxn modelId="{A24DFBC7-511C-4673-AEC3-4FAF47355760}" type="presOf" srcId="{7AD168D7-B56E-4505-871A-C7E296E89F72}" destId="{375B6624-B70F-4BB8-8EF9-398F62F75365}" srcOrd="0" destOrd="0" presId="urn:microsoft.com/office/officeart/2008/layout/LinedList"/>
    <dgm:cxn modelId="{63198D6F-E903-4161-94A9-DF83D1D442A2}" type="presParOf" srcId="{7D703F04-1162-4358-8466-BF7A7E76E620}" destId="{B4D5ADDE-045D-4886-8399-2C9038629069}" srcOrd="0" destOrd="0" presId="urn:microsoft.com/office/officeart/2008/layout/LinedList"/>
    <dgm:cxn modelId="{431E11E1-0CE5-495F-B2B2-0994D36188C0}" type="presParOf" srcId="{7D703F04-1162-4358-8466-BF7A7E76E620}" destId="{EEEF492D-0649-4DF2-98B2-31FB541C2399}" srcOrd="1" destOrd="0" presId="urn:microsoft.com/office/officeart/2008/layout/LinedList"/>
    <dgm:cxn modelId="{9771E896-B347-4C81-92E0-382AE64DE14C}" type="presParOf" srcId="{EEEF492D-0649-4DF2-98B2-31FB541C2399}" destId="{CC18792D-1882-4F29-86EC-CF1A23AEDD24}" srcOrd="0" destOrd="0" presId="urn:microsoft.com/office/officeart/2008/layout/LinedList"/>
    <dgm:cxn modelId="{2918CFD4-91D5-4E39-A7F6-9B3150AF0CD7}" type="presParOf" srcId="{EEEF492D-0649-4DF2-98B2-31FB541C2399}" destId="{710E87E3-A2A0-4014-AC80-386A35356742}" srcOrd="1" destOrd="0" presId="urn:microsoft.com/office/officeart/2008/layout/LinedList"/>
    <dgm:cxn modelId="{7BFF4F8D-FE64-4356-BFB2-F03272C14C2C}" type="presParOf" srcId="{7D703F04-1162-4358-8466-BF7A7E76E620}" destId="{D067432B-F956-4256-8C8E-03980EC3C79D}" srcOrd="2" destOrd="0" presId="urn:microsoft.com/office/officeart/2008/layout/LinedList"/>
    <dgm:cxn modelId="{91B78141-E32D-4CA9-86D5-AADCD7E5EC3E}" type="presParOf" srcId="{7D703F04-1162-4358-8466-BF7A7E76E620}" destId="{F39672DB-64AD-4672-ABB8-ABBE07259AFC}" srcOrd="3" destOrd="0" presId="urn:microsoft.com/office/officeart/2008/layout/LinedList"/>
    <dgm:cxn modelId="{7E485D66-9FA9-4800-AFF0-8F6D8CCEFACC}" type="presParOf" srcId="{F39672DB-64AD-4672-ABB8-ABBE07259AFC}" destId="{071B5F2F-1CDB-4BDA-961D-3B441B2BB9D9}" srcOrd="0" destOrd="0" presId="urn:microsoft.com/office/officeart/2008/layout/LinedList"/>
    <dgm:cxn modelId="{E018C7C2-15CE-414A-A1E7-FD1173F06538}" type="presParOf" srcId="{F39672DB-64AD-4672-ABB8-ABBE07259AFC}" destId="{5F027EEE-FF42-4406-814E-69C0B9397477}" srcOrd="1" destOrd="0" presId="urn:microsoft.com/office/officeart/2008/layout/LinedList"/>
    <dgm:cxn modelId="{66B594B2-AFE9-4356-8ECE-3D51618C7717}" type="presParOf" srcId="{7D703F04-1162-4358-8466-BF7A7E76E620}" destId="{2BF01605-9ACC-494C-96EE-213B4E52F05F}" srcOrd="4" destOrd="0" presId="urn:microsoft.com/office/officeart/2008/layout/LinedList"/>
    <dgm:cxn modelId="{5E79D5E8-106C-4D1F-ABBB-75047023E3F2}" type="presParOf" srcId="{7D703F04-1162-4358-8466-BF7A7E76E620}" destId="{D00489AB-637D-42C4-BC22-602D04BB3D40}" srcOrd="5" destOrd="0" presId="urn:microsoft.com/office/officeart/2008/layout/LinedList"/>
    <dgm:cxn modelId="{ABD8E7EF-53D3-40C6-9A29-B5F6A944A089}" type="presParOf" srcId="{D00489AB-637D-42C4-BC22-602D04BB3D40}" destId="{4B73E502-BF8E-409B-B306-CCA61DC2F271}" srcOrd="0" destOrd="0" presId="urn:microsoft.com/office/officeart/2008/layout/LinedList"/>
    <dgm:cxn modelId="{FC4C315A-B07A-4C1E-8194-BFCAFB39626B}" type="presParOf" srcId="{D00489AB-637D-42C4-BC22-602D04BB3D40}" destId="{54B3A1AA-6A28-4EC5-B623-019FA59F47AA}" srcOrd="1" destOrd="0" presId="urn:microsoft.com/office/officeart/2008/layout/LinedList"/>
    <dgm:cxn modelId="{13A779A5-FA0E-47B5-A027-95CBA84CEB2B}" type="presParOf" srcId="{7D703F04-1162-4358-8466-BF7A7E76E620}" destId="{FA64565F-23DF-4D65-A33C-9ED55B61473F}" srcOrd="6" destOrd="0" presId="urn:microsoft.com/office/officeart/2008/layout/LinedList"/>
    <dgm:cxn modelId="{9EA066B3-E2EB-4525-950B-0AC9E52B8F1B}" type="presParOf" srcId="{7D703F04-1162-4358-8466-BF7A7E76E620}" destId="{B0C52331-F5E9-42B8-A4D1-8EA23A85EA46}" srcOrd="7" destOrd="0" presId="urn:microsoft.com/office/officeart/2008/layout/LinedList"/>
    <dgm:cxn modelId="{B4E8CDA9-CF14-47BB-8F6E-C97AE2023049}" type="presParOf" srcId="{B0C52331-F5E9-42B8-A4D1-8EA23A85EA46}" destId="{B29B02E1-E4E4-479E-80D7-0B2025C8D7E2}" srcOrd="0" destOrd="0" presId="urn:microsoft.com/office/officeart/2008/layout/LinedList"/>
    <dgm:cxn modelId="{4C8EF389-1598-4C3A-9A03-E3360F04F3B9}" type="presParOf" srcId="{B0C52331-F5E9-42B8-A4D1-8EA23A85EA46}" destId="{0AE37CDC-CB15-40F4-98C1-D5EF2CE96F90}" srcOrd="1" destOrd="0" presId="urn:microsoft.com/office/officeart/2008/layout/LinedList"/>
    <dgm:cxn modelId="{9F58BB1B-AE20-4CAC-A415-9EB4E34E2F35}" type="presParOf" srcId="{7D703F04-1162-4358-8466-BF7A7E76E620}" destId="{ADE4C7E2-77A7-4AF4-B36C-D61F0BACFEBB}" srcOrd="8" destOrd="0" presId="urn:microsoft.com/office/officeart/2008/layout/LinedList"/>
    <dgm:cxn modelId="{DFE5FDA7-4867-4900-BD11-4E5528A175AC}" type="presParOf" srcId="{7D703F04-1162-4358-8466-BF7A7E76E620}" destId="{F8E5E245-9519-4652-AD41-A5FE7A74FBF5}" srcOrd="9" destOrd="0" presId="urn:microsoft.com/office/officeart/2008/layout/LinedList"/>
    <dgm:cxn modelId="{64CD8D46-1DFA-4735-B4A6-2CC22CCCB504}" type="presParOf" srcId="{F8E5E245-9519-4652-AD41-A5FE7A74FBF5}" destId="{7E7D1DCF-113C-4B9B-A9ED-24B92747D8B8}" srcOrd="0" destOrd="0" presId="urn:microsoft.com/office/officeart/2008/layout/LinedList"/>
    <dgm:cxn modelId="{DD5E1C6F-4082-4919-BEC2-FB249555D71E}" type="presParOf" srcId="{F8E5E245-9519-4652-AD41-A5FE7A74FBF5}" destId="{B5B84EC4-9A9D-4E71-9261-0C5178438CBE}" srcOrd="1" destOrd="0" presId="urn:microsoft.com/office/officeart/2008/layout/LinedList"/>
    <dgm:cxn modelId="{4DE4AD3D-D783-4B4D-B8FA-0236FEDC5D53}" type="presParOf" srcId="{7D703F04-1162-4358-8466-BF7A7E76E620}" destId="{52375E49-9E93-4889-963A-A8659A491E5A}" srcOrd="10" destOrd="0" presId="urn:microsoft.com/office/officeart/2008/layout/LinedList"/>
    <dgm:cxn modelId="{F7ECBCA2-653F-4ECC-A796-026D34E7FDA1}" type="presParOf" srcId="{7D703F04-1162-4358-8466-BF7A7E76E620}" destId="{AF028F1E-AC64-49FB-A258-506C8FFB6BFA}" srcOrd="11" destOrd="0" presId="urn:microsoft.com/office/officeart/2008/layout/LinedList"/>
    <dgm:cxn modelId="{919C2D46-06A6-4AB2-AFD6-94FCA0B456CD}" type="presParOf" srcId="{AF028F1E-AC64-49FB-A258-506C8FFB6BFA}" destId="{375B6624-B70F-4BB8-8EF9-398F62F75365}" srcOrd="0" destOrd="0" presId="urn:microsoft.com/office/officeart/2008/layout/LinedList"/>
    <dgm:cxn modelId="{2FCCD703-F003-4E4D-8F22-DF4E98CD2478}" type="presParOf" srcId="{AF028F1E-AC64-49FB-A258-506C8FFB6BFA}" destId="{BDE337F5-9D6C-4A8D-A569-3C7D1E19594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ADAABD-8BCE-4065-B238-8B61E408DAE2}" type="doc">
      <dgm:prSet loTypeId="urn:microsoft.com/office/officeart/2005/8/layout/default" loCatId="list" qsTypeId="urn:microsoft.com/office/officeart/2005/8/quickstyle/simple4" qsCatId="simple" csTypeId="urn:microsoft.com/office/officeart/2005/8/colors/colorful1" csCatId="colorful"/>
      <dgm:spPr/>
      <dgm:t>
        <a:bodyPr/>
        <a:lstStyle/>
        <a:p>
          <a:endParaRPr lang="en-US"/>
        </a:p>
      </dgm:t>
    </dgm:pt>
    <dgm:pt modelId="{4A05A4D3-F7F1-455C-89F7-DA232DC4260C}">
      <dgm:prSet/>
      <dgm:spPr/>
      <dgm:t>
        <a:bodyPr/>
        <a:lstStyle/>
        <a:p>
          <a:r>
            <a:rPr lang="en-US"/>
            <a:t> The Android controlled robot car combines modern technology and robotics, providing a userfriendly interface through an Android device.</a:t>
          </a:r>
        </a:p>
      </dgm:t>
    </dgm:pt>
    <dgm:pt modelId="{75A888A3-8138-4389-B0F8-3D29164F47CC}" type="parTrans" cxnId="{0E2C18AD-C792-4D67-B91D-39CA69DD7F2B}">
      <dgm:prSet/>
      <dgm:spPr/>
      <dgm:t>
        <a:bodyPr/>
        <a:lstStyle/>
        <a:p>
          <a:endParaRPr lang="en-US"/>
        </a:p>
      </dgm:t>
    </dgm:pt>
    <dgm:pt modelId="{98E59D94-7866-43A4-A819-16F898DCEA2D}" type="sibTrans" cxnId="{0E2C18AD-C792-4D67-B91D-39CA69DD7F2B}">
      <dgm:prSet/>
      <dgm:spPr/>
      <dgm:t>
        <a:bodyPr/>
        <a:lstStyle/>
        <a:p>
          <a:endParaRPr lang="en-US"/>
        </a:p>
      </dgm:t>
    </dgm:pt>
    <dgm:pt modelId="{6D257C77-3D0E-4825-8B97-6865B8A289A4}">
      <dgm:prSet/>
      <dgm:spPr/>
      <dgm:t>
        <a:bodyPr/>
        <a:lstStyle/>
        <a:p>
          <a:r>
            <a:rPr lang="en-US"/>
            <a:t> The integration of Android technology with robotics takes remotecontrolled vehicles to a whole new level of accessibility and userfriendliness.</a:t>
          </a:r>
        </a:p>
      </dgm:t>
    </dgm:pt>
    <dgm:pt modelId="{F46AB7FE-76E0-493A-B1CE-999DA46D39ED}" type="parTrans" cxnId="{2E2E212E-F372-4267-A261-F5A6EEB5A53E}">
      <dgm:prSet/>
      <dgm:spPr/>
      <dgm:t>
        <a:bodyPr/>
        <a:lstStyle/>
        <a:p>
          <a:endParaRPr lang="en-US"/>
        </a:p>
      </dgm:t>
    </dgm:pt>
    <dgm:pt modelId="{B7261A38-03DE-4A7E-B5A7-CB7C699E9F5B}" type="sibTrans" cxnId="{2E2E212E-F372-4267-A261-F5A6EEB5A53E}">
      <dgm:prSet/>
      <dgm:spPr/>
      <dgm:t>
        <a:bodyPr/>
        <a:lstStyle/>
        <a:p>
          <a:endParaRPr lang="en-US"/>
        </a:p>
      </dgm:t>
    </dgm:pt>
    <dgm:pt modelId="{B42E9552-C4EB-42C7-87D3-298613FFCADA}">
      <dgm:prSet/>
      <dgm:spPr/>
      <dgm:t>
        <a:bodyPr/>
        <a:lstStyle/>
        <a:p>
          <a:r>
            <a:rPr lang="en-US"/>
            <a:t> Extensive research and development were conducted to optimize wireless communication and control protocols, ensuring realtime control and feedback.</a:t>
          </a:r>
        </a:p>
      </dgm:t>
    </dgm:pt>
    <dgm:pt modelId="{333DD246-2B5F-4CF5-B87C-5003E388E48F}" type="parTrans" cxnId="{C3FB8E5F-50AF-43F4-B32F-C4A59616FA8A}">
      <dgm:prSet/>
      <dgm:spPr/>
      <dgm:t>
        <a:bodyPr/>
        <a:lstStyle/>
        <a:p>
          <a:endParaRPr lang="en-US"/>
        </a:p>
      </dgm:t>
    </dgm:pt>
    <dgm:pt modelId="{8DA7A104-E62B-4214-863D-C33926588047}" type="sibTrans" cxnId="{C3FB8E5F-50AF-43F4-B32F-C4A59616FA8A}">
      <dgm:prSet/>
      <dgm:spPr/>
      <dgm:t>
        <a:bodyPr/>
        <a:lstStyle/>
        <a:p>
          <a:endParaRPr lang="en-US"/>
        </a:p>
      </dgm:t>
    </dgm:pt>
    <dgm:pt modelId="{69989BB1-C7DA-446E-A613-EAE52C6920F0}">
      <dgm:prSet/>
      <dgm:spPr/>
      <dgm:t>
        <a:bodyPr/>
        <a:lstStyle/>
        <a:p>
          <a:r>
            <a:rPr lang="en-US"/>
            <a:t> Additional sensors, such as obstacle detection and avoidance systems, were integrated to enhance the robot car's functionality and enable autonomous navigation.</a:t>
          </a:r>
        </a:p>
      </dgm:t>
    </dgm:pt>
    <dgm:pt modelId="{9B825236-B374-4780-B9C0-83B0D1E445D4}" type="parTrans" cxnId="{8303F185-FB88-40C7-9A09-0A63A3039099}">
      <dgm:prSet/>
      <dgm:spPr/>
      <dgm:t>
        <a:bodyPr/>
        <a:lstStyle/>
        <a:p>
          <a:endParaRPr lang="en-US"/>
        </a:p>
      </dgm:t>
    </dgm:pt>
    <dgm:pt modelId="{94F5DAB3-206E-48FF-A1F2-852965A93C57}" type="sibTrans" cxnId="{8303F185-FB88-40C7-9A09-0A63A3039099}">
      <dgm:prSet/>
      <dgm:spPr/>
      <dgm:t>
        <a:bodyPr/>
        <a:lstStyle/>
        <a:p>
          <a:endParaRPr lang="en-US"/>
        </a:p>
      </dgm:t>
    </dgm:pt>
    <dgm:pt modelId="{7C6E5A47-5B73-45BC-A6EE-F59211D3441F}">
      <dgm:prSet/>
      <dgm:spPr/>
      <dgm:t>
        <a:bodyPr/>
        <a:lstStyle/>
        <a:p>
          <a:r>
            <a:rPr lang="en-US"/>
            <a:t> The project represents a fusion of mobile computing, wireless communication, and robotics, pushing the boundaries of innovation in the field of autonomous vehicles.</a:t>
          </a:r>
        </a:p>
      </dgm:t>
    </dgm:pt>
    <dgm:pt modelId="{D9B303E6-6940-474F-AEF5-FC0319BC6D49}" type="parTrans" cxnId="{B552D27A-2042-4465-9700-A1AD93A0FF2B}">
      <dgm:prSet/>
      <dgm:spPr/>
      <dgm:t>
        <a:bodyPr/>
        <a:lstStyle/>
        <a:p>
          <a:endParaRPr lang="en-US"/>
        </a:p>
      </dgm:t>
    </dgm:pt>
    <dgm:pt modelId="{BFAD804D-630D-4E82-90F4-2A5536317D22}" type="sibTrans" cxnId="{B552D27A-2042-4465-9700-A1AD93A0FF2B}">
      <dgm:prSet/>
      <dgm:spPr/>
      <dgm:t>
        <a:bodyPr/>
        <a:lstStyle/>
        <a:p>
          <a:endParaRPr lang="en-US"/>
        </a:p>
      </dgm:t>
    </dgm:pt>
    <dgm:pt modelId="{5F6A060E-5D54-4957-B344-A99F3FA81800}">
      <dgm:prSet/>
      <dgm:spPr/>
      <dgm:t>
        <a:bodyPr/>
        <a:lstStyle/>
        <a:p>
          <a:r>
            <a:rPr lang="en-US"/>
            <a:t> The rapid development of smartphone technology and wireless communication provides a platform for applying control theory to the car, improving road safety and driving capabilities.</a:t>
          </a:r>
        </a:p>
      </dgm:t>
    </dgm:pt>
    <dgm:pt modelId="{0B190EDE-9146-410D-91D3-EAE3E3CD8D51}" type="parTrans" cxnId="{F31F6626-C6E4-4574-B58B-F0286C3C82C4}">
      <dgm:prSet/>
      <dgm:spPr/>
      <dgm:t>
        <a:bodyPr/>
        <a:lstStyle/>
        <a:p>
          <a:endParaRPr lang="en-US"/>
        </a:p>
      </dgm:t>
    </dgm:pt>
    <dgm:pt modelId="{511B1712-7E91-4B72-96FE-DA110220BA35}" type="sibTrans" cxnId="{F31F6626-C6E4-4574-B58B-F0286C3C82C4}">
      <dgm:prSet/>
      <dgm:spPr/>
      <dgm:t>
        <a:bodyPr/>
        <a:lstStyle/>
        <a:p>
          <a:endParaRPr lang="en-US"/>
        </a:p>
      </dgm:t>
    </dgm:pt>
    <dgm:pt modelId="{99C8D842-B8FA-4F23-95B4-BA41D5489247}">
      <dgm:prSet/>
      <dgm:spPr/>
      <dgm:t>
        <a:bodyPr/>
        <a:lstStyle/>
        <a:p>
          <a:r>
            <a:rPr lang="en-US"/>
            <a:t> The project aims to integrate aspects of human intelligence and behaviors into the robot car's driving actuators, making it capable of managing driving tasks similar to humans.</a:t>
          </a:r>
        </a:p>
      </dgm:t>
    </dgm:pt>
    <dgm:pt modelId="{5CCD6664-89A3-4C31-B79D-54DFBFB56078}" type="parTrans" cxnId="{013F9A89-2A46-4F0A-90C8-8F7AE0C7A75F}">
      <dgm:prSet/>
      <dgm:spPr/>
      <dgm:t>
        <a:bodyPr/>
        <a:lstStyle/>
        <a:p>
          <a:endParaRPr lang="en-US"/>
        </a:p>
      </dgm:t>
    </dgm:pt>
    <dgm:pt modelId="{CA718BA2-E4B4-45D6-9410-BC879334DC2F}" type="sibTrans" cxnId="{013F9A89-2A46-4F0A-90C8-8F7AE0C7A75F}">
      <dgm:prSet/>
      <dgm:spPr/>
      <dgm:t>
        <a:bodyPr/>
        <a:lstStyle/>
        <a:p>
          <a:endParaRPr lang="en-US"/>
        </a:p>
      </dgm:t>
    </dgm:pt>
    <dgm:pt modelId="{07754CFB-71C0-4A25-8C44-C4BF7848C996}" type="pres">
      <dgm:prSet presAssocID="{B5ADAABD-8BCE-4065-B238-8B61E408DAE2}" presName="diagram" presStyleCnt="0">
        <dgm:presLayoutVars>
          <dgm:dir/>
          <dgm:resizeHandles val="exact"/>
        </dgm:presLayoutVars>
      </dgm:prSet>
      <dgm:spPr/>
      <dgm:t>
        <a:bodyPr/>
        <a:lstStyle/>
        <a:p>
          <a:endParaRPr lang="en-US"/>
        </a:p>
      </dgm:t>
    </dgm:pt>
    <dgm:pt modelId="{72FCAAE9-BDA9-497E-9FF8-0A4BF1307BF6}" type="pres">
      <dgm:prSet presAssocID="{4A05A4D3-F7F1-455C-89F7-DA232DC4260C}" presName="node" presStyleLbl="node1" presStyleIdx="0" presStyleCnt="7">
        <dgm:presLayoutVars>
          <dgm:bulletEnabled val="1"/>
        </dgm:presLayoutVars>
      </dgm:prSet>
      <dgm:spPr/>
      <dgm:t>
        <a:bodyPr/>
        <a:lstStyle/>
        <a:p>
          <a:endParaRPr lang="en-US"/>
        </a:p>
      </dgm:t>
    </dgm:pt>
    <dgm:pt modelId="{A94BBBC4-7DB7-487E-9D84-2B9023E0CE5F}" type="pres">
      <dgm:prSet presAssocID="{98E59D94-7866-43A4-A819-16F898DCEA2D}" presName="sibTrans" presStyleCnt="0"/>
      <dgm:spPr/>
    </dgm:pt>
    <dgm:pt modelId="{52999387-BA38-4B9A-8589-DED9DEC4AFBE}" type="pres">
      <dgm:prSet presAssocID="{6D257C77-3D0E-4825-8B97-6865B8A289A4}" presName="node" presStyleLbl="node1" presStyleIdx="1" presStyleCnt="7">
        <dgm:presLayoutVars>
          <dgm:bulletEnabled val="1"/>
        </dgm:presLayoutVars>
      </dgm:prSet>
      <dgm:spPr/>
      <dgm:t>
        <a:bodyPr/>
        <a:lstStyle/>
        <a:p>
          <a:endParaRPr lang="en-US"/>
        </a:p>
      </dgm:t>
    </dgm:pt>
    <dgm:pt modelId="{FE529643-7642-4727-8F14-63062F8B1181}" type="pres">
      <dgm:prSet presAssocID="{B7261A38-03DE-4A7E-B5A7-CB7C699E9F5B}" presName="sibTrans" presStyleCnt="0"/>
      <dgm:spPr/>
    </dgm:pt>
    <dgm:pt modelId="{185DD6FE-A2E9-464B-A571-92482103194D}" type="pres">
      <dgm:prSet presAssocID="{B42E9552-C4EB-42C7-87D3-298613FFCADA}" presName="node" presStyleLbl="node1" presStyleIdx="2" presStyleCnt="7">
        <dgm:presLayoutVars>
          <dgm:bulletEnabled val="1"/>
        </dgm:presLayoutVars>
      </dgm:prSet>
      <dgm:spPr/>
      <dgm:t>
        <a:bodyPr/>
        <a:lstStyle/>
        <a:p>
          <a:endParaRPr lang="en-US"/>
        </a:p>
      </dgm:t>
    </dgm:pt>
    <dgm:pt modelId="{C9AD51A5-921D-4090-AC1D-B44F1433007C}" type="pres">
      <dgm:prSet presAssocID="{8DA7A104-E62B-4214-863D-C33926588047}" presName="sibTrans" presStyleCnt="0"/>
      <dgm:spPr/>
    </dgm:pt>
    <dgm:pt modelId="{19DDD98D-BF64-48D6-B172-FCD90E74EAF2}" type="pres">
      <dgm:prSet presAssocID="{69989BB1-C7DA-446E-A613-EAE52C6920F0}" presName="node" presStyleLbl="node1" presStyleIdx="3" presStyleCnt="7">
        <dgm:presLayoutVars>
          <dgm:bulletEnabled val="1"/>
        </dgm:presLayoutVars>
      </dgm:prSet>
      <dgm:spPr/>
      <dgm:t>
        <a:bodyPr/>
        <a:lstStyle/>
        <a:p>
          <a:endParaRPr lang="en-US"/>
        </a:p>
      </dgm:t>
    </dgm:pt>
    <dgm:pt modelId="{AEC762F8-97AD-4DAC-BE13-F1F63350DEC9}" type="pres">
      <dgm:prSet presAssocID="{94F5DAB3-206E-48FF-A1F2-852965A93C57}" presName="sibTrans" presStyleCnt="0"/>
      <dgm:spPr/>
    </dgm:pt>
    <dgm:pt modelId="{E50B21AE-A4E8-4191-B3D3-35D5127A75D3}" type="pres">
      <dgm:prSet presAssocID="{7C6E5A47-5B73-45BC-A6EE-F59211D3441F}" presName="node" presStyleLbl="node1" presStyleIdx="4" presStyleCnt="7">
        <dgm:presLayoutVars>
          <dgm:bulletEnabled val="1"/>
        </dgm:presLayoutVars>
      </dgm:prSet>
      <dgm:spPr/>
      <dgm:t>
        <a:bodyPr/>
        <a:lstStyle/>
        <a:p>
          <a:endParaRPr lang="en-US"/>
        </a:p>
      </dgm:t>
    </dgm:pt>
    <dgm:pt modelId="{CF04F576-0889-496B-A01A-9F48ABE288D5}" type="pres">
      <dgm:prSet presAssocID="{BFAD804D-630D-4E82-90F4-2A5536317D22}" presName="sibTrans" presStyleCnt="0"/>
      <dgm:spPr/>
    </dgm:pt>
    <dgm:pt modelId="{35E5362B-5F67-4AE1-AB76-0AE9C8EEEDDC}" type="pres">
      <dgm:prSet presAssocID="{5F6A060E-5D54-4957-B344-A99F3FA81800}" presName="node" presStyleLbl="node1" presStyleIdx="5" presStyleCnt="7">
        <dgm:presLayoutVars>
          <dgm:bulletEnabled val="1"/>
        </dgm:presLayoutVars>
      </dgm:prSet>
      <dgm:spPr/>
      <dgm:t>
        <a:bodyPr/>
        <a:lstStyle/>
        <a:p>
          <a:endParaRPr lang="en-US"/>
        </a:p>
      </dgm:t>
    </dgm:pt>
    <dgm:pt modelId="{89CE2157-E66D-4BD5-8240-3A13404156E7}" type="pres">
      <dgm:prSet presAssocID="{511B1712-7E91-4B72-96FE-DA110220BA35}" presName="sibTrans" presStyleCnt="0"/>
      <dgm:spPr/>
    </dgm:pt>
    <dgm:pt modelId="{FF40DD33-AD0C-4837-9E16-4DAE452BEDEC}" type="pres">
      <dgm:prSet presAssocID="{99C8D842-B8FA-4F23-95B4-BA41D5489247}" presName="node" presStyleLbl="node1" presStyleIdx="6" presStyleCnt="7">
        <dgm:presLayoutVars>
          <dgm:bulletEnabled val="1"/>
        </dgm:presLayoutVars>
      </dgm:prSet>
      <dgm:spPr/>
      <dgm:t>
        <a:bodyPr/>
        <a:lstStyle/>
        <a:p>
          <a:endParaRPr lang="en-US"/>
        </a:p>
      </dgm:t>
    </dgm:pt>
  </dgm:ptLst>
  <dgm:cxnLst>
    <dgm:cxn modelId="{0863D3C1-8553-4CAF-A675-DF6C66CEAE09}" type="presOf" srcId="{B42E9552-C4EB-42C7-87D3-298613FFCADA}" destId="{185DD6FE-A2E9-464B-A571-92482103194D}" srcOrd="0" destOrd="0" presId="urn:microsoft.com/office/officeart/2005/8/layout/default"/>
    <dgm:cxn modelId="{80AE2641-E29A-4F07-B90B-8FCA205F1349}" type="presOf" srcId="{99C8D842-B8FA-4F23-95B4-BA41D5489247}" destId="{FF40DD33-AD0C-4837-9E16-4DAE452BEDEC}" srcOrd="0" destOrd="0" presId="urn:microsoft.com/office/officeart/2005/8/layout/default"/>
    <dgm:cxn modelId="{C3FB8E5F-50AF-43F4-B32F-C4A59616FA8A}" srcId="{B5ADAABD-8BCE-4065-B238-8B61E408DAE2}" destId="{B42E9552-C4EB-42C7-87D3-298613FFCADA}" srcOrd="2" destOrd="0" parTransId="{333DD246-2B5F-4CF5-B87C-5003E388E48F}" sibTransId="{8DA7A104-E62B-4214-863D-C33926588047}"/>
    <dgm:cxn modelId="{56B69D25-882D-4DF6-8A6F-BE5315D04A17}" type="presOf" srcId="{4A05A4D3-F7F1-455C-89F7-DA232DC4260C}" destId="{72FCAAE9-BDA9-497E-9FF8-0A4BF1307BF6}" srcOrd="0" destOrd="0" presId="urn:microsoft.com/office/officeart/2005/8/layout/default"/>
    <dgm:cxn modelId="{8303F185-FB88-40C7-9A09-0A63A3039099}" srcId="{B5ADAABD-8BCE-4065-B238-8B61E408DAE2}" destId="{69989BB1-C7DA-446E-A613-EAE52C6920F0}" srcOrd="3" destOrd="0" parTransId="{9B825236-B374-4780-B9C0-83B0D1E445D4}" sibTransId="{94F5DAB3-206E-48FF-A1F2-852965A93C57}"/>
    <dgm:cxn modelId="{B552D27A-2042-4465-9700-A1AD93A0FF2B}" srcId="{B5ADAABD-8BCE-4065-B238-8B61E408DAE2}" destId="{7C6E5A47-5B73-45BC-A6EE-F59211D3441F}" srcOrd="4" destOrd="0" parTransId="{D9B303E6-6940-474F-AEF5-FC0319BC6D49}" sibTransId="{BFAD804D-630D-4E82-90F4-2A5536317D22}"/>
    <dgm:cxn modelId="{F31F6626-C6E4-4574-B58B-F0286C3C82C4}" srcId="{B5ADAABD-8BCE-4065-B238-8B61E408DAE2}" destId="{5F6A060E-5D54-4957-B344-A99F3FA81800}" srcOrd="5" destOrd="0" parTransId="{0B190EDE-9146-410D-91D3-EAE3E3CD8D51}" sibTransId="{511B1712-7E91-4B72-96FE-DA110220BA35}"/>
    <dgm:cxn modelId="{4C8D3C82-0F93-4D9E-8F5C-F9FF8453ABCA}" type="presOf" srcId="{B5ADAABD-8BCE-4065-B238-8B61E408DAE2}" destId="{07754CFB-71C0-4A25-8C44-C4BF7848C996}" srcOrd="0" destOrd="0" presId="urn:microsoft.com/office/officeart/2005/8/layout/default"/>
    <dgm:cxn modelId="{F32D3AD3-EB91-40E3-8A19-846A9A8C9C41}" type="presOf" srcId="{7C6E5A47-5B73-45BC-A6EE-F59211D3441F}" destId="{E50B21AE-A4E8-4191-B3D3-35D5127A75D3}" srcOrd="0" destOrd="0" presId="urn:microsoft.com/office/officeart/2005/8/layout/default"/>
    <dgm:cxn modelId="{4ECDA436-EC3F-4D95-8DF4-02FE372C8CFA}" type="presOf" srcId="{6D257C77-3D0E-4825-8B97-6865B8A289A4}" destId="{52999387-BA38-4B9A-8589-DED9DEC4AFBE}" srcOrd="0" destOrd="0" presId="urn:microsoft.com/office/officeart/2005/8/layout/default"/>
    <dgm:cxn modelId="{9FCAE598-288D-422C-B5DA-62877EBDD238}" type="presOf" srcId="{5F6A060E-5D54-4957-B344-A99F3FA81800}" destId="{35E5362B-5F67-4AE1-AB76-0AE9C8EEEDDC}" srcOrd="0" destOrd="0" presId="urn:microsoft.com/office/officeart/2005/8/layout/default"/>
    <dgm:cxn modelId="{2E2E212E-F372-4267-A261-F5A6EEB5A53E}" srcId="{B5ADAABD-8BCE-4065-B238-8B61E408DAE2}" destId="{6D257C77-3D0E-4825-8B97-6865B8A289A4}" srcOrd="1" destOrd="0" parTransId="{F46AB7FE-76E0-493A-B1CE-999DA46D39ED}" sibTransId="{B7261A38-03DE-4A7E-B5A7-CB7C699E9F5B}"/>
    <dgm:cxn modelId="{0E2C18AD-C792-4D67-B91D-39CA69DD7F2B}" srcId="{B5ADAABD-8BCE-4065-B238-8B61E408DAE2}" destId="{4A05A4D3-F7F1-455C-89F7-DA232DC4260C}" srcOrd="0" destOrd="0" parTransId="{75A888A3-8138-4389-B0F8-3D29164F47CC}" sibTransId="{98E59D94-7866-43A4-A819-16F898DCEA2D}"/>
    <dgm:cxn modelId="{7AEFE943-613E-445E-BFA5-DD64FD6BAC52}" type="presOf" srcId="{69989BB1-C7DA-446E-A613-EAE52C6920F0}" destId="{19DDD98D-BF64-48D6-B172-FCD90E74EAF2}" srcOrd="0" destOrd="0" presId="urn:microsoft.com/office/officeart/2005/8/layout/default"/>
    <dgm:cxn modelId="{013F9A89-2A46-4F0A-90C8-8F7AE0C7A75F}" srcId="{B5ADAABD-8BCE-4065-B238-8B61E408DAE2}" destId="{99C8D842-B8FA-4F23-95B4-BA41D5489247}" srcOrd="6" destOrd="0" parTransId="{5CCD6664-89A3-4C31-B79D-54DFBFB56078}" sibTransId="{CA718BA2-E4B4-45D6-9410-BC879334DC2F}"/>
    <dgm:cxn modelId="{D0C80AFB-0FBC-4022-A291-43B0F9007FB9}" type="presParOf" srcId="{07754CFB-71C0-4A25-8C44-C4BF7848C996}" destId="{72FCAAE9-BDA9-497E-9FF8-0A4BF1307BF6}" srcOrd="0" destOrd="0" presId="urn:microsoft.com/office/officeart/2005/8/layout/default"/>
    <dgm:cxn modelId="{D06B6AC5-2B3C-4719-BFF0-E4D84ABE6FF3}" type="presParOf" srcId="{07754CFB-71C0-4A25-8C44-C4BF7848C996}" destId="{A94BBBC4-7DB7-487E-9D84-2B9023E0CE5F}" srcOrd="1" destOrd="0" presId="urn:microsoft.com/office/officeart/2005/8/layout/default"/>
    <dgm:cxn modelId="{A82D368A-0029-43B2-A419-E24FE71FEE79}" type="presParOf" srcId="{07754CFB-71C0-4A25-8C44-C4BF7848C996}" destId="{52999387-BA38-4B9A-8589-DED9DEC4AFBE}" srcOrd="2" destOrd="0" presId="urn:microsoft.com/office/officeart/2005/8/layout/default"/>
    <dgm:cxn modelId="{7EDECC74-3E10-4441-9A15-1A28F1A7BDBF}" type="presParOf" srcId="{07754CFB-71C0-4A25-8C44-C4BF7848C996}" destId="{FE529643-7642-4727-8F14-63062F8B1181}" srcOrd="3" destOrd="0" presId="urn:microsoft.com/office/officeart/2005/8/layout/default"/>
    <dgm:cxn modelId="{B76E6DC2-7DF3-4D7A-9857-03F5E9068483}" type="presParOf" srcId="{07754CFB-71C0-4A25-8C44-C4BF7848C996}" destId="{185DD6FE-A2E9-464B-A571-92482103194D}" srcOrd="4" destOrd="0" presId="urn:microsoft.com/office/officeart/2005/8/layout/default"/>
    <dgm:cxn modelId="{DE5826E5-A3C7-4A9E-89F1-BACE0F6A4894}" type="presParOf" srcId="{07754CFB-71C0-4A25-8C44-C4BF7848C996}" destId="{C9AD51A5-921D-4090-AC1D-B44F1433007C}" srcOrd="5" destOrd="0" presId="urn:microsoft.com/office/officeart/2005/8/layout/default"/>
    <dgm:cxn modelId="{BAF4AF55-8FE9-4A21-89A4-1146EC37ACFD}" type="presParOf" srcId="{07754CFB-71C0-4A25-8C44-C4BF7848C996}" destId="{19DDD98D-BF64-48D6-B172-FCD90E74EAF2}" srcOrd="6" destOrd="0" presId="urn:microsoft.com/office/officeart/2005/8/layout/default"/>
    <dgm:cxn modelId="{DFEABD74-A4CE-4061-A797-D13A873F67A0}" type="presParOf" srcId="{07754CFB-71C0-4A25-8C44-C4BF7848C996}" destId="{AEC762F8-97AD-4DAC-BE13-F1F63350DEC9}" srcOrd="7" destOrd="0" presId="urn:microsoft.com/office/officeart/2005/8/layout/default"/>
    <dgm:cxn modelId="{99601809-19A0-4594-A6FD-9564FBE5F348}" type="presParOf" srcId="{07754CFB-71C0-4A25-8C44-C4BF7848C996}" destId="{E50B21AE-A4E8-4191-B3D3-35D5127A75D3}" srcOrd="8" destOrd="0" presId="urn:microsoft.com/office/officeart/2005/8/layout/default"/>
    <dgm:cxn modelId="{D964656D-5708-4250-85E6-A0688DC9F4D0}" type="presParOf" srcId="{07754CFB-71C0-4A25-8C44-C4BF7848C996}" destId="{CF04F576-0889-496B-A01A-9F48ABE288D5}" srcOrd="9" destOrd="0" presId="urn:microsoft.com/office/officeart/2005/8/layout/default"/>
    <dgm:cxn modelId="{F0B7954F-B7CE-4D20-8081-772A4DC10AC6}" type="presParOf" srcId="{07754CFB-71C0-4A25-8C44-C4BF7848C996}" destId="{35E5362B-5F67-4AE1-AB76-0AE9C8EEEDDC}" srcOrd="10" destOrd="0" presId="urn:microsoft.com/office/officeart/2005/8/layout/default"/>
    <dgm:cxn modelId="{99B4E85E-8808-44E7-A0A7-A475E19CCC8C}" type="presParOf" srcId="{07754CFB-71C0-4A25-8C44-C4BF7848C996}" destId="{89CE2157-E66D-4BD5-8240-3A13404156E7}" srcOrd="11" destOrd="0" presId="urn:microsoft.com/office/officeart/2005/8/layout/default"/>
    <dgm:cxn modelId="{A715BF78-1B2F-452B-B1DA-BD79745B22BB}" type="presParOf" srcId="{07754CFB-71C0-4A25-8C44-C4BF7848C996}" destId="{FF40DD33-AD0C-4837-9E16-4DAE452BEDEC}"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8F5556-3B9F-46CD-BC47-61F24D01E778}" type="doc">
      <dgm:prSet loTypeId="urn:microsoft.com/office/officeart/2018/2/layout/IconVerticalSolidList" loCatId="icon" qsTypeId="urn:microsoft.com/office/officeart/2005/8/quickstyle/simple1" qsCatId="simple" csTypeId="urn:microsoft.com/office/officeart/2018/5/colors/Iconchunking_neutralicontext_accent6_2" csCatId="accent6" phldr="1"/>
      <dgm:spPr/>
      <dgm:t>
        <a:bodyPr/>
        <a:lstStyle/>
        <a:p>
          <a:endParaRPr lang="en-US"/>
        </a:p>
      </dgm:t>
    </dgm:pt>
    <dgm:pt modelId="{FB10394F-8B59-4A02-94EA-575B0507D507}">
      <dgm:prSet/>
      <dgm:spPr/>
      <dgm:t>
        <a:bodyPr/>
        <a:lstStyle/>
        <a:p>
          <a:pPr rtl="0"/>
          <a:r>
            <a:rPr lang="en-US">
              <a:latin typeface="Bell MT"/>
            </a:rPr>
            <a:t> </a:t>
          </a:r>
          <a:r>
            <a:rPr lang="en-US" b="1"/>
            <a:t>Safety and Risk Mitigation</a:t>
          </a:r>
          <a:r>
            <a:rPr lang="en-US"/>
            <a:t>: The project addresses the need for a robotic car that can operate in hazardous environments, reducing the risk to human lives.</a:t>
          </a:r>
        </a:p>
      </dgm:t>
    </dgm:pt>
    <dgm:pt modelId="{FE5E8BDB-79A9-4A0F-9048-0F96B6BE9104}" type="parTrans" cxnId="{998C3CE8-FB1C-492C-99CA-B097D5D00D4B}">
      <dgm:prSet/>
      <dgm:spPr/>
      <dgm:t>
        <a:bodyPr/>
        <a:lstStyle/>
        <a:p>
          <a:endParaRPr lang="en-US"/>
        </a:p>
      </dgm:t>
    </dgm:pt>
    <dgm:pt modelId="{802EF851-845D-4A00-A132-56294451E8DA}" type="sibTrans" cxnId="{998C3CE8-FB1C-492C-99CA-B097D5D00D4B}">
      <dgm:prSet/>
      <dgm:spPr/>
      <dgm:t>
        <a:bodyPr/>
        <a:lstStyle/>
        <a:p>
          <a:endParaRPr lang="en-US"/>
        </a:p>
      </dgm:t>
    </dgm:pt>
    <dgm:pt modelId="{059F259B-32B4-4D29-9C1D-86778B3FCF08}">
      <dgm:prSet/>
      <dgm:spPr/>
      <dgm:t>
        <a:bodyPr/>
        <a:lstStyle/>
        <a:p>
          <a:r>
            <a:rPr lang="en-US" b="1"/>
            <a:t>Efficiency and Time Savings</a:t>
          </a:r>
          <a:r>
            <a:rPr lang="en-US"/>
            <a:t>: The robotic car offers a more efficient solution for repetitive or timeconsuming tasks, freeing up human resources for more critical activities.</a:t>
          </a:r>
        </a:p>
      </dgm:t>
    </dgm:pt>
    <dgm:pt modelId="{9F8C0A9A-0EBB-4919-975B-40CCA9ED4369}" type="parTrans" cxnId="{AC05E30A-4013-4FEC-AF09-CC28CC2E63FC}">
      <dgm:prSet/>
      <dgm:spPr/>
      <dgm:t>
        <a:bodyPr/>
        <a:lstStyle/>
        <a:p>
          <a:endParaRPr lang="en-US"/>
        </a:p>
      </dgm:t>
    </dgm:pt>
    <dgm:pt modelId="{C97FCB5E-22A2-41EF-86EA-40E84741148D}" type="sibTrans" cxnId="{AC05E30A-4013-4FEC-AF09-CC28CC2E63FC}">
      <dgm:prSet/>
      <dgm:spPr/>
      <dgm:t>
        <a:bodyPr/>
        <a:lstStyle/>
        <a:p>
          <a:endParaRPr lang="en-US"/>
        </a:p>
      </dgm:t>
    </dgm:pt>
    <dgm:pt modelId="{0A2E5068-C219-45E5-A9D1-8318590ECEF2}">
      <dgm:prSet/>
      <dgm:spPr/>
      <dgm:t>
        <a:bodyPr/>
        <a:lstStyle/>
        <a:p>
          <a:r>
            <a:rPr lang="en-US" b="1"/>
            <a:t>Accessibility and Inclusivity</a:t>
          </a:r>
          <a:r>
            <a:rPr lang="en-US"/>
            <a:t>: By integrating Android technology, the project makes controlling the robotic car accessible to a wide range of users, regardless of their technical expertise.</a:t>
          </a:r>
        </a:p>
      </dgm:t>
    </dgm:pt>
    <dgm:pt modelId="{2492C2CC-24A5-465E-9D72-41A62B08F402}" type="parTrans" cxnId="{46707C11-78C9-4223-920A-61807C449CF1}">
      <dgm:prSet/>
      <dgm:spPr/>
      <dgm:t>
        <a:bodyPr/>
        <a:lstStyle/>
        <a:p>
          <a:endParaRPr lang="en-US"/>
        </a:p>
      </dgm:t>
    </dgm:pt>
    <dgm:pt modelId="{B428837E-39F9-40F9-9759-1281D5B7DC08}" type="sibTrans" cxnId="{46707C11-78C9-4223-920A-61807C449CF1}">
      <dgm:prSet/>
      <dgm:spPr/>
      <dgm:t>
        <a:bodyPr/>
        <a:lstStyle/>
        <a:p>
          <a:endParaRPr lang="en-US"/>
        </a:p>
      </dgm:t>
    </dgm:pt>
    <dgm:pt modelId="{B9A96539-3D49-4C7E-99FB-592DF96E50BF}">
      <dgm:prSet/>
      <dgm:spPr/>
      <dgm:t>
        <a:bodyPr/>
        <a:lstStyle/>
        <a:p>
          <a:r>
            <a:rPr lang="en-US" b="1"/>
            <a:t>Surveillance and Security</a:t>
          </a:r>
          <a:r>
            <a:rPr lang="en-US"/>
            <a:t>: The robotic car enhances surveillance capabilities, contributing to public safety and crime prevention.</a:t>
          </a:r>
        </a:p>
      </dgm:t>
    </dgm:pt>
    <dgm:pt modelId="{EE06E9FC-0512-49E4-B03D-38E3EFF530AB}" type="parTrans" cxnId="{0E4BF825-FB7C-40BB-B25F-1BE7D7928249}">
      <dgm:prSet/>
      <dgm:spPr/>
      <dgm:t>
        <a:bodyPr/>
        <a:lstStyle/>
        <a:p>
          <a:endParaRPr lang="en-US"/>
        </a:p>
      </dgm:t>
    </dgm:pt>
    <dgm:pt modelId="{11AE003A-64E8-4492-95C1-FB3E49404F36}" type="sibTrans" cxnId="{0E4BF825-FB7C-40BB-B25F-1BE7D7928249}">
      <dgm:prSet/>
      <dgm:spPr/>
      <dgm:t>
        <a:bodyPr/>
        <a:lstStyle/>
        <a:p>
          <a:endParaRPr lang="en-US"/>
        </a:p>
      </dgm:t>
    </dgm:pt>
    <dgm:pt modelId="{2A4BCDB6-E1C7-4E80-9D7D-C8943A33E77A}">
      <dgm:prSet/>
      <dgm:spPr/>
      <dgm:t>
        <a:bodyPr/>
        <a:lstStyle/>
        <a:p>
          <a:r>
            <a:rPr lang="en-US" b="1"/>
            <a:t>Exploration and Research</a:t>
          </a:r>
          <a:r>
            <a:rPr lang="en-US"/>
            <a:t>: The project enables the exploration of inaccessible or hazardous environments, providing valuable data for scientific research and exploration missions.</a:t>
          </a:r>
        </a:p>
      </dgm:t>
    </dgm:pt>
    <dgm:pt modelId="{0480C868-2AEE-4F32-91BA-174385AC951B}" type="parTrans" cxnId="{946F50F0-2F1E-4775-97C0-48650A50273C}">
      <dgm:prSet/>
      <dgm:spPr/>
      <dgm:t>
        <a:bodyPr/>
        <a:lstStyle/>
        <a:p>
          <a:endParaRPr lang="en-US"/>
        </a:p>
      </dgm:t>
    </dgm:pt>
    <dgm:pt modelId="{31E2871C-44CB-4B59-B98F-2DB3030942F5}" type="sibTrans" cxnId="{946F50F0-2F1E-4775-97C0-48650A50273C}">
      <dgm:prSet/>
      <dgm:spPr/>
      <dgm:t>
        <a:bodyPr/>
        <a:lstStyle/>
        <a:p>
          <a:endParaRPr lang="en-US"/>
        </a:p>
      </dgm:t>
    </dgm:pt>
    <dgm:pt modelId="{7D284FF0-8AC1-4DC7-A1F0-6050573CA504}" type="pres">
      <dgm:prSet presAssocID="{4B8F5556-3B9F-46CD-BC47-61F24D01E778}" presName="root" presStyleCnt="0">
        <dgm:presLayoutVars>
          <dgm:dir/>
          <dgm:resizeHandles val="exact"/>
        </dgm:presLayoutVars>
      </dgm:prSet>
      <dgm:spPr/>
      <dgm:t>
        <a:bodyPr/>
        <a:lstStyle/>
        <a:p>
          <a:endParaRPr lang="en-US"/>
        </a:p>
      </dgm:t>
    </dgm:pt>
    <dgm:pt modelId="{794927D9-A9F2-457B-A55E-FF17117D01A0}" type="pres">
      <dgm:prSet presAssocID="{FB10394F-8B59-4A02-94EA-575B0507D507}" presName="compNode" presStyleCnt="0"/>
      <dgm:spPr/>
    </dgm:pt>
    <dgm:pt modelId="{697BCD6A-70BA-4A8D-9929-81DC13E29E6A}" type="pres">
      <dgm:prSet presAssocID="{FB10394F-8B59-4A02-94EA-575B0507D507}" presName="bgRect" presStyleLbl="bgShp" presStyleIdx="0" presStyleCnt="5"/>
      <dgm:spPr/>
    </dgm:pt>
    <dgm:pt modelId="{E42A9E7B-FF60-4FF2-BC8F-593566899675}" type="pres">
      <dgm:prSet presAssocID="{FB10394F-8B59-4A02-94EA-575B0507D507}" presName="iconRect"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Danger"/>
        </a:ext>
      </dgm:extLst>
    </dgm:pt>
    <dgm:pt modelId="{C1953BFB-2F6E-4DEB-9215-63BEF408E585}" type="pres">
      <dgm:prSet presAssocID="{FB10394F-8B59-4A02-94EA-575B0507D507}" presName="spaceRect" presStyleCnt="0"/>
      <dgm:spPr/>
    </dgm:pt>
    <dgm:pt modelId="{9747376D-A55B-4B29-882C-CAD90FBFB7C8}" type="pres">
      <dgm:prSet presAssocID="{FB10394F-8B59-4A02-94EA-575B0507D507}" presName="parTx" presStyleLbl="revTx" presStyleIdx="0" presStyleCnt="5">
        <dgm:presLayoutVars>
          <dgm:chMax val="0"/>
          <dgm:chPref val="0"/>
        </dgm:presLayoutVars>
      </dgm:prSet>
      <dgm:spPr/>
      <dgm:t>
        <a:bodyPr/>
        <a:lstStyle/>
        <a:p>
          <a:endParaRPr lang="en-US"/>
        </a:p>
      </dgm:t>
    </dgm:pt>
    <dgm:pt modelId="{5DA5F9DC-8109-4911-90B5-F1157AB7E65F}" type="pres">
      <dgm:prSet presAssocID="{802EF851-845D-4A00-A132-56294451E8DA}" presName="sibTrans" presStyleCnt="0"/>
      <dgm:spPr/>
    </dgm:pt>
    <dgm:pt modelId="{F1BAB9FE-F0CC-453C-B89C-DA8B3E70B1BD}" type="pres">
      <dgm:prSet presAssocID="{059F259B-32B4-4D29-9C1D-86778B3FCF08}" presName="compNode" presStyleCnt="0"/>
      <dgm:spPr/>
    </dgm:pt>
    <dgm:pt modelId="{84B2CD7E-9B3E-473F-8676-EC899F6B9244}" type="pres">
      <dgm:prSet presAssocID="{059F259B-32B4-4D29-9C1D-86778B3FCF08}" presName="bgRect" presStyleLbl="bgShp" presStyleIdx="1" presStyleCnt="5"/>
      <dgm:spPr/>
    </dgm:pt>
    <dgm:pt modelId="{CECBF5E1-D1A1-48AB-8A10-D398767786D8}" type="pres">
      <dgm:prSet presAssocID="{059F259B-32B4-4D29-9C1D-86778B3FCF08}" presName="iconRect" presStyleLbl="node1" presStyleIdx="1" presStyleCnt="5"/>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Workflow"/>
        </a:ext>
      </dgm:extLst>
    </dgm:pt>
    <dgm:pt modelId="{5EDBB293-7B5E-4960-9EF5-457039C88E63}" type="pres">
      <dgm:prSet presAssocID="{059F259B-32B4-4D29-9C1D-86778B3FCF08}" presName="spaceRect" presStyleCnt="0"/>
      <dgm:spPr/>
    </dgm:pt>
    <dgm:pt modelId="{EDF9E633-FC1E-4234-B999-93DA07807F3A}" type="pres">
      <dgm:prSet presAssocID="{059F259B-32B4-4D29-9C1D-86778B3FCF08}" presName="parTx" presStyleLbl="revTx" presStyleIdx="1" presStyleCnt="5">
        <dgm:presLayoutVars>
          <dgm:chMax val="0"/>
          <dgm:chPref val="0"/>
        </dgm:presLayoutVars>
      </dgm:prSet>
      <dgm:spPr/>
      <dgm:t>
        <a:bodyPr/>
        <a:lstStyle/>
        <a:p>
          <a:endParaRPr lang="en-US"/>
        </a:p>
      </dgm:t>
    </dgm:pt>
    <dgm:pt modelId="{1880BAB0-4377-46FA-A8AC-744284FD6EFC}" type="pres">
      <dgm:prSet presAssocID="{C97FCB5E-22A2-41EF-86EA-40E84741148D}" presName="sibTrans" presStyleCnt="0"/>
      <dgm:spPr/>
    </dgm:pt>
    <dgm:pt modelId="{55C7E363-F13F-4A3D-83EC-42984AD9F4DD}" type="pres">
      <dgm:prSet presAssocID="{0A2E5068-C219-45E5-A9D1-8318590ECEF2}" presName="compNode" presStyleCnt="0"/>
      <dgm:spPr/>
    </dgm:pt>
    <dgm:pt modelId="{6A1CBE4A-52AF-431A-8648-10138DB8487B}" type="pres">
      <dgm:prSet presAssocID="{0A2E5068-C219-45E5-A9D1-8318590ECEF2}" presName="bgRect" presStyleLbl="bgShp" presStyleIdx="2" presStyleCnt="5"/>
      <dgm:spPr/>
    </dgm:pt>
    <dgm:pt modelId="{C410D696-33A7-4A2A-AF2E-0CF4DF87F1F2}" type="pres">
      <dgm:prSet presAssocID="{0A2E5068-C219-45E5-A9D1-8318590ECEF2}" presName="iconRect" presStyleLbl="node1" presStyleIdx="2" presStyleCnt="5"/>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Robot"/>
        </a:ext>
      </dgm:extLst>
    </dgm:pt>
    <dgm:pt modelId="{EACD2488-336B-4026-AA96-C81CF56FA5FF}" type="pres">
      <dgm:prSet presAssocID="{0A2E5068-C219-45E5-A9D1-8318590ECEF2}" presName="spaceRect" presStyleCnt="0"/>
      <dgm:spPr/>
    </dgm:pt>
    <dgm:pt modelId="{194E8848-CDD8-4174-A469-7E655404EA67}" type="pres">
      <dgm:prSet presAssocID="{0A2E5068-C219-45E5-A9D1-8318590ECEF2}" presName="parTx" presStyleLbl="revTx" presStyleIdx="2" presStyleCnt="5">
        <dgm:presLayoutVars>
          <dgm:chMax val="0"/>
          <dgm:chPref val="0"/>
        </dgm:presLayoutVars>
      </dgm:prSet>
      <dgm:spPr/>
      <dgm:t>
        <a:bodyPr/>
        <a:lstStyle/>
        <a:p>
          <a:endParaRPr lang="en-US"/>
        </a:p>
      </dgm:t>
    </dgm:pt>
    <dgm:pt modelId="{EF07B65B-2096-4ECF-9553-E89A3A5CA776}" type="pres">
      <dgm:prSet presAssocID="{B428837E-39F9-40F9-9759-1281D5B7DC08}" presName="sibTrans" presStyleCnt="0"/>
      <dgm:spPr/>
    </dgm:pt>
    <dgm:pt modelId="{476993A0-B3DF-4C28-A15B-251B5C3596A0}" type="pres">
      <dgm:prSet presAssocID="{B9A96539-3D49-4C7E-99FB-592DF96E50BF}" presName="compNode" presStyleCnt="0"/>
      <dgm:spPr/>
    </dgm:pt>
    <dgm:pt modelId="{4567DC0F-E026-46C6-BE7F-6E022F8A4F0E}" type="pres">
      <dgm:prSet presAssocID="{B9A96539-3D49-4C7E-99FB-592DF96E50BF}" presName="bgRect" presStyleLbl="bgShp" presStyleIdx="3" presStyleCnt="5"/>
      <dgm:spPr/>
    </dgm:pt>
    <dgm:pt modelId="{13F97F47-F507-48EE-B833-E582220D2256}" type="pres">
      <dgm:prSet presAssocID="{B9A96539-3D49-4C7E-99FB-592DF96E50BF}" presName="iconRect" presStyleLbl="node1" presStyleIdx="3" presStyleCnt="5"/>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Security Camera"/>
        </a:ext>
      </dgm:extLst>
    </dgm:pt>
    <dgm:pt modelId="{66F159D8-4928-4FBE-A720-C2318C32575D}" type="pres">
      <dgm:prSet presAssocID="{B9A96539-3D49-4C7E-99FB-592DF96E50BF}" presName="spaceRect" presStyleCnt="0"/>
      <dgm:spPr/>
    </dgm:pt>
    <dgm:pt modelId="{DC3FDECD-C5F5-4CD3-8BD1-C029F1501099}" type="pres">
      <dgm:prSet presAssocID="{B9A96539-3D49-4C7E-99FB-592DF96E50BF}" presName="parTx" presStyleLbl="revTx" presStyleIdx="3" presStyleCnt="5">
        <dgm:presLayoutVars>
          <dgm:chMax val="0"/>
          <dgm:chPref val="0"/>
        </dgm:presLayoutVars>
      </dgm:prSet>
      <dgm:spPr/>
      <dgm:t>
        <a:bodyPr/>
        <a:lstStyle/>
        <a:p>
          <a:endParaRPr lang="en-US"/>
        </a:p>
      </dgm:t>
    </dgm:pt>
    <dgm:pt modelId="{98306421-9946-4671-8FE6-0A7481915207}" type="pres">
      <dgm:prSet presAssocID="{11AE003A-64E8-4492-95C1-FB3E49404F36}" presName="sibTrans" presStyleCnt="0"/>
      <dgm:spPr/>
    </dgm:pt>
    <dgm:pt modelId="{E6CDDC62-3C73-4241-9303-142558AC6E0B}" type="pres">
      <dgm:prSet presAssocID="{2A4BCDB6-E1C7-4E80-9D7D-C8943A33E77A}" presName="compNode" presStyleCnt="0"/>
      <dgm:spPr/>
    </dgm:pt>
    <dgm:pt modelId="{261E916B-CBAA-41C4-9892-18ADCFBA3B60}" type="pres">
      <dgm:prSet presAssocID="{2A4BCDB6-E1C7-4E80-9D7D-C8943A33E77A}" presName="bgRect" presStyleLbl="bgShp" presStyleIdx="4" presStyleCnt="5"/>
      <dgm:spPr/>
    </dgm:pt>
    <dgm:pt modelId="{8D848938-4402-4A6C-AFBE-F86DA686A943}" type="pres">
      <dgm:prSet presAssocID="{2A4BCDB6-E1C7-4E80-9D7D-C8943A33E77A}" presName="iconRect" presStyleLbl="node1" presStyleIdx="4" presStyleCnt="5"/>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a:noFill/>
        </a:ln>
      </dgm:spPr>
      <dgm:t>
        <a:bodyPr/>
        <a:lstStyle/>
        <a:p>
          <a:endParaRPr lang="en-US"/>
        </a:p>
      </dgm:t>
      <dgm:extLst>
        <a:ext uri="{E40237B7-FDA0-4F09-8148-C483321AD2D9}">
          <dgm14:cNvPr xmlns:dgm14="http://schemas.microsoft.com/office/drawing/2010/diagram" id="0" name="" descr="Bug under Magnifying Glass"/>
        </a:ext>
      </dgm:extLst>
    </dgm:pt>
    <dgm:pt modelId="{BF896F69-9E8C-42AC-AF3F-AD64540E13AA}" type="pres">
      <dgm:prSet presAssocID="{2A4BCDB6-E1C7-4E80-9D7D-C8943A33E77A}" presName="spaceRect" presStyleCnt="0"/>
      <dgm:spPr/>
    </dgm:pt>
    <dgm:pt modelId="{B2F869D3-83DB-4CE1-9230-B0351C29B733}" type="pres">
      <dgm:prSet presAssocID="{2A4BCDB6-E1C7-4E80-9D7D-C8943A33E77A}" presName="parTx" presStyleLbl="revTx" presStyleIdx="4" presStyleCnt="5">
        <dgm:presLayoutVars>
          <dgm:chMax val="0"/>
          <dgm:chPref val="0"/>
        </dgm:presLayoutVars>
      </dgm:prSet>
      <dgm:spPr/>
      <dgm:t>
        <a:bodyPr/>
        <a:lstStyle/>
        <a:p>
          <a:endParaRPr lang="en-US"/>
        </a:p>
      </dgm:t>
    </dgm:pt>
  </dgm:ptLst>
  <dgm:cxnLst>
    <dgm:cxn modelId="{179F00EC-154D-45E0-B08C-8B5EC10E77EF}" type="presOf" srcId="{B9A96539-3D49-4C7E-99FB-592DF96E50BF}" destId="{DC3FDECD-C5F5-4CD3-8BD1-C029F1501099}" srcOrd="0" destOrd="0" presId="urn:microsoft.com/office/officeart/2018/2/layout/IconVerticalSolidList"/>
    <dgm:cxn modelId="{46707C11-78C9-4223-920A-61807C449CF1}" srcId="{4B8F5556-3B9F-46CD-BC47-61F24D01E778}" destId="{0A2E5068-C219-45E5-A9D1-8318590ECEF2}" srcOrd="2" destOrd="0" parTransId="{2492C2CC-24A5-465E-9D72-41A62B08F402}" sibTransId="{B428837E-39F9-40F9-9759-1281D5B7DC08}"/>
    <dgm:cxn modelId="{AC05E30A-4013-4FEC-AF09-CC28CC2E63FC}" srcId="{4B8F5556-3B9F-46CD-BC47-61F24D01E778}" destId="{059F259B-32B4-4D29-9C1D-86778B3FCF08}" srcOrd="1" destOrd="0" parTransId="{9F8C0A9A-0EBB-4919-975B-40CCA9ED4369}" sibTransId="{C97FCB5E-22A2-41EF-86EA-40E84741148D}"/>
    <dgm:cxn modelId="{998C3CE8-FB1C-492C-99CA-B097D5D00D4B}" srcId="{4B8F5556-3B9F-46CD-BC47-61F24D01E778}" destId="{FB10394F-8B59-4A02-94EA-575B0507D507}" srcOrd="0" destOrd="0" parTransId="{FE5E8BDB-79A9-4A0F-9048-0F96B6BE9104}" sibTransId="{802EF851-845D-4A00-A132-56294451E8DA}"/>
    <dgm:cxn modelId="{0C406B42-7063-4B2B-903D-807CE1B60363}" type="presOf" srcId="{2A4BCDB6-E1C7-4E80-9D7D-C8943A33E77A}" destId="{B2F869D3-83DB-4CE1-9230-B0351C29B733}" srcOrd="0" destOrd="0" presId="urn:microsoft.com/office/officeart/2018/2/layout/IconVerticalSolidList"/>
    <dgm:cxn modelId="{6173EA4D-0CB0-4F82-A289-C03ED598AEA0}" type="presOf" srcId="{0A2E5068-C219-45E5-A9D1-8318590ECEF2}" destId="{194E8848-CDD8-4174-A469-7E655404EA67}" srcOrd="0" destOrd="0" presId="urn:microsoft.com/office/officeart/2018/2/layout/IconVerticalSolidList"/>
    <dgm:cxn modelId="{0A7C5959-3F5D-4A42-B639-A84712B35DA7}" type="presOf" srcId="{4B8F5556-3B9F-46CD-BC47-61F24D01E778}" destId="{7D284FF0-8AC1-4DC7-A1F0-6050573CA504}" srcOrd="0" destOrd="0" presId="urn:microsoft.com/office/officeart/2018/2/layout/IconVerticalSolidList"/>
    <dgm:cxn modelId="{65C7EDFF-4DCA-4181-ABB3-DA9E8F68CB6B}" type="presOf" srcId="{FB10394F-8B59-4A02-94EA-575B0507D507}" destId="{9747376D-A55B-4B29-882C-CAD90FBFB7C8}" srcOrd="0" destOrd="0" presId="urn:microsoft.com/office/officeart/2018/2/layout/IconVerticalSolidList"/>
    <dgm:cxn modelId="{946F50F0-2F1E-4775-97C0-48650A50273C}" srcId="{4B8F5556-3B9F-46CD-BC47-61F24D01E778}" destId="{2A4BCDB6-E1C7-4E80-9D7D-C8943A33E77A}" srcOrd="4" destOrd="0" parTransId="{0480C868-2AEE-4F32-91BA-174385AC951B}" sibTransId="{31E2871C-44CB-4B59-B98F-2DB3030942F5}"/>
    <dgm:cxn modelId="{0E4BF825-FB7C-40BB-B25F-1BE7D7928249}" srcId="{4B8F5556-3B9F-46CD-BC47-61F24D01E778}" destId="{B9A96539-3D49-4C7E-99FB-592DF96E50BF}" srcOrd="3" destOrd="0" parTransId="{EE06E9FC-0512-49E4-B03D-38E3EFF530AB}" sibTransId="{11AE003A-64E8-4492-95C1-FB3E49404F36}"/>
    <dgm:cxn modelId="{04CE5B18-FE1B-40EB-8593-3BD0195F9DE9}" type="presOf" srcId="{059F259B-32B4-4D29-9C1D-86778B3FCF08}" destId="{EDF9E633-FC1E-4234-B999-93DA07807F3A}" srcOrd="0" destOrd="0" presId="urn:microsoft.com/office/officeart/2018/2/layout/IconVerticalSolidList"/>
    <dgm:cxn modelId="{CF1D61DD-0405-40B7-A4DB-39135BA29CE9}" type="presParOf" srcId="{7D284FF0-8AC1-4DC7-A1F0-6050573CA504}" destId="{794927D9-A9F2-457B-A55E-FF17117D01A0}" srcOrd="0" destOrd="0" presId="urn:microsoft.com/office/officeart/2018/2/layout/IconVerticalSolidList"/>
    <dgm:cxn modelId="{C1C108DE-B773-4F99-A4EA-5AFE2966A077}" type="presParOf" srcId="{794927D9-A9F2-457B-A55E-FF17117D01A0}" destId="{697BCD6A-70BA-4A8D-9929-81DC13E29E6A}" srcOrd="0" destOrd="0" presId="urn:microsoft.com/office/officeart/2018/2/layout/IconVerticalSolidList"/>
    <dgm:cxn modelId="{F909BA97-371F-4357-9442-87CF01CF1979}" type="presParOf" srcId="{794927D9-A9F2-457B-A55E-FF17117D01A0}" destId="{E42A9E7B-FF60-4FF2-BC8F-593566899675}" srcOrd="1" destOrd="0" presId="urn:microsoft.com/office/officeart/2018/2/layout/IconVerticalSolidList"/>
    <dgm:cxn modelId="{F93BA3D5-172B-496A-B99E-3A8B55B11A1E}" type="presParOf" srcId="{794927D9-A9F2-457B-A55E-FF17117D01A0}" destId="{C1953BFB-2F6E-4DEB-9215-63BEF408E585}" srcOrd="2" destOrd="0" presId="urn:microsoft.com/office/officeart/2018/2/layout/IconVerticalSolidList"/>
    <dgm:cxn modelId="{C6C4E865-97B9-4330-B81C-258BC2F11D10}" type="presParOf" srcId="{794927D9-A9F2-457B-A55E-FF17117D01A0}" destId="{9747376D-A55B-4B29-882C-CAD90FBFB7C8}" srcOrd="3" destOrd="0" presId="urn:microsoft.com/office/officeart/2018/2/layout/IconVerticalSolidList"/>
    <dgm:cxn modelId="{08684719-DEBB-45DC-A576-D934F123D119}" type="presParOf" srcId="{7D284FF0-8AC1-4DC7-A1F0-6050573CA504}" destId="{5DA5F9DC-8109-4911-90B5-F1157AB7E65F}" srcOrd="1" destOrd="0" presId="urn:microsoft.com/office/officeart/2018/2/layout/IconVerticalSolidList"/>
    <dgm:cxn modelId="{2772D3DF-A446-4E72-8370-35D9B5244CDF}" type="presParOf" srcId="{7D284FF0-8AC1-4DC7-A1F0-6050573CA504}" destId="{F1BAB9FE-F0CC-453C-B89C-DA8B3E70B1BD}" srcOrd="2" destOrd="0" presId="urn:microsoft.com/office/officeart/2018/2/layout/IconVerticalSolidList"/>
    <dgm:cxn modelId="{82F9D6B6-B0BA-49B5-83B0-C639F74747A3}" type="presParOf" srcId="{F1BAB9FE-F0CC-453C-B89C-DA8B3E70B1BD}" destId="{84B2CD7E-9B3E-473F-8676-EC899F6B9244}" srcOrd="0" destOrd="0" presId="urn:microsoft.com/office/officeart/2018/2/layout/IconVerticalSolidList"/>
    <dgm:cxn modelId="{5CE1EA18-868F-40C4-BDA2-8495DFB4C849}" type="presParOf" srcId="{F1BAB9FE-F0CC-453C-B89C-DA8B3E70B1BD}" destId="{CECBF5E1-D1A1-48AB-8A10-D398767786D8}" srcOrd="1" destOrd="0" presId="urn:microsoft.com/office/officeart/2018/2/layout/IconVerticalSolidList"/>
    <dgm:cxn modelId="{249F4BD4-F689-4B1E-9B4D-FA53DC0545A8}" type="presParOf" srcId="{F1BAB9FE-F0CC-453C-B89C-DA8B3E70B1BD}" destId="{5EDBB293-7B5E-4960-9EF5-457039C88E63}" srcOrd="2" destOrd="0" presId="urn:microsoft.com/office/officeart/2018/2/layout/IconVerticalSolidList"/>
    <dgm:cxn modelId="{C0067514-B161-428E-BAA1-08162803ECFD}" type="presParOf" srcId="{F1BAB9FE-F0CC-453C-B89C-DA8B3E70B1BD}" destId="{EDF9E633-FC1E-4234-B999-93DA07807F3A}" srcOrd="3" destOrd="0" presId="urn:microsoft.com/office/officeart/2018/2/layout/IconVerticalSolidList"/>
    <dgm:cxn modelId="{98A84185-363F-4EAA-B3E0-D44B83D059B1}" type="presParOf" srcId="{7D284FF0-8AC1-4DC7-A1F0-6050573CA504}" destId="{1880BAB0-4377-46FA-A8AC-744284FD6EFC}" srcOrd="3" destOrd="0" presId="urn:microsoft.com/office/officeart/2018/2/layout/IconVerticalSolidList"/>
    <dgm:cxn modelId="{E3A892D4-1EB3-420B-9F08-FBC74310923B}" type="presParOf" srcId="{7D284FF0-8AC1-4DC7-A1F0-6050573CA504}" destId="{55C7E363-F13F-4A3D-83EC-42984AD9F4DD}" srcOrd="4" destOrd="0" presId="urn:microsoft.com/office/officeart/2018/2/layout/IconVerticalSolidList"/>
    <dgm:cxn modelId="{EF50BB93-2F67-453D-A7FD-AD2B374276FC}" type="presParOf" srcId="{55C7E363-F13F-4A3D-83EC-42984AD9F4DD}" destId="{6A1CBE4A-52AF-431A-8648-10138DB8487B}" srcOrd="0" destOrd="0" presId="urn:microsoft.com/office/officeart/2018/2/layout/IconVerticalSolidList"/>
    <dgm:cxn modelId="{7CC09BB4-7C25-461E-AFDC-7F78E8E12858}" type="presParOf" srcId="{55C7E363-F13F-4A3D-83EC-42984AD9F4DD}" destId="{C410D696-33A7-4A2A-AF2E-0CF4DF87F1F2}" srcOrd="1" destOrd="0" presId="urn:microsoft.com/office/officeart/2018/2/layout/IconVerticalSolidList"/>
    <dgm:cxn modelId="{F0BE6C19-6B9B-49E6-B2BA-8BF56A5D622D}" type="presParOf" srcId="{55C7E363-F13F-4A3D-83EC-42984AD9F4DD}" destId="{EACD2488-336B-4026-AA96-C81CF56FA5FF}" srcOrd="2" destOrd="0" presId="urn:microsoft.com/office/officeart/2018/2/layout/IconVerticalSolidList"/>
    <dgm:cxn modelId="{6FDF82E1-279B-4B87-AF6D-06C0AEB6EAAD}" type="presParOf" srcId="{55C7E363-F13F-4A3D-83EC-42984AD9F4DD}" destId="{194E8848-CDD8-4174-A469-7E655404EA67}" srcOrd="3" destOrd="0" presId="urn:microsoft.com/office/officeart/2018/2/layout/IconVerticalSolidList"/>
    <dgm:cxn modelId="{5A3918A6-B61E-4A2F-A552-E3D985D91BE3}" type="presParOf" srcId="{7D284FF0-8AC1-4DC7-A1F0-6050573CA504}" destId="{EF07B65B-2096-4ECF-9553-E89A3A5CA776}" srcOrd="5" destOrd="0" presId="urn:microsoft.com/office/officeart/2018/2/layout/IconVerticalSolidList"/>
    <dgm:cxn modelId="{109BA9BA-753F-4F3E-AE1D-9A2977B1B3FA}" type="presParOf" srcId="{7D284FF0-8AC1-4DC7-A1F0-6050573CA504}" destId="{476993A0-B3DF-4C28-A15B-251B5C3596A0}" srcOrd="6" destOrd="0" presId="urn:microsoft.com/office/officeart/2018/2/layout/IconVerticalSolidList"/>
    <dgm:cxn modelId="{B261E6D9-AC6E-43C7-B040-2764318CB266}" type="presParOf" srcId="{476993A0-B3DF-4C28-A15B-251B5C3596A0}" destId="{4567DC0F-E026-46C6-BE7F-6E022F8A4F0E}" srcOrd="0" destOrd="0" presId="urn:microsoft.com/office/officeart/2018/2/layout/IconVerticalSolidList"/>
    <dgm:cxn modelId="{9D6E4F59-DDD9-4F8F-9146-78B64C4C170E}" type="presParOf" srcId="{476993A0-B3DF-4C28-A15B-251B5C3596A0}" destId="{13F97F47-F507-48EE-B833-E582220D2256}" srcOrd="1" destOrd="0" presId="urn:microsoft.com/office/officeart/2018/2/layout/IconVerticalSolidList"/>
    <dgm:cxn modelId="{2C835CC4-E67D-4B64-BDC9-D44F338ABE62}" type="presParOf" srcId="{476993A0-B3DF-4C28-A15B-251B5C3596A0}" destId="{66F159D8-4928-4FBE-A720-C2318C32575D}" srcOrd="2" destOrd="0" presId="urn:microsoft.com/office/officeart/2018/2/layout/IconVerticalSolidList"/>
    <dgm:cxn modelId="{2F59AABB-A972-4278-8DDB-4668B1DC1A12}" type="presParOf" srcId="{476993A0-B3DF-4C28-A15B-251B5C3596A0}" destId="{DC3FDECD-C5F5-4CD3-8BD1-C029F1501099}" srcOrd="3" destOrd="0" presId="urn:microsoft.com/office/officeart/2018/2/layout/IconVerticalSolidList"/>
    <dgm:cxn modelId="{F5CBDF1C-A894-4F74-970D-C9B4EDF49DCF}" type="presParOf" srcId="{7D284FF0-8AC1-4DC7-A1F0-6050573CA504}" destId="{98306421-9946-4671-8FE6-0A7481915207}" srcOrd="7" destOrd="0" presId="urn:microsoft.com/office/officeart/2018/2/layout/IconVerticalSolidList"/>
    <dgm:cxn modelId="{D53E1801-9193-45A1-9919-90EE4EE3DB4C}" type="presParOf" srcId="{7D284FF0-8AC1-4DC7-A1F0-6050573CA504}" destId="{E6CDDC62-3C73-4241-9303-142558AC6E0B}" srcOrd="8" destOrd="0" presId="urn:microsoft.com/office/officeart/2018/2/layout/IconVerticalSolidList"/>
    <dgm:cxn modelId="{72C43B4B-5CFD-47ED-8C72-BCD8AEE87F7E}" type="presParOf" srcId="{E6CDDC62-3C73-4241-9303-142558AC6E0B}" destId="{261E916B-CBAA-41C4-9892-18ADCFBA3B60}" srcOrd="0" destOrd="0" presId="urn:microsoft.com/office/officeart/2018/2/layout/IconVerticalSolidList"/>
    <dgm:cxn modelId="{8676843A-3E00-4D52-A472-70174DA97B1D}" type="presParOf" srcId="{E6CDDC62-3C73-4241-9303-142558AC6E0B}" destId="{8D848938-4402-4A6C-AFBE-F86DA686A943}" srcOrd="1" destOrd="0" presId="urn:microsoft.com/office/officeart/2018/2/layout/IconVerticalSolidList"/>
    <dgm:cxn modelId="{47110E53-77C5-4ACE-BE5B-C599D5926FF1}" type="presParOf" srcId="{E6CDDC62-3C73-4241-9303-142558AC6E0B}" destId="{BF896F69-9E8C-42AC-AF3F-AD64540E13AA}" srcOrd="2" destOrd="0" presId="urn:microsoft.com/office/officeart/2018/2/layout/IconVerticalSolidList"/>
    <dgm:cxn modelId="{DA8DF8B4-AE91-425B-A8B4-D69E3E899A55}" type="presParOf" srcId="{E6CDDC62-3C73-4241-9303-142558AC6E0B}" destId="{B2F869D3-83DB-4CE1-9230-B0351C29B73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F4B5C99-91A8-4088-AE9D-2B8B3C36EF05}" type="doc">
      <dgm:prSet loTypeId="urn:microsoft.com/office/officeart/2005/8/layout/vProcess5" loCatId="process" qsTypeId="urn:microsoft.com/office/officeart/2005/8/quickstyle/simple4" qsCatId="simple" csTypeId="urn:microsoft.com/office/officeart/2005/8/colors/accent2_2" csCatId="accent2" phldr="1"/>
      <dgm:spPr/>
      <dgm:t>
        <a:bodyPr/>
        <a:lstStyle/>
        <a:p>
          <a:endParaRPr lang="en-US"/>
        </a:p>
      </dgm:t>
    </dgm:pt>
    <dgm:pt modelId="{8E00CFB1-BB86-44B2-B149-3458126295E4}">
      <dgm:prSet/>
      <dgm:spPr/>
      <dgm:t>
        <a:bodyPr/>
        <a:lstStyle/>
        <a:p>
          <a:r>
            <a:rPr lang="en-US"/>
            <a:t>Design and develop a robotic car: Create a platform for a robotic car that can perform various movements and navigate its surroundings.</a:t>
          </a:r>
        </a:p>
      </dgm:t>
    </dgm:pt>
    <dgm:pt modelId="{645871C9-98E0-494F-9A01-C9A4DA7124B3}" type="parTrans" cxnId="{6DE93D79-060D-4054-9313-7A434AD8A0E0}">
      <dgm:prSet/>
      <dgm:spPr/>
      <dgm:t>
        <a:bodyPr/>
        <a:lstStyle/>
        <a:p>
          <a:endParaRPr lang="en-US"/>
        </a:p>
      </dgm:t>
    </dgm:pt>
    <dgm:pt modelId="{925A3369-3DED-4AF5-999E-8E8A2B1A6E85}" type="sibTrans" cxnId="{6DE93D79-060D-4054-9313-7A434AD8A0E0}">
      <dgm:prSet phldrT="1" phldr="0"/>
      <dgm:spPr/>
      <dgm:t>
        <a:bodyPr/>
        <a:lstStyle/>
        <a:p>
          <a:r>
            <a:rPr lang="en-US"/>
            <a:t>1</a:t>
          </a:r>
        </a:p>
      </dgm:t>
    </dgm:pt>
    <dgm:pt modelId="{7C604948-B1B1-4D70-B0CD-9EAA485E7E25}">
      <dgm:prSet/>
      <dgm:spPr/>
      <dgm:t>
        <a:bodyPr/>
        <a:lstStyle/>
        <a:p>
          <a:r>
            <a:rPr lang="en-US"/>
            <a:t>Integration of modern technology: Incorporate Android technology, wireless communication, and robotics to enable remote control of the car using an Android device.</a:t>
          </a:r>
        </a:p>
      </dgm:t>
    </dgm:pt>
    <dgm:pt modelId="{2849BCC9-5F1F-4CF3-A0E5-0E66C3B14BDB}" type="parTrans" cxnId="{490D819E-07DD-4899-A586-3F97BC86A177}">
      <dgm:prSet/>
      <dgm:spPr/>
      <dgm:t>
        <a:bodyPr/>
        <a:lstStyle/>
        <a:p>
          <a:endParaRPr lang="en-US"/>
        </a:p>
      </dgm:t>
    </dgm:pt>
    <dgm:pt modelId="{4AD7D853-205D-4E4F-BF03-32428BBCD1DA}" type="sibTrans" cxnId="{490D819E-07DD-4899-A586-3F97BC86A177}">
      <dgm:prSet phldrT="2" phldr="0"/>
      <dgm:spPr/>
      <dgm:t>
        <a:bodyPr/>
        <a:lstStyle/>
        <a:p>
          <a:r>
            <a:rPr lang="en-US"/>
            <a:t>2</a:t>
          </a:r>
        </a:p>
      </dgm:t>
    </dgm:pt>
    <dgm:pt modelId="{D4EEED69-847F-4261-8687-9851FAFD3A77}">
      <dgm:prSet/>
      <dgm:spPr/>
      <dgm:t>
        <a:bodyPr/>
        <a:lstStyle/>
        <a:p>
          <a:r>
            <a:rPr lang="en-US"/>
            <a:t>Userfriendly interface: Develop a custom Android application that provides a userfriendly interface for controlling the robotic car. The interface should be intuitive and easy to use.</a:t>
          </a:r>
        </a:p>
      </dgm:t>
    </dgm:pt>
    <dgm:pt modelId="{506768C0-66C7-40F9-9DA2-8E0F284D6747}" type="parTrans" cxnId="{84502946-2CAA-4CCD-8A5B-3053343C4BF1}">
      <dgm:prSet/>
      <dgm:spPr/>
      <dgm:t>
        <a:bodyPr/>
        <a:lstStyle/>
        <a:p>
          <a:endParaRPr lang="en-US"/>
        </a:p>
      </dgm:t>
    </dgm:pt>
    <dgm:pt modelId="{6F4D0055-4ED1-4314-8F34-C3E5B265AB74}" type="sibTrans" cxnId="{84502946-2CAA-4CCD-8A5B-3053343C4BF1}">
      <dgm:prSet phldrT="3" phldr="0"/>
      <dgm:spPr/>
      <dgm:t>
        <a:bodyPr/>
        <a:lstStyle/>
        <a:p>
          <a:r>
            <a:rPr lang="en-US"/>
            <a:t>3</a:t>
          </a:r>
        </a:p>
      </dgm:t>
    </dgm:pt>
    <dgm:pt modelId="{B8274955-2A4A-4341-8D63-0C577A9391DD}">
      <dgm:prSet phldr="0"/>
      <dgm:spPr/>
      <dgm:t>
        <a:bodyPr/>
        <a:lstStyle/>
        <a:p>
          <a:pPr rtl="0"/>
          <a:r>
            <a:rPr lang="en-US"/>
            <a:t>Enhanced functionality: Explore the integration of additional sensors and features to enhance the functionality of the robotic car. This may include obstacle detection and avoidance systems, video streaming capabilities, and autonomous navigation.</a:t>
          </a:r>
          <a:endParaRPr lang="en-US">
            <a:latin typeface="Bell MT"/>
          </a:endParaRPr>
        </a:p>
      </dgm:t>
    </dgm:pt>
    <dgm:pt modelId="{AA9E4A6F-5361-4DC6-A5F9-E4D41951610B}" type="parTrans" cxnId="{C2A17D7C-0AF4-4663-A938-9763C4D3B8A0}">
      <dgm:prSet/>
      <dgm:spPr/>
    </dgm:pt>
    <dgm:pt modelId="{E9933FD0-76EC-4460-8BFD-E77F3CBDC28F}" type="sibTrans" cxnId="{C2A17D7C-0AF4-4663-A938-9763C4D3B8A0}">
      <dgm:prSet phldrT="4" phldr="0"/>
      <dgm:spPr/>
      <dgm:t>
        <a:bodyPr/>
        <a:lstStyle/>
        <a:p>
          <a:endParaRPr lang="en-US"/>
        </a:p>
      </dgm:t>
    </dgm:pt>
    <dgm:pt modelId="{061494C5-1ABC-40A3-BDDD-BD00931ADC8D}" type="pres">
      <dgm:prSet presAssocID="{CF4B5C99-91A8-4088-AE9D-2B8B3C36EF05}" presName="outerComposite" presStyleCnt="0">
        <dgm:presLayoutVars>
          <dgm:chMax val="5"/>
          <dgm:dir/>
          <dgm:resizeHandles val="exact"/>
        </dgm:presLayoutVars>
      </dgm:prSet>
      <dgm:spPr/>
      <dgm:t>
        <a:bodyPr/>
        <a:lstStyle/>
        <a:p>
          <a:endParaRPr lang="en-US"/>
        </a:p>
      </dgm:t>
    </dgm:pt>
    <dgm:pt modelId="{613A8F8D-35A7-460C-BA36-D0B14D09C7A3}" type="pres">
      <dgm:prSet presAssocID="{CF4B5C99-91A8-4088-AE9D-2B8B3C36EF05}" presName="dummyMaxCanvas" presStyleCnt="0">
        <dgm:presLayoutVars/>
      </dgm:prSet>
      <dgm:spPr/>
    </dgm:pt>
    <dgm:pt modelId="{ED07EABE-9AF8-4AFE-8255-47F2A37CF436}" type="pres">
      <dgm:prSet presAssocID="{CF4B5C99-91A8-4088-AE9D-2B8B3C36EF05}" presName="FourNodes_1" presStyleLbl="node1" presStyleIdx="0" presStyleCnt="4">
        <dgm:presLayoutVars>
          <dgm:bulletEnabled val="1"/>
        </dgm:presLayoutVars>
      </dgm:prSet>
      <dgm:spPr/>
      <dgm:t>
        <a:bodyPr/>
        <a:lstStyle/>
        <a:p>
          <a:endParaRPr lang="en-US"/>
        </a:p>
      </dgm:t>
    </dgm:pt>
    <dgm:pt modelId="{4B6F9DF1-BDC9-41CE-B145-C477E45D8E8D}" type="pres">
      <dgm:prSet presAssocID="{CF4B5C99-91A8-4088-AE9D-2B8B3C36EF05}" presName="FourNodes_2" presStyleLbl="node1" presStyleIdx="1" presStyleCnt="4">
        <dgm:presLayoutVars>
          <dgm:bulletEnabled val="1"/>
        </dgm:presLayoutVars>
      </dgm:prSet>
      <dgm:spPr/>
      <dgm:t>
        <a:bodyPr/>
        <a:lstStyle/>
        <a:p>
          <a:endParaRPr lang="en-US"/>
        </a:p>
      </dgm:t>
    </dgm:pt>
    <dgm:pt modelId="{FE50CF07-4AE5-4075-8CB2-D56C3324CAFF}" type="pres">
      <dgm:prSet presAssocID="{CF4B5C99-91A8-4088-AE9D-2B8B3C36EF05}" presName="FourNodes_3" presStyleLbl="node1" presStyleIdx="2" presStyleCnt="4">
        <dgm:presLayoutVars>
          <dgm:bulletEnabled val="1"/>
        </dgm:presLayoutVars>
      </dgm:prSet>
      <dgm:spPr/>
      <dgm:t>
        <a:bodyPr/>
        <a:lstStyle/>
        <a:p>
          <a:endParaRPr lang="en-US"/>
        </a:p>
      </dgm:t>
    </dgm:pt>
    <dgm:pt modelId="{9BE50FD9-51B9-48FF-863D-FF2BCCE9593F}" type="pres">
      <dgm:prSet presAssocID="{CF4B5C99-91A8-4088-AE9D-2B8B3C36EF05}" presName="FourNodes_4" presStyleLbl="node1" presStyleIdx="3" presStyleCnt="4">
        <dgm:presLayoutVars>
          <dgm:bulletEnabled val="1"/>
        </dgm:presLayoutVars>
      </dgm:prSet>
      <dgm:spPr/>
      <dgm:t>
        <a:bodyPr/>
        <a:lstStyle/>
        <a:p>
          <a:endParaRPr lang="en-US"/>
        </a:p>
      </dgm:t>
    </dgm:pt>
    <dgm:pt modelId="{39D75C2E-68A2-4CEA-98C3-EC8BFD5E6EF0}" type="pres">
      <dgm:prSet presAssocID="{CF4B5C99-91A8-4088-AE9D-2B8B3C36EF05}" presName="FourConn_1-2" presStyleLbl="fgAccFollowNode1" presStyleIdx="0" presStyleCnt="3">
        <dgm:presLayoutVars>
          <dgm:bulletEnabled val="1"/>
        </dgm:presLayoutVars>
      </dgm:prSet>
      <dgm:spPr/>
      <dgm:t>
        <a:bodyPr/>
        <a:lstStyle/>
        <a:p>
          <a:endParaRPr lang="en-US"/>
        </a:p>
      </dgm:t>
    </dgm:pt>
    <dgm:pt modelId="{CD1C7FE5-FF57-451D-AFA1-E741D331F543}" type="pres">
      <dgm:prSet presAssocID="{CF4B5C99-91A8-4088-AE9D-2B8B3C36EF05}" presName="FourConn_2-3" presStyleLbl="fgAccFollowNode1" presStyleIdx="1" presStyleCnt="3">
        <dgm:presLayoutVars>
          <dgm:bulletEnabled val="1"/>
        </dgm:presLayoutVars>
      </dgm:prSet>
      <dgm:spPr/>
      <dgm:t>
        <a:bodyPr/>
        <a:lstStyle/>
        <a:p>
          <a:endParaRPr lang="en-US"/>
        </a:p>
      </dgm:t>
    </dgm:pt>
    <dgm:pt modelId="{6F2AACB9-3553-488F-B698-F45E92E15C1D}" type="pres">
      <dgm:prSet presAssocID="{CF4B5C99-91A8-4088-AE9D-2B8B3C36EF05}" presName="FourConn_3-4" presStyleLbl="fgAccFollowNode1" presStyleIdx="2" presStyleCnt="3">
        <dgm:presLayoutVars>
          <dgm:bulletEnabled val="1"/>
        </dgm:presLayoutVars>
      </dgm:prSet>
      <dgm:spPr/>
      <dgm:t>
        <a:bodyPr/>
        <a:lstStyle/>
        <a:p>
          <a:endParaRPr lang="en-US"/>
        </a:p>
      </dgm:t>
    </dgm:pt>
    <dgm:pt modelId="{E7F85A11-10F2-4DBE-ACD2-87392A79C42D}" type="pres">
      <dgm:prSet presAssocID="{CF4B5C99-91A8-4088-AE9D-2B8B3C36EF05}" presName="FourNodes_1_text" presStyleLbl="node1" presStyleIdx="3" presStyleCnt="4">
        <dgm:presLayoutVars>
          <dgm:bulletEnabled val="1"/>
        </dgm:presLayoutVars>
      </dgm:prSet>
      <dgm:spPr/>
      <dgm:t>
        <a:bodyPr/>
        <a:lstStyle/>
        <a:p>
          <a:endParaRPr lang="en-US"/>
        </a:p>
      </dgm:t>
    </dgm:pt>
    <dgm:pt modelId="{E9618C27-E92A-4397-BE0F-7F83EA91FA25}" type="pres">
      <dgm:prSet presAssocID="{CF4B5C99-91A8-4088-AE9D-2B8B3C36EF05}" presName="FourNodes_2_text" presStyleLbl="node1" presStyleIdx="3" presStyleCnt="4">
        <dgm:presLayoutVars>
          <dgm:bulletEnabled val="1"/>
        </dgm:presLayoutVars>
      </dgm:prSet>
      <dgm:spPr/>
      <dgm:t>
        <a:bodyPr/>
        <a:lstStyle/>
        <a:p>
          <a:endParaRPr lang="en-US"/>
        </a:p>
      </dgm:t>
    </dgm:pt>
    <dgm:pt modelId="{A7242E7F-B65C-455F-ABEB-21CF70110B47}" type="pres">
      <dgm:prSet presAssocID="{CF4B5C99-91A8-4088-AE9D-2B8B3C36EF05}" presName="FourNodes_3_text" presStyleLbl="node1" presStyleIdx="3" presStyleCnt="4">
        <dgm:presLayoutVars>
          <dgm:bulletEnabled val="1"/>
        </dgm:presLayoutVars>
      </dgm:prSet>
      <dgm:spPr/>
      <dgm:t>
        <a:bodyPr/>
        <a:lstStyle/>
        <a:p>
          <a:endParaRPr lang="en-US"/>
        </a:p>
      </dgm:t>
    </dgm:pt>
    <dgm:pt modelId="{6BBCD56C-4F3F-43D7-8361-4684DBAC496E}" type="pres">
      <dgm:prSet presAssocID="{CF4B5C99-91A8-4088-AE9D-2B8B3C36EF05}" presName="FourNodes_4_text" presStyleLbl="node1" presStyleIdx="3" presStyleCnt="4">
        <dgm:presLayoutVars>
          <dgm:bulletEnabled val="1"/>
        </dgm:presLayoutVars>
      </dgm:prSet>
      <dgm:spPr/>
      <dgm:t>
        <a:bodyPr/>
        <a:lstStyle/>
        <a:p>
          <a:endParaRPr lang="en-US"/>
        </a:p>
      </dgm:t>
    </dgm:pt>
  </dgm:ptLst>
  <dgm:cxnLst>
    <dgm:cxn modelId="{05936656-3A38-42D0-A3BB-4C6752A98B8C}" type="presOf" srcId="{D4EEED69-847F-4261-8687-9851FAFD3A77}" destId="{A7242E7F-B65C-455F-ABEB-21CF70110B47}" srcOrd="1" destOrd="0" presId="urn:microsoft.com/office/officeart/2005/8/layout/vProcess5"/>
    <dgm:cxn modelId="{9E93CDED-6E85-4941-B00F-A6E85C3C1339}" type="presOf" srcId="{B8274955-2A4A-4341-8D63-0C577A9391DD}" destId="{9BE50FD9-51B9-48FF-863D-FF2BCCE9593F}" srcOrd="0" destOrd="0" presId="urn:microsoft.com/office/officeart/2005/8/layout/vProcess5"/>
    <dgm:cxn modelId="{490D819E-07DD-4899-A586-3F97BC86A177}" srcId="{CF4B5C99-91A8-4088-AE9D-2B8B3C36EF05}" destId="{7C604948-B1B1-4D70-B0CD-9EAA485E7E25}" srcOrd="1" destOrd="0" parTransId="{2849BCC9-5F1F-4CF3-A0E5-0E66C3B14BDB}" sibTransId="{4AD7D853-205D-4E4F-BF03-32428BBCD1DA}"/>
    <dgm:cxn modelId="{6DE93D79-060D-4054-9313-7A434AD8A0E0}" srcId="{CF4B5C99-91A8-4088-AE9D-2B8B3C36EF05}" destId="{8E00CFB1-BB86-44B2-B149-3458126295E4}" srcOrd="0" destOrd="0" parTransId="{645871C9-98E0-494F-9A01-C9A4DA7124B3}" sibTransId="{925A3369-3DED-4AF5-999E-8E8A2B1A6E85}"/>
    <dgm:cxn modelId="{407F913A-82B2-4171-925C-9E561A51B411}" type="presOf" srcId="{4AD7D853-205D-4E4F-BF03-32428BBCD1DA}" destId="{CD1C7FE5-FF57-451D-AFA1-E741D331F543}" srcOrd="0" destOrd="0" presId="urn:microsoft.com/office/officeart/2005/8/layout/vProcess5"/>
    <dgm:cxn modelId="{F8AB1A82-2C59-4DA2-90B5-AB2DCCA3C8B7}" type="presOf" srcId="{D4EEED69-847F-4261-8687-9851FAFD3A77}" destId="{FE50CF07-4AE5-4075-8CB2-D56C3324CAFF}" srcOrd="0" destOrd="0" presId="urn:microsoft.com/office/officeart/2005/8/layout/vProcess5"/>
    <dgm:cxn modelId="{84502946-2CAA-4CCD-8A5B-3053343C4BF1}" srcId="{CF4B5C99-91A8-4088-AE9D-2B8B3C36EF05}" destId="{D4EEED69-847F-4261-8687-9851FAFD3A77}" srcOrd="2" destOrd="0" parTransId="{506768C0-66C7-40F9-9DA2-8E0F284D6747}" sibTransId="{6F4D0055-4ED1-4314-8F34-C3E5B265AB74}"/>
    <dgm:cxn modelId="{39971609-3E69-4D7F-B244-346C5EF85434}" type="presOf" srcId="{CF4B5C99-91A8-4088-AE9D-2B8B3C36EF05}" destId="{061494C5-1ABC-40A3-BDDD-BD00931ADC8D}" srcOrd="0" destOrd="0" presId="urn:microsoft.com/office/officeart/2005/8/layout/vProcess5"/>
    <dgm:cxn modelId="{E2CC8B33-D3B7-4AC1-B661-A49E7BD9B49C}" type="presOf" srcId="{8E00CFB1-BB86-44B2-B149-3458126295E4}" destId="{E7F85A11-10F2-4DBE-ACD2-87392A79C42D}" srcOrd="1" destOrd="0" presId="urn:microsoft.com/office/officeart/2005/8/layout/vProcess5"/>
    <dgm:cxn modelId="{3D8EEDA5-3D07-4C90-8C22-247CF5BBF225}" type="presOf" srcId="{7C604948-B1B1-4D70-B0CD-9EAA485E7E25}" destId="{E9618C27-E92A-4397-BE0F-7F83EA91FA25}" srcOrd="1" destOrd="0" presId="urn:microsoft.com/office/officeart/2005/8/layout/vProcess5"/>
    <dgm:cxn modelId="{4A5BC60B-F844-4E1D-9BB3-AF1692BECDFB}" type="presOf" srcId="{8E00CFB1-BB86-44B2-B149-3458126295E4}" destId="{ED07EABE-9AF8-4AFE-8255-47F2A37CF436}" srcOrd="0" destOrd="0" presId="urn:microsoft.com/office/officeart/2005/8/layout/vProcess5"/>
    <dgm:cxn modelId="{1D0B387C-CEE3-41F5-A93C-EF8CCB13F208}" type="presOf" srcId="{6F4D0055-4ED1-4314-8F34-C3E5B265AB74}" destId="{6F2AACB9-3553-488F-B698-F45E92E15C1D}" srcOrd="0" destOrd="0" presId="urn:microsoft.com/office/officeart/2005/8/layout/vProcess5"/>
    <dgm:cxn modelId="{17235277-E4CF-4AC0-837E-31C34DF0C303}" type="presOf" srcId="{7C604948-B1B1-4D70-B0CD-9EAA485E7E25}" destId="{4B6F9DF1-BDC9-41CE-B145-C477E45D8E8D}" srcOrd="0" destOrd="0" presId="urn:microsoft.com/office/officeart/2005/8/layout/vProcess5"/>
    <dgm:cxn modelId="{C2A17D7C-0AF4-4663-A938-9763C4D3B8A0}" srcId="{CF4B5C99-91A8-4088-AE9D-2B8B3C36EF05}" destId="{B8274955-2A4A-4341-8D63-0C577A9391DD}" srcOrd="3" destOrd="0" parTransId="{AA9E4A6F-5361-4DC6-A5F9-E4D41951610B}" sibTransId="{E9933FD0-76EC-4460-8BFD-E77F3CBDC28F}"/>
    <dgm:cxn modelId="{3CB683E3-B1CF-470A-A5EB-DD65CDFF7E09}" type="presOf" srcId="{B8274955-2A4A-4341-8D63-0C577A9391DD}" destId="{6BBCD56C-4F3F-43D7-8361-4684DBAC496E}" srcOrd="1" destOrd="0" presId="urn:microsoft.com/office/officeart/2005/8/layout/vProcess5"/>
    <dgm:cxn modelId="{D30714C2-7C67-4EDB-86A5-F4AB9E1BD06C}" type="presOf" srcId="{925A3369-3DED-4AF5-999E-8E8A2B1A6E85}" destId="{39D75C2E-68A2-4CEA-98C3-EC8BFD5E6EF0}" srcOrd="0" destOrd="0" presId="urn:microsoft.com/office/officeart/2005/8/layout/vProcess5"/>
    <dgm:cxn modelId="{AF1DD922-8393-4564-BAD1-2A9B4527B1A4}" type="presParOf" srcId="{061494C5-1ABC-40A3-BDDD-BD00931ADC8D}" destId="{613A8F8D-35A7-460C-BA36-D0B14D09C7A3}" srcOrd="0" destOrd="0" presId="urn:microsoft.com/office/officeart/2005/8/layout/vProcess5"/>
    <dgm:cxn modelId="{36F02E63-CAED-476B-97BB-46CC1FBEE19A}" type="presParOf" srcId="{061494C5-1ABC-40A3-BDDD-BD00931ADC8D}" destId="{ED07EABE-9AF8-4AFE-8255-47F2A37CF436}" srcOrd="1" destOrd="0" presId="urn:microsoft.com/office/officeart/2005/8/layout/vProcess5"/>
    <dgm:cxn modelId="{3F2CBA5C-D5A3-45F4-AE08-738BC0B26E31}" type="presParOf" srcId="{061494C5-1ABC-40A3-BDDD-BD00931ADC8D}" destId="{4B6F9DF1-BDC9-41CE-B145-C477E45D8E8D}" srcOrd="2" destOrd="0" presId="urn:microsoft.com/office/officeart/2005/8/layout/vProcess5"/>
    <dgm:cxn modelId="{E36A4ED3-FEBB-46A1-B4B6-FDB39A95E453}" type="presParOf" srcId="{061494C5-1ABC-40A3-BDDD-BD00931ADC8D}" destId="{FE50CF07-4AE5-4075-8CB2-D56C3324CAFF}" srcOrd="3" destOrd="0" presId="urn:microsoft.com/office/officeart/2005/8/layout/vProcess5"/>
    <dgm:cxn modelId="{7308C4CB-1FE7-458F-A40C-20BC2EA9C2E5}" type="presParOf" srcId="{061494C5-1ABC-40A3-BDDD-BD00931ADC8D}" destId="{9BE50FD9-51B9-48FF-863D-FF2BCCE9593F}" srcOrd="4" destOrd="0" presId="urn:microsoft.com/office/officeart/2005/8/layout/vProcess5"/>
    <dgm:cxn modelId="{B165C3F5-72CF-4C64-BAD7-19DA255229E9}" type="presParOf" srcId="{061494C5-1ABC-40A3-BDDD-BD00931ADC8D}" destId="{39D75C2E-68A2-4CEA-98C3-EC8BFD5E6EF0}" srcOrd="5" destOrd="0" presId="urn:microsoft.com/office/officeart/2005/8/layout/vProcess5"/>
    <dgm:cxn modelId="{5DADE538-C3E3-4620-86EB-9D3D33FC8C25}" type="presParOf" srcId="{061494C5-1ABC-40A3-BDDD-BD00931ADC8D}" destId="{CD1C7FE5-FF57-451D-AFA1-E741D331F543}" srcOrd="6" destOrd="0" presId="urn:microsoft.com/office/officeart/2005/8/layout/vProcess5"/>
    <dgm:cxn modelId="{6B8B2235-FE52-433C-8DA6-AE8981C1EA1F}" type="presParOf" srcId="{061494C5-1ABC-40A3-BDDD-BD00931ADC8D}" destId="{6F2AACB9-3553-488F-B698-F45E92E15C1D}" srcOrd="7" destOrd="0" presId="urn:microsoft.com/office/officeart/2005/8/layout/vProcess5"/>
    <dgm:cxn modelId="{0134E250-C5AA-4F0E-9377-12886C3AC0A1}" type="presParOf" srcId="{061494C5-1ABC-40A3-BDDD-BD00931ADC8D}" destId="{E7F85A11-10F2-4DBE-ACD2-87392A79C42D}" srcOrd="8" destOrd="0" presId="urn:microsoft.com/office/officeart/2005/8/layout/vProcess5"/>
    <dgm:cxn modelId="{DD402102-7892-4014-9733-133DC9BF0E8C}" type="presParOf" srcId="{061494C5-1ABC-40A3-BDDD-BD00931ADC8D}" destId="{E9618C27-E92A-4397-BE0F-7F83EA91FA25}" srcOrd="9" destOrd="0" presId="urn:microsoft.com/office/officeart/2005/8/layout/vProcess5"/>
    <dgm:cxn modelId="{D282808B-7B37-491F-86E8-535B749CEBED}" type="presParOf" srcId="{061494C5-1ABC-40A3-BDDD-BD00931ADC8D}" destId="{A7242E7F-B65C-455F-ABEB-21CF70110B47}" srcOrd="10" destOrd="0" presId="urn:microsoft.com/office/officeart/2005/8/layout/vProcess5"/>
    <dgm:cxn modelId="{BFA50A8F-1406-43A2-B244-BAFCEAA4127B}" type="presParOf" srcId="{061494C5-1ABC-40A3-BDDD-BD00931ADC8D}" destId="{6BBCD56C-4F3F-43D7-8361-4684DBAC496E}"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4EEFA16-B5EF-4E28-8768-B6C271E9A8C1}" type="doc">
      <dgm:prSet loTypeId="urn:microsoft.com/office/officeart/2016/7/layout/ChevronBlockProcess" loCatId="process" qsTypeId="urn:microsoft.com/office/officeart/2005/8/quickstyle/simple4" qsCatId="simple" csTypeId="urn:microsoft.com/office/officeart/2005/8/colors/colorful2" csCatId="colorful"/>
      <dgm:spPr/>
      <dgm:t>
        <a:bodyPr/>
        <a:lstStyle/>
        <a:p>
          <a:endParaRPr lang="en-US"/>
        </a:p>
      </dgm:t>
    </dgm:pt>
    <dgm:pt modelId="{CF7DA7E1-05CE-4792-9A5B-7DD1E8FACE9A}">
      <dgm:prSet/>
      <dgm:spPr/>
      <dgm:t>
        <a:bodyPr/>
        <a:lstStyle/>
        <a:p>
          <a:r>
            <a:rPr lang="en-US"/>
            <a:t>Design and develop</a:t>
          </a:r>
        </a:p>
      </dgm:t>
    </dgm:pt>
    <dgm:pt modelId="{4391BDDE-CE4F-40E1-A069-5035F0D20DC0}" type="parTrans" cxnId="{614AD0B3-16B5-46C3-ACB4-A1CB08FE9A43}">
      <dgm:prSet/>
      <dgm:spPr/>
      <dgm:t>
        <a:bodyPr/>
        <a:lstStyle/>
        <a:p>
          <a:endParaRPr lang="en-US"/>
        </a:p>
      </dgm:t>
    </dgm:pt>
    <dgm:pt modelId="{1E9652F5-791D-4C7D-BA6D-4F4E0DBB93CA}" type="sibTrans" cxnId="{614AD0B3-16B5-46C3-ACB4-A1CB08FE9A43}">
      <dgm:prSet/>
      <dgm:spPr/>
      <dgm:t>
        <a:bodyPr/>
        <a:lstStyle/>
        <a:p>
          <a:endParaRPr lang="en-US"/>
        </a:p>
      </dgm:t>
    </dgm:pt>
    <dgm:pt modelId="{F8DBC8CF-365D-4940-949F-1A217F0F5D63}">
      <dgm:prSet/>
      <dgm:spPr/>
      <dgm:t>
        <a:bodyPr/>
        <a:lstStyle/>
        <a:p>
          <a:r>
            <a:rPr lang="en-US"/>
            <a:t>Design and develop a robotic car controlled by an Android device.</a:t>
          </a:r>
        </a:p>
      </dgm:t>
    </dgm:pt>
    <dgm:pt modelId="{D2BB4066-C1F9-44DE-9762-0F7B0234670D}" type="parTrans" cxnId="{C7D8AEDA-5FB9-4832-A753-FCDA36B8BC16}">
      <dgm:prSet/>
      <dgm:spPr/>
      <dgm:t>
        <a:bodyPr/>
        <a:lstStyle/>
        <a:p>
          <a:endParaRPr lang="en-US"/>
        </a:p>
      </dgm:t>
    </dgm:pt>
    <dgm:pt modelId="{86633149-B990-4B06-919F-CD6DF9F64660}" type="sibTrans" cxnId="{C7D8AEDA-5FB9-4832-A753-FCDA36B8BC16}">
      <dgm:prSet/>
      <dgm:spPr/>
      <dgm:t>
        <a:bodyPr/>
        <a:lstStyle/>
        <a:p>
          <a:endParaRPr lang="en-US"/>
        </a:p>
      </dgm:t>
    </dgm:pt>
    <dgm:pt modelId="{CE7F9BD1-DD69-4F5E-82AF-52633380037C}">
      <dgm:prSet/>
      <dgm:spPr/>
      <dgm:t>
        <a:bodyPr/>
        <a:lstStyle/>
        <a:p>
          <a:r>
            <a:rPr lang="en-US"/>
            <a:t>Establish</a:t>
          </a:r>
        </a:p>
      </dgm:t>
    </dgm:pt>
    <dgm:pt modelId="{C4E4A435-1D05-461B-8560-4DE753A4475A}" type="parTrans" cxnId="{7597793B-887A-4CF2-81D8-A2CEFBCBB08A}">
      <dgm:prSet/>
      <dgm:spPr/>
      <dgm:t>
        <a:bodyPr/>
        <a:lstStyle/>
        <a:p>
          <a:endParaRPr lang="en-US"/>
        </a:p>
      </dgm:t>
    </dgm:pt>
    <dgm:pt modelId="{5828B2BA-1E3E-4157-B451-31F2BD732A72}" type="sibTrans" cxnId="{7597793B-887A-4CF2-81D8-A2CEFBCBB08A}">
      <dgm:prSet/>
      <dgm:spPr/>
      <dgm:t>
        <a:bodyPr/>
        <a:lstStyle/>
        <a:p>
          <a:endParaRPr lang="en-US"/>
        </a:p>
      </dgm:t>
    </dgm:pt>
    <dgm:pt modelId="{09788D1B-4C9F-4385-96CC-818C1CF07CEB}">
      <dgm:prSet/>
      <dgm:spPr/>
      <dgm:t>
        <a:bodyPr/>
        <a:lstStyle/>
        <a:p>
          <a:r>
            <a:rPr lang="en-US"/>
            <a:t>Establish a reliable and responsive wireless communication between the Android device and the robotic car.</a:t>
          </a:r>
        </a:p>
      </dgm:t>
    </dgm:pt>
    <dgm:pt modelId="{CFF63903-DC03-4251-A3BE-9E7850CD3BAF}" type="parTrans" cxnId="{62BE0F22-60FD-436E-8070-7D51906764E1}">
      <dgm:prSet/>
      <dgm:spPr/>
      <dgm:t>
        <a:bodyPr/>
        <a:lstStyle/>
        <a:p>
          <a:endParaRPr lang="en-US"/>
        </a:p>
      </dgm:t>
    </dgm:pt>
    <dgm:pt modelId="{948360EB-7652-429B-BDAA-FE048CCBBD80}" type="sibTrans" cxnId="{62BE0F22-60FD-436E-8070-7D51906764E1}">
      <dgm:prSet/>
      <dgm:spPr/>
      <dgm:t>
        <a:bodyPr/>
        <a:lstStyle/>
        <a:p>
          <a:endParaRPr lang="en-US"/>
        </a:p>
      </dgm:t>
    </dgm:pt>
    <dgm:pt modelId="{FA6F81DA-C695-4FA2-8A72-6BE90F6614EF}">
      <dgm:prSet/>
      <dgm:spPr/>
      <dgm:t>
        <a:bodyPr/>
        <a:lstStyle/>
        <a:p>
          <a:r>
            <a:rPr lang="en-US"/>
            <a:t>Implement</a:t>
          </a:r>
        </a:p>
      </dgm:t>
    </dgm:pt>
    <dgm:pt modelId="{C5BDA79F-BA77-4B02-87F1-B3BEFDD98C67}" type="parTrans" cxnId="{9D4DE7D3-253F-404D-8317-A58752346E25}">
      <dgm:prSet/>
      <dgm:spPr/>
      <dgm:t>
        <a:bodyPr/>
        <a:lstStyle/>
        <a:p>
          <a:endParaRPr lang="en-US"/>
        </a:p>
      </dgm:t>
    </dgm:pt>
    <dgm:pt modelId="{AFBB52AB-FEC1-4D0B-B50B-06F64F686085}" type="sibTrans" cxnId="{9D4DE7D3-253F-404D-8317-A58752346E25}">
      <dgm:prSet/>
      <dgm:spPr/>
      <dgm:t>
        <a:bodyPr/>
        <a:lstStyle/>
        <a:p>
          <a:endParaRPr lang="en-US"/>
        </a:p>
      </dgm:t>
    </dgm:pt>
    <dgm:pt modelId="{EB22DB57-42E0-4FDD-81AA-9995208FCD82}">
      <dgm:prSet/>
      <dgm:spPr/>
      <dgm:t>
        <a:bodyPr/>
        <a:lstStyle/>
        <a:p>
          <a:r>
            <a:rPr lang="en-US"/>
            <a:t>Implement intuitive controls and a userfriendly interface in the Android application for easy maneuvering of the robotic car.</a:t>
          </a:r>
        </a:p>
      </dgm:t>
    </dgm:pt>
    <dgm:pt modelId="{2E5F8DF9-50D0-4086-BD5E-EEFE1BBD0123}" type="parTrans" cxnId="{7F5072E5-695B-4041-9717-A2FA16DC0A70}">
      <dgm:prSet/>
      <dgm:spPr/>
      <dgm:t>
        <a:bodyPr/>
        <a:lstStyle/>
        <a:p>
          <a:endParaRPr lang="en-US"/>
        </a:p>
      </dgm:t>
    </dgm:pt>
    <dgm:pt modelId="{49E677CC-3614-498D-AE3F-3981C8A3BF5E}" type="sibTrans" cxnId="{7F5072E5-695B-4041-9717-A2FA16DC0A70}">
      <dgm:prSet/>
      <dgm:spPr/>
      <dgm:t>
        <a:bodyPr/>
        <a:lstStyle/>
        <a:p>
          <a:endParaRPr lang="en-US"/>
        </a:p>
      </dgm:t>
    </dgm:pt>
    <dgm:pt modelId="{C3D83914-0F54-497E-BBB8-FCBB7D5AAEE7}">
      <dgm:prSet/>
      <dgm:spPr/>
      <dgm:t>
        <a:bodyPr/>
        <a:lstStyle/>
        <a:p>
          <a:r>
            <a:rPr lang="en-US"/>
            <a:t>Incorporate</a:t>
          </a:r>
        </a:p>
      </dgm:t>
    </dgm:pt>
    <dgm:pt modelId="{B8B84365-6377-40AF-8C7F-6191182AD79D}" type="parTrans" cxnId="{8CB51283-7C46-4183-A27A-8A7F3172ABBD}">
      <dgm:prSet/>
      <dgm:spPr/>
      <dgm:t>
        <a:bodyPr/>
        <a:lstStyle/>
        <a:p>
          <a:endParaRPr lang="en-US"/>
        </a:p>
      </dgm:t>
    </dgm:pt>
    <dgm:pt modelId="{4FE05D5A-C71E-4933-8360-78C4919B9B32}" type="sibTrans" cxnId="{8CB51283-7C46-4183-A27A-8A7F3172ABBD}">
      <dgm:prSet/>
      <dgm:spPr/>
      <dgm:t>
        <a:bodyPr/>
        <a:lstStyle/>
        <a:p>
          <a:endParaRPr lang="en-US"/>
        </a:p>
      </dgm:t>
    </dgm:pt>
    <dgm:pt modelId="{5F54EA3F-C64A-4ACB-BA0B-ADA06006CCAB}">
      <dgm:prSet/>
      <dgm:spPr/>
      <dgm:t>
        <a:bodyPr/>
        <a:lstStyle/>
        <a:p>
          <a:r>
            <a:rPr lang="en-US"/>
            <a:t>Incorporate sensors for obstacle detection and avoidance to ensure safe navigation.</a:t>
          </a:r>
        </a:p>
      </dgm:t>
    </dgm:pt>
    <dgm:pt modelId="{17157897-CAB6-4BBE-82E4-B05AE9229E2E}" type="parTrans" cxnId="{7CA3C700-B03A-40F1-B48C-B01ED7376B9E}">
      <dgm:prSet/>
      <dgm:spPr/>
      <dgm:t>
        <a:bodyPr/>
        <a:lstStyle/>
        <a:p>
          <a:endParaRPr lang="en-US"/>
        </a:p>
      </dgm:t>
    </dgm:pt>
    <dgm:pt modelId="{1BB80B92-B9B2-4591-A03F-36C5A958FA14}" type="sibTrans" cxnId="{7CA3C700-B03A-40F1-B48C-B01ED7376B9E}">
      <dgm:prSet/>
      <dgm:spPr/>
      <dgm:t>
        <a:bodyPr/>
        <a:lstStyle/>
        <a:p>
          <a:endParaRPr lang="en-US"/>
        </a:p>
      </dgm:t>
    </dgm:pt>
    <dgm:pt modelId="{93243AC0-A3BA-49B3-A556-7EA9B9E14E1B}">
      <dgm:prSet/>
      <dgm:spPr/>
      <dgm:t>
        <a:bodyPr/>
        <a:lstStyle/>
        <a:p>
          <a:r>
            <a:rPr lang="en-US"/>
            <a:t>Optimize</a:t>
          </a:r>
        </a:p>
      </dgm:t>
    </dgm:pt>
    <dgm:pt modelId="{C3E5D6AC-560B-4D1D-9827-7C3191FDB99B}" type="parTrans" cxnId="{4257FF94-8212-42FB-896F-0475FB8BFF73}">
      <dgm:prSet/>
      <dgm:spPr/>
      <dgm:t>
        <a:bodyPr/>
        <a:lstStyle/>
        <a:p>
          <a:endParaRPr lang="en-US"/>
        </a:p>
      </dgm:t>
    </dgm:pt>
    <dgm:pt modelId="{BD0FEE18-F294-423D-9023-27536B73B3F0}" type="sibTrans" cxnId="{4257FF94-8212-42FB-896F-0475FB8BFF73}">
      <dgm:prSet/>
      <dgm:spPr/>
      <dgm:t>
        <a:bodyPr/>
        <a:lstStyle/>
        <a:p>
          <a:endParaRPr lang="en-US"/>
        </a:p>
      </dgm:t>
    </dgm:pt>
    <dgm:pt modelId="{303D4BB0-FF0E-4CF3-B906-3EA575D07D89}">
      <dgm:prSet/>
      <dgm:spPr/>
      <dgm:t>
        <a:bodyPr/>
        <a:lstStyle/>
        <a:p>
          <a:r>
            <a:rPr lang="en-US"/>
            <a:t>Optimize the control algorithms and hardware components for efficient and seamless integration.</a:t>
          </a:r>
        </a:p>
      </dgm:t>
    </dgm:pt>
    <dgm:pt modelId="{FBC6C55B-2A9D-4D35-A17B-2A3968999E9E}" type="parTrans" cxnId="{235DAC5E-DC26-4B81-B319-DE71CAB920CF}">
      <dgm:prSet/>
      <dgm:spPr/>
      <dgm:t>
        <a:bodyPr/>
        <a:lstStyle/>
        <a:p>
          <a:endParaRPr lang="en-US"/>
        </a:p>
      </dgm:t>
    </dgm:pt>
    <dgm:pt modelId="{72DDC55F-7539-4B94-8AD7-45374B06F24A}" type="sibTrans" cxnId="{235DAC5E-DC26-4B81-B319-DE71CAB920CF}">
      <dgm:prSet/>
      <dgm:spPr/>
      <dgm:t>
        <a:bodyPr/>
        <a:lstStyle/>
        <a:p>
          <a:endParaRPr lang="en-US"/>
        </a:p>
      </dgm:t>
    </dgm:pt>
    <dgm:pt modelId="{5F93FCC7-B7A6-4E51-B724-FA06616D4F9C}" type="pres">
      <dgm:prSet presAssocID="{C4EEFA16-B5EF-4E28-8768-B6C271E9A8C1}" presName="Name0" presStyleCnt="0">
        <dgm:presLayoutVars>
          <dgm:dir/>
          <dgm:animLvl val="lvl"/>
          <dgm:resizeHandles val="exact"/>
        </dgm:presLayoutVars>
      </dgm:prSet>
      <dgm:spPr/>
      <dgm:t>
        <a:bodyPr/>
        <a:lstStyle/>
        <a:p>
          <a:endParaRPr lang="en-US"/>
        </a:p>
      </dgm:t>
    </dgm:pt>
    <dgm:pt modelId="{30D6D591-53FF-4AD1-91B5-98A08005E429}" type="pres">
      <dgm:prSet presAssocID="{CF7DA7E1-05CE-4792-9A5B-7DD1E8FACE9A}" presName="composite" presStyleCnt="0"/>
      <dgm:spPr/>
    </dgm:pt>
    <dgm:pt modelId="{294C8522-9FF0-44FC-8DF0-9D6121DA0A39}" type="pres">
      <dgm:prSet presAssocID="{CF7DA7E1-05CE-4792-9A5B-7DD1E8FACE9A}" presName="parTx" presStyleLbl="alignNode1" presStyleIdx="0" presStyleCnt="5">
        <dgm:presLayoutVars>
          <dgm:chMax val="0"/>
          <dgm:chPref val="0"/>
        </dgm:presLayoutVars>
      </dgm:prSet>
      <dgm:spPr/>
      <dgm:t>
        <a:bodyPr/>
        <a:lstStyle/>
        <a:p>
          <a:endParaRPr lang="en-US"/>
        </a:p>
      </dgm:t>
    </dgm:pt>
    <dgm:pt modelId="{ADDD74FB-33E1-47EB-A302-484D6CE15C35}" type="pres">
      <dgm:prSet presAssocID="{CF7DA7E1-05CE-4792-9A5B-7DD1E8FACE9A}" presName="desTx" presStyleLbl="alignAccFollowNode1" presStyleIdx="0" presStyleCnt="5">
        <dgm:presLayoutVars/>
      </dgm:prSet>
      <dgm:spPr/>
      <dgm:t>
        <a:bodyPr/>
        <a:lstStyle/>
        <a:p>
          <a:endParaRPr lang="en-US"/>
        </a:p>
      </dgm:t>
    </dgm:pt>
    <dgm:pt modelId="{46BBD91C-C6D0-4324-95CA-5021C8980506}" type="pres">
      <dgm:prSet presAssocID="{1E9652F5-791D-4C7D-BA6D-4F4E0DBB93CA}" presName="space" presStyleCnt="0"/>
      <dgm:spPr/>
    </dgm:pt>
    <dgm:pt modelId="{519561E1-5A1B-4A27-8439-FCCE27FA19DA}" type="pres">
      <dgm:prSet presAssocID="{CE7F9BD1-DD69-4F5E-82AF-52633380037C}" presName="composite" presStyleCnt="0"/>
      <dgm:spPr/>
    </dgm:pt>
    <dgm:pt modelId="{F91771AA-8938-48F9-8A01-F354BFD98B01}" type="pres">
      <dgm:prSet presAssocID="{CE7F9BD1-DD69-4F5E-82AF-52633380037C}" presName="parTx" presStyleLbl="alignNode1" presStyleIdx="1" presStyleCnt="5">
        <dgm:presLayoutVars>
          <dgm:chMax val="0"/>
          <dgm:chPref val="0"/>
        </dgm:presLayoutVars>
      </dgm:prSet>
      <dgm:spPr/>
      <dgm:t>
        <a:bodyPr/>
        <a:lstStyle/>
        <a:p>
          <a:endParaRPr lang="en-US"/>
        </a:p>
      </dgm:t>
    </dgm:pt>
    <dgm:pt modelId="{153A406E-B115-4AD2-AAEB-4073A1BA1BAF}" type="pres">
      <dgm:prSet presAssocID="{CE7F9BD1-DD69-4F5E-82AF-52633380037C}" presName="desTx" presStyleLbl="alignAccFollowNode1" presStyleIdx="1" presStyleCnt="5">
        <dgm:presLayoutVars/>
      </dgm:prSet>
      <dgm:spPr/>
      <dgm:t>
        <a:bodyPr/>
        <a:lstStyle/>
        <a:p>
          <a:endParaRPr lang="en-US"/>
        </a:p>
      </dgm:t>
    </dgm:pt>
    <dgm:pt modelId="{D2A5145F-3548-41FF-ABB3-4C9A8CAE3F6F}" type="pres">
      <dgm:prSet presAssocID="{5828B2BA-1E3E-4157-B451-31F2BD732A72}" presName="space" presStyleCnt="0"/>
      <dgm:spPr/>
    </dgm:pt>
    <dgm:pt modelId="{688F001E-CD2D-4EEF-B9EB-673E934ABEA7}" type="pres">
      <dgm:prSet presAssocID="{FA6F81DA-C695-4FA2-8A72-6BE90F6614EF}" presName="composite" presStyleCnt="0"/>
      <dgm:spPr/>
    </dgm:pt>
    <dgm:pt modelId="{CD2ED3DE-E879-41EA-BF2D-D07E76C8FA84}" type="pres">
      <dgm:prSet presAssocID="{FA6F81DA-C695-4FA2-8A72-6BE90F6614EF}" presName="parTx" presStyleLbl="alignNode1" presStyleIdx="2" presStyleCnt="5">
        <dgm:presLayoutVars>
          <dgm:chMax val="0"/>
          <dgm:chPref val="0"/>
        </dgm:presLayoutVars>
      </dgm:prSet>
      <dgm:spPr/>
      <dgm:t>
        <a:bodyPr/>
        <a:lstStyle/>
        <a:p>
          <a:endParaRPr lang="en-US"/>
        </a:p>
      </dgm:t>
    </dgm:pt>
    <dgm:pt modelId="{41E225B2-F2AD-4A0D-8528-D27F2AE865FD}" type="pres">
      <dgm:prSet presAssocID="{FA6F81DA-C695-4FA2-8A72-6BE90F6614EF}" presName="desTx" presStyleLbl="alignAccFollowNode1" presStyleIdx="2" presStyleCnt="5">
        <dgm:presLayoutVars/>
      </dgm:prSet>
      <dgm:spPr/>
      <dgm:t>
        <a:bodyPr/>
        <a:lstStyle/>
        <a:p>
          <a:endParaRPr lang="en-US"/>
        </a:p>
      </dgm:t>
    </dgm:pt>
    <dgm:pt modelId="{932DDCC8-401F-413D-B6B2-9BA2C27980F9}" type="pres">
      <dgm:prSet presAssocID="{AFBB52AB-FEC1-4D0B-B50B-06F64F686085}" presName="space" presStyleCnt="0"/>
      <dgm:spPr/>
    </dgm:pt>
    <dgm:pt modelId="{B7010AB9-FD02-4828-9127-D8B1FE71D020}" type="pres">
      <dgm:prSet presAssocID="{C3D83914-0F54-497E-BBB8-FCBB7D5AAEE7}" presName="composite" presStyleCnt="0"/>
      <dgm:spPr/>
    </dgm:pt>
    <dgm:pt modelId="{49637721-E10E-4DB6-9BBF-FCE1F252AF86}" type="pres">
      <dgm:prSet presAssocID="{C3D83914-0F54-497E-BBB8-FCBB7D5AAEE7}" presName="parTx" presStyleLbl="alignNode1" presStyleIdx="3" presStyleCnt="5">
        <dgm:presLayoutVars>
          <dgm:chMax val="0"/>
          <dgm:chPref val="0"/>
        </dgm:presLayoutVars>
      </dgm:prSet>
      <dgm:spPr/>
      <dgm:t>
        <a:bodyPr/>
        <a:lstStyle/>
        <a:p>
          <a:endParaRPr lang="en-US"/>
        </a:p>
      </dgm:t>
    </dgm:pt>
    <dgm:pt modelId="{B3B6347A-63AC-4A96-88F1-F4F6B56426D4}" type="pres">
      <dgm:prSet presAssocID="{C3D83914-0F54-497E-BBB8-FCBB7D5AAEE7}" presName="desTx" presStyleLbl="alignAccFollowNode1" presStyleIdx="3" presStyleCnt="5">
        <dgm:presLayoutVars/>
      </dgm:prSet>
      <dgm:spPr/>
      <dgm:t>
        <a:bodyPr/>
        <a:lstStyle/>
        <a:p>
          <a:endParaRPr lang="en-US"/>
        </a:p>
      </dgm:t>
    </dgm:pt>
    <dgm:pt modelId="{55F1390F-3DC2-4C40-AC95-C8C215AD6B4D}" type="pres">
      <dgm:prSet presAssocID="{4FE05D5A-C71E-4933-8360-78C4919B9B32}" presName="space" presStyleCnt="0"/>
      <dgm:spPr/>
    </dgm:pt>
    <dgm:pt modelId="{562E1B7E-50D2-4391-B3CA-A0949208ACA3}" type="pres">
      <dgm:prSet presAssocID="{93243AC0-A3BA-49B3-A556-7EA9B9E14E1B}" presName="composite" presStyleCnt="0"/>
      <dgm:spPr/>
    </dgm:pt>
    <dgm:pt modelId="{D92A2987-B28E-4C27-AD09-23B47CF7BB96}" type="pres">
      <dgm:prSet presAssocID="{93243AC0-A3BA-49B3-A556-7EA9B9E14E1B}" presName="parTx" presStyleLbl="alignNode1" presStyleIdx="4" presStyleCnt="5">
        <dgm:presLayoutVars>
          <dgm:chMax val="0"/>
          <dgm:chPref val="0"/>
        </dgm:presLayoutVars>
      </dgm:prSet>
      <dgm:spPr/>
      <dgm:t>
        <a:bodyPr/>
        <a:lstStyle/>
        <a:p>
          <a:endParaRPr lang="en-US"/>
        </a:p>
      </dgm:t>
    </dgm:pt>
    <dgm:pt modelId="{2EB7D98C-C4B9-4EC9-8254-23ECC46944EA}" type="pres">
      <dgm:prSet presAssocID="{93243AC0-A3BA-49B3-A556-7EA9B9E14E1B}" presName="desTx" presStyleLbl="alignAccFollowNode1" presStyleIdx="4" presStyleCnt="5">
        <dgm:presLayoutVars/>
      </dgm:prSet>
      <dgm:spPr/>
      <dgm:t>
        <a:bodyPr/>
        <a:lstStyle/>
        <a:p>
          <a:endParaRPr lang="en-US"/>
        </a:p>
      </dgm:t>
    </dgm:pt>
  </dgm:ptLst>
  <dgm:cxnLst>
    <dgm:cxn modelId="{235DAC5E-DC26-4B81-B319-DE71CAB920CF}" srcId="{93243AC0-A3BA-49B3-A556-7EA9B9E14E1B}" destId="{303D4BB0-FF0E-4CF3-B906-3EA575D07D89}" srcOrd="0" destOrd="0" parTransId="{FBC6C55B-2A9D-4D35-A17B-2A3968999E9E}" sibTransId="{72DDC55F-7539-4B94-8AD7-45374B06F24A}"/>
    <dgm:cxn modelId="{7597793B-887A-4CF2-81D8-A2CEFBCBB08A}" srcId="{C4EEFA16-B5EF-4E28-8768-B6C271E9A8C1}" destId="{CE7F9BD1-DD69-4F5E-82AF-52633380037C}" srcOrd="1" destOrd="0" parTransId="{C4E4A435-1D05-461B-8560-4DE753A4475A}" sibTransId="{5828B2BA-1E3E-4157-B451-31F2BD732A72}"/>
    <dgm:cxn modelId="{6360608E-3F39-46D1-A43F-931916B2A3CB}" type="presOf" srcId="{CF7DA7E1-05CE-4792-9A5B-7DD1E8FACE9A}" destId="{294C8522-9FF0-44FC-8DF0-9D6121DA0A39}" srcOrd="0" destOrd="0" presId="urn:microsoft.com/office/officeart/2016/7/layout/ChevronBlockProcess"/>
    <dgm:cxn modelId="{4257FF94-8212-42FB-896F-0475FB8BFF73}" srcId="{C4EEFA16-B5EF-4E28-8768-B6C271E9A8C1}" destId="{93243AC0-A3BA-49B3-A556-7EA9B9E14E1B}" srcOrd="4" destOrd="0" parTransId="{C3E5D6AC-560B-4D1D-9827-7C3191FDB99B}" sibTransId="{BD0FEE18-F294-423D-9023-27536B73B3F0}"/>
    <dgm:cxn modelId="{C7D8AEDA-5FB9-4832-A753-FCDA36B8BC16}" srcId="{CF7DA7E1-05CE-4792-9A5B-7DD1E8FACE9A}" destId="{F8DBC8CF-365D-4940-949F-1A217F0F5D63}" srcOrd="0" destOrd="0" parTransId="{D2BB4066-C1F9-44DE-9762-0F7B0234670D}" sibTransId="{86633149-B990-4B06-919F-CD6DF9F64660}"/>
    <dgm:cxn modelId="{780ADE11-C8F8-425E-97AD-203B92C94E54}" type="presOf" srcId="{93243AC0-A3BA-49B3-A556-7EA9B9E14E1B}" destId="{D92A2987-B28E-4C27-AD09-23B47CF7BB96}" srcOrd="0" destOrd="0" presId="urn:microsoft.com/office/officeart/2016/7/layout/ChevronBlockProcess"/>
    <dgm:cxn modelId="{09DBB89F-EBE3-4ACB-B2B4-E666F397A236}" type="presOf" srcId="{5F54EA3F-C64A-4ACB-BA0B-ADA06006CCAB}" destId="{B3B6347A-63AC-4A96-88F1-F4F6B56426D4}" srcOrd="0" destOrd="0" presId="urn:microsoft.com/office/officeart/2016/7/layout/ChevronBlockProcess"/>
    <dgm:cxn modelId="{FBF175A2-E51E-4C8E-966A-2D89F669F239}" type="presOf" srcId="{F8DBC8CF-365D-4940-949F-1A217F0F5D63}" destId="{ADDD74FB-33E1-47EB-A302-484D6CE15C35}" srcOrd="0" destOrd="0" presId="urn:microsoft.com/office/officeart/2016/7/layout/ChevronBlockProcess"/>
    <dgm:cxn modelId="{9D4DE7D3-253F-404D-8317-A58752346E25}" srcId="{C4EEFA16-B5EF-4E28-8768-B6C271E9A8C1}" destId="{FA6F81DA-C695-4FA2-8A72-6BE90F6614EF}" srcOrd="2" destOrd="0" parTransId="{C5BDA79F-BA77-4B02-87F1-B3BEFDD98C67}" sibTransId="{AFBB52AB-FEC1-4D0B-B50B-06F64F686085}"/>
    <dgm:cxn modelId="{7F5072E5-695B-4041-9717-A2FA16DC0A70}" srcId="{FA6F81DA-C695-4FA2-8A72-6BE90F6614EF}" destId="{EB22DB57-42E0-4FDD-81AA-9995208FCD82}" srcOrd="0" destOrd="0" parTransId="{2E5F8DF9-50D0-4086-BD5E-EEFE1BBD0123}" sibTransId="{49E677CC-3614-498D-AE3F-3981C8A3BF5E}"/>
    <dgm:cxn modelId="{FAF35F62-DD2B-496C-A0C9-1CA1576A3318}" type="presOf" srcId="{FA6F81DA-C695-4FA2-8A72-6BE90F6614EF}" destId="{CD2ED3DE-E879-41EA-BF2D-D07E76C8FA84}" srcOrd="0" destOrd="0" presId="urn:microsoft.com/office/officeart/2016/7/layout/ChevronBlockProcess"/>
    <dgm:cxn modelId="{FAC76B50-862D-4EC2-B753-F11CBB899E00}" type="presOf" srcId="{C4EEFA16-B5EF-4E28-8768-B6C271E9A8C1}" destId="{5F93FCC7-B7A6-4E51-B724-FA06616D4F9C}" srcOrd="0" destOrd="0" presId="urn:microsoft.com/office/officeart/2016/7/layout/ChevronBlockProcess"/>
    <dgm:cxn modelId="{62BE0F22-60FD-436E-8070-7D51906764E1}" srcId="{CE7F9BD1-DD69-4F5E-82AF-52633380037C}" destId="{09788D1B-4C9F-4385-96CC-818C1CF07CEB}" srcOrd="0" destOrd="0" parTransId="{CFF63903-DC03-4251-A3BE-9E7850CD3BAF}" sibTransId="{948360EB-7652-429B-BDAA-FE048CCBBD80}"/>
    <dgm:cxn modelId="{C518A654-5ECF-40C5-8BCD-350D070CAFC1}" type="presOf" srcId="{09788D1B-4C9F-4385-96CC-818C1CF07CEB}" destId="{153A406E-B115-4AD2-AAEB-4073A1BA1BAF}" srcOrd="0" destOrd="0" presId="urn:microsoft.com/office/officeart/2016/7/layout/ChevronBlockProcess"/>
    <dgm:cxn modelId="{4C1E40FF-A472-43F6-9638-CB2D6299B93B}" type="presOf" srcId="{EB22DB57-42E0-4FDD-81AA-9995208FCD82}" destId="{41E225B2-F2AD-4A0D-8528-D27F2AE865FD}" srcOrd="0" destOrd="0" presId="urn:microsoft.com/office/officeart/2016/7/layout/ChevronBlockProcess"/>
    <dgm:cxn modelId="{7CA3C700-B03A-40F1-B48C-B01ED7376B9E}" srcId="{C3D83914-0F54-497E-BBB8-FCBB7D5AAEE7}" destId="{5F54EA3F-C64A-4ACB-BA0B-ADA06006CCAB}" srcOrd="0" destOrd="0" parTransId="{17157897-CAB6-4BBE-82E4-B05AE9229E2E}" sibTransId="{1BB80B92-B9B2-4591-A03F-36C5A958FA14}"/>
    <dgm:cxn modelId="{54A81D66-0655-4435-BE17-299657C1B4FD}" type="presOf" srcId="{CE7F9BD1-DD69-4F5E-82AF-52633380037C}" destId="{F91771AA-8938-48F9-8A01-F354BFD98B01}" srcOrd="0" destOrd="0" presId="urn:microsoft.com/office/officeart/2016/7/layout/ChevronBlockProcess"/>
    <dgm:cxn modelId="{8CB51283-7C46-4183-A27A-8A7F3172ABBD}" srcId="{C4EEFA16-B5EF-4E28-8768-B6C271E9A8C1}" destId="{C3D83914-0F54-497E-BBB8-FCBB7D5AAEE7}" srcOrd="3" destOrd="0" parTransId="{B8B84365-6377-40AF-8C7F-6191182AD79D}" sibTransId="{4FE05D5A-C71E-4933-8360-78C4919B9B32}"/>
    <dgm:cxn modelId="{E47FB839-DAE3-4015-8558-3D8235A675D8}" type="presOf" srcId="{303D4BB0-FF0E-4CF3-B906-3EA575D07D89}" destId="{2EB7D98C-C4B9-4EC9-8254-23ECC46944EA}" srcOrd="0" destOrd="0" presId="urn:microsoft.com/office/officeart/2016/7/layout/ChevronBlockProcess"/>
    <dgm:cxn modelId="{614AD0B3-16B5-46C3-ACB4-A1CB08FE9A43}" srcId="{C4EEFA16-B5EF-4E28-8768-B6C271E9A8C1}" destId="{CF7DA7E1-05CE-4792-9A5B-7DD1E8FACE9A}" srcOrd="0" destOrd="0" parTransId="{4391BDDE-CE4F-40E1-A069-5035F0D20DC0}" sibTransId="{1E9652F5-791D-4C7D-BA6D-4F4E0DBB93CA}"/>
    <dgm:cxn modelId="{078E9D4D-D0D7-4A8E-A198-715380387676}" type="presOf" srcId="{C3D83914-0F54-497E-BBB8-FCBB7D5AAEE7}" destId="{49637721-E10E-4DB6-9BBF-FCE1F252AF86}" srcOrd="0" destOrd="0" presId="urn:microsoft.com/office/officeart/2016/7/layout/ChevronBlockProcess"/>
    <dgm:cxn modelId="{F79B26FB-5222-40F7-9741-CEAF22C510FD}" type="presParOf" srcId="{5F93FCC7-B7A6-4E51-B724-FA06616D4F9C}" destId="{30D6D591-53FF-4AD1-91B5-98A08005E429}" srcOrd="0" destOrd="0" presId="urn:microsoft.com/office/officeart/2016/7/layout/ChevronBlockProcess"/>
    <dgm:cxn modelId="{F2474AE1-BAC3-418E-8AA7-CD79FA34A8D0}" type="presParOf" srcId="{30D6D591-53FF-4AD1-91B5-98A08005E429}" destId="{294C8522-9FF0-44FC-8DF0-9D6121DA0A39}" srcOrd="0" destOrd="0" presId="urn:microsoft.com/office/officeart/2016/7/layout/ChevronBlockProcess"/>
    <dgm:cxn modelId="{D6EBD471-2666-4C46-B8D9-DF65DD23175D}" type="presParOf" srcId="{30D6D591-53FF-4AD1-91B5-98A08005E429}" destId="{ADDD74FB-33E1-47EB-A302-484D6CE15C35}" srcOrd="1" destOrd="0" presId="urn:microsoft.com/office/officeart/2016/7/layout/ChevronBlockProcess"/>
    <dgm:cxn modelId="{67353B8F-BE0E-4A11-A303-7A64B30710EA}" type="presParOf" srcId="{5F93FCC7-B7A6-4E51-B724-FA06616D4F9C}" destId="{46BBD91C-C6D0-4324-95CA-5021C8980506}" srcOrd="1" destOrd="0" presId="urn:microsoft.com/office/officeart/2016/7/layout/ChevronBlockProcess"/>
    <dgm:cxn modelId="{41E99F1B-47D7-4FF7-9E18-1E9A1FC10E76}" type="presParOf" srcId="{5F93FCC7-B7A6-4E51-B724-FA06616D4F9C}" destId="{519561E1-5A1B-4A27-8439-FCCE27FA19DA}" srcOrd="2" destOrd="0" presId="urn:microsoft.com/office/officeart/2016/7/layout/ChevronBlockProcess"/>
    <dgm:cxn modelId="{2129D309-E6B9-4356-80AB-09D0636B692C}" type="presParOf" srcId="{519561E1-5A1B-4A27-8439-FCCE27FA19DA}" destId="{F91771AA-8938-48F9-8A01-F354BFD98B01}" srcOrd="0" destOrd="0" presId="urn:microsoft.com/office/officeart/2016/7/layout/ChevronBlockProcess"/>
    <dgm:cxn modelId="{46C7E272-9390-4DDA-BC29-57EADDE2FAB8}" type="presParOf" srcId="{519561E1-5A1B-4A27-8439-FCCE27FA19DA}" destId="{153A406E-B115-4AD2-AAEB-4073A1BA1BAF}" srcOrd="1" destOrd="0" presId="urn:microsoft.com/office/officeart/2016/7/layout/ChevronBlockProcess"/>
    <dgm:cxn modelId="{263D3398-12E8-44EA-9CAC-0B30DAF5134A}" type="presParOf" srcId="{5F93FCC7-B7A6-4E51-B724-FA06616D4F9C}" destId="{D2A5145F-3548-41FF-ABB3-4C9A8CAE3F6F}" srcOrd="3" destOrd="0" presId="urn:microsoft.com/office/officeart/2016/7/layout/ChevronBlockProcess"/>
    <dgm:cxn modelId="{BCA21E04-4770-4735-A80F-33DD56649102}" type="presParOf" srcId="{5F93FCC7-B7A6-4E51-B724-FA06616D4F9C}" destId="{688F001E-CD2D-4EEF-B9EB-673E934ABEA7}" srcOrd="4" destOrd="0" presId="urn:microsoft.com/office/officeart/2016/7/layout/ChevronBlockProcess"/>
    <dgm:cxn modelId="{FF2A7F29-C172-41B2-98C6-5EC70BE1C688}" type="presParOf" srcId="{688F001E-CD2D-4EEF-B9EB-673E934ABEA7}" destId="{CD2ED3DE-E879-41EA-BF2D-D07E76C8FA84}" srcOrd="0" destOrd="0" presId="urn:microsoft.com/office/officeart/2016/7/layout/ChevronBlockProcess"/>
    <dgm:cxn modelId="{C70C4043-9EC0-4611-BFA9-4E8F92BD2374}" type="presParOf" srcId="{688F001E-CD2D-4EEF-B9EB-673E934ABEA7}" destId="{41E225B2-F2AD-4A0D-8528-D27F2AE865FD}" srcOrd="1" destOrd="0" presId="urn:microsoft.com/office/officeart/2016/7/layout/ChevronBlockProcess"/>
    <dgm:cxn modelId="{37F738FD-F814-4B65-BAC6-7A4C90AEC72D}" type="presParOf" srcId="{5F93FCC7-B7A6-4E51-B724-FA06616D4F9C}" destId="{932DDCC8-401F-413D-B6B2-9BA2C27980F9}" srcOrd="5" destOrd="0" presId="urn:microsoft.com/office/officeart/2016/7/layout/ChevronBlockProcess"/>
    <dgm:cxn modelId="{5FDD9DCD-3018-4BB7-BDC8-96BCD0D42A81}" type="presParOf" srcId="{5F93FCC7-B7A6-4E51-B724-FA06616D4F9C}" destId="{B7010AB9-FD02-4828-9127-D8B1FE71D020}" srcOrd="6" destOrd="0" presId="urn:microsoft.com/office/officeart/2016/7/layout/ChevronBlockProcess"/>
    <dgm:cxn modelId="{1AE2E9F6-6304-4A72-A886-CD98A0583C9C}" type="presParOf" srcId="{B7010AB9-FD02-4828-9127-D8B1FE71D020}" destId="{49637721-E10E-4DB6-9BBF-FCE1F252AF86}" srcOrd="0" destOrd="0" presId="urn:microsoft.com/office/officeart/2016/7/layout/ChevronBlockProcess"/>
    <dgm:cxn modelId="{12DC2723-C78D-4EAB-A831-7E55B7D3A9F3}" type="presParOf" srcId="{B7010AB9-FD02-4828-9127-D8B1FE71D020}" destId="{B3B6347A-63AC-4A96-88F1-F4F6B56426D4}" srcOrd="1" destOrd="0" presId="urn:microsoft.com/office/officeart/2016/7/layout/ChevronBlockProcess"/>
    <dgm:cxn modelId="{B61CCA38-AF0E-49A3-97DD-79BE86F578B8}" type="presParOf" srcId="{5F93FCC7-B7A6-4E51-B724-FA06616D4F9C}" destId="{55F1390F-3DC2-4C40-AC95-C8C215AD6B4D}" srcOrd="7" destOrd="0" presId="urn:microsoft.com/office/officeart/2016/7/layout/ChevronBlockProcess"/>
    <dgm:cxn modelId="{DE21A2DD-C683-45C8-8919-254F719B6EA4}" type="presParOf" srcId="{5F93FCC7-B7A6-4E51-B724-FA06616D4F9C}" destId="{562E1B7E-50D2-4391-B3CA-A0949208ACA3}" srcOrd="8" destOrd="0" presId="urn:microsoft.com/office/officeart/2016/7/layout/ChevronBlockProcess"/>
    <dgm:cxn modelId="{8932D603-D0B7-4727-A166-84B1D49F953E}" type="presParOf" srcId="{562E1B7E-50D2-4391-B3CA-A0949208ACA3}" destId="{D92A2987-B28E-4C27-AD09-23B47CF7BB96}" srcOrd="0" destOrd="0" presId="urn:microsoft.com/office/officeart/2016/7/layout/ChevronBlockProcess"/>
    <dgm:cxn modelId="{2FA09577-EB2C-43B7-9680-60A4DB6F7BB5}" type="presParOf" srcId="{562E1B7E-50D2-4391-B3CA-A0949208ACA3}" destId="{2EB7D98C-C4B9-4EC9-8254-23ECC46944EA}"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7482C91-9AEC-4B96-91B6-B67C03D97B84}" type="doc">
      <dgm:prSet loTypeId="urn:microsoft.com/office/officeart/2008/layout/LinedList" loCatId="list" qsTypeId="urn:microsoft.com/office/officeart/2005/8/quickstyle/simple4" qsCatId="simple" csTypeId="urn:microsoft.com/office/officeart/2005/8/colors/colorful1" csCatId="colorful" phldr="1"/>
      <dgm:spPr/>
      <dgm:t>
        <a:bodyPr/>
        <a:lstStyle/>
        <a:p>
          <a:endParaRPr lang="en-US"/>
        </a:p>
      </dgm:t>
    </dgm:pt>
    <dgm:pt modelId="{AD89FABC-921C-41DD-8E03-F0DF13525724}">
      <dgm:prSet/>
      <dgm:spPr/>
      <dgm:t>
        <a:bodyPr/>
        <a:lstStyle/>
        <a:p>
          <a:r>
            <a:rPr lang="en-US" dirty="0"/>
            <a:t>ESP8266 WIFI Module</a:t>
          </a:r>
        </a:p>
      </dgm:t>
    </dgm:pt>
    <dgm:pt modelId="{D1DF5008-96CC-4944-8310-79C103639168}" type="parTrans" cxnId="{537E5FFD-57B7-4828-B89A-609B81DDBEDA}">
      <dgm:prSet/>
      <dgm:spPr/>
      <dgm:t>
        <a:bodyPr/>
        <a:lstStyle/>
        <a:p>
          <a:endParaRPr lang="en-US"/>
        </a:p>
      </dgm:t>
    </dgm:pt>
    <dgm:pt modelId="{99BAB328-C705-4023-81A2-D50B530C48C8}" type="sibTrans" cxnId="{537E5FFD-57B7-4828-B89A-609B81DDBEDA}">
      <dgm:prSet/>
      <dgm:spPr/>
      <dgm:t>
        <a:bodyPr/>
        <a:lstStyle/>
        <a:p>
          <a:endParaRPr lang="en-US"/>
        </a:p>
      </dgm:t>
    </dgm:pt>
    <dgm:pt modelId="{74765954-A455-479F-AF2F-7F3AD52EAC0E}">
      <dgm:prSet/>
      <dgm:spPr/>
      <dgm:t>
        <a:bodyPr/>
        <a:lstStyle/>
        <a:p>
          <a:r>
            <a:rPr lang="en-US" dirty="0"/>
            <a:t>Arduino Uno R3</a:t>
          </a:r>
        </a:p>
      </dgm:t>
    </dgm:pt>
    <dgm:pt modelId="{F5E7950C-37DD-4B53-9B42-4C76CA7095E8}" type="parTrans" cxnId="{2EDD1EF9-CF6D-4AB2-A0B3-D69CDEAADDED}">
      <dgm:prSet/>
      <dgm:spPr/>
      <dgm:t>
        <a:bodyPr/>
        <a:lstStyle/>
        <a:p>
          <a:endParaRPr lang="en-US"/>
        </a:p>
      </dgm:t>
    </dgm:pt>
    <dgm:pt modelId="{772E9C29-63C1-4B49-AFB5-C45D406FD2FF}" type="sibTrans" cxnId="{2EDD1EF9-CF6D-4AB2-A0B3-D69CDEAADDED}">
      <dgm:prSet/>
      <dgm:spPr/>
      <dgm:t>
        <a:bodyPr/>
        <a:lstStyle/>
        <a:p>
          <a:endParaRPr lang="en-US"/>
        </a:p>
      </dgm:t>
    </dgm:pt>
    <dgm:pt modelId="{09B5C761-3CE4-4477-917B-E8D31A9E5384}">
      <dgm:prSet/>
      <dgm:spPr/>
      <dgm:t>
        <a:bodyPr/>
        <a:lstStyle/>
        <a:p>
          <a:r>
            <a:rPr lang="en-US" b="1" dirty="0"/>
            <a:t>L293D Motor Driver  Module</a:t>
          </a:r>
          <a:endParaRPr lang="en-US" dirty="0"/>
        </a:p>
      </dgm:t>
    </dgm:pt>
    <dgm:pt modelId="{8EDF9485-FD0B-447F-B12E-85BEB9DA0B50}" type="parTrans" cxnId="{54923014-BD7E-452A-A87C-D07514EDECBD}">
      <dgm:prSet/>
      <dgm:spPr/>
      <dgm:t>
        <a:bodyPr/>
        <a:lstStyle/>
        <a:p>
          <a:endParaRPr lang="en-US"/>
        </a:p>
      </dgm:t>
    </dgm:pt>
    <dgm:pt modelId="{BA303573-486C-4C68-9B3E-8FE56B7F9397}" type="sibTrans" cxnId="{54923014-BD7E-452A-A87C-D07514EDECBD}">
      <dgm:prSet/>
      <dgm:spPr/>
      <dgm:t>
        <a:bodyPr/>
        <a:lstStyle/>
        <a:p>
          <a:endParaRPr lang="en-US"/>
        </a:p>
      </dgm:t>
    </dgm:pt>
    <dgm:pt modelId="{46CFF8F6-1BBF-4146-B223-A15B168C480A}">
      <dgm:prSet/>
      <dgm:spPr/>
      <dgm:t>
        <a:bodyPr/>
        <a:lstStyle/>
        <a:p>
          <a:r>
            <a:rPr lang="en-US" b="1" dirty="0"/>
            <a:t>Ultrasonic Sensor </a:t>
          </a:r>
          <a:endParaRPr lang="en-US" dirty="0"/>
        </a:p>
      </dgm:t>
    </dgm:pt>
    <dgm:pt modelId="{DBE17C16-F658-4B8C-BB62-814C51BD7CBF}" type="parTrans" cxnId="{A2BF8B87-BFE6-4291-9BE7-630528DD608A}">
      <dgm:prSet/>
      <dgm:spPr/>
      <dgm:t>
        <a:bodyPr/>
        <a:lstStyle/>
        <a:p>
          <a:endParaRPr lang="en-US"/>
        </a:p>
      </dgm:t>
    </dgm:pt>
    <dgm:pt modelId="{36E52920-A419-40A0-AADF-E71A242F3A5E}" type="sibTrans" cxnId="{A2BF8B87-BFE6-4291-9BE7-630528DD608A}">
      <dgm:prSet/>
      <dgm:spPr/>
      <dgm:t>
        <a:bodyPr/>
        <a:lstStyle/>
        <a:p>
          <a:endParaRPr lang="en-US"/>
        </a:p>
      </dgm:t>
    </dgm:pt>
    <dgm:pt modelId="{BB60192E-F547-477D-813A-42B6432B8D0D}">
      <dgm:prSet/>
      <dgm:spPr/>
      <dgm:t>
        <a:bodyPr/>
        <a:lstStyle/>
        <a:p>
          <a:r>
            <a:rPr lang="en-US" b="1" dirty="0"/>
            <a:t>Alcohol Sensor (Gas Sensor )</a:t>
          </a:r>
          <a:endParaRPr lang="en-US" dirty="0"/>
        </a:p>
      </dgm:t>
    </dgm:pt>
    <dgm:pt modelId="{C8D2EB52-255A-4C72-B3C8-A0A8C23B5EDC}" type="parTrans" cxnId="{0B82023A-C666-4500-89A8-5AC3518B69C4}">
      <dgm:prSet/>
      <dgm:spPr/>
      <dgm:t>
        <a:bodyPr/>
        <a:lstStyle/>
        <a:p>
          <a:endParaRPr lang="en-US"/>
        </a:p>
      </dgm:t>
    </dgm:pt>
    <dgm:pt modelId="{1096EF7F-376D-4AC1-89FC-D9E8AA385681}" type="sibTrans" cxnId="{0B82023A-C666-4500-89A8-5AC3518B69C4}">
      <dgm:prSet/>
      <dgm:spPr/>
      <dgm:t>
        <a:bodyPr/>
        <a:lstStyle/>
        <a:p>
          <a:endParaRPr lang="en-US"/>
        </a:p>
      </dgm:t>
    </dgm:pt>
    <dgm:pt modelId="{3B9AF176-98F8-41C8-8015-E34E95BB5F81}">
      <dgm:prSet/>
      <dgm:spPr/>
      <dgm:t>
        <a:bodyPr/>
        <a:lstStyle/>
        <a:p>
          <a:r>
            <a:rPr lang="en-US" b="1" dirty="0"/>
            <a:t>Jumper wire </a:t>
          </a:r>
          <a:endParaRPr lang="en-US" dirty="0"/>
        </a:p>
      </dgm:t>
    </dgm:pt>
    <dgm:pt modelId="{D973EB80-158D-4132-B3C8-1552AE447107}" type="parTrans" cxnId="{86CF8DEB-8493-47E8-9DB2-FA651F5CADCF}">
      <dgm:prSet/>
      <dgm:spPr/>
      <dgm:t>
        <a:bodyPr/>
        <a:lstStyle/>
        <a:p>
          <a:endParaRPr lang="en-US"/>
        </a:p>
      </dgm:t>
    </dgm:pt>
    <dgm:pt modelId="{20E48DD6-EA3F-40B6-A0B5-58EE87247343}" type="sibTrans" cxnId="{86CF8DEB-8493-47E8-9DB2-FA651F5CADCF}">
      <dgm:prSet/>
      <dgm:spPr/>
      <dgm:t>
        <a:bodyPr/>
        <a:lstStyle/>
        <a:p>
          <a:endParaRPr lang="en-US"/>
        </a:p>
      </dgm:t>
    </dgm:pt>
    <dgm:pt modelId="{8A5732AA-4937-4E25-AC39-4FF055094A63}">
      <dgm:prSet/>
      <dgm:spPr/>
      <dgm:t>
        <a:bodyPr/>
        <a:lstStyle/>
        <a:p>
          <a:pPr rtl="0"/>
          <a:r>
            <a:rPr lang="en-US" b="1" dirty="0"/>
            <a:t>9</a:t>
          </a:r>
          <a:r>
            <a:rPr lang="en-US" b="1" dirty="0">
              <a:latin typeface="Bell MT"/>
            </a:rPr>
            <a:t> V</a:t>
          </a:r>
          <a:r>
            <a:rPr lang="en-US" b="1" dirty="0"/>
            <a:t> Battery</a:t>
          </a:r>
          <a:endParaRPr lang="en-US" dirty="0"/>
        </a:p>
      </dgm:t>
    </dgm:pt>
    <dgm:pt modelId="{4E2BA75F-EC21-4B3B-BC9A-20A069EDB750}" type="parTrans" cxnId="{AF33BABF-B4B1-41EE-A47F-EB9A36C20F5B}">
      <dgm:prSet/>
      <dgm:spPr/>
      <dgm:t>
        <a:bodyPr/>
        <a:lstStyle/>
        <a:p>
          <a:endParaRPr lang="en-US"/>
        </a:p>
      </dgm:t>
    </dgm:pt>
    <dgm:pt modelId="{E469F1A8-20AC-4E71-A7D3-985EB5AD222A}" type="sibTrans" cxnId="{AF33BABF-B4B1-41EE-A47F-EB9A36C20F5B}">
      <dgm:prSet/>
      <dgm:spPr/>
      <dgm:t>
        <a:bodyPr/>
        <a:lstStyle/>
        <a:p>
          <a:endParaRPr lang="en-US"/>
        </a:p>
      </dgm:t>
    </dgm:pt>
    <dgm:pt modelId="{145C10AE-560B-4091-A1F2-91E6B8A00CE6}">
      <dgm:prSet phldr="0"/>
      <dgm:spPr/>
      <dgm:t>
        <a:bodyPr/>
        <a:lstStyle/>
        <a:p>
          <a:endParaRPr lang="en-US" b="1">
            <a:latin typeface="Bell MT"/>
          </a:endParaRPr>
        </a:p>
      </dgm:t>
    </dgm:pt>
    <dgm:pt modelId="{9CB0484F-90E3-484E-8CD0-4CA8B5DDD5F5}" type="parTrans" cxnId="{3757E269-4186-410D-BB29-9D132CE43428}">
      <dgm:prSet/>
      <dgm:spPr/>
    </dgm:pt>
    <dgm:pt modelId="{BA34C05F-2FF7-4CFF-91C5-C9CFD706A548}" type="sibTrans" cxnId="{3757E269-4186-410D-BB29-9D132CE43428}">
      <dgm:prSet/>
      <dgm:spPr/>
      <dgm:t>
        <a:bodyPr/>
        <a:lstStyle/>
        <a:p>
          <a:endParaRPr lang="en-US"/>
        </a:p>
      </dgm:t>
    </dgm:pt>
    <dgm:pt modelId="{EE54A49B-A771-47F4-9E63-87B028463D7E}" type="pres">
      <dgm:prSet presAssocID="{87482C91-9AEC-4B96-91B6-B67C03D97B84}" presName="vert0" presStyleCnt="0">
        <dgm:presLayoutVars>
          <dgm:dir/>
          <dgm:animOne val="branch"/>
          <dgm:animLvl val="lvl"/>
        </dgm:presLayoutVars>
      </dgm:prSet>
      <dgm:spPr/>
      <dgm:t>
        <a:bodyPr/>
        <a:lstStyle/>
        <a:p>
          <a:endParaRPr lang="en-US"/>
        </a:p>
      </dgm:t>
    </dgm:pt>
    <dgm:pt modelId="{770E02D1-0B94-4D33-B5AC-B41A0DA9F8A3}" type="pres">
      <dgm:prSet presAssocID="{AD89FABC-921C-41DD-8E03-F0DF13525724}" presName="thickLine" presStyleLbl="alignNode1" presStyleIdx="0" presStyleCnt="8"/>
      <dgm:spPr/>
    </dgm:pt>
    <dgm:pt modelId="{23CC0359-F3D0-4BD6-B802-0A52B749EF3A}" type="pres">
      <dgm:prSet presAssocID="{AD89FABC-921C-41DD-8E03-F0DF13525724}" presName="horz1" presStyleCnt="0"/>
      <dgm:spPr/>
    </dgm:pt>
    <dgm:pt modelId="{A4D793E9-CF8A-48AD-8F69-34281619084D}" type="pres">
      <dgm:prSet presAssocID="{AD89FABC-921C-41DD-8E03-F0DF13525724}" presName="tx1" presStyleLbl="revTx" presStyleIdx="0" presStyleCnt="8"/>
      <dgm:spPr/>
      <dgm:t>
        <a:bodyPr/>
        <a:lstStyle/>
        <a:p>
          <a:endParaRPr lang="en-US"/>
        </a:p>
      </dgm:t>
    </dgm:pt>
    <dgm:pt modelId="{70FC400A-3382-4A11-BD59-B9B35D9DB980}" type="pres">
      <dgm:prSet presAssocID="{AD89FABC-921C-41DD-8E03-F0DF13525724}" presName="vert1" presStyleCnt="0"/>
      <dgm:spPr/>
    </dgm:pt>
    <dgm:pt modelId="{D1EAEACC-D5C9-4A7F-8817-BDF42CB24D8B}" type="pres">
      <dgm:prSet presAssocID="{74765954-A455-479F-AF2F-7F3AD52EAC0E}" presName="thickLine" presStyleLbl="alignNode1" presStyleIdx="1" presStyleCnt="8"/>
      <dgm:spPr/>
    </dgm:pt>
    <dgm:pt modelId="{E0491A70-A072-47DC-BDA9-38BA4586EC77}" type="pres">
      <dgm:prSet presAssocID="{74765954-A455-479F-AF2F-7F3AD52EAC0E}" presName="horz1" presStyleCnt="0"/>
      <dgm:spPr/>
    </dgm:pt>
    <dgm:pt modelId="{ABCA87B1-E14F-4E24-B3E9-7DBCAD06EAD7}" type="pres">
      <dgm:prSet presAssocID="{74765954-A455-479F-AF2F-7F3AD52EAC0E}" presName="tx1" presStyleLbl="revTx" presStyleIdx="1" presStyleCnt="8"/>
      <dgm:spPr/>
      <dgm:t>
        <a:bodyPr/>
        <a:lstStyle/>
        <a:p>
          <a:endParaRPr lang="en-US"/>
        </a:p>
      </dgm:t>
    </dgm:pt>
    <dgm:pt modelId="{90BBC374-C233-47E3-9AAF-0F53133E5107}" type="pres">
      <dgm:prSet presAssocID="{74765954-A455-479F-AF2F-7F3AD52EAC0E}" presName="vert1" presStyleCnt="0"/>
      <dgm:spPr/>
    </dgm:pt>
    <dgm:pt modelId="{547EA750-2413-4880-A72B-C177F8514327}" type="pres">
      <dgm:prSet presAssocID="{09B5C761-3CE4-4477-917B-E8D31A9E5384}" presName="thickLine" presStyleLbl="alignNode1" presStyleIdx="2" presStyleCnt="8"/>
      <dgm:spPr/>
    </dgm:pt>
    <dgm:pt modelId="{11B7B7ED-A12F-4078-8211-E3B84B7418E5}" type="pres">
      <dgm:prSet presAssocID="{09B5C761-3CE4-4477-917B-E8D31A9E5384}" presName="horz1" presStyleCnt="0"/>
      <dgm:spPr/>
    </dgm:pt>
    <dgm:pt modelId="{7FC721F9-EF3E-4991-BE0A-76D19F6F12A3}" type="pres">
      <dgm:prSet presAssocID="{09B5C761-3CE4-4477-917B-E8D31A9E5384}" presName="tx1" presStyleLbl="revTx" presStyleIdx="2" presStyleCnt="8"/>
      <dgm:spPr/>
      <dgm:t>
        <a:bodyPr/>
        <a:lstStyle/>
        <a:p>
          <a:endParaRPr lang="en-US"/>
        </a:p>
      </dgm:t>
    </dgm:pt>
    <dgm:pt modelId="{182C72F2-A438-415A-A47F-58946D27F60F}" type="pres">
      <dgm:prSet presAssocID="{09B5C761-3CE4-4477-917B-E8D31A9E5384}" presName="vert1" presStyleCnt="0"/>
      <dgm:spPr/>
    </dgm:pt>
    <dgm:pt modelId="{41C29B3A-180C-4EEF-B48B-81DF11088D12}" type="pres">
      <dgm:prSet presAssocID="{46CFF8F6-1BBF-4146-B223-A15B168C480A}" presName="thickLine" presStyleLbl="alignNode1" presStyleIdx="3" presStyleCnt="8"/>
      <dgm:spPr/>
    </dgm:pt>
    <dgm:pt modelId="{B482C533-D378-4F10-B85C-D3B273C3C2F3}" type="pres">
      <dgm:prSet presAssocID="{46CFF8F6-1BBF-4146-B223-A15B168C480A}" presName="horz1" presStyleCnt="0"/>
      <dgm:spPr/>
    </dgm:pt>
    <dgm:pt modelId="{0BDA7352-BF19-42EA-A769-09A7702CDD62}" type="pres">
      <dgm:prSet presAssocID="{46CFF8F6-1BBF-4146-B223-A15B168C480A}" presName="tx1" presStyleLbl="revTx" presStyleIdx="3" presStyleCnt="8"/>
      <dgm:spPr/>
      <dgm:t>
        <a:bodyPr/>
        <a:lstStyle/>
        <a:p>
          <a:endParaRPr lang="en-US"/>
        </a:p>
      </dgm:t>
    </dgm:pt>
    <dgm:pt modelId="{2E1E0A73-B394-48A0-9352-18A048678E63}" type="pres">
      <dgm:prSet presAssocID="{46CFF8F6-1BBF-4146-B223-A15B168C480A}" presName="vert1" presStyleCnt="0"/>
      <dgm:spPr/>
    </dgm:pt>
    <dgm:pt modelId="{8B484179-FF9F-4E42-8CB4-5C1515C009BB}" type="pres">
      <dgm:prSet presAssocID="{BB60192E-F547-477D-813A-42B6432B8D0D}" presName="thickLine" presStyleLbl="alignNode1" presStyleIdx="4" presStyleCnt="8"/>
      <dgm:spPr/>
    </dgm:pt>
    <dgm:pt modelId="{43B8E46A-217B-49BC-AA6E-8CB628DFA024}" type="pres">
      <dgm:prSet presAssocID="{BB60192E-F547-477D-813A-42B6432B8D0D}" presName="horz1" presStyleCnt="0"/>
      <dgm:spPr/>
    </dgm:pt>
    <dgm:pt modelId="{CD098901-11B2-473E-B00B-DA5BD36B6C7E}" type="pres">
      <dgm:prSet presAssocID="{BB60192E-F547-477D-813A-42B6432B8D0D}" presName="tx1" presStyleLbl="revTx" presStyleIdx="4" presStyleCnt="8"/>
      <dgm:spPr/>
      <dgm:t>
        <a:bodyPr/>
        <a:lstStyle/>
        <a:p>
          <a:endParaRPr lang="en-US"/>
        </a:p>
      </dgm:t>
    </dgm:pt>
    <dgm:pt modelId="{E3D36065-CC70-47EC-841C-202E583E46DD}" type="pres">
      <dgm:prSet presAssocID="{BB60192E-F547-477D-813A-42B6432B8D0D}" presName="vert1" presStyleCnt="0"/>
      <dgm:spPr/>
    </dgm:pt>
    <dgm:pt modelId="{18B8E3AE-624F-4A80-B3A6-7BBE50B37DCF}" type="pres">
      <dgm:prSet presAssocID="{3B9AF176-98F8-41C8-8015-E34E95BB5F81}" presName="thickLine" presStyleLbl="alignNode1" presStyleIdx="5" presStyleCnt="8"/>
      <dgm:spPr/>
    </dgm:pt>
    <dgm:pt modelId="{42B5A1F9-C675-481F-BD63-CBFABB1FD4CB}" type="pres">
      <dgm:prSet presAssocID="{3B9AF176-98F8-41C8-8015-E34E95BB5F81}" presName="horz1" presStyleCnt="0"/>
      <dgm:spPr/>
    </dgm:pt>
    <dgm:pt modelId="{563682A1-558B-4A8C-8731-A050B6BBD652}" type="pres">
      <dgm:prSet presAssocID="{3B9AF176-98F8-41C8-8015-E34E95BB5F81}" presName="tx1" presStyleLbl="revTx" presStyleIdx="5" presStyleCnt="8"/>
      <dgm:spPr/>
      <dgm:t>
        <a:bodyPr/>
        <a:lstStyle/>
        <a:p>
          <a:endParaRPr lang="en-US"/>
        </a:p>
      </dgm:t>
    </dgm:pt>
    <dgm:pt modelId="{36087953-9F43-44DA-8FEC-54EE6A655296}" type="pres">
      <dgm:prSet presAssocID="{3B9AF176-98F8-41C8-8015-E34E95BB5F81}" presName="vert1" presStyleCnt="0"/>
      <dgm:spPr/>
    </dgm:pt>
    <dgm:pt modelId="{AD917C08-D640-4897-8463-1562115CBFD0}" type="pres">
      <dgm:prSet presAssocID="{8A5732AA-4937-4E25-AC39-4FF055094A63}" presName="thickLine" presStyleLbl="alignNode1" presStyleIdx="6" presStyleCnt="8"/>
      <dgm:spPr/>
    </dgm:pt>
    <dgm:pt modelId="{C14834A7-5F67-442F-9616-42C9EFD2EDD7}" type="pres">
      <dgm:prSet presAssocID="{8A5732AA-4937-4E25-AC39-4FF055094A63}" presName="horz1" presStyleCnt="0"/>
      <dgm:spPr/>
    </dgm:pt>
    <dgm:pt modelId="{EDDAC489-0383-49F5-9921-815B02EC8CCE}" type="pres">
      <dgm:prSet presAssocID="{8A5732AA-4937-4E25-AC39-4FF055094A63}" presName="tx1" presStyleLbl="revTx" presStyleIdx="6" presStyleCnt="8"/>
      <dgm:spPr/>
      <dgm:t>
        <a:bodyPr/>
        <a:lstStyle/>
        <a:p>
          <a:endParaRPr lang="en-US"/>
        </a:p>
      </dgm:t>
    </dgm:pt>
    <dgm:pt modelId="{A59A1632-30D2-4C3B-84E4-B4CE449F483A}" type="pres">
      <dgm:prSet presAssocID="{8A5732AA-4937-4E25-AC39-4FF055094A63}" presName="vert1" presStyleCnt="0"/>
      <dgm:spPr/>
    </dgm:pt>
    <dgm:pt modelId="{484E9184-42EE-4CB4-9977-77941919A047}" type="pres">
      <dgm:prSet presAssocID="{145C10AE-560B-4091-A1F2-91E6B8A00CE6}" presName="thickLine" presStyleLbl="alignNode1" presStyleIdx="7" presStyleCnt="8"/>
      <dgm:spPr/>
    </dgm:pt>
    <dgm:pt modelId="{FE5855D8-D672-4CDB-81BA-97656913BA70}" type="pres">
      <dgm:prSet presAssocID="{145C10AE-560B-4091-A1F2-91E6B8A00CE6}" presName="horz1" presStyleCnt="0"/>
      <dgm:spPr/>
    </dgm:pt>
    <dgm:pt modelId="{A187A99F-133C-4A87-BEBA-EE639F1C3977}" type="pres">
      <dgm:prSet presAssocID="{145C10AE-560B-4091-A1F2-91E6B8A00CE6}" presName="tx1" presStyleLbl="revTx" presStyleIdx="7" presStyleCnt="8"/>
      <dgm:spPr/>
      <dgm:t>
        <a:bodyPr/>
        <a:lstStyle/>
        <a:p>
          <a:endParaRPr lang="en-US"/>
        </a:p>
      </dgm:t>
    </dgm:pt>
    <dgm:pt modelId="{57909BD4-D5DC-4F89-838C-DEE2CB20B220}" type="pres">
      <dgm:prSet presAssocID="{145C10AE-560B-4091-A1F2-91E6B8A00CE6}" presName="vert1" presStyleCnt="0"/>
      <dgm:spPr/>
    </dgm:pt>
  </dgm:ptLst>
  <dgm:cxnLst>
    <dgm:cxn modelId="{62CDD180-1A96-44E1-8768-0E1AD831B32B}" type="presOf" srcId="{BB60192E-F547-477D-813A-42B6432B8D0D}" destId="{CD098901-11B2-473E-B00B-DA5BD36B6C7E}" srcOrd="0" destOrd="0" presId="urn:microsoft.com/office/officeart/2008/layout/LinedList"/>
    <dgm:cxn modelId="{54923014-BD7E-452A-A87C-D07514EDECBD}" srcId="{87482C91-9AEC-4B96-91B6-B67C03D97B84}" destId="{09B5C761-3CE4-4477-917B-E8D31A9E5384}" srcOrd="2" destOrd="0" parTransId="{8EDF9485-FD0B-447F-B12E-85BEB9DA0B50}" sibTransId="{BA303573-486C-4C68-9B3E-8FE56B7F9397}"/>
    <dgm:cxn modelId="{A8AB321E-5BEB-485B-8850-437B76E26E08}" type="presOf" srcId="{3B9AF176-98F8-41C8-8015-E34E95BB5F81}" destId="{563682A1-558B-4A8C-8731-A050B6BBD652}" srcOrd="0" destOrd="0" presId="urn:microsoft.com/office/officeart/2008/layout/LinedList"/>
    <dgm:cxn modelId="{537E5FFD-57B7-4828-B89A-609B81DDBEDA}" srcId="{87482C91-9AEC-4B96-91B6-B67C03D97B84}" destId="{AD89FABC-921C-41DD-8E03-F0DF13525724}" srcOrd="0" destOrd="0" parTransId="{D1DF5008-96CC-4944-8310-79C103639168}" sibTransId="{99BAB328-C705-4023-81A2-D50B530C48C8}"/>
    <dgm:cxn modelId="{693098FB-E5F7-4BE3-A199-D4592FB653DF}" type="presOf" srcId="{87482C91-9AEC-4B96-91B6-B67C03D97B84}" destId="{EE54A49B-A771-47F4-9E63-87B028463D7E}" srcOrd="0" destOrd="0" presId="urn:microsoft.com/office/officeart/2008/layout/LinedList"/>
    <dgm:cxn modelId="{AF33BABF-B4B1-41EE-A47F-EB9A36C20F5B}" srcId="{87482C91-9AEC-4B96-91B6-B67C03D97B84}" destId="{8A5732AA-4937-4E25-AC39-4FF055094A63}" srcOrd="6" destOrd="0" parTransId="{4E2BA75F-EC21-4B3B-BC9A-20A069EDB750}" sibTransId="{E469F1A8-20AC-4E71-A7D3-985EB5AD222A}"/>
    <dgm:cxn modelId="{A2BF8B87-BFE6-4291-9BE7-630528DD608A}" srcId="{87482C91-9AEC-4B96-91B6-B67C03D97B84}" destId="{46CFF8F6-1BBF-4146-B223-A15B168C480A}" srcOrd="3" destOrd="0" parTransId="{DBE17C16-F658-4B8C-BB62-814C51BD7CBF}" sibTransId="{36E52920-A419-40A0-AADF-E71A242F3A5E}"/>
    <dgm:cxn modelId="{0B82023A-C666-4500-89A8-5AC3518B69C4}" srcId="{87482C91-9AEC-4B96-91B6-B67C03D97B84}" destId="{BB60192E-F547-477D-813A-42B6432B8D0D}" srcOrd="4" destOrd="0" parTransId="{C8D2EB52-255A-4C72-B3C8-A0A8C23B5EDC}" sibTransId="{1096EF7F-376D-4AC1-89FC-D9E8AA385681}"/>
    <dgm:cxn modelId="{63ECE6F3-8EC1-46D0-90CE-92B06F57231B}" type="presOf" srcId="{46CFF8F6-1BBF-4146-B223-A15B168C480A}" destId="{0BDA7352-BF19-42EA-A769-09A7702CDD62}" srcOrd="0" destOrd="0" presId="urn:microsoft.com/office/officeart/2008/layout/LinedList"/>
    <dgm:cxn modelId="{2EDD1EF9-CF6D-4AB2-A0B3-D69CDEAADDED}" srcId="{87482C91-9AEC-4B96-91B6-B67C03D97B84}" destId="{74765954-A455-479F-AF2F-7F3AD52EAC0E}" srcOrd="1" destOrd="0" parTransId="{F5E7950C-37DD-4B53-9B42-4C76CA7095E8}" sibTransId="{772E9C29-63C1-4B49-AFB5-C45D406FD2FF}"/>
    <dgm:cxn modelId="{723E9ABD-E280-41A6-A91A-BD81AE751757}" type="presOf" srcId="{8A5732AA-4937-4E25-AC39-4FF055094A63}" destId="{EDDAC489-0383-49F5-9921-815B02EC8CCE}" srcOrd="0" destOrd="0" presId="urn:microsoft.com/office/officeart/2008/layout/LinedList"/>
    <dgm:cxn modelId="{E368FB3C-BCC8-4738-9E40-A3E2780DF2B1}" type="presOf" srcId="{74765954-A455-479F-AF2F-7F3AD52EAC0E}" destId="{ABCA87B1-E14F-4E24-B3E9-7DBCAD06EAD7}" srcOrd="0" destOrd="0" presId="urn:microsoft.com/office/officeart/2008/layout/LinedList"/>
    <dgm:cxn modelId="{EA928B55-DC60-4123-AE72-B41B5798C3AB}" type="presOf" srcId="{09B5C761-3CE4-4477-917B-E8D31A9E5384}" destId="{7FC721F9-EF3E-4991-BE0A-76D19F6F12A3}" srcOrd="0" destOrd="0" presId="urn:microsoft.com/office/officeart/2008/layout/LinedList"/>
    <dgm:cxn modelId="{4D317CBB-D58F-446E-AAB5-571781965C08}" type="presOf" srcId="{145C10AE-560B-4091-A1F2-91E6B8A00CE6}" destId="{A187A99F-133C-4A87-BEBA-EE639F1C3977}" srcOrd="0" destOrd="0" presId="urn:microsoft.com/office/officeart/2008/layout/LinedList"/>
    <dgm:cxn modelId="{4CCEB683-5405-450A-B585-0E16BED165D4}" type="presOf" srcId="{AD89FABC-921C-41DD-8E03-F0DF13525724}" destId="{A4D793E9-CF8A-48AD-8F69-34281619084D}" srcOrd="0" destOrd="0" presId="urn:microsoft.com/office/officeart/2008/layout/LinedList"/>
    <dgm:cxn modelId="{86CF8DEB-8493-47E8-9DB2-FA651F5CADCF}" srcId="{87482C91-9AEC-4B96-91B6-B67C03D97B84}" destId="{3B9AF176-98F8-41C8-8015-E34E95BB5F81}" srcOrd="5" destOrd="0" parTransId="{D973EB80-158D-4132-B3C8-1552AE447107}" sibTransId="{20E48DD6-EA3F-40B6-A0B5-58EE87247343}"/>
    <dgm:cxn modelId="{3757E269-4186-410D-BB29-9D132CE43428}" srcId="{87482C91-9AEC-4B96-91B6-B67C03D97B84}" destId="{145C10AE-560B-4091-A1F2-91E6B8A00CE6}" srcOrd="7" destOrd="0" parTransId="{9CB0484F-90E3-484E-8CD0-4CA8B5DDD5F5}" sibTransId="{BA34C05F-2FF7-4CFF-91C5-C9CFD706A548}"/>
    <dgm:cxn modelId="{55E0E402-103A-415C-85B0-D772F2661F81}" type="presParOf" srcId="{EE54A49B-A771-47F4-9E63-87B028463D7E}" destId="{770E02D1-0B94-4D33-B5AC-B41A0DA9F8A3}" srcOrd="0" destOrd="0" presId="urn:microsoft.com/office/officeart/2008/layout/LinedList"/>
    <dgm:cxn modelId="{805D2A4D-5EE4-426D-9218-9374E9B32CB5}" type="presParOf" srcId="{EE54A49B-A771-47F4-9E63-87B028463D7E}" destId="{23CC0359-F3D0-4BD6-B802-0A52B749EF3A}" srcOrd="1" destOrd="0" presId="urn:microsoft.com/office/officeart/2008/layout/LinedList"/>
    <dgm:cxn modelId="{281E2D7A-BB9F-4489-BB1C-BE8AC42EB2B5}" type="presParOf" srcId="{23CC0359-F3D0-4BD6-B802-0A52B749EF3A}" destId="{A4D793E9-CF8A-48AD-8F69-34281619084D}" srcOrd="0" destOrd="0" presId="urn:microsoft.com/office/officeart/2008/layout/LinedList"/>
    <dgm:cxn modelId="{5F90FC93-1236-4AFB-8F2B-CA7639F07B79}" type="presParOf" srcId="{23CC0359-F3D0-4BD6-B802-0A52B749EF3A}" destId="{70FC400A-3382-4A11-BD59-B9B35D9DB980}" srcOrd="1" destOrd="0" presId="urn:microsoft.com/office/officeart/2008/layout/LinedList"/>
    <dgm:cxn modelId="{22F126FC-DAFA-4CFC-A93A-EC2ACD403010}" type="presParOf" srcId="{EE54A49B-A771-47F4-9E63-87B028463D7E}" destId="{D1EAEACC-D5C9-4A7F-8817-BDF42CB24D8B}" srcOrd="2" destOrd="0" presId="urn:microsoft.com/office/officeart/2008/layout/LinedList"/>
    <dgm:cxn modelId="{1091A452-6066-4BDA-A2F5-FDA798AA390E}" type="presParOf" srcId="{EE54A49B-A771-47F4-9E63-87B028463D7E}" destId="{E0491A70-A072-47DC-BDA9-38BA4586EC77}" srcOrd="3" destOrd="0" presId="urn:microsoft.com/office/officeart/2008/layout/LinedList"/>
    <dgm:cxn modelId="{45BD2280-93BB-4997-B4DE-5900BDEB373D}" type="presParOf" srcId="{E0491A70-A072-47DC-BDA9-38BA4586EC77}" destId="{ABCA87B1-E14F-4E24-B3E9-7DBCAD06EAD7}" srcOrd="0" destOrd="0" presId="urn:microsoft.com/office/officeart/2008/layout/LinedList"/>
    <dgm:cxn modelId="{5D5A52F6-9663-4DF0-95AE-2FF99C53FBFC}" type="presParOf" srcId="{E0491A70-A072-47DC-BDA9-38BA4586EC77}" destId="{90BBC374-C233-47E3-9AAF-0F53133E5107}" srcOrd="1" destOrd="0" presId="urn:microsoft.com/office/officeart/2008/layout/LinedList"/>
    <dgm:cxn modelId="{E1B90C57-E8B6-4791-B664-E9736AB5B7B9}" type="presParOf" srcId="{EE54A49B-A771-47F4-9E63-87B028463D7E}" destId="{547EA750-2413-4880-A72B-C177F8514327}" srcOrd="4" destOrd="0" presId="urn:microsoft.com/office/officeart/2008/layout/LinedList"/>
    <dgm:cxn modelId="{6A78D3D1-375D-4B45-A4ED-2D4D98E9C295}" type="presParOf" srcId="{EE54A49B-A771-47F4-9E63-87B028463D7E}" destId="{11B7B7ED-A12F-4078-8211-E3B84B7418E5}" srcOrd="5" destOrd="0" presId="urn:microsoft.com/office/officeart/2008/layout/LinedList"/>
    <dgm:cxn modelId="{11D64269-D025-40B7-9605-EE1F6D120BED}" type="presParOf" srcId="{11B7B7ED-A12F-4078-8211-E3B84B7418E5}" destId="{7FC721F9-EF3E-4991-BE0A-76D19F6F12A3}" srcOrd="0" destOrd="0" presId="urn:microsoft.com/office/officeart/2008/layout/LinedList"/>
    <dgm:cxn modelId="{5AE318CF-2914-45E0-9095-74EC3C191E44}" type="presParOf" srcId="{11B7B7ED-A12F-4078-8211-E3B84B7418E5}" destId="{182C72F2-A438-415A-A47F-58946D27F60F}" srcOrd="1" destOrd="0" presId="urn:microsoft.com/office/officeart/2008/layout/LinedList"/>
    <dgm:cxn modelId="{44319123-36A0-44AF-8F7D-0F54EA16F6B7}" type="presParOf" srcId="{EE54A49B-A771-47F4-9E63-87B028463D7E}" destId="{41C29B3A-180C-4EEF-B48B-81DF11088D12}" srcOrd="6" destOrd="0" presId="urn:microsoft.com/office/officeart/2008/layout/LinedList"/>
    <dgm:cxn modelId="{2885EDD9-D8AC-41B7-9A21-397431736D42}" type="presParOf" srcId="{EE54A49B-A771-47F4-9E63-87B028463D7E}" destId="{B482C533-D378-4F10-B85C-D3B273C3C2F3}" srcOrd="7" destOrd="0" presId="urn:microsoft.com/office/officeart/2008/layout/LinedList"/>
    <dgm:cxn modelId="{BDA02B84-6753-4CD2-8F0D-0ED6A83E7147}" type="presParOf" srcId="{B482C533-D378-4F10-B85C-D3B273C3C2F3}" destId="{0BDA7352-BF19-42EA-A769-09A7702CDD62}" srcOrd="0" destOrd="0" presId="urn:microsoft.com/office/officeart/2008/layout/LinedList"/>
    <dgm:cxn modelId="{66C940D6-F46E-4211-A4FE-710B4C638E95}" type="presParOf" srcId="{B482C533-D378-4F10-B85C-D3B273C3C2F3}" destId="{2E1E0A73-B394-48A0-9352-18A048678E63}" srcOrd="1" destOrd="0" presId="urn:microsoft.com/office/officeart/2008/layout/LinedList"/>
    <dgm:cxn modelId="{8C9F4D6A-D6EE-4A75-B3E7-DCA83C73B49C}" type="presParOf" srcId="{EE54A49B-A771-47F4-9E63-87B028463D7E}" destId="{8B484179-FF9F-4E42-8CB4-5C1515C009BB}" srcOrd="8" destOrd="0" presId="urn:microsoft.com/office/officeart/2008/layout/LinedList"/>
    <dgm:cxn modelId="{69C97CB5-0595-408F-8CA9-679D9953F6F5}" type="presParOf" srcId="{EE54A49B-A771-47F4-9E63-87B028463D7E}" destId="{43B8E46A-217B-49BC-AA6E-8CB628DFA024}" srcOrd="9" destOrd="0" presId="urn:microsoft.com/office/officeart/2008/layout/LinedList"/>
    <dgm:cxn modelId="{E438B225-CFC8-479F-BA5E-C591954D4E58}" type="presParOf" srcId="{43B8E46A-217B-49BC-AA6E-8CB628DFA024}" destId="{CD098901-11B2-473E-B00B-DA5BD36B6C7E}" srcOrd="0" destOrd="0" presId="urn:microsoft.com/office/officeart/2008/layout/LinedList"/>
    <dgm:cxn modelId="{1B202926-E412-4B0D-9F41-ECA7360C2507}" type="presParOf" srcId="{43B8E46A-217B-49BC-AA6E-8CB628DFA024}" destId="{E3D36065-CC70-47EC-841C-202E583E46DD}" srcOrd="1" destOrd="0" presId="urn:microsoft.com/office/officeart/2008/layout/LinedList"/>
    <dgm:cxn modelId="{67C139BC-5AFA-4E99-BE21-416D7DB7EE9A}" type="presParOf" srcId="{EE54A49B-A771-47F4-9E63-87B028463D7E}" destId="{18B8E3AE-624F-4A80-B3A6-7BBE50B37DCF}" srcOrd="10" destOrd="0" presId="urn:microsoft.com/office/officeart/2008/layout/LinedList"/>
    <dgm:cxn modelId="{10EEE545-9116-4D52-B3AF-B078B663234B}" type="presParOf" srcId="{EE54A49B-A771-47F4-9E63-87B028463D7E}" destId="{42B5A1F9-C675-481F-BD63-CBFABB1FD4CB}" srcOrd="11" destOrd="0" presId="urn:microsoft.com/office/officeart/2008/layout/LinedList"/>
    <dgm:cxn modelId="{56EF80EA-71F4-45C9-B6A3-68F1BCE328BF}" type="presParOf" srcId="{42B5A1F9-C675-481F-BD63-CBFABB1FD4CB}" destId="{563682A1-558B-4A8C-8731-A050B6BBD652}" srcOrd="0" destOrd="0" presId="urn:microsoft.com/office/officeart/2008/layout/LinedList"/>
    <dgm:cxn modelId="{05967515-B59A-4297-A21D-200E252124E8}" type="presParOf" srcId="{42B5A1F9-C675-481F-BD63-CBFABB1FD4CB}" destId="{36087953-9F43-44DA-8FEC-54EE6A655296}" srcOrd="1" destOrd="0" presId="urn:microsoft.com/office/officeart/2008/layout/LinedList"/>
    <dgm:cxn modelId="{ACC350C2-67D2-45E1-BCA2-A4DE9BDC6EBD}" type="presParOf" srcId="{EE54A49B-A771-47F4-9E63-87B028463D7E}" destId="{AD917C08-D640-4897-8463-1562115CBFD0}" srcOrd="12" destOrd="0" presId="urn:microsoft.com/office/officeart/2008/layout/LinedList"/>
    <dgm:cxn modelId="{394B524F-1C6E-49BE-B074-CBF1E33976C6}" type="presParOf" srcId="{EE54A49B-A771-47F4-9E63-87B028463D7E}" destId="{C14834A7-5F67-442F-9616-42C9EFD2EDD7}" srcOrd="13" destOrd="0" presId="urn:microsoft.com/office/officeart/2008/layout/LinedList"/>
    <dgm:cxn modelId="{9C7391F5-5F96-48DA-BF8B-C930E03759F7}" type="presParOf" srcId="{C14834A7-5F67-442F-9616-42C9EFD2EDD7}" destId="{EDDAC489-0383-49F5-9921-815B02EC8CCE}" srcOrd="0" destOrd="0" presId="urn:microsoft.com/office/officeart/2008/layout/LinedList"/>
    <dgm:cxn modelId="{A25E54E6-D9C8-4532-BB88-A06F297CAB3E}" type="presParOf" srcId="{C14834A7-5F67-442F-9616-42C9EFD2EDD7}" destId="{A59A1632-30D2-4C3B-84E4-B4CE449F483A}" srcOrd="1" destOrd="0" presId="urn:microsoft.com/office/officeart/2008/layout/LinedList"/>
    <dgm:cxn modelId="{A23F6B88-1F4A-4D15-A8A2-5E54633D217D}" type="presParOf" srcId="{EE54A49B-A771-47F4-9E63-87B028463D7E}" destId="{484E9184-42EE-4CB4-9977-77941919A047}" srcOrd="14" destOrd="0" presId="urn:microsoft.com/office/officeart/2008/layout/LinedList"/>
    <dgm:cxn modelId="{845FA961-42A8-4B59-9A60-CB7FB4BEC9CB}" type="presParOf" srcId="{EE54A49B-A771-47F4-9E63-87B028463D7E}" destId="{FE5855D8-D672-4CDB-81BA-97656913BA70}" srcOrd="15" destOrd="0" presId="urn:microsoft.com/office/officeart/2008/layout/LinedList"/>
    <dgm:cxn modelId="{A62192E4-50FF-478C-9B41-F3A529B4CF3F}" type="presParOf" srcId="{FE5855D8-D672-4CDB-81BA-97656913BA70}" destId="{A187A99F-133C-4A87-BEBA-EE639F1C3977}" srcOrd="0" destOrd="0" presId="urn:microsoft.com/office/officeart/2008/layout/LinedList"/>
    <dgm:cxn modelId="{B3ECF184-FF29-4E9A-AA36-A5DFAAEF9E4B}" type="presParOf" srcId="{FE5855D8-D672-4CDB-81BA-97656913BA70}" destId="{57909BD4-D5DC-4F89-838C-DEE2CB20B22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F176F95-EA27-4521-9A7F-4BE6DACE1C35}"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B740B0E0-8021-4D02-86A9-FE072DDA9F52}">
      <dgm:prSet/>
      <dgm:spPr/>
      <dgm:t>
        <a:bodyPr/>
        <a:lstStyle/>
        <a:p>
          <a:r>
            <a:rPr lang="en-US" b="1"/>
            <a:t>Android Application: </a:t>
          </a:r>
          <a:r>
            <a:rPr lang="en-US" b="0"/>
            <a:t>The </a:t>
          </a:r>
          <a:r>
            <a:rPr lang="en-US"/>
            <a:t>project starts with the Android application installed on the user's smartphone or tablet. The application serves as the control interface for the robotic car, allowing the user to send commands and control the car's movements.</a:t>
          </a:r>
        </a:p>
      </dgm:t>
    </dgm:pt>
    <dgm:pt modelId="{6D62D22D-22DD-44DF-8AA8-0BE8E0E1D5B9}" type="parTrans" cxnId="{EDA80070-04FC-4662-8C36-A1A472D76310}">
      <dgm:prSet/>
      <dgm:spPr/>
      <dgm:t>
        <a:bodyPr/>
        <a:lstStyle/>
        <a:p>
          <a:endParaRPr lang="en-US"/>
        </a:p>
      </dgm:t>
    </dgm:pt>
    <dgm:pt modelId="{C712870F-209F-4DC2-A30F-424BB32F9ED8}" type="sibTrans" cxnId="{EDA80070-04FC-4662-8C36-A1A472D76310}">
      <dgm:prSet/>
      <dgm:spPr/>
      <dgm:t>
        <a:bodyPr/>
        <a:lstStyle/>
        <a:p>
          <a:endParaRPr lang="en-US"/>
        </a:p>
      </dgm:t>
    </dgm:pt>
    <dgm:pt modelId="{19D858A8-0AD0-4471-A1C7-54F5D9035E48}">
      <dgm:prSet/>
      <dgm:spPr/>
      <dgm:t>
        <a:bodyPr/>
        <a:lstStyle/>
        <a:p>
          <a:r>
            <a:rPr lang="en-US" b="1"/>
            <a:t>Wireless Communication</a:t>
          </a:r>
          <a:r>
            <a:rPr lang="en-US"/>
            <a:t>: The Android application communicates with the robotic car wirelessly using a communication protocol such as Wi-Fi or Bluetooth. It establishes a connection with the car's microcontroller module (e.g., ESP8266) to send control signals.</a:t>
          </a:r>
        </a:p>
      </dgm:t>
    </dgm:pt>
    <dgm:pt modelId="{535AB0CD-216A-461E-9C96-90EDC8AD8F63}" type="parTrans" cxnId="{106250D6-1F83-448B-AFCC-C06F8D17509C}">
      <dgm:prSet/>
      <dgm:spPr/>
      <dgm:t>
        <a:bodyPr/>
        <a:lstStyle/>
        <a:p>
          <a:endParaRPr lang="en-US"/>
        </a:p>
      </dgm:t>
    </dgm:pt>
    <dgm:pt modelId="{D95E1139-D4E7-4790-B0E2-25790733B8C1}" type="sibTrans" cxnId="{106250D6-1F83-448B-AFCC-C06F8D17509C}">
      <dgm:prSet/>
      <dgm:spPr/>
      <dgm:t>
        <a:bodyPr/>
        <a:lstStyle/>
        <a:p>
          <a:endParaRPr lang="en-US"/>
        </a:p>
      </dgm:t>
    </dgm:pt>
    <dgm:pt modelId="{1DF689A1-FD9B-48CC-B576-E177CB6FA7E1}">
      <dgm:prSet/>
      <dgm:spPr/>
      <dgm:t>
        <a:bodyPr/>
        <a:lstStyle/>
        <a:p>
          <a:r>
            <a:rPr lang="en-US" b="1"/>
            <a:t>Microcontroller Module:</a:t>
          </a:r>
          <a:r>
            <a:rPr lang="en-US"/>
            <a:t> The microcontroller module (e.g., ESP8266) acts as the intermediary between the Android application and the robotic car's hardware components. It receives the control signals from the application and processes them to perform the desired actions.</a:t>
          </a:r>
        </a:p>
      </dgm:t>
    </dgm:pt>
    <dgm:pt modelId="{B91F18F4-410C-4143-A074-DCE4500F0891}" type="parTrans" cxnId="{3456B9B7-34C8-466F-9FCD-ECAA8EB7AFC5}">
      <dgm:prSet/>
      <dgm:spPr/>
      <dgm:t>
        <a:bodyPr/>
        <a:lstStyle/>
        <a:p>
          <a:endParaRPr lang="en-US"/>
        </a:p>
      </dgm:t>
    </dgm:pt>
    <dgm:pt modelId="{0E775B13-E8BD-41CF-A28A-41CF50518994}" type="sibTrans" cxnId="{3456B9B7-34C8-466F-9FCD-ECAA8EB7AFC5}">
      <dgm:prSet/>
      <dgm:spPr/>
      <dgm:t>
        <a:bodyPr/>
        <a:lstStyle/>
        <a:p>
          <a:endParaRPr lang="en-US"/>
        </a:p>
      </dgm:t>
    </dgm:pt>
    <dgm:pt modelId="{489D775F-2E9F-4D06-86D3-AFD68D84E65B}" type="pres">
      <dgm:prSet presAssocID="{8F176F95-EA27-4521-9A7F-4BE6DACE1C35}" presName="outerComposite" presStyleCnt="0">
        <dgm:presLayoutVars>
          <dgm:chMax val="5"/>
          <dgm:dir/>
          <dgm:resizeHandles val="exact"/>
        </dgm:presLayoutVars>
      </dgm:prSet>
      <dgm:spPr/>
      <dgm:t>
        <a:bodyPr/>
        <a:lstStyle/>
        <a:p>
          <a:endParaRPr lang="en-US"/>
        </a:p>
      </dgm:t>
    </dgm:pt>
    <dgm:pt modelId="{CCA9AB15-AE74-4969-9B45-BCE07E7C0E2E}" type="pres">
      <dgm:prSet presAssocID="{8F176F95-EA27-4521-9A7F-4BE6DACE1C35}" presName="dummyMaxCanvas" presStyleCnt="0">
        <dgm:presLayoutVars/>
      </dgm:prSet>
      <dgm:spPr/>
    </dgm:pt>
    <dgm:pt modelId="{FAEF28A6-0582-419C-ABA2-2D2B88D3CD04}" type="pres">
      <dgm:prSet presAssocID="{8F176F95-EA27-4521-9A7F-4BE6DACE1C35}" presName="ThreeNodes_1" presStyleLbl="node1" presStyleIdx="0" presStyleCnt="3">
        <dgm:presLayoutVars>
          <dgm:bulletEnabled val="1"/>
        </dgm:presLayoutVars>
      </dgm:prSet>
      <dgm:spPr/>
      <dgm:t>
        <a:bodyPr/>
        <a:lstStyle/>
        <a:p>
          <a:endParaRPr lang="en-US"/>
        </a:p>
      </dgm:t>
    </dgm:pt>
    <dgm:pt modelId="{4E57BCF0-D532-4DB8-B219-D98A6F09AE67}" type="pres">
      <dgm:prSet presAssocID="{8F176F95-EA27-4521-9A7F-4BE6DACE1C35}" presName="ThreeNodes_2" presStyleLbl="node1" presStyleIdx="1" presStyleCnt="3">
        <dgm:presLayoutVars>
          <dgm:bulletEnabled val="1"/>
        </dgm:presLayoutVars>
      </dgm:prSet>
      <dgm:spPr/>
      <dgm:t>
        <a:bodyPr/>
        <a:lstStyle/>
        <a:p>
          <a:endParaRPr lang="en-US"/>
        </a:p>
      </dgm:t>
    </dgm:pt>
    <dgm:pt modelId="{C8F12F03-7ECD-465C-A97D-992D38A4B834}" type="pres">
      <dgm:prSet presAssocID="{8F176F95-EA27-4521-9A7F-4BE6DACE1C35}" presName="ThreeNodes_3" presStyleLbl="node1" presStyleIdx="2" presStyleCnt="3">
        <dgm:presLayoutVars>
          <dgm:bulletEnabled val="1"/>
        </dgm:presLayoutVars>
      </dgm:prSet>
      <dgm:spPr/>
      <dgm:t>
        <a:bodyPr/>
        <a:lstStyle/>
        <a:p>
          <a:endParaRPr lang="en-US"/>
        </a:p>
      </dgm:t>
    </dgm:pt>
    <dgm:pt modelId="{C1D3F6F3-5E3F-4426-AC5B-06572D3CE254}" type="pres">
      <dgm:prSet presAssocID="{8F176F95-EA27-4521-9A7F-4BE6DACE1C35}" presName="ThreeConn_1-2" presStyleLbl="fgAccFollowNode1" presStyleIdx="0" presStyleCnt="2">
        <dgm:presLayoutVars>
          <dgm:bulletEnabled val="1"/>
        </dgm:presLayoutVars>
      </dgm:prSet>
      <dgm:spPr/>
      <dgm:t>
        <a:bodyPr/>
        <a:lstStyle/>
        <a:p>
          <a:endParaRPr lang="en-US"/>
        </a:p>
      </dgm:t>
    </dgm:pt>
    <dgm:pt modelId="{78FD7EE6-230C-4C18-8EEE-F517BB775EE9}" type="pres">
      <dgm:prSet presAssocID="{8F176F95-EA27-4521-9A7F-4BE6DACE1C35}" presName="ThreeConn_2-3" presStyleLbl="fgAccFollowNode1" presStyleIdx="1" presStyleCnt="2">
        <dgm:presLayoutVars>
          <dgm:bulletEnabled val="1"/>
        </dgm:presLayoutVars>
      </dgm:prSet>
      <dgm:spPr/>
      <dgm:t>
        <a:bodyPr/>
        <a:lstStyle/>
        <a:p>
          <a:endParaRPr lang="en-US"/>
        </a:p>
      </dgm:t>
    </dgm:pt>
    <dgm:pt modelId="{0FB0285E-F1A4-4726-9CA7-628BE818A10E}" type="pres">
      <dgm:prSet presAssocID="{8F176F95-EA27-4521-9A7F-4BE6DACE1C35}" presName="ThreeNodes_1_text" presStyleLbl="node1" presStyleIdx="2" presStyleCnt="3">
        <dgm:presLayoutVars>
          <dgm:bulletEnabled val="1"/>
        </dgm:presLayoutVars>
      </dgm:prSet>
      <dgm:spPr/>
      <dgm:t>
        <a:bodyPr/>
        <a:lstStyle/>
        <a:p>
          <a:endParaRPr lang="en-US"/>
        </a:p>
      </dgm:t>
    </dgm:pt>
    <dgm:pt modelId="{BCB9B504-AA04-46E3-80A3-98061EF43520}" type="pres">
      <dgm:prSet presAssocID="{8F176F95-EA27-4521-9A7F-4BE6DACE1C35}" presName="ThreeNodes_2_text" presStyleLbl="node1" presStyleIdx="2" presStyleCnt="3">
        <dgm:presLayoutVars>
          <dgm:bulletEnabled val="1"/>
        </dgm:presLayoutVars>
      </dgm:prSet>
      <dgm:spPr/>
      <dgm:t>
        <a:bodyPr/>
        <a:lstStyle/>
        <a:p>
          <a:endParaRPr lang="en-US"/>
        </a:p>
      </dgm:t>
    </dgm:pt>
    <dgm:pt modelId="{1C3E7019-1827-46A9-ADAE-0DC70A18B9B2}" type="pres">
      <dgm:prSet presAssocID="{8F176F95-EA27-4521-9A7F-4BE6DACE1C35}" presName="ThreeNodes_3_text" presStyleLbl="node1" presStyleIdx="2" presStyleCnt="3">
        <dgm:presLayoutVars>
          <dgm:bulletEnabled val="1"/>
        </dgm:presLayoutVars>
      </dgm:prSet>
      <dgm:spPr/>
      <dgm:t>
        <a:bodyPr/>
        <a:lstStyle/>
        <a:p>
          <a:endParaRPr lang="en-US"/>
        </a:p>
      </dgm:t>
    </dgm:pt>
  </dgm:ptLst>
  <dgm:cxnLst>
    <dgm:cxn modelId="{5AF97861-EC27-417E-BDA2-4E778EBFF52C}" type="presOf" srcId="{D95E1139-D4E7-4790-B0E2-25790733B8C1}" destId="{78FD7EE6-230C-4C18-8EEE-F517BB775EE9}" srcOrd="0" destOrd="0" presId="urn:microsoft.com/office/officeart/2005/8/layout/vProcess5"/>
    <dgm:cxn modelId="{EDA80070-04FC-4662-8C36-A1A472D76310}" srcId="{8F176F95-EA27-4521-9A7F-4BE6DACE1C35}" destId="{B740B0E0-8021-4D02-86A9-FE072DDA9F52}" srcOrd="0" destOrd="0" parTransId="{6D62D22D-22DD-44DF-8AA8-0BE8E0E1D5B9}" sibTransId="{C712870F-209F-4DC2-A30F-424BB32F9ED8}"/>
    <dgm:cxn modelId="{3669721F-FB29-45A2-9C03-09BCE10B96D7}" type="presOf" srcId="{B740B0E0-8021-4D02-86A9-FE072DDA9F52}" destId="{FAEF28A6-0582-419C-ABA2-2D2B88D3CD04}" srcOrd="0" destOrd="0" presId="urn:microsoft.com/office/officeart/2005/8/layout/vProcess5"/>
    <dgm:cxn modelId="{116A0219-F1D2-420A-8719-DA2CF42C3AAB}" type="presOf" srcId="{19D858A8-0AD0-4471-A1C7-54F5D9035E48}" destId="{BCB9B504-AA04-46E3-80A3-98061EF43520}" srcOrd="1" destOrd="0" presId="urn:microsoft.com/office/officeart/2005/8/layout/vProcess5"/>
    <dgm:cxn modelId="{106250D6-1F83-448B-AFCC-C06F8D17509C}" srcId="{8F176F95-EA27-4521-9A7F-4BE6DACE1C35}" destId="{19D858A8-0AD0-4471-A1C7-54F5D9035E48}" srcOrd="1" destOrd="0" parTransId="{535AB0CD-216A-461E-9C96-90EDC8AD8F63}" sibTransId="{D95E1139-D4E7-4790-B0E2-25790733B8C1}"/>
    <dgm:cxn modelId="{9CA8AE26-C031-44EC-88E7-F4426877CDB3}" type="presOf" srcId="{B740B0E0-8021-4D02-86A9-FE072DDA9F52}" destId="{0FB0285E-F1A4-4726-9CA7-628BE818A10E}" srcOrd="1" destOrd="0" presId="urn:microsoft.com/office/officeart/2005/8/layout/vProcess5"/>
    <dgm:cxn modelId="{C7039025-0D27-49CA-B529-CF9F16CDE3CE}" type="presOf" srcId="{C712870F-209F-4DC2-A30F-424BB32F9ED8}" destId="{C1D3F6F3-5E3F-4426-AC5B-06572D3CE254}" srcOrd="0" destOrd="0" presId="urn:microsoft.com/office/officeart/2005/8/layout/vProcess5"/>
    <dgm:cxn modelId="{CD7ADDEF-D302-46ED-9963-FF79688966D8}" type="presOf" srcId="{19D858A8-0AD0-4471-A1C7-54F5D9035E48}" destId="{4E57BCF0-D532-4DB8-B219-D98A6F09AE67}" srcOrd="0" destOrd="0" presId="urn:microsoft.com/office/officeart/2005/8/layout/vProcess5"/>
    <dgm:cxn modelId="{0FD6A632-80BC-49C8-AE89-D5D798282425}" type="presOf" srcId="{8F176F95-EA27-4521-9A7F-4BE6DACE1C35}" destId="{489D775F-2E9F-4D06-86D3-AFD68D84E65B}" srcOrd="0" destOrd="0" presId="urn:microsoft.com/office/officeart/2005/8/layout/vProcess5"/>
    <dgm:cxn modelId="{55B57659-7C04-4131-B559-620742D19FDF}" type="presOf" srcId="{1DF689A1-FD9B-48CC-B576-E177CB6FA7E1}" destId="{1C3E7019-1827-46A9-ADAE-0DC70A18B9B2}" srcOrd="1" destOrd="0" presId="urn:microsoft.com/office/officeart/2005/8/layout/vProcess5"/>
    <dgm:cxn modelId="{A5AE6E96-4A5E-4E23-89CA-6CE03AEA2A82}" type="presOf" srcId="{1DF689A1-FD9B-48CC-B576-E177CB6FA7E1}" destId="{C8F12F03-7ECD-465C-A97D-992D38A4B834}" srcOrd="0" destOrd="0" presId="urn:microsoft.com/office/officeart/2005/8/layout/vProcess5"/>
    <dgm:cxn modelId="{3456B9B7-34C8-466F-9FCD-ECAA8EB7AFC5}" srcId="{8F176F95-EA27-4521-9A7F-4BE6DACE1C35}" destId="{1DF689A1-FD9B-48CC-B576-E177CB6FA7E1}" srcOrd="2" destOrd="0" parTransId="{B91F18F4-410C-4143-A074-DCE4500F0891}" sibTransId="{0E775B13-E8BD-41CF-A28A-41CF50518994}"/>
    <dgm:cxn modelId="{EFCAB2AE-E883-4A6C-BBAF-CE23066C7CC1}" type="presParOf" srcId="{489D775F-2E9F-4D06-86D3-AFD68D84E65B}" destId="{CCA9AB15-AE74-4969-9B45-BCE07E7C0E2E}" srcOrd="0" destOrd="0" presId="urn:microsoft.com/office/officeart/2005/8/layout/vProcess5"/>
    <dgm:cxn modelId="{0788E10C-EA03-4622-9DBA-A9E864B501CA}" type="presParOf" srcId="{489D775F-2E9F-4D06-86D3-AFD68D84E65B}" destId="{FAEF28A6-0582-419C-ABA2-2D2B88D3CD04}" srcOrd="1" destOrd="0" presId="urn:microsoft.com/office/officeart/2005/8/layout/vProcess5"/>
    <dgm:cxn modelId="{ADF6E9C4-79EC-463F-881D-975AFAF5FDA6}" type="presParOf" srcId="{489D775F-2E9F-4D06-86D3-AFD68D84E65B}" destId="{4E57BCF0-D532-4DB8-B219-D98A6F09AE67}" srcOrd="2" destOrd="0" presId="urn:microsoft.com/office/officeart/2005/8/layout/vProcess5"/>
    <dgm:cxn modelId="{9335912F-38A0-49F6-B28E-8A3B7FB61E6D}" type="presParOf" srcId="{489D775F-2E9F-4D06-86D3-AFD68D84E65B}" destId="{C8F12F03-7ECD-465C-A97D-992D38A4B834}" srcOrd="3" destOrd="0" presId="urn:microsoft.com/office/officeart/2005/8/layout/vProcess5"/>
    <dgm:cxn modelId="{9199A45B-E1A8-4B3C-99FE-E08E257B17D2}" type="presParOf" srcId="{489D775F-2E9F-4D06-86D3-AFD68D84E65B}" destId="{C1D3F6F3-5E3F-4426-AC5B-06572D3CE254}" srcOrd="4" destOrd="0" presId="urn:microsoft.com/office/officeart/2005/8/layout/vProcess5"/>
    <dgm:cxn modelId="{4845BC15-359A-4BA9-B1C0-3D436BBFAC94}" type="presParOf" srcId="{489D775F-2E9F-4D06-86D3-AFD68D84E65B}" destId="{78FD7EE6-230C-4C18-8EEE-F517BB775EE9}" srcOrd="5" destOrd="0" presId="urn:microsoft.com/office/officeart/2005/8/layout/vProcess5"/>
    <dgm:cxn modelId="{AD50B19A-1871-4EF0-9F06-9F3FC40B7D84}" type="presParOf" srcId="{489D775F-2E9F-4D06-86D3-AFD68D84E65B}" destId="{0FB0285E-F1A4-4726-9CA7-628BE818A10E}" srcOrd="6" destOrd="0" presId="urn:microsoft.com/office/officeart/2005/8/layout/vProcess5"/>
    <dgm:cxn modelId="{B05C6F7B-C04D-444F-BF51-F73FD42CBE74}" type="presParOf" srcId="{489D775F-2E9F-4D06-86D3-AFD68D84E65B}" destId="{BCB9B504-AA04-46E3-80A3-98061EF43520}" srcOrd="7" destOrd="0" presId="urn:microsoft.com/office/officeart/2005/8/layout/vProcess5"/>
    <dgm:cxn modelId="{D0479177-CC1A-4345-AD78-F69D0ED63C39}" type="presParOf" srcId="{489D775F-2E9F-4D06-86D3-AFD68D84E65B}" destId="{1C3E7019-1827-46A9-ADAE-0DC70A18B9B2}"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A9BFCB4-5081-4A08-BCF2-4198C4D188F2}"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9A908255-0205-446F-ABDD-EAE1004FF14D}">
      <dgm:prSet/>
      <dgm:spPr/>
      <dgm:t>
        <a:bodyPr/>
        <a:lstStyle/>
        <a:p>
          <a:r>
            <a:rPr lang="en-US" b="1">
              <a:latin typeface="Calibri"/>
              <a:cs typeface="Calibri"/>
            </a:rPr>
            <a:t>Motor Control</a:t>
          </a:r>
          <a:r>
            <a:rPr lang="en-US">
              <a:latin typeface="Calibri"/>
              <a:cs typeface="Calibri"/>
            </a:rPr>
            <a:t>: The microcontroller module controls the robotic car's motors through a motor driver module (e.g., L293D). It sends appropriate signals to the motor driver module to control the speed and direction of the motors, enabling the car to move forward, backward, turn left, or turn right.</a:t>
          </a:r>
        </a:p>
      </dgm:t>
    </dgm:pt>
    <dgm:pt modelId="{1957155D-55FE-4CAE-993F-49FA59F02CB3}" type="parTrans" cxnId="{6C6D7D23-33DD-41C8-9E6B-4B91688F49DC}">
      <dgm:prSet/>
      <dgm:spPr/>
      <dgm:t>
        <a:bodyPr/>
        <a:lstStyle/>
        <a:p>
          <a:endParaRPr lang="en-US"/>
        </a:p>
      </dgm:t>
    </dgm:pt>
    <dgm:pt modelId="{DD62039C-BBB4-4A10-A52A-0A2434AD9D50}" type="sibTrans" cxnId="{6C6D7D23-33DD-41C8-9E6B-4B91688F49DC}">
      <dgm:prSet/>
      <dgm:spPr/>
      <dgm:t>
        <a:bodyPr/>
        <a:lstStyle/>
        <a:p>
          <a:endParaRPr lang="en-US"/>
        </a:p>
      </dgm:t>
    </dgm:pt>
    <dgm:pt modelId="{68C9AD7F-53A7-4348-BBB6-FD91CF09CC88}">
      <dgm:prSet/>
      <dgm:spPr/>
      <dgm:t>
        <a:bodyPr/>
        <a:lstStyle/>
        <a:p>
          <a:r>
            <a:rPr lang="en-US" b="1">
              <a:latin typeface="Calibri"/>
              <a:cs typeface="Calibri"/>
            </a:rPr>
            <a:t>Sensor Integration</a:t>
          </a:r>
          <a:r>
            <a:rPr lang="en-US">
              <a:latin typeface="Calibri"/>
              <a:cs typeface="Calibri"/>
            </a:rPr>
            <a:t>: The robotic car is equipped with various sensors, such as ultrasonic sensors and alcohol sensors. These sensors provide input to the microcontroller module, allowing the car to detect obstacles and measure alcohol concentration in the environment.</a:t>
          </a:r>
        </a:p>
      </dgm:t>
    </dgm:pt>
    <dgm:pt modelId="{D0E3BC3E-A887-4DAA-A740-3CB1F1C92FA1}" type="parTrans" cxnId="{B242F5EA-8BC1-46BE-AAE8-BC33DE40CEF6}">
      <dgm:prSet/>
      <dgm:spPr/>
      <dgm:t>
        <a:bodyPr/>
        <a:lstStyle/>
        <a:p>
          <a:endParaRPr lang="en-US"/>
        </a:p>
      </dgm:t>
    </dgm:pt>
    <dgm:pt modelId="{01D0DE61-ACD9-4A54-8CD3-BBF2EC4B76A6}" type="sibTrans" cxnId="{B242F5EA-8BC1-46BE-AAE8-BC33DE40CEF6}">
      <dgm:prSet/>
      <dgm:spPr/>
      <dgm:t>
        <a:bodyPr/>
        <a:lstStyle/>
        <a:p>
          <a:endParaRPr lang="en-US"/>
        </a:p>
      </dgm:t>
    </dgm:pt>
    <dgm:pt modelId="{44C084FC-D681-4A85-98B8-1BE77E87C7D1}">
      <dgm:prSet/>
      <dgm:spPr/>
      <dgm:t>
        <a:bodyPr/>
        <a:lstStyle/>
        <a:p>
          <a:r>
            <a:rPr lang="en-US" b="1">
              <a:latin typeface="Calibri"/>
              <a:cs typeface="Calibri"/>
            </a:rPr>
            <a:t>Data Processing</a:t>
          </a:r>
          <a:r>
            <a:rPr lang="en-US">
              <a:latin typeface="Calibri"/>
              <a:cs typeface="Calibri"/>
            </a:rPr>
            <a:t>: The microcontroller module receives data from the sensors and performs necessary computations and logic to make decisions. For example, it uses the data from ultrasonic sensors to detect and avoid obstacles, ensuring safe navigation.</a:t>
          </a:r>
        </a:p>
      </dgm:t>
    </dgm:pt>
    <dgm:pt modelId="{3EF74EAC-F257-4AA8-AF00-4E3E3ABEDC04}" type="parTrans" cxnId="{81631957-9F08-4900-BC4E-E53ACD0CFB31}">
      <dgm:prSet/>
      <dgm:spPr/>
      <dgm:t>
        <a:bodyPr/>
        <a:lstStyle/>
        <a:p>
          <a:endParaRPr lang="en-US"/>
        </a:p>
      </dgm:t>
    </dgm:pt>
    <dgm:pt modelId="{DB42F4C8-645C-40AC-8D9C-667A8BCF4EA0}" type="sibTrans" cxnId="{81631957-9F08-4900-BC4E-E53ACD0CFB31}">
      <dgm:prSet/>
      <dgm:spPr/>
      <dgm:t>
        <a:bodyPr/>
        <a:lstStyle/>
        <a:p>
          <a:endParaRPr lang="en-US"/>
        </a:p>
      </dgm:t>
    </dgm:pt>
    <dgm:pt modelId="{2B8C4A90-C002-4510-8168-B5F61A6FAFCB}">
      <dgm:prSet phldr="0"/>
      <dgm:spPr/>
      <dgm:t>
        <a:bodyPr/>
        <a:lstStyle/>
        <a:p>
          <a:r>
            <a:rPr lang="en-US" b="1">
              <a:latin typeface="Calibri"/>
              <a:cs typeface="Calibri"/>
            </a:rPr>
            <a:t>Real-time Feedback</a:t>
          </a:r>
          <a:r>
            <a:rPr lang="en-US">
              <a:latin typeface="Calibri"/>
              <a:cs typeface="Calibri"/>
            </a:rPr>
            <a:t>: The microcontroller module can provide real-time feedback to the Android application. For example, it can send sensor readings or status updates back to the application, allowing the user to monitor the car's surroundings or receive notifications.</a:t>
          </a:r>
        </a:p>
      </dgm:t>
    </dgm:pt>
    <dgm:pt modelId="{E35BD8D1-9634-496C-9CB8-DC1F566101AD}" type="parTrans" cxnId="{47357515-A1EF-4CED-ABD6-814FF08110D7}">
      <dgm:prSet/>
      <dgm:spPr/>
    </dgm:pt>
    <dgm:pt modelId="{9BABA903-7057-4730-9716-140FFBEC9820}" type="sibTrans" cxnId="{47357515-A1EF-4CED-ABD6-814FF08110D7}">
      <dgm:prSet/>
      <dgm:spPr/>
      <dgm:t>
        <a:bodyPr/>
        <a:lstStyle/>
        <a:p>
          <a:endParaRPr lang="en-US"/>
        </a:p>
        <a:p>
          <a:endParaRPr lang="en-US"/>
        </a:p>
      </dgm:t>
    </dgm:pt>
    <dgm:pt modelId="{3EEF13B6-35A1-4EE0-B472-EC877DC53F37}">
      <dgm:prSet phldr="0"/>
      <dgm:spPr/>
      <dgm:t>
        <a:bodyPr/>
        <a:lstStyle/>
        <a:p>
          <a:r>
            <a:rPr lang="en-US" b="1">
              <a:latin typeface="Calibri"/>
              <a:cs typeface="Calibri"/>
            </a:rPr>
            <a:t>User Control</a:t>
          </a:r>
          <a:r>
            <a:rPr lang="en-US">
              <a:latin typeface="Calibri"/>
              <a:cs typeface="Calibri"/>
            </a:rPr>
            <a:t>: The Android application continuously receives user input and sends corresponding commands to the microcontroller module. The user can control the car's movements, activate sensors, or perform other functions through the application's intuitive interface.</a:t>
          </a:r>
        </a:p>
      </dgm:t>
    </dgm:pt>
    <dgm:pt modelId="{B83CE8B7-6F72-4E83-88D2-A36DDFB40E4F}" type="parTrans" cxnId="{EAE115EE-CF0E-427B-BA67-A7886F7E9E86}">
      <dgm:prSet/>
      <dgm:spPr/>
    </dgm:pt>
    <dgm:pt modelId="{8A3ABAFB-99D8-4CFF-BB7F-176476D35024}" type="sibTrans" cxnId="{EAE115EE-CF0E-427B-BA67-A7886F7E9E86}">
      <dgm:prSet/>
      <dgm:spPr/>
    </dgm:pt>
    <dgm:pt modelId="{0C52A4ED-B436-4235-AEE6-4BF80F2E75C3}" type="pres">
      <dgm:prSet presAssocID="{EA9BFCB4-5081-4A08-BCF2-4198C4D188F2}" presName="outerComposite" presStyleCnt="0">
        <dgm:presLayoutVars>
          <dgm:chMax val="5"/>
          <dgm:dir/>
          <dgm:resizeHandles val="exact"/>
        </dgm:presLayoutVars>
      </dgm:prSet>
      <dgm:spPr/>
      <dgm:t>
        <a:bodyPr/>
        <a:lstStyle/>
        <a:p>
          <a:endParaRPr lang="en-US"/>
        </a:p>
      </dgm:t>
    </dgm:pt>
    <dgm:pt modelId="{87BDE05F-2574-4816-8B46-4212923330E3}" type="pres">
      <dgm:prSet presAssocID="{EA9BFCB4-5081-4A08-BCF2-4198C4D188F2}" presName="dummyMaxCanvas" presStyleCnt="0">
        <dgm:presLayoutVars/>
      </dgm:prSet>
      <dgm:spPr/>
    </dgm:pt>
    <dgm:pt modelId="{60836432-6BDD-4A2A-A6F1-F692C5D3605E}" type="pres">
      <dgm:prSet presAssocID="{EA9BFCB4-5081-4A08-BCF2-4198C4D188F2}" presName="FiveNodes_1" presStyleLbl="node1" presStyleIdx="0" presStyleCnt="5">
        <dgm:presLayoutVars>
          <dgm:bulletEnabled val="1"/>
        </dgm:presLayoutVars>
      </dgm:prSet>
      <dgm:spPr/>
      <dgm:t>
        <a:bodyPr/>
        <a:lstStyle/>
        <a:p>
          <a:endParaRPr lang="en-US"/>
        </a:p>
      </dgm:t>
    </dgm:pt>
    <dgm:pt modelId="{34F9620B-B2F9-4A33-A026-B7BF93CEE22D}" type="pres">
      <dgm:prSet presAssocID="{EA9BFCB4-5081-4A08-BCF2-4198C4D188F2}" presName="FiveNodes_2" presStyleLbl="node1" presStyleIdx="1" presStyleCnt="5">
        <dgm:presLayoutVars>
          <dgm:bulletEnabled val="1"/>
        </dgm:presLayoutVars>
      </dgm:prSet>
      <dgm:spPr/>
      <dgm:t>
        <a:bodyPr/>
        <a:lstStyle/>
        <a:p>
          <a:endParaRPr lang="en-US"/>
        </a:p>
      </dgm:t>
    </dgm:pt>
    <dgm:pt modelId="{E24523A7-DA63-4B6B-A549-D5E27F1CCE66}" type="pres">
      <dgm:prSet presAssocID="{EA9BFCB4-5081-4A08-BCF2-4198C4D188F2}" presName="FiveNodes_3" presStyleLbl="node1" presStyleIdx="2" presStyleCnt="5">
        <dgm:presLayoutVars>
          <dgm:bulletEnabled val="1"/>
        </dgm:presLayoutVars>
      </dgm:prSet>
      <dgm:spPr/>
      <dgm:t>
        <a:bodyPr/>
        <a:lstStyle/>
        <a:p>
          <a:endParaRPr lang="en-US"/>
        </a:p>
      </dgm:t>
    </dgm:pt>
    <dgm:pt modelId="{02BE7D31-E22D-46DE-86AB-B4EBA6419974}" type="pres">
      <dgm:prSet presAssocID="{EA9BFCB4-5081-4A08-BCF2-4198C4D188F2}" presName="FiveNodes_4" presStyleLbl="node1" presStyleIdx="3" presStyleCnt="5">
        <dgm:presLayoutVars>
          <dgm:bulletEnabled val="1"/>
        </dgm:presLayoutVars>
      </dgm:prSet>
      <dgm:spPr/>
      <dgm:t>
        <a:bodyPr/>
        <a:lstStyle/>
        <a:p>
          <a:endParaRPr lang="en-US"/>
        </a:p>
      </dgm:t>
    </dgm:pt>
    <dgm:pt modelId="{F09102F9-2291-4B61-A885-92E71572A6C3}" type="pres">
      <dgm:prSet presAssocID="{EA9BFCB4-5081-4A08-BCF2-4198C4D188F2}" presName="FiveNodes_5" presStyleLbl="node1" presStyleIdx="4" presStyleCnt="5">
        <dgm:presLayoutVars>
          <dgm:bulletEnabled val="1"/>
        </dgm:presLayoutVars>
      </dgm:prSet>
      <dgm:spPr/>
      <dgm:t>
        <a:bodyPr/>
        <a:lstStyle/>
        <a:p>
          <a:endParaRPr lang="en-US"/>
        </a:p>
      </dgm:t>
    </dgm:pt>
    <dgm:pt modelId="{5C1FD8D1-1978-4A27-8E2A-C0C6706B29AE}" type="pres">
      <dgm:prSet presAssocID="{EA9BFCB4-5081-4A08-BCF2-4198C4D188F2}" presName="FiveConn_1-2" presStyleLbl="fgAccFollowNode1" presStyleIdx="0" presStyleCnt="4">
        <dgm:presLayoutVars>
          <dgm:bulletEnabled val="1"/>
        </dgm:presLayoutVars>
      </dgm:prSet>
      <dgm:spPr/>
      <dgm:t>
        <a:bodyPr/>
        <a:lstStyle/>
        <a:p>
          <a:endParaRPr lang="en-US"/>
        </a:p>
      </dgm:t>
    </dgm:pt>
    <dgm:pt modelId="{21C42761-B344-45FA-B1E2-E922453F8188}" type="pres">
      <dgm:prSet presAssocID="{EA9BFCB4-5081-4A08-BCF2-4198C4D188F2}" presName="FiveConn_2-3" presStyleLbl="fgAccFollowNode1" presStyleIdx="1" presStyleCnt="4">
        <dgm:presLayoutVars>
          <dgm:bulletEnabled val="1"/>
        </dgm:presLayoutVars>
      </dgm:prSet>
      <dgm:spPr/>
      <dgm:t>
        <a:bodyPr/>
        <a:lstStyle/>
        <a:p>
          <a:endParaRPr lang="en-US"/>
        </a:p>
      </dgm:t>
    </dgm:pt>
    <dgm:pt modelId="{99583067-8B47-4524-B21E-B1156340FD54}" type="pres">
      <dgm:prSet presAssocID="{EA9BFCB4-5081-4A08-BCF2-4198C4D188F2}" presName="FiveConn_3-4" presStyleLbl="fgAccFollowNode1" presStyleIdx="2" presStyleCnt="4">
        <dgm:presLayoutVars>
          <dgm:bulletEnabled val="1"/>
        </dgm:presLayoutVars>
      </dgm:prSet>
      <dgm:spPr/>
      <dgm:t>
        <a:bodyPr/>
        <a:lstStyle/>
        <a:p>
          <a:endParaRPr lang="en-US"/>
        </a:p>
      </dgm:t>
    </dgm:pt>
    <dgm:pt modelId="{15A1043C-D9A4-41E9-9547-E9337B264EA7}" type="pres">
      <dgm:prSet presAssocID="{EA9BFCB4-5081-4A08-BCF2-4198C4D188F2}" presName="FiveConn_4-5" presStyleLbl="fgAccFollowNode1" presStyleIdx="3" presStyleCnt="4">
        <dgm:presLayoutVars>
          <dgm:bulletEnabled val="1"/>
        </dgm:presLayoutVars>
      </dgm:prSet>
      <dgm:spPr/>
      <dgm:t>
        <a:bodyPr/>
        <a:lstStyle/>
        <a:p>
          <a:endParaRPr lang="en-US"/>
        </a:p>
      </dgm:t>
    </dgm:pt>
    <dgm:pt modelId="{CB336C1E-9A64-45ED-93F4-4F68A9DF3E5C}" type="pres">
      <dgm:prSet presAssocID="{EA9BFCB4-5081-4A08-BCF2-4198C4D188F2}" presName="FiveNodes_1_text" presStyleLbl="node1" presStyleIdx="4" presStyleCnt="5">
        <dgm:presLayoutVars>
          <dgm:bulletEnabled val="1"/>
        </dgm:presLayoutVars>
      </dgm:prSet>
      <dgm:spPr/>
      <dgm:t>
        <a:bodyPr/>
        <a:lstStyle/>
        <a:p>
          <a:endParaRPr lang="en-US"/>
        </a:p>
      </dgm:t>
    </dgm:pt>
    <dgm:pt modelId="{03D7BF54-F4BD-493A-B5DB-83C7D69E67B5}" type="pres">
      <dgm:prSet presAssocID="{EA9BFCB4-5081-4A08-BCF2-4198C4D188F2}" presName="FiveNodes_2_text" presStyleLbl="node1" presStyleIdx="4" presStyleCnt="5">
        <dgm:presLayoutVars>
          <dgm:bulletEnabled val="1"/>
        </dgm:presLayoutVars>
      </dgm:prSet>
      <dgm:spPr/>
      <dgm:t>
        <a:bodyPr/>
        <a:lstStyle/>
        <a:p>
          <a:endParaRPr lang="en-US"/>
        </a:p>
      </dgm:t>
    </dgm:pt>
    <dgm:pt modelId="{0B6532C9-93A0-473A-84D2-5069E5A73B49}" type="pres">
      <dgm:prSet presAssocID="{EA9BFCB4-5081-4A08-BCF2-4198C4D188F2}" presName="FiveNodes_3_text" presStyleLbl="node1" presStyleIdx="4" presStyleCnt="5">
        <dgm:presLayoutVars>
          <dgm:bulletEnabled val="1"/>
        </dgm:presLayoutVars>
      </dgm:prSet>
      <dgm:spPr/>
      <dgm:t>
        <a:bodyPr/>
        <a:lstStyle/>
        <a:p>
          <a:endParaRPr lang="en-US"/>
        </a:p>
      </dgm:t>
    </dgm:pt>
    <dgm:pt modelId="{4F8F218D-143B-4013-B662-881E644D47F5}" type="pres">
      <dgm:prSet presAssocID="{EA9BFCB4-5081-4A08-BCF2-4198C4D188F2}" presName="FiveNodes_4_text" presStyleLbl="node1" presStyleIdx="4" presStyleCnt="5">
        <dgm:presLayoutVars>
          <dgm:bulletEnabled val="1"/>
        </dgm:presLayoutVars>
      </dgm:prSet>
      <dgm:spPr/>
      <dgm:t>
        <a:bodyPr/>
        <a:lstStyle/>
        <a:p>
          <a:endParaRPr lang="en-US"/>
        </a:p>
      </dgm:t>
    </dgm:pt>
    <dgm:pt modelId="{1838D814-F625-4EEF-8D5B-813DFAF901C3}" type="pres">
      <dgm:prSet presAssocID="{EA9BFCB4-5081-4A08-BCF2-4198C4D188F2}" presName="FiveNodes_5_text" presStyleLbl="node1" presStyleIdx="4" presStyleCnt="5">
        <dgm:presLayoutVars>
          <dgm:bulletEnabled val="1"/>
        </dgm:presLayoutVars>
      </dgm:prSet>
      <dgm:spPr/>
      <dgm:t>
        <a:bodyPr/>
        <a:lstStyle/>
        <a:p>
          <a:endParaRPr lang="en-US"/>
        </a:p>
      </dgm:t>
    </dgm:pt>
  </dgm:ptLst>
  <dgm:cxnLst>
    <dgm:cxn modelId="{6C6D7D23-33DD-41C8-9E6B-4B91688F49DC}" srcId="{EA9BFCB4-5081-4A08-BCF2-4198C4D188F2}" destId="{9A908255-0205-446F-ABDD-EAE1004FF14D}" srcOrd="0" destOrd="0" parTransId="{1957155D-55FE-4CAE-993F-49FA59F02CB3}" sibTransId="{DD62039C-BBB4-4A10-A52A-0A2434AD9D50}"/>
    <dgm:cxn modelId="{81631957-9F08-4900-BC4E-E53ACD0CFB31}" srcId="{EA9BFCB4-5081-4A08-BCF2-4198C4D188F2}" destId="{44C084FC-D681-4A85-98B8-1BE77E87C7D1}" srcOrd="2" destOrd="0" parTransId="{3EF74EAC-F257-4AA8-AF00-4E3E3ABEDC04}" sibTransId="{DB42F4C8-645C-40AC-8D9C-667A8BCF4EA0}"/>
    <dgm:cxn modelId="{B242F5EA-8BC1-46BE-AAE8-BC33DE40CEF6}" srcId="{EA9BFCB4-5081-4A08-BCF2-4198C4D188F2}" destId="{68C9AD7F-53A7-4348-BBB6-FD91CF09CC88}" srcOrd="1" destOrd="0" parTransId="{D0E3BC3E-A887-4DAA-A740-3CB1F1C92FA1}" sibTransId="{01D0DE61-ACD9-4A54-8CD3-BBF2EC4B76A6}"/>
    <dgm:cxn modelId="{23B2789B-60E9-49C2-8CA4-33B104D3F5F7}" type="presOf" srcId="{68C9AD7F-53A7-4348-BBB6-FD91CF09CC88}" destId="{03D7BF54-F4BD-493A-B5DB-83C7D69E67B5}" srcOrd="1" destOrd="0" presId="urn:microsoft.com/office/officeart/2005/8/layout/vProcess5"/>
    <dgm:cxn modelId="{09D0FE90-FE75-4CAE-A883-84260D5195C8}" type="presOf" srcId="{01D0DE61-ACD9-4A54-8CD3-BBF2EC4B76A6}" destId="{21C42761-B344-45FA-B1E2-E922453F8188}" srcOrd="0" destOrd="0" presId="urn:microsoft.com/office/officeart/2005/8/layout/vProcess5"/>
    <dgm:cxn modelId="{260F705A-306F-45D4-8E8C-DBCC0405028F}" type="presOf" srcId="{3EEF13B6-35A1-4EE0-B472-EC877DC53F37}" destId="{1838D814-F625-4EEF-8D5B-813DFAF901C3}" srcOrd="1" destOrd="0" presId="urn:microsoft.com/office/officeart/2005/8/layout/vProcess5"/>
    <dgm:cxn modelId="{6E6C79E9-25E8-44D9-9BCA-42AC4FF7C2A3}" type="presOf" srcId="{3EEF13B6-35A1-4EE0-B472-EC877DC53F37}" destId="{F09102F9-2291-4B61-A885-92E71572A6C3}" srcOrd="0" destOrd="0" presId="urn:microsoft.com/office/officeart/2005/8/layout/vProcess5"/>
    <dgm:cxn modelId="{AB3207A7-CADB-423B-B08A-0CC8830F089C}" type="presOf" srcId="{9BABA903-7057-4730-9716-140FFBEC9820}" destId="{15A1043C-D9A4-41E9-9547-E9337B264EA7}" srcOrd="0" destOrd="0" presId="urn:microsoft.com/office/officeart/2005/8/layout/vProcess5"/>
    <dgm:cxn modelId="{06DC0334-AEA3-46D3-8CF6-D352979C67CF}" type="presOf" srcId="{68C9AD7F-53A7-4348-BBB6-FD91CF09CC88}" destId="{34F9620B-B2F9-4A33-A026-B7BF93CEE22D}" srcOrd="0" destOrd="0" presId="urn:microsoft.com/office/officeart/2005/8/layout/vProcess5"/>
    <dgm:cxn modelId="{686631C4-CCFA-42A1-B5D2-E49DD9F40218}" type="presOf" srcId="{44C084FC-D681-4A85-98B8-1BE77E87C7D1}" destId="{E24523A7-DA63-4B6B-A549-D5E27F1CCE66}" srcOrd="0" destOrd="0" presId="urn:microsoft.com/office/officeart/2005/8/layout/vProcess5"/>
    <dgm:cxn modelId="{9FF79B35-D6A3-4958-AE5B-6FEBE89C28C7}" type="presOf" srcId="{44C084FC-D681-4A85-98B8-1BE77E87C7D1}" destId="{0B6532C9-93A0-473A-84D2-5069E5A73B49}" srcOrd="1" destOrd="0" presId="urn:microsoft.com/office/officeart/2005/8/layout/vProcess5"/>
    <dgm:cxn modelId="{3AE06F9F-C1FD-449C-9CB0-A1E4730AC7E3}" type="presOf" srcId="{2B8C4A90-C002-4510-8168-B5F61A6FAFCB}" destId="{02BE7D31-E22D-46DE-86AB-B4EBA6419974}" srcOrd="0" destOrd="0" presId="urn:microsoft.com/office/officeart/2005/8/layout/vProcess5"/>
    <dgm:cxn modelId="{1EDA96D1-16A2-4013-8ED9-1F1009DF2CC9}" type="presOf" srcId="{DD62039C-BBB4-4A10-A52A-0A2434AD9D50}" destId="{5C1FD8D1-1978-4A27-8E2A-C0C6706B29AE}" srcOrd="0" destOrd="0" presId="urn:microsoft.com/office/officeart/2005/8/layout/vProcess5"/>
    <dgm:cxn modelId="{FCB5FBE5-C336-44F7-ACBB-3EB20C0DB4F1}" type="presOf" srcId="{9A908255-0205-446F-ABDD-EAE1004FF14D}" destId="{CB336C1E-9A64-45ED-93F4-4F68A9DF3E5C}" srcOrd="1" destOrd="0" presId="urn:microsoft.com/office/officeart/2005/8/layout/vProcess5"/>
    <dgm:cxn modelId="{F4C8EF6E-B38D-44B3-94E9-E5CF43C14500}" type="presOf" srcId="{EA9BFCB4-5081-4A08-BCF2-4198C4D188F2}" destId="{0C52A4ED-B436-4235-AEE6-4BF80F2E75C3}" srcOrd="0" destOrd="0" presId="urn:microsoft.com/office/officeart/2005/8/layout/vProcess5"/>
    <dgm:cxn modelId="{8756404E-3881-49B8-B8D4-D42CD2F83E8A}" type="presOf" srcId="{2B8C4A90-C002-4510-8168-B5F61A6FAFCB}" destId="{4F8F218D-143B-4013-B662-881E644D47F5}" srcOrd="1" destOrd="0" presId="urn:microsoft.com/office/officeart/2005/8/layout/vProcess5"/>
    <dgm:cxn modelId="{47357515-A1EF-4CED-ABD6-814FF08110D7}" srcId="{EA9BFCB4-5081-4A08-BCF2-4198C4D188F2}" destId="{2B8C4A90-C002-4510-8168-B5F61A6FAFCB}" srcOrd="3" destOrd="0" parTransId="{E35BD8D1-9634-496C-9CB8-DC1F566101AD}" sibTransId="{9BABA903-7057-4730-9716-140FFBEC9820}"/>
    <dgm:cxn modelId="{F9F0DB02-AB32-450C-867B-8781737EEFFC}" type="presOf" srcId="{9A908255-0205-446F-ABDD-EAE1004FF14D}" destId="{60836432-6BDD-4A2A-A6F1-F692C5D3605E}" srcOrd="0" destOrd="0" presId="urn:microsoft.com/office/officeart/2005/8/layout/vProcess5"/>
    <dgm:cxn modelId="{3F761546-19EC-4070-AF7C-4337F43D669D}" type="presOf" srcId="{DB42F4C8-645C-40AC-8D9C-667A8BCF4EA0}" destId="{99583067-8B47-4524-B21E-B1156340FD54}" srcOrd="0" destOrd="0" presId="urn:microsoft.com/office/officeart/2005/8/layout/vProcess5"/>
    <dgm:cxn modelId="{EAE115EE-CF0E-427B-BA67-A7886F7E9E86}" srcId="{EA9BFCB4-5081-4A08-BCF2-4198C4D188F2}" destId="{3EEF13B6-35A1-4EE0-B472-EC877DC53F37}" srcOrd="4" destOrd="0" parTransId="{B83CE8B7-6F72-4E83-88D2-A36DDFB40E4F}" sibTransId="{8A3ABAFB-99D8-4CFF-BB7F-176476D35024}"/>
    <dgm:cxn modelId="{33706FE4-72A8-4D5F-AEA3-1A1EDA878110}" type="presParOf" srcId="{0C52A4ED-B436-4235-AEE6-4BF80F2E75C3}" destId="{87BDE05F-2574-4816-8B46-4212923330E3}" srcOrd="0" destOrd="0" presId="urn:microsoft.com/office/officeart/2005/8/layout/vProcess5"/>
    <dgm:cxn modelId="{8517428C-D179-49C2-B81E-4E38D4BEE43C}" type="presParOf" srcId="{0C52A4ED-B436-4235-AEE6-4BF80F2E75C3}" destId="{60836432-6BDD-4A2A-A6F1-F692C5D3605E}" srcOrd="1" destOrd="0" presId="urn:microsoft.com/office/officeart/2005/8/layout/vProcess5"/>
    <dgm:cxn modelId="{39EE5A2E-9EEB-4E85-9AE9-05F622A06778}" type="presParOf" srcId="{0C52A4ED-B436-4235-AEE6-4BF80F2E75C3}" destId="{34F9620B-B2F9-4A33-A026-B7BF93CEE22D}" srcOrd="2" destOrd="0" presId="urn:microsoft.com/office/officeart/2005/8/layout/vProcess5"/>
    <dgm:cxn modelId="{AC8748BF-0C56-41BB-98F0-C9BC7BC0C848}" type="presParOf" srcId="{0C52A4ED-B436-4235-AEE6-4BF80F2E75C3}" destId="{E24523A7-DA63-4B6B-A549-D5E27F1CCE66}" srcOrd="3" destOrd="0" presId="urn:microsoft.com/office/officeart/2005/8/layout/vProcess5"/>
    <dgm:cxn modelId="{CBD053B7-993B-4FDA-BD67-04F74B30B9D2}" type="presParOf" srcId="{0C52A4ED-B436-4235-AEE6-4BF80F2E75C3}" destId="{02BE7D31-E22D-46DE-86AB-B4EBA6419974}" srcOrd="4" destOrd="0" presId="urn:microsoft.com/office/officeart/2005/8/layout/vProcess5"/>
    <dgm:cxn modelId="{21C6C9A6-F115-4829-89C3-ECB7B235CC4B}" type="presParOf" srcId="{0C52A4ED-B436-4235-AEE6-4BF80F2E75C3}" destId="{F09102F9-2291-4B61-A885-92E71572A6C3}" srcOrd="5" destOrd="0" presId="urn:microsoft.com/office/officeart/2005/8/layout/vProcess5"/>
    <dgm:cxn modelId="{5C5FD63C-D868-4265-8C6C-D5B063992584}" type="presParOf" srcId="{0C52A4ED-B436-4235-AEE6-4BF80F2E75C3}" destId="{5C1FD8D1-1978-4A27-8E2A-C0C6706B29AE}" srcOrd="6" destOrd="0" presId="urn:microsoft.com/office/officeart/2005/8/layout/vProcess5"/>
    <dgm:cxn modelId="{F975617D-ABE5-43B5-BC4E-FC050B2D18C9}" type="presParOf" srcId="{0C52A4ED-B436-4235-AEE6-4BF80F2E75C3}" destId="{21C42761-B344-45FA-B1E2-E922453F8188}" srcOrd="7" destOrd="0" presId="urn:microsoft.com/office/officeart/2005/8/layout/vProcess5"/>
    <dgm:cxn modelId="{C226CD4A-10A9-438D-9CBA-5907986724EA}" type="presParOf" srcId="{0C52A4ED-B436-4235-AEE6-4BF80F2E75C3}" destId="{99583067-8B47-4524-B21E-B1156340FD54}" srcOrd="8" destOrd="0" presId="urn:microsoft.com/office/officeart/2005/8/layout/vProcess5"/>
    <dgm:cxn modelId="{D2C586E2-1D34-4D6A-A9A8-9EADCEB337EF}" type="presParOf" srcId="{0C52A4ED-B436-4235-AEE6-4BF80F2E75C3}" destId="{15A1043C-D9A4-41E9-9547-E9337B264EA7}" srcOrd="9" destOrd="0" presId="urn:microsoft.com/office/officeart/2005/8/layout/vProcess5"/>
    <dgm:cxn modelId="{C51D6BFF-36F6-4CB2-B16A-FD0F2EBA667C}" type="presParOf" srcId="{0C52A4ED-B436-4235-AEE6-4BF80F2E75C3}" destId="{CB336C1E-9A64-45ED-93F4-4F68A9DF3E5C}" srcOrd="10" destOrd="0" presId="urn:microsoft.com/office/officeart/2005/8/layout/vProcess5"/>
    <dgm:cxn modelId="{F7072A8A-2631-4E64-B90F-EF780BD9D3B4}" type="presParOf" srcId="{0C52A4ED-B436-4235-AEE6-4BF80F2E75C3}" destId="{03D7BF54-F4BD-493A-B5DB-83C7D69E67B5}" srcOrd="11" destOrd="0" presId="urn:microsoft.com/office/officeart/2005/8/layout/vProcess5"/>
    <dgm:cxn modelId="{EED5AEA2-B459-4CBC-90E5-19A695F6FE19}" type="presParOf" srcId="{0C52A4ED-B436-4235-AEE6-4BF80F2E75C3}" destId="{0B6532C9-93A0-473A-84D2-5069E5A73B49}" srcOrd="12" destOrd="0" presId="urn:microsoft.com/office/officeart/2005/8/layout/vProcess5"/>
    <dgm:cxn modelId="{446186AD-6019-44A1-9EE5-1168AD47B0AB}" type="presParOf" srcId="{0C52A4ED-B436-4235-AEE6-4BF80F2E75C3}" destId="{4F8F218D-143B-4013-B662-881E644D47F5}" srcOrd="13" destOrd="0" presId="urn:microsoft.com/office/officeart/2005/8/layout/vProcess5"/>
    <dgm:cxn modelId="{33FD49AD-3DC3-41E2-AD08-8F921BAC29D3}" type="presParOf" srcId="{0C52A4ED-B436-4235-AEE6-4BF80F2E75C3}" destId="{1838D814-F625-4EEF-8D5B-813DFAF901C3}"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07B3C26-B509-4372-9E9E-DCE17DA9E573}" type="doc">
      <dgm:prSet loTypeId="urn:microsoft.com/office/officeart/2005/8/layout/vList2" loCatId="list" qsTypeId="urn:microsoft.com/office/officeart/2005/8/quickstyle/simple4" qsCatId="simple" csTypeId="urn:microsoft.com/office/officeart/2005/8/colors/accent5_2" csCatId="accent5" phldr="1"/>
      <dgm:spPr/>
      <dgm:t>
        <a:bodyPr/>
        <a:lstStyle/>
        <a:p>
          <a:endParaRPr lang="en-US"/>
        </a:p>
      </dgm:t>
    </dgm:pt>
    <dgm:pt modelId="{FF8AE04F-51EE-4C7D-9B7C-6E2B812B41C9}">
      <dgm:prSet/>
      <dgm:spPr/>
      <dgm:t>
        <a:bodyPr/>
        <a:lstStyle/>
        <a:p>
          <a:r>
            <a:rPr lang="en-US" b="1"/>
            <a:t>Accessibility</a:t>
          </a:r>
          <a:r>
            <a:rPr lang="en-US"/>
            <a:t>: User-friendly interface for easy operation.</a:t>
          </a:r>
        </a:p>
      </dgm:t>
    </dgm:pt>
    <dgm:pt modelId="{C4FAF9F8-5D55-4240-88A7-52D40FCBDDE3}" type="parTrans" cxnId="{A4E8DB18-2392-4A97-B459-2DF5E4D17C87}">
      <dgm:prSet/>
      <dgm:spPr/>
      <dgm:t>
        <a:bodyPr/>
        <a:lstStyle/>
        <a:p>
          <a:endParaRPr lang="en-US"/>
        </a:p>
      </dgm:t>
    </dgm:pt>
    <dgm:pt modelId="{4DB7E553-7D9B-4092-A4D5-A0E9767FDED8}" type="sibTrans" cxnId="{A4E8DB18-2392-4A97-B459-2DF5E4D17C87}">
      <dgm:prSet/>
      <dgm:spPr/>
      <dgm:t>
        <a:bodyPr/>
        <a:lstStyle/>
        <a:p>
          <a:endParaRPr lang="en-US"/>
        </a:p>
      </dgm:t>
    </dgm:pt>
    <dgm:pt modelId="{09125F46-6ECC-474B-BBCD-52E9E8C8AC66}">
      <dgm:prSet/>
      <dgm:spPr/>
      <dgm:t>
        <a:bodyPr/>
        <a:lstStyle/>
        <a:p>
          <a:r>
            <a:rPr lang="en-US" b="1"/>
            <a:t>Remote Control</a:t>
          </a:r>
          <a:r>
            <a:rPr lang="en-US"/>
            <a:t>: Control the car from a distance using an Android device.</a:t>
          </a:r>
        </a:p>
      </dgm:t>
    </dgm:pt>
    <dgm:pt modelId="{1877A52F-87EB-4F80-8C04-6C8693D737CE}" type="parTrans" cxnId="{ECAEABAE-1955-4F51-A0F6-353A8420F24D}">
      <dgm:prSet/>
      <dgm:spPr/>
      <dgm:t>
        <a:bodyPr/>
        <a:lstStyle/>
        <a:p>
          <a:endParaRPr lang="en-US"/>
        </a:p>
      </dgm:t>
    </dgm:pt>
    <dgm:pt modelId="{FBEAA09C-52A8-4468-92CD-9E95B97DFE30}" type="sibTrans" cxnId="{ECAEABAE-1955-4F51-A0F6-353A8420F24D}">
      <dgm:prSet/>
      <dgm:spPr/>
      <dgm:t>
        <a:bodyPr/>
        <a:lstStyle/>
        <a:p>
          <a:endParaRPr lang="en-US"/>
        </a:p>
      </dgm:t>
    </dgm:pt>
    <dgm:pt modelId="{3EBF46DC-5622-4947-8E41-E5F3A795CA41}">
      <dgm:prSet/>
      <dgm:spPr/>
      <dgm:t>
        <a:bodyPr/>
        <a:lstStyle/>
        <a:p>
          <a:r>
            <a:rPr lang="en-US" b="1"/>
            <a:t>Real-Time Feedback</a:t>
          </a:r>
          <a:r>
            <a:rPr lang="en-US"/>
            <a:t>: Instant information on position, sensor readings, and video streaming.</a:t>
          </a:r>
        </a:p>
      </dgm:t>
    </dgm:pt>
    <dgm:pt modelId="{BEE9F634-E0A5-4B78-9513-5EC13CBEF1E5}" type="parTrans" cxnId="{7A314A87-AC40-4507-BF03-40BFCC5A1B76}">
      <dgm:prSet/>
      <dgm:spPr/>
      <dgm:t>
        <a:bodyPr/>
        <a:lstStyle/>
        <a:p>
          <a:endParaRPr lang="en-US"/>
        </a:p>
      </dgm:t>
    </dgm:pt>
    <dgm:pt modelId="{AD6B3324-EA93-4752-B248-F58ABCB89924}" type="sibTrans" cxnId="{7A314A87-AC40-4507-BF03-40BFCC5A1B76}">
      <dgm:prSet/>
      <dgm:spPr/>
      <dgm:t>
        <a:bodyPr/>
        <a:lstStyle/>
        <a:p>
          <a:endParaRPr lang="en-US"/>
        </a:p>
      </dgm:t>
    </dgm:pt>
    <dgm:pt modelId="{D75439AA-3A26-4859-98F5-04D5AD994EE0}">
      <dgm:prSet phldr="0"/>
      <dgm:spPr/>
      <dgm:t>
        <a:bodyPr/>
        <a:lstStyle/>
        <a:p>
          <a:r>
            <a:rPr lang="en-US" b="1">
              <a:latin typeface="Bell MT"/>
            </a:rPr>
            <a:t>Versatility</a:t>
          </a:r>
          <a:r>
            <a:rPr lang="en-US">
              <a:latin typeface="Bell MT"/>
            </a:rPr>
            <a:t>: Adaptability for various applications and industries.</a:t>
          </a:r>
        </a:p>
      </dgm:t>
    </dgm:pt>
    <dgm:pt modelId="{2EACEE2B-2700-45AF-B695-304298A4DE2A}" type="parTrans" cxnId="{F89665D2-6400-486D-959C-0AA23C282691}">
      <dgm:prSet/>
      <dgm:spPr/>
    </dgm:pt>
    <dgm:pt modelId="{37FE0029-5A95-426F-ADF9-75B233192F69}" type="sibTrans" cxnId="{F89665D2-6400-486D-959C-0AA23C282691}">
      <dgm:prSet/>
      <dgm:spPr/>
      <dgm:t>
        <a:bodyPr/>
        <a:lstStyle/>
        <a:p>
          <a:endParaRPr lang="en-US"/>
        </a:p>
      </dgm:t>
    </dgm:pt>
    <dgm:pt modelId="{B37D77C5-474B-4BCB-A298-B534F2672289}">
      <dgm:prSet phldr="0"/>
      <dgm:spPr/>
      <dgm:t>
        <a:bodyPr/>
        <a:lstStyle/>
        <a:p>
          <a:r>
            <a:rPr lang="en-US" b="1">
              <a:latin typeface="Bell MT"/>
            </a:rPr>
            <a:t>Educational Value</a:t>
          </a:r>
          <a:r>
            <a:rPr lang="en-US">
              <a:latin typeface="Bell MT"/>
            </a:rPr>
            <a:t>: Learning platform for robotics, wireless communication, and mobile app development.</a:t>
          </a:r>
        </a:p>
      </dgm:t>
    </dgm:pt>
    <dgm:pt modelId="{0FC03E86-0E5C-4235-9D24-29DE8ACD5D0A}" type="parTrans" cxnId="{AEDC9AD9-918C-42B8-9C42-BFA835A6079C}">
      <dgm:prSet/>
      <dgm:spPr/>
    </dgm:pt>
    <dgm:pt modelId="{AA22E82B-BC98-4D81-A899-4A0D5D520EF3}" type="sibTrans" cxnId="{AEDC9AD9-918C-42B8-9C42-BFA835A6079C}">
      <dgm:prSet/>
      <dgm:spPr/>
      <dgm:t>
        <a:bodyPr/>
        <a:lstStyle/>
        <a:p>
          <a:endParaRPr lang="en-US"/>
        </a:p>
      </dgm:t>
    </dgm:pt>
    <dgm:pt modelId="{702EE471-80C1-4114-A5B1-2A68C0ACB38F}">
      <dgm:prSet phldr="0"/>
      <dgm:spPr/>
      <dgm:t>
        <a:bodyPr/>
        <a:lstStyle/>
        <a:p>
          <a:r>
            <a:rPr lang="en-US" b="1">
              <a:latin typeface="Bell MT"/>
            </a:rPr>
            <a:t>Safety Enhancement</a:t>
          </a:r>
          <a:r>
            <a:rPr lang="en-US">
              <a:latin typeface="Bell MT"/>
            </a:rPr>
            <a:t>: Obstacle detection and alcohol sensor for safer operation.</a:t>
          </a:r>
        </a:p>
      </dgm:t>
    </dgm:pt>
    <dgm:pt modelId="{17BAB7D0-8109-4CDA-82A4-164E9C6203E2}" type="parTrans" cxnId="{F74AFF4E-9D24-4A1B-B406-334AF9C04796}">
      <dgm:prSet/>
      <dgm:spPr/>
    </dgm:pt>
    <dgm:pt modelId="{0EA6BEDF-11DF-46CB-9F8C-9BAD47022DAF}" type="sibTrans" cxnId="{F74AFF4E-9D24-4A1B-B406-334AF9C04796}">
      <dgm:prSet/>
      <dgm:spPr/>
      <dgm:t>
        <a:bodyPr/>
        <a:lstStyle/>
        <a:p>
          <a:endParaRPr lang="en-US"/>
        </a:p>
      </dgm:t>
    </dgm:pt>
    <dgm:pt modelId="{A9D1B8FE-869B-4B97-AAAD-4F74994E9307}">
      <dgm:prSet phldr="0"/>
      <dgm:spPr/>
      <dgm:t>
        <a:bodyPr/>
        <a:lstStyle/>
        <a:p>
          <a:r>
            <a:rPr lang="en-US" b="1">
              <a:latin typeface="Bell MT"/>
            </a:rPr>
            <a:t>Innovation and Future Advancements</a:t>
          </a:r>
          <a:r>
            <a:rPr lang="en-US">
              <a:latin typeface="Bell MT"/>
            </a:rPr>
            <a:t>: Promotes innovation and opens doors for future advancements.</a:t>
          </a:r>
          <a:endParaRPr lang="en-US"/>
        </a:p>
      </dgm:t>
    </dgm:pt>
    <dgm:pt modelId="{73FA8AEA-C779-46FA-AFFB-3E675BBC8F61}" type="parTrans" cxnId="{F6DB5A58-706D-4391-B385-740EF8892E34}">
      <dgm:prSet/>
      <dgm:spPr/>
    </dgm:pt>
    <dgm:pt modelId="{8AE913AA-B36F-4BDB-96FA-F0BDA988194B}" type="sibTrans" cxnId="{F6DB5A58-706D-4391-B385-740EF8892E34}">
      <dgm:prSet/>
      <dgm:spPr/>
      <dgm:t>
        <a:bodyPr/>
        <a:lstStyle/>
        <a:p>
          <a:endParaRPr lang="en-US"/>
        </a:p>
      </dgm:t>
    </dgm:pt>
    <dgm:pt modelId="{BD45E68F-807D-49C1-9CEB-0EFA67536B9A}" type="pres">
      <dgm:prSet presAssocID="{407B3C26-B509-4372-9E9E-DCE17DA9E573}" presName="linear" presStyleCnt="0">
        <dgm:presLayoutVars>
          <dgm:animLvl val="lvl"/>
          <dgm:resizeHandles val="exact"/>
        </dgm:presLayoutVars>
      </dgm:prSet>
      <dgm:spPr/>
      <dgm:t>
        <a:bodyPr/>
        <a:lstStyle/>
        <a:p>
          <a:endParaRPr lang="en-US"/>
        </a:p>
      </dgm:t>
    </dgm:pt>
    <dgm:pt modelId="{F62A394B-CCAF-4F0F-8007-9167EA7D35BA}" type="pres">
      <dgm:prSet presAssocID="{FF8AE04F-51EE-4C7D-9B7C-6E2B812B41C9}" presName="parentText" presStyleLbl="node1" presStyleIdx="0" presStyleCnt="7">
        <dgm:presLayoutVars>
          <dgm:chMax val="0"/>
          <dgm:bulletEnabled val="1"/>
        </dgm:presLayoutVars>
      </dgm:prSet>
      <dgm:spPr/>
      <dgm:t>
        <a:bodyPr/>
        <a:lstStyle/>
        <a:p>
          <a:endParaRPr lang="en-US"/>
        </a:p>
      </dgm:t>
    </dgm:pt>
    <dgm:pt modelId="{703136B5-AC98-4ACB-85FF-962246228488}" type="pres">
      <dgm:prSet presAssocID="{4DB7E553-7D9B-4092-A4D5-A0E9767FDED8}" presName="spacer" presStyleCnt="0"/>
      <dgm:spPr/>
    </dgm:pt>
    <dgm:pt modelId="{66A873E4-FFBE-497B-8A05-0AE04EC67A07}" type="pres">
      <dgm:prSet presAssocID="{09125F46-6ECC-474B-BBCD-52E9E8C8AC66}" presName="parentText" presStyleLbl="node1" presStyleIdx="1" presStyleCnt="7">
        <dgm:presLayoutVars>
          <dgm:chMax val="0"/>
          <dgm:bulletEnabled val="1"/>
        </dgm:presLayoutVars>
      </dgm:prSet>
      <dgm:spPr/>
      <dgm:t>
        <a:bodyPr/>
        <a:lstStyle/>
        <a:p>
          <a:endParaRPr lang="en-US"/>
        </a:p>
      </dgm:t>
    </dgm:pt>
    <dgm:pt modelId="{02AD4951-663F-4C09-9944-14C147882B79}" type="pres">
      <dgm:prSet presAssocID="{FBEAA09C-52A8-4468-92CD-9E95B97DFE30}" presName="spacer" presStyleCnt="0"/>
      <dgm:spPr/>
    </dgm:pt>
    <dgm:pt modelId="{71412900-7303-410C-A6A4-44D57AA4BDD3}" type="pres">
      <dgm:prSet presAssocID="{3EBF46DC-5622-4947-8E41-E5F3A795CA41}" presName="parentText" presStyleLbl="node1" presStyleIdx="2" presStyleCnt="7">
        <dgm:presLayoutVars>
          <dgm:chMax val="0"/>
          <dgm:bulletEnabled val="1"/>
        </dgm:presLayoutVars>
      </dgm:prSet>
      <dgm:spPr/>
      <dgm:t>
        <a:bodyPr/>
        <a:lstStyle/>
        <a:p>
          <a:endParaRPr lang="en-US"/>
        </a:p>
      </dgm:t>
    </dgm:pt>
    <dgm:pt modelId="{B4F98B0B-5F9A-411C-8CCA-4BB7A789B472}" type="pres">
      <dgm:prSet presAssocID="{AD6B3324-EA93-4752-B248-F58ABCB89924}" presName="spacer" presStyleCnt="0"/>
      <dgm:spPr/>
    </dgm:pt>
    <dgm:pt modelId="{5E1C7870-E4D6-4B71-B249-255954F2C046}" type="pres">
      <dgm:prSet presAssocID="{D75439AA-3A26-4859-98F5-04D5AD994EE0}" presName="parentText" presStyleLbl="node1" presStyleIdx="3" presStyleCnt="7">
        <dgm:presLayoutVars>
          <dgm:chMax val="0"/>
          <dgm:bulletEnabled val="1"/>
        </dgm:presLayoutVars>
      </dgm:prSet>
      <dgm:spPr/>
      <dgm:t>
        <a:bodyPr/>
        <a:lstStyle/>
        <a:p>
          <a:endParaRPr lang="en-US"/>
        </a:p>
      </dgm:t>
    </dgm:pt>
    <dgm:pt modelId="{3A786044-C938-4281-B559-3F515A02D8D4}" type="pres">
      <dgm:prSet presAssocID="{37FE0029-5A95-426F-ADF9-75B233192F69}" presName="spacer" presStyleCnt="0"/>
      <dgm:spPr/>
    </dgm:pt>
    <dgm:pt modelId="{544D56E1-CAF4-4E31-960A-DF632ADC9788}" type="pres">
      <dgm:prSet presAssocID="{B37D77C5-474B-4BCB-A298-B534F2672289}" presName="parentText" presStyleLbl="node1" presStyleIdx="4" presStyleCnt="7">
        <dgm:presLayoutVars>
          <dgm:chMax val="0"/>
          <dgm:bulletEnabled val="1"/>
        </dgm:presLayoutVars>
      </dgm:prSet>
      <dgm:spPr/>
      <dgm:t>
        <a:bodyPr/>
        <a:lstStyle/>
        <a:p>
          <a:endParaRPr lang="en-US"/>
        </a:p>
      </dgm:t>
    </dgm:pt>
    <dgm:pt modelId="{E4FFCC23-21CB-48A7-9FBF-913C1CBAE932}" type="pres">
      <dgm:prSet presAssocID="{AA22E82B-BC98-4D81-A899-4A0D5D520EF3}" presName="spacer" presStyleCnt="0"/>
      <dgm:spPr/>
    </dgm:pt>
    <dgm:pt modelId="{94102035-B8CC-46BF-9F0A-CCCA5A882C18}" type="pres">
      <dgm:prSet presAssocID="{702EE471-80C1-4114-A5B1-2A68C0ACB38F}" presName="parentText" presStyleLbl="node1" presStyleIdx="5" presStyleCnt="7">
        <dgm:presLayoutVars>
          <dgm:chMax val="0"/>
          <dgm:bulletEnabled val="1"/>
        </dgm:presLayoutVars>
      </dgm:prSet>
      <dgm:spPr/>
      <dgm:t>
        <a:bodyPr/>
        <a:lstStyle/>
        <a:p>
          <a:endParaRPr lang="en-US"/>
        </a:p>
      </dgm:t>
    </dgm:pt>
    <dgm:pt modelId="{0FD5BB0D-E2E4-4145-AC0E-1095949347B6}" type="pres">
      <dgm:prSet presAssocID="{0EA6BEDF-11DF-46CB-9F8C-9BAD47022DAF}" presName="spacer" presStyleCnt="0"/>
      <dgm:spPr/>
    </dgm:pt>
    <dgm:pt modelId="{F7168D84-AEDB-4583-BC6F-60AB227FF089}" type="pres">
      <dgm:prSet presAssocID="{A9D1B8FE-869B-4B97-AAAD-4F74994E9307}" presName="parentText" presStyleLbl="node1" presStyleIdx="6" presStyleCnt="7">
        <dgm:presLayoutVars>
          <dgm:chMax val="0"/>
          <dgm:bulletEnabled val="1"/>
        </dgm:presLayoutVars>
      </dgm:prSet>
      <dgm:spPr/>
      <dgm:t>
        <a:bodyPr/>
        <a:lstStyle/>
        <a:p>
          <a:endParaRPr lang="en-US"/>
        </a:p>
      </dgm:t>
    </dgm:pt>
  </dgm:ptLst>
  <dgm:cxnLst>
    <dgm:cxn modelId="{A57C1C3F-4715-4093-9EBE-0DB1FB0EACE8}" type="presOf" srcId="{FF8AE04F-51EE-4C7D-9B7C-6E2B812B41C9}" destId="{F62A394B-CCAF-4F0F-8007-9167EA7D35BA}" srcOrd="0" destOrd="0" presId="urn:microsoft.com/office/officeart/2005/8/layout/vList2"/>
    <dgm:cxn modelId="{F89665D2-6400-486D-959C-0AA23C282691}" srcId="{407B3C26-B509-4372-9E9E-DCE17DA9E573}" destId="{D75439AA-3A26-4859-98F5-04D5AD994EE0}" srcOrd="3" destOrd="0" parTransId="{2EACEE2B-2700-45AF-B695-304298A4DE2A}" sibTransId="{37FE0029-5A95-426F-ADF9-75B233192F69}"/>
    <dgm:cxn modelId="{11C15FC8-4145-43C0-BCBA-8B608E0C53AE}" type="presOf" srcId="{407B3C26-B509-4372-9E9E-DCE17DA9E573}" destId="{BD45E68F-807D-49C1-9CEB-0EFA67536B9A}" srcOrd="0" destOrd="0" presId="urn:microsoft.com/office/officeart/2005/8/layout/vList2"/>
    <dgm:cxn modelId="{B92D45C2-AD42-41CA-950B-498345A8B12B}" type="presOf" srcId="{D75439AA-3A26-4859-98F5-04D5AD994EE0}" destId="{5E1C7870-E4D6-4B71-B249-255954F2C046}" srcOrd="0" destOrd="0" presId="urn:microsoft.com/office/officeart/2005/8/layout/vList2"/>
    <dgm:cxn modelId="{E8505956-B1AC-43D1-9D7F-620022C412E6}" type="presOf" srcId="{3EBF46DC-5622-4947-8E41-E5F3A795CA41}" destId="{71412900-7303-410C-A6A4-44D57AA4BDD3}" srcOrd="0" destOrd="0" presId="urn:microsoft.com/office/officeart/2005/8/layout/vList2"/>
    <dgm:cxn modelId="{D87F191F-B9E4-4343-A856-9EA588551843}" type="presOf" srcId="{702EE471-80C1-4114-A5B1-2A68C0ACB38F}" destId="{94102035-B8CC-46BF-9F0A-CCCA5A882C18}" srcOrd="0" destOrd="0" presId="urn:microsoft.com/office/officeart/2005/8/layout/vList2"/>
    <dgm:cxn modelId="{3B4DED2D-79BF-4723-9741-C9D988BC78EC}" type="presOf" srcId="{A9D1B8FE-869B-4B97-AAAD-4F74994E9307}" destId="{F7168D84-AEDB-4583-BC6F-60AB227FF089}" srcOrd="0" destOrd="0" presId="urn:microsoft.com/office/officeart/2005/8/layout/vList2"/>
    <dgm:cxn modelId="{ECAEABAE-1955-4F51-A0F6-353A8420F24D}" srcId="{407B3C26-B509-4372-9E9E-DCE17DA9E573}" destId="{09125F46-6ECC-474B-BBCD-52E9E8C8AC66}" srcOrd="1" destOrd="0" parTransId="{1877A52F-87EB-4F80-8C04-6C8693D737CE}" sibTransId="{FBEAA09C-52A8-4468-92CD-9E95B97DFE30}"/>
    <dgm:cxn modelId="{B9E5DF51-AAD9-47BE-9069-DB9DA6187337}" type="presOf" srcId="{B37D77C5-474B-4BCB-A298-B534F2672289}" destId="{544D56E1-CAF4-4E31-960A-DF632ADC9788}" srcOrd="0" destOrd="0" presId="urn:microsoft.com/office/officeart/2005/8/layout/vList2"/>
    <dgm:cxn modelId="{A4E8DB18-2392-4A97-B459-2DF5E4D17C87}" srcId="{407B3C26-B509-4372-9E9E-DCE17DA9E573}" destId="{FF8AE04F-51EE-4C7D-9B7C-6E2B812B41C9}" srcOrd="0" destOrd="0" parTransId="{C4FAF9F8-5D55-4240-88A7-52D40FCBDDE3}" sibTransId="{4DB7E553-7D9B-4092-A4D5-A0E9767FDED8}"/>
    <dgm:cxn modelId="{5015F29C-D90E-4816-B4CB-EEE17A8CA3D9}" type="presOf" srcId="{09125F46-6ECC-474B-BBCD-52E9E8C8AC66}" destId="{66A873E4-FFBE-497B-8A05-0AE04EC67A07}" srcOrd="0" destOrd="0" presId="urn:microsoft.com/office/officeart/2005/8/layout/vList2"/>
    <dgm:cxn modelId="{F6DB5A58-706D-4391-B385-740EF8892E34}" srcId="{407B3C26-B509-4372-9E9E-DCE17DA9E573}" destId="{A9D1B8FE-869B-4B97-AAAD-4F74994E9307}" srcOrd="6" destOrd="0" parTransId="{73FA8AEA-C779-46FA-AFFB-3E675BBC8F61}" sibTransId="{8AE913AA-B36F-4BDB-96FA-F0BDA988194B}"/>
    <dgm:cxn modelId="{7A314A87-AC40-4507-BF03-40BFCC5A1B76}" srcId="{407B3C26-B509-4372-9E9E-DCE17DA9E573}" destId="{3EBF46DC-5622-4947-8E41-E5F3A795CA41}" srcOrd="2" destOrd="0" parTransId="{BEE9F634-E0A5-4B78-9513-5EC13CBEF1E5}" sibTransId="{AD6B3324-EA93-4752-B248-F58ABCB89924}"/>
    <dgm:cxn modelId="{F74AFF4E-9D24-4A1B-B406-334AF9C04796}" srcId="{407B3C26-B509-4372-9E9E-DCE17DA9E573}" destId="{702EE471-80C1-4114-A5B1-2A68C0ACB38F}" srcOrd="5" destOrd="0" parTransId="{17BAB7D0-8109-4CDA-82A4-164E9C6203E2}" sibTransId="{0EA6BEDF-11DF-46CB-9F8C-9BAD47022DAF}"/>
    <dgm:cxn modelId="{AEDC9AD9-918C-42B8-9C42-BFA835A6079C}" srcId="{407B3C26-B509-4372-9E9E-DCE17DA9E573}" destId="{B37D77C5-474B-4BCB-A298-B534F2672289}" srcOrd="4" destOrd="0" parTransId="{0FC03E86-0E5C-4235-9D24-29DE8ACD5D0A}" sibTransId="{AA22E82B-BC98-4D81-A899-4A0D5D520EF3}"/>
    <dgm:cxn modelId="{7520A6F0-1C5D-4EB4-A0B0-E8CD726CF148}" type="presParOf" srcId="{BD45E68F-807D-49C1-9CEB-0EFA67536B9A}" destId="{F62A394B-CCAF-4F0F-8007-9167EA7D35BA}" srcOrd="0" destOrd="0" presId="urn:microsoft.com/office/officeart/2005/8/layout/vList2"/>
    <dgm:cxn modelId="{D0381561-FC10-4871-80EF-55427BB986D7}" type="presParOf" srcId="{BD45E68F-807D-49C1-9CEB-0EFA67536B9A}" destId="{703136B5-AC98-4ACB-85FF-962246228488}" srcOrd="1" destOrd="0" presId="urn:microsoft.com/office/officeart/2005/8/layout/vList2"/>
    <dgm:cxn modelId="{AF90C894-A9D5-460B-A22D-99BB55428E45}" type="presParOf" srcId="{BD45E68F-807D-49C1-9CEB-0EFA67536B9A}" destId="{66A873E4-FFBE-497B-8A05-0AE04EC67A07}" srcOrd="2" destOrd="0" presId="urn:microsoft.com/office/officeart/2005/8/layout/vList2"/>
    <dgm:cxn modelId="{096A6402-8110-4A9D-B9ED-5D5DE7DE2147}" type="presParOf" srcId="{BD45E68F-807D-49C1-9CEB-0EFA67536B9A}" destId="{02AD4951-663F-4C09-9944-14C147882B79}" srcOrd="3" destOrd="0" presId="urn:microsoft.com/office/officeart/2005/8/layout/vList2"/>
    <dgm:cxn modelId="{98ED4989-C753-4ED4-858E-648DD13E0DDB}" type="presParOf" srcId="{BD45E68F-807D-49C1-9CEB-0EFA67536B9A}" destId="{71412900-7303-410C-A6A4-44D57AA4BDD3}" srcOrd="4" destOrd="0" presId="urn:microsoft.com/office/officeart/2005/8/layout/vList2"/>
    <dgm:cxn modelId="{23AC29CC-075F-49AA-9E5E-4BB662E08CA4}" type="presParOf" srcId="{BD45E68F-807D-49C1-9CEB-0EFA67536B9A}" destId="{B4F98B0B-5F9A-411C-8CCA-4BB7A789B472}" srcOrd="5" destOrd="0" presId="urn:microsoft.com/office/officeart/2005/8/layout/vList2"/>
    <dgm:cxn modelId="{31693750-8CEF-4108-8DA0-ABBAADA6EF02}" type="presParOf" srcId="{BD45E68F-807D-49C1-9CEB-0EFA67536B9A}" destId="{5E1C7870-E4D6-4B71-B249-255954F2C046}" srcOrd="6" destOrd="0" presId="urn:microsoft.com/office/officeart/2005/8/layout/vList2"/>
    <dgm:cxn modelId="{B823025C-BCEE-4413-A875-9EA41BBB2F3E}" type="presParOf" srcId="{BD45E68F-807D-49C1-9CEB-0EFA67536B9A}" destId="{3A786044-C938-4281-B559-3F515A02D8D4}" srcOrd="7" destOrd="0" presId="urn:microsoft.com/office/officeart/2005/8/layout/vList2"/>
    <dgm:cxn modelId="{9CD6DD77-A15A-482B-A571-F6D66CC1862C}" type="presParOf" srcId="{BD45E68F-807D-49C1-9CEB-0EFA67536B9A}" destId="{544D56E1-CAF4-4E31-960A-DF632ADC9788}" srcOrd="8" destOrd="0" presId="urn:microsoft.com/office/officeart/2005/8/layout/vList2"/>
    <dgm:cxn modelId="{B3D1A0A2-35A9-4455-BFAF-8EA7BB0E80CA}" type="presParOf" srcId="{BD45E68F-807D-49C1-9CEB-0EFA67536B9A}" destId="{E4FFCC23-21CB-48A7-9FBF-913C1CBAE932}" srcOrd="9" destOrd="0" presId="urn:microsoft.com/office/officeart/2005/8/layout/vList2"/>
    <dgm:cxn modelId="{D1641FFF-B4EB-4648-B8B9-4C79F4B9C5DF}" type="presParOf" srcId="{BD45E68F-807D-49C1-9CEB-0EFA67536B9A}" destId="{94102035-B8CC-46BF-9F0A-CCCA5A882C18}" srcOrd="10" destOrd="0" presId="urn:microsoft.com/office/officeart/2005/8/layout/vList2"/>
    <dgm:cxn modelId="{C0BF2DF0-9F43-41EE-B46D-55E17E25B555}" type="presParOf" srcId="{BD45E68F-807D-49C1-9CEB-0EFA67536B9A}" destId="{0FD5BB0D-E2E4-4145-AC0E-1095949347B6}" srcOrd="11" destOrd="0" presId="urn:microsoft.com/office/officeart/2005/8/layout/vList2"/>
    <dgm:cxn modelId="{C5A46852-B8CD-46B8-BEC8-6717CEB62B86}" type="presParOf" srcId="{BD45E68F-807D-49C1-9CEB-0EFA67536B9A}" destId="{F7168D84-AEDB-4583-BC6F-60AB227FF089}"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F2D669-08D4-43A2-BE40-D3F4EA8DB7A0}">
      <dsp:nvSpPr>
        <dsp:cNvPr id="0" name=""/>
        <dsp:cNvSpPr/>
      </dsp:nvSpPr>
      <dsp:spPr>
        <a:xfrm>
          <a:off x="42376" y="86053"/>
          <a:ext cx="1483896" cy="14838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27A539-75D5-4915-97CD-827D1B2261DE}">
      <dsp:nvSpPr>
        <dsp:cNvPr id="0" name=""/>
        <dsp:cNvSpPr/>
      </dsp:nvSpPr>
      <dsp:spPr>
        <a:xfrm>
          <a:off x="353994" y="397671"/>
          <a:ext cx="860660" cy="86066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C66E184-8E97-4E79-A737-7E209D20EB58}">
      <dsp:nvSpPr>
        <dsp:cNvPr id="0" name=""/>
        <dsp:cNvSpPr/>
      </dsp:nvSpPr>
      <dsp:spPr>
        <a:xfrm>
          <a:off x="1844251" y="86053"/>
          <a:ext cx="3497757" cy="1483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755650">
            <a:lnSpc>
              <a:spcPct val="100000"/>
            </a:lnSpc>
            <a:spcBef>
              <a:spcPct val="0"/>
            </a:spcBef>
            <a:spcAft>
              <a:spcPct val="35000"/>
            </a:spcAft>
          </a:pPr>
          <a:r>
            <a:rPr lang="en-US" sz="1700" kern="1200" dirty="0"/>
            <a:t>Every year, approximately 1.5 lakh people dies on India roads, which translate, on an average, into 1130 accidents and 422 deaths every day or 47 accidents and 18 deaths every hour.</a:t>
          </a:r>
        </a:p>
      </dsp:txBody>
      <dsp:txXfrm>
        <a:off x="1844251" y="86053"/>
        <a:ext cx="3497757" cy="1483896"/>
      </dsp:txXfrm>
    </dsp:sp>
    <dsp:sp modelId="{59070A82-B6AE-4F0C-A506-85934AE0590B}">
      <dsp:nvSpPr>
        <dsp:cNvPr id="0" name=""/>
        <dsp:cNvSpPr/>
      </dsp:nvSpPr>
      <dsp:spPr>
        <a:xfrm>
          <a:off x="5951466" y="86053"/>
          <a:ext cx="1483896" cy="148389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D2F3D1-C99D-4A52-980F-E095D804C687}">
      <dsp:nvSpPr>
        <dsp:cNvPr id="0" name=""/>
        <dsp:cNvSpPr/>
      </dsp:nvSpPr>
      <dsp:spPr>
        <a:xfrm>
          <a:off x="6263084" y="397671"/>
          <a:ext cx="860660" cy="86066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B06534-3168-408A-9B6D-87D1023E85C4}">
      <dsp:nvSpPr>
        <dsp:cNvPr id="0" name=""/>
        <dsp:cNvSpPr/>
      </dsp:nvSpPr>
      <dsp:spPr>
        <a:xfrm>
          <a:off x="7753341" y="86053"/>
          <a:ext cx="3497757" cy="1483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755650">
            <a:lnSpc>
              <a:spcPct val="100000"/>
            </a:lnSpc>
            <a:spcBef>
              <a:spcPct val="0"/>
            </a:spcBef>
            <a:spcAft>
              <a:spcPct val="35000"/>
            </a:spcAft>
          </a:pPr>
          <a:r>
            <a:rPr lang="en-US" sz="1700" kern="1200"/>
            <a:t>Current remotecontrolled cars do not have obstacle detection capabilities, posing a safety risk.</a:t>
          </a:r>
        </a:p>
      </dsp:txBody>
      <dsp:txXfrm>
        <a:off x="7753341" y="86053"/>
        <a:ext cx="3497757" cy="1483896"/>
      </dsp:txXfrm>
    </dsp:sp>
    <dsp:sp modelId="{A482D2F1-861B-4631-8024-B72DD7ADDB64}">
      <dsp:nvSpPr>
        <dsp:cNvPr id="0" name=""/>
        <dsp:cNvSpPr/>
      </dsp:nvSpPr>
      <dsp:spPr>
        <a:xfrm>
          <a:off x="42376" y="2213062"/>
          <a:ext cx="1483896" cy="148389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8BF7B0-10F4-4902-BE3D-55CA433C21C2}">
      <dsp:nvSpPr>
        <dsp:cNvPr id="0" name=""/>
        <dsp:cNvSpPr/>
      </dsp:nvSpPr>
      <dsp:spPr>
        <a:xfrm>
          <a:off x="353994" y="2524680"/>
          <a:ext cx="860660" cy="860660"/>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629456F-C19D-4036-8957-A6D25D5F90FA}">
      <dsp:nvSpPr>
        <dsp:cNvPr id="0" name=""/>
        <dsp:cNvSpPr/>
      </dsp:nvSpPr>
      <dsp:spPr>
        <a:xfrm>
          <a:off x="1844251" y="2213062"/>
          <a:ext cx="3497757" cy="1483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755650">
            <a:lnSpc>
              <a:spcPct val="100000"/>
            </a:lnSpc>
            <a:spcBef>
              <a:spcPct val="0"/>
            </a:spcBef>
            <a:spcAft>
              <a:spcPct val="35000"/>
            </a:spcAft>
          </a:pPr>
          <a:r>
            <a:rPr lang="en-US" sz="1700" kern="1200"/>
            <a:t>Existing remotecontrolled cars lack alcohol sensing capabilities, which can be essential for certain applications.</a:t>
          </a:r>
        </a:p>
      </dsp:txBody>
      <dsp:txXfrm>
        <a:off x="1844251" y="2213062"/>
        <a:ext cx="3497757" cy="1483896"/>
      </dsp:txXfrm>
    </dsp:sp>
    <dsp:sp modelId="{006AFB21-5B3A-4044-B66C-70F652B52B9F}">
      <dsp:nvSpPr>
        <dsp:cNvPr id="0" name=""/>
        <dsp:cNvSpPr/>
      </dsp:nvSpPr>
      <dsp:spPr>
        <a:xfrm>
          <a:off x="5951466" y="2213062"/>
          <a:ext cx="1483896" cy="148389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D60D89-8E3D-4EC9-A79A-AE5C26AB9A32}">
      <dsp:nvSpPr>
        <dsp:cNvPr id="0" name=""/>
        <dsp:cNvSpPr/>
      </dsp:nvSpPr>
      <dsp:spPr>
        <a:xfrm>
          <a:off x="6263084" y="2524680"/>
          <a:ext cx="860660" cy="860660"/>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A8D2A27-AF77-47CE-B799-D9D9E31A1E19}">
      <dsp:nvSpPr>
        <dsp:cNvPr id="0" name=""/>
        <dsp:cNvSpPr/>
      </dsp:nvSpPr>
      <dsp:spPr>
        <a:xfrm>
          <a:off x="7753341" y="2213062"/>
          <a:ext cx="3497757" cy="1483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755650">
            <a:lnSpc>
              <a:spcPct val="100000"/>
            </a:lnSpc>
            <a:spcBef>
              <a:spcPct val="0"/>
            </a:spcBef>
            <a:spcAft>
              <a:spcPct val="35000"/>
            </a:spcAft>
          </a:pPr>
          <a:r>
            <a:rPr lang="en-US" sz="1700" kern="1200"/>
            <a:t>The motor control system should be integrated to provide precise control over the robotic car's movements</a:t>
          </a:r>
          <a:r>
            <a:rPr lang="en-US" sz="1700" kern="1200">
              <a:latin typeface="Bell MT"/>
            </a:rPr>
            <a:t>.</a:t>
          </a:r>
          <a:endParaRPr lang="en-US" sz="1700" kern="1200"/>
        </a:p>
      </dsp:txBody>
      <dsp:txXfrm>
        <a:off x="7753341" y="2213062"/>
        <a:ext cx="3497757" cy="148389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CA33CA-B8C3-490E-A18B-F0710F95C65B}">
      <dsp:nvSpPr>
        <dsp:cNvPr id="0" name=""/>
        <dsp:cNvSpPr/>
      </dsp:nvSpPr>
      <dsp:spPr>
        <a:xfrm>
          <a:off x="622609" y="1370122"/>
          <a:ext cx="956065" cy="956065"/>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2EE9F32-924E-4D58-B58E-67B557820B85}">
      <dsp:nvSpPr>
        <dsp:cNvPr id="0" name=""/>
        <dsp:cNvSpPr/>
      </dsp:nvSpPr>
      <dsp:spPr>
        <a:xfrm>
          <a:off x="38346" y="2660145"/>
          <a:ext cx="2124589" cy="93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r>
            <a:rPr lang="en-US" sz="1100" b="1" kern="1200"/>
            <a:t>Dependency on Android Device</a:t>
          </a:r>
          <a:r>
            <a:rPr lang="en-US" sz="1100" kern="1200"/>
            <a:t>: The project relies on an Android device for control, which may limit the accessibility for users who do not have compatible devices.</a:t>
          </a:r>
        </a:p>
      </dsp:txBody>
      <dsp:txXfrm>
        <a:off x="38346" y="2660145"/>
        <a:ext cx="2124589" cy="935156"/>
      </dsp:txXfrm>
    </dsp:sp>
    <dsp:sp modelId="{944BE010-94EF-4F5B-9C6C-89533252E34E}">
      <dsp:nvSpPr>
        <dsp:cNvPr id="0" name=""/>
        <dsp:cNvSpPr/>
      </dsp:nvSpPr>
      <dsp:spPr>
        <a:xfrm>
          <a:off x="3119001" y="1370122"/>
          <a:ext cx="956065" cy="956065"/>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DAB298-EEA9-4510-9270-0D2A518047EE}">
      <dsp:nvSpPr>
        <dsp:cNvPr id="0" name=""/>
        <dsp:cNvSpPr/>
      </dsp:nvSpPr>
      <dsp:spPr>
        <a:xfrm>
          <a:off x="2534739" y="2660145"/>
          <a:ext cx="2124589" cy="93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r>
            <a:rPr lang="en-US" sz="1100" b="1" kern="1200"/>
            <a:t>Connectivity Limitations</a:t>
          </a:r>
          <a:r>
            <a:rPr lang="en-US" sz="1100" kern="1200"/>
            <a:t>: The range of the wireless connection between the Android device and the robotic car may be limited, restricting the operating distance.</a:t>
          </a:r>
        </a:p>
      </dsp:txBody>
      <dsp:txXfrm>
        <a:off x="2534739" y="2660145"/>
        <a:ext cx="2124589" cy="935156"/>
      </dsp:txXfrm>
    </dsp:sp>
    <dsp:sp modelId="{01A5A9C6-8D3F-4494-8A71-C66A6058AEB3}">
      <dsp:nvSpPr>
        <dsp:cNvPr id="0" name=""/>
        <dsp:cNvSpPr/>
      </dsp:nvSpPr>
      <dsp:spPr>
        <a:xfrm>
          <a:off x="5615393" y="1370122"/>
          <a:ext cx="956065" cy="956065"/>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7206C13-C76F-4287-ABC6-6CFB05C5A8E7}">
      <dsp:nvSpPr>
        <dsp:cNvPr id="0" name=""/>
        <dsp:cNvSpPr/>
      </dsp:nvSpPr>
      <dsp:spPr>
        <a:xfrm>
          <a:off x="5031131" y="2660145"/>
          <a:ext cx="2124589" cy="93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r>
            <a:rPr lang="en-US" sz="1100" b="1" kern="1200"/>
            <a:t>Power Source</a:t>
          </a:r>
          <a:r>
            <a:rPr lang="en-US" sz="1100" kern="1200"/>
            <a:t>: The project requires a stable power source, and the use of batteries may limit the operating time before recharging or replacing is needed.</a:t>
          </a:r>
        </a:p>
      </dsp:txBody>
      <dsp:txXfrm>
        <a:off x="5031131" y="2660145"/>
        <a:ext cx="2124589" cy="935156"/>
      </dsp:txXfrm>
    </dsp:sp>
    <dsp:sp modelId="{FB2AC8A0-5E4D-446C-BE0E-62780EC5BDB5}">
      <dsp:nvSpPr>
        <dsp:cNvPr id="0" name=""/>
        <dsp:cNvSpPr/>
      </dsp:nvSpPr>
      <dsp:spPr>
        <a:xfrm>
          <a:off x="8111785" y="1370122"/>
          <a:ext cx="956065" cy="956065"/>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BB38A6B-DE84-479A-A15C-B0F9EF1990FA}">
      <dsp:nvSpPr>
        <dsp:cNvPr id="0" name=""/>
        <dsp:cNvSpPr/>
      </dsp:nvSpPr>
      <dsp:spPr>
        <a:xfrm>
          <a:off x="7527523" y="2660145"/>
          <a:ext cx="2124589" cy="93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r>
            <a:rPr lang="en-US" sz="1100" kern="1200"/>
            <a:t>Complexity: The integration of different components and technologies may make the project more complex, requiring advanced technical knowledge and skills for setup and troubleshooting.</a:t>
          </a:r>
        </a:p>
      </dsp:txBody>
      <dsp:txXfrm>
        <a:off x="7527523" y="2660145"/>
        <a:ext cx="2124589" cy="935156"/>
      </dsp:txXfrm>
    </dsp:sp>
    <dsp:sp modelId="{E7E1F7AF-C4FF-4F3B-88BF-E3955607DA12}">
      <dsp:nvSpPr>
        <dsp:cNvPr id="0" name=""/>
        <dsp:cNvSpPr/>
      </dsp:nvSpPr>
      <dsp:spPr>
        <a:xfrm>
          <a:off x="10608177" y="1370122"/>
          <a:ext cx="956065" cy="956065"/>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BA2E23-D94F-440E-834E-A6BA7436A70A}">
      <dsp:nvSpPr>
        <dsp:cNvPr id="0" name=""/>
        <dsp:cNvSpPr/>
      </dsp:nvSpPr>
      <dsp:spPr>
        <a:xfrm>
          <a:off x="10023915" y="2660145"/>
          <a:ext cx="2124589" cy="935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r>
            <a:rPr lang="en-US" sz="1100" b="1" kern="1200"/>
            <a:t>Cost</a:t>
          </a:r>
          <a:r>
            <a:rPr lang="en-US" sz="1100" kern="1200"/>
            <a:t>: Depending on the selected components and materials, the project may require a significant financial investment, making it less accessible for some individuals or organizations.</a:t>
          </a:r>
        </a:p>
      </dsp:txBody>
      <dsp:txXfrm>
        <a:off x="10023915" y="2660145"/>
        <a:ext cx="2124589" cy="93515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56A63D-1C80-48EC-885B-BF50190DBE1F}">
      <dsp:nvSpPr>
        <dsp:cNvPr id="0" name=""/>
        <dsp:cNvSpPr/>
      </dsp:nvSpPr>
      <dsp:spPr>
        <a:xfrm>
          <a:off x="247664" y="633172"/>
          <a:ext cx="1354149" cy="1354149"/>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7B2E077-07E5-41F6-A3E4-CD903705EBEC}">
      <dsp:nvSpPr>
        <dsp:cNvPr id="0" name=""/>
        <dsp:cNvSpPr/>
      </dsp:nvSpPr>
      <dsp:spPr>
        <a:xfrm>
          <a:off x="532035" y="917544"/>
          <a:ext cx="785406" cy="785406"/>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6AA0DF1-B1EB-4EC1-96F7-99265E664932}">
      <dsp:nvSpPr>
        <dsp:cNvPr id="0" name=""/>
        <dsp:cNvSpPr/>
      </dsp:nvSpPr>
      <dsp:spPr>
        <a:xfrm>
          <a:off x="1891988" y="633172"/>
          <a:ext cx="3191923" cy="1354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577850">
            <a:lnSpc>
              <a:spcPct val="100000"/>
            </a:lnSpc>
            <a:spcBef>
              <a:spcPct val="0"/>
            </a:spcBef>
            <a:spcAft>
              <a:spcPct val="35000"/>
            </a:spcAft>
          </a:pPr>
          <a:r>
            <a:rPr lang="en-US" sz="1300" b="1" kern="1200"/>
            <a:t>Obstacle Detection and Avoidance</a:t>
          </a:r>
          <a:r>
            <a:rPr lang="en-US" sz="1300" kern="1200"/>
            <a:t>: The robotic car is equipped with an ultrasonic sensor that detects obstacles in its path. It utilizes this information to navigate and avoid collisions, enhancing safety during operation.</a:t>
          </a:r>
        </a:p>
      </dsp:txBody>
      <dsp:txXfrm>
        <a:off x="1891988" y="633172"/>
        <a:ext cx="3191923" cy="1354149"/>
      </dsp:txXfrm>
    </dsp:sp>
    <dsp:sp modelId="{F608BE81-5BB3-4792-8635-D7213AF02F88}">
      <dsp:nvSpPr>
        <dsp:cNvPr id="0" name=""/>
        <dsp:cNvSpPr/>
      </dsp:nvSpPr>
      <dsp:spPr>
        <a:xfrm>
          <a:off x="5640081" y="633172"/>
          <a:ext cx="1354149" cy="1354149"/>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3E9F796-2755-464F-A2CF-009705AAB18A}">
      <dsp:nvSpPr>
        <dsp:cNvPr id="0" name=""/>
        <dsp:cNvSpPr/>
      </dsp:nvSpPr>
      <dsp:spPr>
        <a:xfrm>
          <a:off x="5924452" y="917544"/>
          <a:ext cx="785406" cy="785406"/>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6AFAE0B6-AB5E-4C78-B4B7-31EE964C043B}">
      <dsp:nvSpPr>
        <dsp:cNvPr id="0" name=""/>
        <dsp:cNvSpPr/>
      </dsp:nvSpPr>
      <dsp:spPr>
        <a:xfrm>
          <a:off x="7284405" y="633172"/>
          <a:ext cx="3191923" cy="1354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577850">
            <a:lnSpc>
              <a:spcPct val="100000"/>
            </a:lnSpc>
            <a:spcBef>
              <a:spcPct val="0"/>
            </a:spcBef>
            <a:spcAft>
              <a:spcPct val="35000"/>
            </a:spcAft>
          </a:pPr>
          <a:r>
            <a:rPr lang="en-US" sz="1300" b="1" kern="1200"/>
            <a:t>Alcohol Detection</a:t>
          </a:r>
          <a:r>
            <a:rPr lang="en-US" sz="1300" kern="1200"/>
            <a:t>: The inclusion of an alcohol sensor allows the robotic car to detect alcohol concentration in the surrounding environment. This feature promotes responsible use and helps prevent accidents related to impaired driving.</a:t>
          </a:r>
        </a:p>
      </dsp:txBody>
      <dsp:txXfrm>
        <a:off x="7284405" y="633172"/>
        <a:ext cx="3191923" cy="1354149"/>
      </dsp:txXfrm>
    </dsp:sp>
    <dsp:sp modelId="{036DE647-431E-4D3D-BFBE-211A906A92CD}">
      <dsp:nvSpPr>
        <dsp:cNvPr id="0" name=""/>
        <dsp:cNvSpPr/>
      </dsp:nvSpPr>
      <dsp:spPr>
        <a:xfrm>
          <a:off x="247664" y="2801405"/>
          <a:ext cx="1354149" cy="1354149"/>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2E1135D-5A90-43D2-A65A-03D1B5816237}">
      <dsp:nvSpPr>
        <dsp:cNvPr id="0" name=""/>
        <dsp:cNvSpPr/>
      </dsp:nvSpPr>
      <dsp:spPr>
        <a:xfrm>
          <a:off x="532035" y="3085777"/>
          <a:ext cx="785406" cy="785406"/>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C7EBE9D-12FE-4016-AA14-8D629A9C0F9E}">
      <dsp:nvSpPr>
        <dsp:cNvPr id="0" name=""/>
        <dsp:cNvSpPr/>
      </dsp:nvSpPr>
      <dsp:spPr>
        <a:xfrm>
          <a:off x="1891988" y="2801405"/>
          <a:ext cx="3191923" cy="1354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577850">
            <a:lnSpc>
              <a:spcPct val="100000"/>
            </a:lnSpc>
            <a:spcBef>
              <a:spcPct val="0"/>
            </a:spcBef>
            <a:spcAft>
              <a:spcPct val="35000"/>
            </a:spcAft>
          </a:pPr>
          <a:r>
            <a:rPr lang="en-US" sz="1300" b="1" kern="1200"/>
            <a:t>Emergency Stop</a:t>
          </a:r>
          <a:r>
            <a:rPr lang="en-US" sz="1300" kern="1200"/>
            <a:t>: A dedicated emergency stop button or mechanism is implemented to instantly halt the robotic car's movement in critical situations, prioritizing safety and preventing potential accidents.</a:t>
          </a:r>
        </a:p>
      </dsp:txBody>
      <dsp:txXfrm>
        <a:off x="1891988" y="2801405"/>
        <a:ext cx="3191923" cy="1354149"/>
      </dsp:txXfrm>
    </dsp:sp>
    <dsp:sp modelId="{C37FAA7A-3FDA-457E-A463-5ED46EAC2FD7}">
      <dsp:nvSpPr>
        <dsp:cNvPr id="0" name=""/>
        <dsp:cNvSpPr/>
      </dsp:nvSpPr>
      <dsp:spPr>
        <a:xfrm>
          <a:off x="5640081" y="2801405"/>
          <a:ext cx="1354149" cy="1354149"/>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360AE82-BEBA-49C6-9734-17DCF2E464D4}">
      <dsp:nvSpPr>
        <dsp:cNvPr id="0" name=""/>
        <dsp:cNvSpPr/>
      </dsp:nvSpPr>
      <dsp:spPr>
        <a:xfrm>
          <a:off x="5924452" y="3085777"/>
          <a:ext cx="785406" cy="785406"/>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291F167B-7FC7-4959-9BAD-D8B7FCE2AA1A}">
      <dsp:nvSpPr>
        <dsp:cNvPr id="0" name=""/>
        <dsp:cNvSpPr/>
      </dsp:nvSpPr>
      <dsp:spPr>
        <a:xfrm>
          <a:off x="7284405" y="2801405"/>
          <a:ext cx="3191923" cy="1354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577850">
            <a:lnSpc>
              <a:spcPct val="100000"/>
            </a:lnSpc>
            <a:spcBef>
              <a:spcPct val="0"/>
            </a:spcBef>
            <a:spcAft>
              <a:spcPct val="35000"/>
            </a:spcAft>
          </a:pPr>
          <a:r>
            <a:rPr lang="en-US" sz="1300" b="1" kern="1200"/>
            <a:t>Secure Wireless Communication</a:t>
          </a:r>
          <a:r>
            <a:rPr lang="en-US" sz="1300" kern="1200"/>
            <a:t>: The project emphasizes secure wireless communication between the Android device and the robotic car, employing encryption protocols to prevent unauthorized access or control, ensuring the safety and privacy of the users.</a:t>
          </a:r>
        </a:p>
      </dsp:txBody>
      <dsp:txXfrm>
        <a:off x="7284405" y="2801405"/>
        <a:ext cx="3191923" cy="135414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EAAE3D-7DD6-4E9C-853A-100198992AFF}">
      <dsp:nvSpPr>
        <dsp:cNvPr id="0" name=""/>
        <dsp:cNvSpPr/>
      </dsp:nvSpPr>
      <dsp:spPr>
        <a:xfrm>
          <a:off x="997002" y="2550"/>
          <a:ext cx="2906084" cy="1743650"/>
        </a:xfrm>
        <a:prstGeom prst="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a:t>Surveillance and Security</a:t>
          </a:r>
          <a:r>
            <a:rPr lang="en-US" sz="1400" kern="1200"/>
            <a:t>: The Android-controlled robotic car can be utilized for surveillance purposes, patrolling areas and providing real-time video monitoring, making it useful for security applications.</a:t>
          </a:r>
        </a:p>
      </dsp:txBody>
      <dsp:txXfrm>
        <a:off x="997002" y="2550"/>
        <a:ext cx="2906084" cy="1743650"/>
      </dsp:txXfrm>
    </dsp:sp>
    <dsp:sp modelId="{5A23CF2A-8143-4DA8-8C0D-5B341E9FB674}">
      <dsp:nvSpPr>
        <dsp:cNvPr id="0" name=""/>
        <dsp:cNvSpPr/>
      </dsp:nvSpPr>
      <dsp:spPr>
        <a:xfrm>
          <a:off x="4193695" y="2550"/>
          <a:ext cx="2906084" cy="1743650"/>
        </a:xfrm>
        <a:prstGeom prst="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a:t>Exploration and Mapping</a:t>
          </a:r>
          <a:r>
            <a:rPr lang="en-US" sz="1400" kern="1200"/>
            <a:t>: The robotic car can navigate and explore environments that are difficult or unsafe for humans, collecting data and creating maps for various applications like disaster management, exploration of remote areas, or archaeological research.</a:t>
          </a:r>
        </a:p>
      </dsp:txBody>
      <dsp:txXfrm>
        <a:off x="4193695" y="2550"/>
        <a:ext cx="2906084" cy="1743650"/>
      </dsp:txXfrm>
    </dsp:sp>
    <dsp:sp modelId="{DF810BF9-F51F-4E72-AA32-FFB54F6A99D4}">
      <dsp:nvSpPr>
        <dsp:cNvPr id="0" name=""/>
        <dsp:cNvSpPr/>
      </dsp:nvSpPr>
      <dsp:spPr>
        <a:xfrm>
          <a:off x="7390388" y="2550"/>
          <a:ext cx="2906084" cy="1743650"/>
        </a:xfrm>
        <a:prstGeom prst="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Education and STEM Learning: The project can be used as an educational tool to teach robotics, programming, and wireless communication concepts. It can inspire students to explore the field of robotics and encourage interest in STEM (Science, Technology, Engineering, and Mathematics) subjects.</a:t>
          </a:r>
        </a:p>
      </dsp:txBody>
      <dsp:txXfrm>
        <a:off x="7390388" y="2550"/>
        <a:ext cx="2906084" cy="1743650"/>
      </dsp:txXfrm>
    </dsp:sp>
    <dsp:sp modelId="{B6C8366D-DEC9-4A7E-A382-5DC63A3CCFFE}">
      <dsp:nvSpPr>
        <dsp:cNvPr id="0" name=""/>
        <dsp:cNvSpPr/>
      </dsp:nvSpPr>
      <dsp:spPr>
        <a:xfrm>
          <a:off x="2595348" y="2036810"/>
          <a:ext cx="2906084" cy="1743650"/>
        </a:xfrm>
        <a:prstGeom prst="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a:t>Entertainment and Gaming</a:t>
          </a:r>
          <a:r>
            <a:rPr lang="en-US" sz="1400" kern="1200"/>
            <a:t>: The Android-controlled robotic car can be incorporated into gaming applications, allowing users to engage in interactive and immersive experiences by controlling the car through their smartphones or tablets.</a:t>
          </a:r>
        </a:p>
      </dsp:txBody>
      <dsp:txXfrm>
        <a:off x="2595348" y="2036810"/>
        <a:ext cx="2906084" cy="1743650"/>
      </dsp:txXfrm>
    </dsp:sp>
    <dsp:sp modelId="{5660D3B2-3B76-4EAB-B940-0AF590214BAF}">
      <dsp:nvSpPr>
        <dsp:cNvPr id="0" name=""/>
        <dsp:cNvSpPr/>
      </dsp:nvSpPr>
      <dsp:spPr>
        <a:xfrm>
          <a:off x="5792041" y="2036810"/>
          <a:ext cx="2906084" cy="1743650"/>
        </a:xfrm>
        <a:prstGeom prst="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a:t>Research and Development</a:t>
          </a:r>
          <a:r>
            <a:rPr lang="en-US" sz="1400" kern="1200"/>
            <a:t>: The project serves as a platform for researchers and developers to experiment with different control algorithms, sensor integrations, and autonomous navigation techniques, advancing the field of robotics and autonomous vehicles.</a:t>
          </a:r>
        </a:p>
      </dsp:txBody>
      <dsp:txXfrm>
        <a:off x="5792041" y="2036810"/>
        <a:ext cx="2906084" cy="174365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D30AD9-10AE-4408-BF38-31487BDD5B98}">
      <dsp:nvSpPr>
        <dsp:cNvPr id="0" name=""/>
        <dsp:cNvSpPr/>
      </dsp:nvSpPr>
      <dsp:spPr>
        <a:xfrm>
          <a:off x="314517" y="645478"/>
          <a:ext cx="924471" cy="92447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96709E-788D-413E-8ADA-BF743A91FF52}">
      <dsp:nvSpPr>
        <dsp:cNvPr id="0" name=""/>
        <dsp:cNvSpPr/>
      </dsp:nvSpPr>
      <dsp:spPr>
        <a:xfrm>
          <a:off x="508656" y="839617"/>
          <a:ext cx="536193" cy="536193"/>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F20C380-985E-4839-9CB5-F1B7D754B9E3}">
      <dsp:nvSpPr>
        <dsp:cNvPr id="0" name=""/>
        <dsp:cNvSpPr/>
      </dsp:nvSpPr>
      <dsp:spPr>
        <a:xfrm>
          <a:off x="1437089" y="645478"/>
          <a:ext cx="2179111" cy="924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90000"/>
            </a:lnSpc>
            <a:spcBef>
              <a:spcPct val="0"/>
            </a:spcBef>
            <a:spcAft>
              <a:spcPct val="35000"/>
            </a:spcAft>
          </a:pPr>
          <a:r>
            <a:rPr lang="en-US" sz="1100" kern="1200">
              <a:latin typeface="Bell MT"/>
            </a:rPr>
            <a:t>Autonomous Navigation: Implementing advanced algorithms and sensors, such as computer vision and machine learning, can enable the robotic car to navigate autonomously, making intelligent decisions based on its surroundings.</a:t>
          </a:r>
        </a:p>
      </dsp:txBody>
      <dsp:txXfrm>
        <a:off x="1437089" y="645478"/>
        <a:ext cx="2179111" cy="924471"/>
      </dsp:txXfrm>
    </dsp:sp>
    <dsp:sp modelId="{8D9CD291-3219-4F51-9DFC-32B049141497}">
      <dsp:nvSpPr>
        <dsp:cNvPr id="0" name=""/>
        <dsp:cNvSpPr/>
      </dsp:nvSpPr>
      <dsp:spPr>
        <a:xfrm>
          <a:off x="3995895" y="645478"/>
          <a:ext cx="924471" cy="92447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0903AF-73F2-4E6E-AA29-13F177BB1453}">
      <dsp:nvSpPr>
        <dsp:cNvPr id="0" name=""/>
        <dsp:cNvSpPr/>
      </dsp:nvSpPr>
      <dsp:spPr>
        <a:xfrm>
          <a:off x="4190034" y="839617"/>
          <a:ext cx="536193" cy="536193"/>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D824C0D-55AD-4032-8EE5-7D07E03C5EB9}">
      <dsp:nvSpPr>
        <dsp:cNvPr id="0" name=""/>
        <dsp:cNvSpPr/>
      </dsp:nvSpPr>
      <dsp:spPr>
        <a:xfrm>
          <a:off x="5118468" y="645478"/>
          <a:ext cx="2179111" cy="924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90000"/>
            </a:lnSpc>
            <a:spcBef>
              <a:spcPct val="0"/>
            </a:spcBef>
            <a:spcAft>
              <a:spcPct val="35000"/>
            </a:spcAft>
          </a:pPr>
          <a:r>
            <a:rPr lang="en-US" sz="1100" kern="1200">
              <a:latin typeface="Bell MT"/>
            </a:rPr>
            <a:t>Sensor Integration: Integrating additional sensors, such as temperature sensors, humidity sensors, or gas sensors, can expand the capabilities of the robotic car, allowing it to gather more environmental data and perform more complex tasks.</a:t>
          </a:r>
        </a:p>
      </dsp:txBody>
      <dsp:txXfrm>
        <a:off x="5118468" y="645478"/>
        <a:ext cx="2179111" cy="924471"/>
      </dsp:txXfrm>
    </dsp:sp>
    <dsp:sp modelId="{F613E7A9-B7E8-4782-BE69-EDC2A168C8B9}">
      <dsp:nvSpPr>
        <dsp:cNvPr id="0" name=""/>
        <dsp:cNvSpPr/>
      </dsp:nvSpPr>
      <dsp:spPr>
        <a:xfrm>
          <a:off x="7677273" y="645478"/>
          <a:ext cx="924471" cy="92447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9AFF2F-8A3F-4A95-B2F8-9DE9FD616536}">
      <dsp:nvSpPr>
        <dsp:cNvPr id="0" name=""/>
        <dsp:cNvSpPr/>
      </dsp:nvSpPr>
      <dsp:spPr>
        <a:xfrm>
          <a:off x="7871412" y="839617"/>
          <a:ext cx="536193" cy="536193"/>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3D9179-7536-4001-8CA6-E1EA26A0A892}">
      <dsp:nvSpPr>
        <dsp:cNvPr id="0" name=""/>
        <dsp:cNvSpPr/>
      </dsp:nvSpPr>
      <dsp:spPr>
        <a:xfrm>
          <a:off x="8799846" y="645478"/>
          <a:ext cx="2179111" cy="924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90000"/>
            </a:lnSpc>
            <a:spcBef>
              <a:spcPct val="0"/>
            </a:spcBef>
            <a:spcAft>
              <a:spcPct val="35000"/>
            </a:spcAft>
          </a:pPr>
          <a:r>
            <a:rPr lang="en-US" sz="1100" kern="1200">
              <a:latin typeface="Bell MT"/>
            </a:rPr>
            <a:t>Gesture or Voice Control: Enhancing the control interface by incorporating gesture recognition or voice commands can provide alternative and intuitive ways to interact with the robotic car, improving the user experience.</a:t>
          </a:r>
        </a:p>
      </dsp:txBody>
      <dsp:txXfrm>
        <a:off x="8799846" y="645478"/>
        <a:ext cx="2179111" cy="924471"/>
      </dsp:txXfrm>
    </dsp:sp>
    <dsp:sp modelId="{BF31732A-F4F6-4946-A1BE-564AB4F3180D}">
      <dsp:nvSpPr>
        <dsp:cNvPr id="0" name=""/>
        <dsp:cNvSpPr/>
      </dsp:nvSpPr>
      <dsp:spPr>
        <a:xfrm>
          <a:off x="314517" y="2213062"/>
          <a:ext cx="924471" cy="92447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1ACBCD-0673-4046-A223-673D1DE51B8C}">
      <dsp:nvSpPr>
        <dsp:cNvPr id="0" name=""/>
        <dsp:cNvSpPr/>
      </dsp:nvSpPr>
      <dsp:spPr>
        <a:xfrm>
          <a:off x="508656" y="2407201"/>
          <a:ext cx="536193" cy="536193"/>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A841852-C50F-4A2C-9061-DDA2C8D05B78}">
      <dsp:nvSpPr>
        <dsp:cNvPr id="0" name=""/>
        <dsp:cNvSpPr/>
      </dsp:nvSpPr>
      <dsp:spPr>
        <a:xfrm>
          <a:off x="1437089" y="2213062"/>
          <a:ext cx="2179111" cy="924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90000"/>
            </a:lnSpc>
            <a:spcBef>
              <a:spcPct val="0"/>
            </a:spcBef>
            <a:spcAft>
              <a:spcPct val="35000"/>
            </a:spcAft>
          </a:pPr>
          <a:r>
            <a:rPr lang="en-US" sz="1100" kern="1200">
              <a:latin typeface="Bell MT"/>
            </a:rPr>
            <a:t>Multi-Robot Collaboration: Developing a system where multiple robotic cars can communicate and collaborate with each other opens up possibilities for coordinated tasks and cooperative operations in various domains.</a:t>
          </a:r>
        </a:p>
      </dsp:txBody>
      <dsp:txXfrm>
        <a:off x="1437089" y="2213062"/>
        <a:ext cx="2179111" cy="924471"/>
      </dsp:txXfrm>
    </dsp:sp>
    <dsp:sp modelId="{03DB2C45-E1CD-4B25-9287-AE9605462FAF}">
      <dsp:nvSpPr>
        <dsp:cNvPr id="0" name=""/>
        <dsp:cNvSpPr/>
      </dsp:nvSpPr>
      <dsp:spPr>
        <a:xfrm>
          <a:off x="3995895" y="2213062"/>
          <a:ext cx="924471" cy="924471"/>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BB891F-404C-409E-9EA9-850CB6F1B893}">
      <dsp:nvSpPr>
        <dsp:cNvPr id="0" name=""/>
        <dsp:cNvSpPr/>
      </dsp:nvSpPr>
      <dsp:spPr>
        <a:xfrm>
          <a:off x="4190034" y="2407201"/>
          <a:ext cx="536193" cy="536193"/>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D3EB068-1023-43FB-A626-FF5AA064161A}">
      <dsp:nvSpPr>
        <dsp:cNvPr id="0" name=""/>
        <dsp:cNvSpPr/>
      </dsp:nvSpPr>
      <dsp:spPr>
        <a:xfrm>
          <a:off x="5118468" y="2213062"/>
          <a:ext cx="2179111" cy="924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90000"/>
            </a:lnSpc>
            <a:spcBef>
              <a:spcPct val="0"/>
            </a:spcBef>
            <a:spcAft>
              <a:spcPct val="35000"/>
            </a:spcAft>
          </a:pPr>
          <a:r>
            <a:rPr lang="en-US" sz="1100" kern="1200">
              <a:latin typeface="Bell MT"/>
            </a:rPr>
            <a:t>Augmented Reality Integration: Combining the robotic car with augmented reality technology can create interactive and immersive experiences, overlaying virtual objects or information onto the real-world environment.</a:t>
          </a:r>
        </a:p>
      </dsp:txBody>
      <dsp:txXfrm>
        <a:off x="5118468" y="2213062"/>
        <a:ext cx="2179111" cy="924471"/>
      </dsp:txXfrm>
    </dsp:sp>
    <dsp:sp modelId="{7A19B96A-0C58-4ACD-9376-8FB2AF95E124}">
      <dsp:nvSpPr>
        <dsp:cNvPr id="0" name=""/>
        <dsp:cNvSpPr/>
      </dsp:nvSpPr>
      <dsp:spPr>
        <a:xfrm>
          <a:off x="7677273" y="2213062"/>
          <a:ext cx="924471" cy="92447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59C29A-8811-489E-93F8-6E05356D3951}">
      <dsp:nvSpPr>
        <dsp:cNvPr id="0" name=""/>
        <dsp:cNvSpPr/>
      </dsp:nvSpPr>
      <dsp:spPr>
        <a:xfrm>
          <a:off x="7871412" y="2407201"/>
          <a:ext cx="536193" cy="536193"/>
        </a:xfrm>
        <a:prstGeom prst="rect">
          <a:avLst/>
        </a:prstGeom>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 xmlns:asvg="http://schemas.microsoft.com/office/drawing/2016/SVG/main" r:embed="rId1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62D40F4-5422-4D5E-A6CD-7046B99F9BAE}">
      <dsp:nvSpPr>
        <dsp:cNvPr id="0" name=""/>
        <dsp:cNvSpPr/>
      </dsp:nvSpPr>
      <dsp:spPr>
        <a:xfrm>
          <a:off x="8799846" y="2213062"/>
          <a:ext cx="2179111" cy="924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90000"/>
            </a:lnSpc>
            <a:spcBef>
              <a:spcPct val="0"/>
            </a:spcBef>
            <a:spcAft>
              <a:spcPct val="35000"/>
            </a:spcAft>
          </a:pPr>
          <a:r>
            <a:rPr lang="en-US" sz="1100" kern="1200">
              <a:latin typeface="Bell MT"/>
            </a:rPr>
            <a:t>Energy Efficiency: Exploring energy-efficient designs, optimizing power consumption, and utilizing renewable energy sources can extend the operating time of the robotic car and reduce its environmental impact.</a:t>
          </a:r>
        </a:p>
      </dsp:txBody>
      <dsp:txXfrm>
        <a:off x="8799846" y="2213062"/>
        <a:ext cx="2179111" cy="92447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EE462F-9E1D-4114-8FA3-DF28D8ADE5B6}">
      <dsp:nvSpPr>
        <dsp:cNvPr id="0" name=""/>
        <dsp:cNvSpPr/>
      </dsp:nvSpPr>
      <dsp:spPr>
        <a:xfrm>
          <a:off x="323211" y="906427"/>
          <a:ext cx="1001496" cy="10014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11AAFA-DA8E-49C5-A148-949E3A61688E}">
      <dsp:nvSpPr>
        <dsp:cNvPr id="0" name=""/>
        <dsp:cNvSpPr/>
      </dsp:nvSpPr>
      <dsp:spPr>
        <a:xfrm>
          <a:off x="536644" y="1119861"/>
          <a:ext cx="574628" cy="574628"/>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1751EDB-EA8A-4934-A506-372BE1277165}">
      <dsp:nvSpPr>
        <dsp:cNvPr id="0" name=""/>
        <dsp:cNvSpPr/>
      </dsp:nvSpPr>
      <dsp:spPr>
        <a:xfrm>
          <a:off x="3060" y="221986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577850">
            <a:lnSpc>
              <a:spcPct val="90000"/>
            </a:lnSpc>
            <a:spcBef>
              <a:spcPct val="0"/>
            </a:spcBef>
            <a:spcAft>
              <a:spcPct val="35000"/>
            </a:spcAft>
            <a:defRPr cap="all"/>
          </a:pPr>
          <a:r>
            <a:rPr lang="en-US" sz="1300" kern="1200"/>
            <a:t>Wireless communication stability</a:t>
          </a:r>
        </a:p>
      </dsp:txBody>
      <dsp:txXfrm>
        <a:off x="3060" y="2219865"/>
        <a:ext cx="1641796" cy="656718"/>
      </dsp:txXfrm>
    </dsp:sp>
    <dsp:sp modelId="{60AA3A88-C9E2-47B9-9C3F-9C9B04AD979A}">
      <dsp:nvSpPr>
        <dsp:cNvPr id="0" name=""/>
        <dsp:cNvSpPr/>
      </dsp:nvSpPr>
      <dsp:spPr>
        <a:xfrm>
          <a:off x="2252322" y="906427"/>
          <a:ext cx="1001496" cy="100149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DCCB7E-637C-436A-A4DF-42C3E4488B80}">
      <dsp:nvSpPr>
        <dsp:cNvPr id="0" name=""/>
        <dsp:cNvSpPr/>
      </dsp:nvSpPr>
      <dsp:spPr>
        <a:xfrm>
          <a:off x="2465756" y="1119861"/>
          <a:ext cx="574628" cy="574628"/>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8A7A87-49CD-4B76-8228-72553B1668C7}">
      <dsp:nvSpPr>
        <dsp:cNvPr id="0" name=""/>
        <dsp:cNvSpPr/>
      </dsp:nvSpPr>
      <dsp:spPr>
        <a:xfrm>
          <a:off x="1932172" y="221986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577850">
            <a:lnSpc>
              <a:spcPct val="90000"/>
            </a:lnSpc>
            <a:spcBef>
              <a:spcPct val="0"/>
            </a:spcBef>
            <a:spcAft>
              <a:spcPct val="35000"/>
            </a:spcAft>
            <a:defRPr cap="all"/>
          </a:pPr>
          <a:r>
            <a:rPr lang="en-US" sz="1300" kern="1200"/>
            <a:t>Motor control and precision</a:t>
          </a:r>
        </a:p>
      </dsp:txBody>
      <dsp:txXfrm>
        <a:off x="1932172" y="2219865"/>
        <a:ext cx="1641796" cy="656718"/>
      </dsp:txXfrm>
    </dsp:sp>
    <dsp:sp modelId="{2A17B5B5-6632-4F2F-99F8-EDB3C5494546}">
      <dsp:nvSpPr>
        <dsp:cNvPr id="0" name=""/>
        <dsp:cNvSpPr/>
      </dsp:nvSpPr>
      <dsp:spPr>
        <a:xfrm>
          <a:off x="4181433" y="906427"/>
          <a:ext cx="1001496" cy="100149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1B840F-A6CF-4284-A6BF-185EFFCDDAC4}">
      <dsp:nvSpPr>
        <dsp:cNvPr id="0" name=""/>
        <dsp:cNvSpPr/>
      </dsp:nvSpPr>
      <dsp:spPr>
        <a:xfrm>
          <a:off x="4394867" y="1119861"/>
          <a:ext cx="574628" cy="574628"/>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6D3504-1A6B-4E9F-9520-29F4804F39E4}">
      <dsp:nvSpPr>
        <dsp:cNvPr id="0" name=""/>
        <dsp:cNvSpPr/>
      </dsp:nvSpPr>
      <dsp:spPr>
        <a:xfrm>
          <a:off x="3861283" y="221986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577850">
            <a:lnSpc>
              <a:spcPct val="90000"/>
            </a:lnSpc>
            <a:spcBef>
              <a:spcPct val="0"/>
            </a:spcBef>
            <a:spcAft>
              <a:spcPct val="35000"/>
            </a:spcAft>
            <a:defRPr cap="all"/>
          </a:pPr>
          <a:r>
            <a:rPr lang="en-US" sz="1300" kern="1200"/>
            <a:t>Sensor integration and calibration</a:t>
          </a:r>
        </a:p>
      </dsp:txBody>
      <dsp:txXfrm>
        <a:off x="3861283" y="2219865"/>
        <a:ext cx="1641796" cy="656718"/>
      </dsp:txXfrm>
    </dsp:sp>
    <dsp:sp modelId="{F781DBA2-722B-43BF-8E87-C3113EDF7620}">
      <dsp:nvSpPr>
        <dsp:cNvPr id="0" name=""/>
        <dsp:cNvSpPr/>
      </dsp:nvSpPr>
      <dsp:spPr>
        <a:xfrm>
          <a:off x="6110545" y="906427"/>
          <a:ext cx="1001496" cy="100149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8FE5E1-E5DA-4A67-A63A-677F5B19A83A}">
      <dsp:nvSpPr>
        <dsp:cNvPr id="0" name=""/>
        <dsp:cNvSpPr/>
      </dsp:nvSpPr>
      <dsp:spPr>
        <a:xfrm>
          <a:off x="6323978" y="1119861"/>
          <a:ext cx="574628" cy="574628"/>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D622633-7745-47A5-AF09-81CA4C37441A}">
      <dsp:nvSpPr>
        <dsp:cNvPr id="0" name=""/>
        <dsp:cNvSpPr/>
      </dsp:nvSpPr>
      <dsp:spPr>
        <a:xfrm>
          <a:off x="5790394" y="221986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577850">
            <a:lnSpc>
              <a:spcPct val="90000"/>
            </a:lnSpc>
            <a:spcBef>
              <a:spcPct val="0"/>
            </a:spcBef>
            <a:spcAft>
              <a:spcPct val="35000"/>
            </a:spcAft>
            <a:defRPr cap="all"/>
          </a:pPr>
          <a:r>
            <a:rPr lang="en-US" sz="1300" kern="1200"/>
            <a:t>Power management</a:t>
          </a:r>
        </a:p>
      </dsp:txBody>
      <dsp:txXfrm>
        <a:off x="5790394" y="2219865"/>
        <a:ext cx="1641796" cy="656718"/>
      </dsp:txXfrm>
    </dsp:sp>
    <dsp:sp modelId="{9EEB33A4-727F-4617-955E-A0E467C2A40F}">
      <dsp:nvSpPr>
        <dsp:cNvPr id="0" name=""/>
        <dsp:cNvSpPr/>
      </dsp:nvSpPr>
      <dsp:spPr>
        <a:xfrm>
          <a:off x="8039656" y="906427"/>
          <a:ext cx="1001496" cy="100149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6125E8-7F3C-4A71-8D6B-0499C07CEC67}">
      <dsp:nvSpPr>
        <dsp:cNvPr id="0" name=""/>
        <dsp:cNvSpPr/>
      </dsp:nvSpPr>
      <dsp:spPr>
        <a:xfrm>
          <a:off x="8253090" y="1119861"/>
          <a:ext cx="574628" cy="574628"/>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9E7D20E-7804-483A-9FFE-D334DB942716}">
      <dsp:nvSpPr>
        <dsp:cNvPr id="0" name=""/>
        <dsp:cNvSpPr/>
      </dsp:nvSpPr>
      <dsp:spPr>
        <a:xfrm>
          <a:off x="7719506" y="221986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577850">
            <a:lnSpc>
              <a:spcPct val="90000"/>
            </a:lnSpc>
            <a:spcBef>
              <a:spcPct val="0"/>
            </a:spcBef>
            <a:spcAft>
              <a:spcPct val="35000"/>
            </a:spcAft>
            <a:defRPr cap="all"/>
          </a:pPr>
          <a:r>
            <a:rPr lang="en-US" sz="1300" kern="1200"/>
            <a:t>Software development and debugging</a:t>
          </a:r>
        </a:p>
      </dsp:txBody>
      <dsp:txXfrm>
        <a:off x="7719506" y="2219865"/>
        <a:ext cx="1641796" cy="656718"/>
      </dsp:txXfrm>
    </dsp:sp>
    <dsp:sp modelId="{829546AC-524D-4DFD-A648-C0F9F35FE8AF}">
      <dsp:nvSpPr>
        <dsp:cNvPr id="0" name=""/>
        <dsp:cNvSpPr/>
      </dsp:nvSpPr>
      <dsp:spPr>
        <a:xfrm>
          <a:off x="9968767" y="906427"/>
          <a:ext cx="1001496" cy="10014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B33D4B-45D7-40C5-8155-9851821867D1}">
      <dsp:nvSpPr>
        <dsp:cNvPr id="0" name=""/>
        <dsp:cNvSpPr/>
      </dsp:nvSpPr>
      <dsp:spPr>
        <a:xfrm>
          <a:off x="10182201" y="1119861"/>
          <a:ext cx="574628" cy="574628"/>
        </a:xfrm>
        <a:prstGeom prst="rect">
          <a:avLst/>
        </a:prstGeom>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 xmlns:asvg="http://schemas.microsoft.com/office/drawing/2016/SVG/main" r:embed="rId1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D318E27-5FBD-43FE-86D4-E23CF99F80B2}">
      <dsp:nvSpPr>
        <dsp:cNvPr id="0" name=""/>
        <dsp:cNvSpPr/>
      </dsp:nvSpPr>
      <dsp:spPr>
        <a:xfrm>
          <a:off x="9648617" y="221986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577850">
            <a:lnSpc>
              <a:spcPct val="90000"/>
            </a:lnSpc>
            <a:spcBef>
              <a:spcPct val="0"/>
            </a:spcBef>
            <a:spcAft>
              <a:spcPct val="35000"/>
            </a:spcAft>
            <a:defRPr cap="all"/>
          </a:pPr>
          <a:r>
            <a:rPr lang="en-US" sz="1300" kern="1200"/>
            <a:t>Obstacle detection and avoidance</a:t>
          </a:r>
        </a:p>
      </dsp:txBody>
      <dsp:txXfrm>
        <a:off x="9648617" y="2219865"/>
        <a:ext cx="1641796" cy="65671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79569F-BE42-4362-AF82-B0BDCA47058B}">
      <dsp:nvSpPr>
        <dsp:cNvPr id="0" name=""/>
        <dsp:cNvSpPr/>
      </dsp:nvSpPr>
      <dsp:spPr>
        <a:xfrm>
          <a:off x="0" y="2955"/>
          <a:ext cx="11293475" cy="62951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407CED-B345-46FA-9C43-5D988CE1A311}">
      <dsp:nvSpPr>
        <dsp:cNvPr id="0" name=""/>
        <dsp:cNvSpPr/>
      </dsp:nvSpPr>
      <dsp:spPr>
        <a:xfrm>
          <a:off x="190428" y="144596"/>
          <a:ext cx="346234" cy="346234"/>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801061-4EA9-403F-BDB4-92AB830D10DF}">
      <dsp:nvSpPr>
        <dsp:cNvPr id="0" name=""/>
        <dsp:cNvSpPr/>
      </dsp:nvSpPr>
      <dsp:spPr>
        <a:xfrm>
          <a:off x="727091" y="2955"/>
          <a:ext cx="10566383" cy="629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24" tIns="66624" rIns="66624" bIns="66624" numCol="1" spcCol="1270" anchor="ctr" anchorCtr="0">
          <a:noAutofit/>
        </a:bodyPr>
        <a:lstStyle/>
        <a:p>
          <a:pPr lvl="0" algn="l" defTabSz="844550">
            <a:lnSpc>
              <a:spcPct val="90000"/>
            </a:lnSpc>
            <a:spcBef>
              <a:spcPct val="0"/>
            </a:spcBef>
            <a:spcAft>
              <a:spcPct val="35000"/>
            </a:spcAft>
          </a:pPr>
          <a:r>
            <a:rPr lang="en-US" sz="1900" kern="1200"/>
            <a:t>Successful implementation of the Android-controlled robotic car</a:t>
          </a:r>
        </a:p>
      </dsp:txBody>
      <dsp:txXfrm>
        <a:off x="727091" y="2955"/>
        <a:ext cx="10566383" cy="629516"/>
      </dsp:txXfrm>
    </dsp:sp>
    <dsp:sp modelId="{53FCE07C-9AA5-4B82-9EBF-FC125439933A}">
      <dsp:nvSpPr>
        <dsp:cNvPr id="0" name=""/>
        <dsp:cNvSpPr/>
      </dsp:nvSpPr>
      <dsp:spPr>
        <a:xfrm>
          <a:off x="0" y="789851"/>
          <a:ext cx="11293475" cy="62951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466F2D-9E8C-490F-B7CB-93833E7D1759}">
      <dsp:nvSpPr>
        <dsp:cNvPr id="0" name=""/>
        <dsp:cNvSpPr/>
      </dsp:nvSpPr>
      <dsp:spPr>
        <a:xfrm>
          <a:off x="190428" y="931492"/>
          <a:ext cx="346234" cy="346234"/>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2A76C9A-91D2-499C-B0BE-5215ED4BD2B4}">
      <dsp:nvSpPr>
        <dsp:cNvPr id="0" name=""/>
        <dsp:cNvSpPr/>
      </dsp:nvSpPr>
      <dsp:spPr>
        <a:xfrm>
          <a:off x="727091" y="789851"/>
          <a:ext cx="10566383" cy="629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24" tIns="66624" rIns="66624" bIns="66624" numCol="1" spcCol="1270" anchor="ctr" anchorCtr="0">
          <a:noAutofit/>
        </a:bodyPr>
        <a:lstStyle/>
        <a:p>
          <a:pPr lvl="0" algn="l" defTabSz="844550">
            <a:lnSpc>
              <a:spcPct val="90000"/>
            </a:lnSpc>
            <a:spcBef>
              <a:spcPct val="0"/>
            </a:spcBef>
            <a:spcAft>
              <a:spcPct val="35000"/>
            </a:spcAft>
          </a:pPr>
          <a:r>
            <a:rPr lang="en-US" sz="1900" kern="1200"/>
            <a:t>Remote control functionality demonstrated through the Android application</a:t>
          </a:r>
        </a:p>
      </dsp:txBody>
      <dsp:txXfrm>
        <a:off x="727091" y="789851"/>
        <a:ext cx="10566383" cy="629516"/>
      </dsp:txXfrm>
    </dsp:sp>
    <dsp:sp modelId="{FA8C0466-92D8-4DCC-AE7A-8942F6CA57C8}">
      <dsp:nvSpPr>
        <dsp:cNvPr id="0" name=""/>
        <dsp:cNvSpPr/>
      </dsp:nvSpPr>
      <dsp:spPr>
        <a:xfrm>
          <a:off x="0" y="1576747"/>
          <a:ext cx="11293475" cy="62951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1F1A04-8A51-48C9-A970-22D51D4A6CAA}">
      <dsp:nvSpPr>
        <dsp:cNvPr id="0" name=""/>
        <dsp:cNvSpPr/>
      </dsp:nvSpPr>
      <dsp:spPr>
        <a:xfrm>
          <a:off x="190428" y="1718388"/>
          <a:ext cx="346234" cy="346234"/>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A618026-AD82-4695-8B10-6A071A7F70E0}">
      <dsp:nvSpPr>
        <dsp:cNvPr id="0" name=""/>
        <dsp:cNvSpPr/>
      </dsp:nvSpPr>
      <dsp:spPr>
        <a:xfrm>
          <a:off x="727091" y="1576747"/>
          <a:ext cx="10566383" cy="629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24" tIns="66624" rIns="66624" bIns="66624" numCol="1" spcCol="1270" anchor="ctr" anchorCtr="0">
          <a:noAutofit/>
        </a:bodyPr>
        <a:lstStyle/>
        <a:p>
          <a:pPr lvl="0" algn="l" defTabSz="844550">
            <a:lnSpc>
              <a:spcPct val="90000"/>
            </a:lnSpc>
            <a:spcBef>
              <a:spcPct val="0"/>
            </a:spcBef>
            <a:spcAft>
              <a:spcPct val="35000"/>
            </a:spcAft>
          </a:pPr>
          <a:r>
            <a:rPr lang="en-US" sz="1900" kern="1200"/>
            <a:t>Smooth maneuvering of the car in different directions</a:t>
          </a:r>
        </a:p>
      </dsp:txBody>
      <dsp:txXfrm>
        <a:off x="727091" y="1576747"/>
        <a:ext cx="10566383" cy="629516"/>
      </dsp:txXfrm>
    </dsp:sp>
    <dsp:sp modelId="{ACCA3432-247C-4BB2-A159-6F9442298C50}">
      <dsp:nvSpPr>
        <dsp:cNvPr id="0" name=""/>
        <dsp:cNvSpPr/>
      </dsp:nvSpPr>
      <dsp:spPr>
        <a:xfrm>
          <a:off x="0" y="2363643"/>
          <a:ext cx="11293475" cy="629516"/>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6A35D9-E9E2-4185-8B25-A5D4E1C98CCF}">
      <dsp:nvSpPr>
        <dsp:cNvPr id="0" name=""/>
        <dsp:cNvSpPr/>
      </dsp:nvSpPr>
      <dsp:spPr>
        <a:xfrm>
          <a:off x="190428" y="2505284"/>
          <a:ext cx="346234" cy="346234"/>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9F15A08-7FA0-4E89-9530-52C3959D8A74}">
      <dsp:nvSpPr>
        <dsp:cNvPr id="0" name=""/>
        <dsp:cNvSpPr/>
      </dsp:nvSpPr>
      <dsp:spPr>
        <a:xfrm>
          <a:off x="727091" y="2363643"/>
          <a:ext cx="10566383" cy="629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24" tIns="66624" rIns="66624" bIns="66624" numCol="1" spcCol="1270" anchor="ctr" anchorCtr="0">
          <a:noAutofit/>
        </a:bodyPr>
        <a:lstStyle/>
        <a:p>
          <a:pPr lvl="0" algn="l" defTabSz="844550">
            <a:lnSpc>
              <a:spcPct val="90000"/>
            </a:lnSpc>
            <a:spcBef>
              <a:spcPct val="0"/>
            </a:spcBef>
            <a:spcAft>
              <a:spcPct val="35000"/>
            </a:spcAft>
          </a:pPr>
          <a:r>
            <a:rPr lang="en-US" sz="1900" kern="1200"/>
            <a:t>Accurate obstacle detection and avoidance capabilities showcased</a:t>
          </a:r>
        </a:p>
      </dsp:txBody>
      <dsp:txXfrm>
        <a:off x="727091" y="2363643"/>
        <a:ext cx="10566383" cy="629516"/>
      </dsp:txXfrm>
    </dsp:sp>
    <dsp:sp modelId="{96EB9CD5-D867-47DA-9553-3C3B650BA666}">
      <dsp:nvSpPr>
        <dsp:cNvPr id="0" name=""/>
        <dsp:cNvSpPr/>
      </dsp:nvSpPr>
      <dsp:spPr>
        <a:xfrm>
          <a:off x="0" y="3150539"/>
          <a:ext cx="11293475" cy="629516"/>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82D7D4-D0B7-4405-A70A-33D4F625CA6C}">
      <dsp:nvSpPr>
        <dsp:cNvPr id="0" name=""/>
        <dsp:cNvSpPr/>
      </dsp:nvSpPr>
      <dsp:spPr>
        <a:xfrm>
          <a:off x="190428" y="3292180"/>
          <a:ext cx="346234" cy="346234"/>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35FD9F-8C38-4FC3-AACB-12AD966FCACF}">
      <dsp:nvSpPr>
        <dsp:cNvPr id="0" name=""/>
        <dsp:cNvSpPr/>
      </dsp:nvSpPr>
      <dsp:spPr>
        <a:xfrm>
          <a:off x="727091" y="3150539"/>
          <a:ext cx="10566383" cy="629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24" tIns="66624" rIns="66624" bIns="66624" numCol="1" spcCol="1270" anchor="ctr" anchorCtr="0">
          <a:noAutofit/>
        </a:bodyPr>
        <a:lstStyle/>
        <a:p>
          <a:pPr lvl="0" algn="l" defTabSz="844550">
            <a:lnSpc>
              <a:spcPct val="90000"/>
            </a:lnSpc>
            <a:spcBef>
              <a:spcPct val="0"/>
            </a:spcBef>
            <a:spcAft>
              <a:spcPct val="35000"/>
            </a:spcAft>
          </a:pPr>
          <a:r>
            <a:rPr lang="en-US" sz="1900" kern="1200"/>
            <a:t>Reliable wireless communication between the Android device and the robotic car</a:t>
          </a:r>
        </a:p>
      </dsp:txBody>
      <dsp:txXfrm>
        <a:off x="727091" y="3150539"/>
        <a:ext cx="10566383" cy="62951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5ADDE-045D-4886-8399-2C9038629069}">
      <dsp:nvSpPr>
        <dsp:cNvPr id="0" name=""/>
        <dsp:cNvSpPr/>
      </dsp:nvSpPr>
      <dsp:spPr>
        <a:xfrm>
          <a:off x="0" y="1552"/>
          <a:ext cx="11295102"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18792D-1882-4F29-86EC-CF1A23AEDD24}">
      <dsp:nvSpPr>
        <dsp:cNvPr id="0" name=""/>
        <dsp:cNvSpPr/>
      </dsp:nvSpPr>
      <dsp:spPr>
        <a:xfrm>
          <a:off x="0" y="1552"/>
          <a:ext cx="11295102" cy="529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a:t>Our project advisors and mentors for their guidance and support throughout the development process.</a:t>
          </a:r>
        </a:p>
      </dsp:txBody>
      <dsp:txXfrm>
        <a:off x="0" y="1552"/>
        <a:ext cx="11295102" cy="529334"/>
      </dsp:txXfrm>
    </dsp:sp>
    <dsp:sp modelId="{D067432B-F956-4256-8C8E-03980EC3C79D}">
      <dsp:nvSpPr>
        <dsp:cNvPr id="0" name=""/>
        <dsp:cNvSpPr/>
      </dsp:nvSpPr>
      <dsp:spPr>
        <a:xfrm>
          <a:off x="0" y="530886"/>
          <a:ext cx="11295102"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1B5F2F-1CDB-4BDA-961D-3B441B2BB9D9}">
      <dsp:nvSpPr>
        <dsp:cNvPr id="0" name=""/>
        <dsp:cNvSpPr/>
      </dsp:nvSpPr>
      <dsp:spPr>
        <a:xfrm>
          <a:off x="0" y="530886"/>
          <a:ext cx="11295102" cy="529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a:t>The faculty and staff of our institution for providing us with the necessary resources and facilities.</a:t>
          </a:r>
        </a:p>
      </dsp:txBody>
      <dsp:txXfrm>
        <a:off x="0" y="530886"/>
        <a:ext cx="11295102" cy="529334"/>
      </dsp:txXfrm>
    </dsp:sp>
    <dsp:sp modelId="{2BF01605-9ACC-494C-96EE-213B4E52F05F}">
      <dsp:nvSpPr>
        <dsp:cNvPr id="0" name=""/>
        <dsp:cNvSpPr/>
      </dsp:nvSpPr>
      <dsp:spPr>
        <a:xfrm>
          <a:off x="0" y="1060221"/>
          <a:ext cx="11295102"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73E502-BF8E-409B-B306-CCA61DC2F271}">
      <dsp:nvSpPr>
        <dsp:cNvPr id="0" name=""/>
        <dsp:cNvSpPr/>
      </dsp:nvSpPr>
      <dsp:spPr>
        <a:xfrm>
          <a:off x="0" y="1060221"/>
          <a:ext cx="11295102" cy="529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a:t>Our project team members for their dedication, hard work, and collaboration.</a:t>
          </a:r>
        </a:p>
      </dsp:txBody>
      <dsp:txXfrm>
        <a:off x="0" y="1060221"/>
        <a:ext cx="11295102" cy="529334"/>
      </dsp:txXfrm>
    </dsp:sp>
    <dsp:sp modelId="{FA64565F-23DF-4D65-A33C-9ED55B61473F}">
      <dsp:nvSpPr>
        <dsp:cNvPr id="0" name=""/>
        <dsp:cNvSpPr/>
      </dsp:nvSpPr>
      <dsp:spPr>
        <a:xfrm>
          <a:off x="0" y="1589555"/>
          <a:ext cx="11295102"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9B02E1-E4E4-479E-80D7-0B2025C8D7E2}">
      <dsp:nvSpPr>
        <dsp:cNvPr id="0" name=""/>
        <dsp:cNvSpPr/>
      </dsp:nvSpPr>
      <dsp:spPr>
        <a:xfrm>
          <a:off x="0" y="1589555"/>
          <a:ext cx="11295102" cy="529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a:t>The open-source community for their valuable contributions and resources.</a:t>
          </a:r>
        </a:p>
      </dsp:txBody>
      <dsp:txXfrm>
        <a:off x="0" y="1589555"/>
        <a:ext cx="11295102" cy="529334"/>
      </dsp:txXfrm>
    </dsp:sp>
    <dsp:sp modelId="{ADE4C7E2-77A7-4AF4-B36C-D61F0BACFEBB}">
      <dsp:nvSpPr>
        <dsp:cNvPr id="0" name=""/>
        <dsp:cNvSpPr/>
      </dsp:nvSpPr>
      <dsp:spPr>
        <a:xfrm>
          <a:off x="0" y="2118889"/>
          <a:ext cx="11295102"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7D1DCF-113C-4B9B-A9ED-24B92747D8B8}">
      <dsp:nvSpPr>
        <dsp:cNvPr id="0" name=""/>
        <dsp:cNvSpPr/>
      </dsp:nvSpPr>
      <dsp:spPr>
        <a:xfrm>
          <a:off x="0" y="2118889"/>
          <a:ext cx="11295102" cy="529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a:t>Our friends and family for their encouragement and support.</a:t>
          </a:r>
        </a:p>
      </dsp:txBody>
      <dsp:txXfrm>
        <a:off x="0" y="2118889"/>
        <a:ext cx="11295102" cy="529334"/>
      </dsp:txXfrm>
    </dsp:sp>
    <dsp:sp modelId="{52375E49-9E93-4889-963A-A8659A491E5A}">
      <dsp:nvSpPr>
        <dsp:cNvPr id="0" name=""/>
        <dsp:cNvSpPr/>
      </dsp:nvSpPr>
      <dsp:spPr>
        <a:xfrm>
          <a:off x="0" y="2648224"/>
          <a:ext cx="11295102"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5B6624-B70F-4BB8-8EF9-398F62F75365}">
      <dsp:nvSpPr>
        <dsp:cNvPr id="0" name=""/>
        <dsp:cNvSpPr/>
      </dsp:nvSpPr>
      <dsp:spPr>
        <a:xfrm>
          <a:off x="0" y="2648224"/>
          <a:ext cx="11295102" cy="529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endParaRPr lang="en-US" sz="2100" kern="1200">
            <a:latin typeface="Bell MT"/>
          </a:endParaRPr>
        </a:p>
      </dsp:txBody>
      <dsp:txXfrm>
        <a:off x="0" y="2648224"/>
        <a:ext cx="11295102" cy="5293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FCAAE9-BDA9-497E-9FF8-0A4BF1307BF6}">
      <dsp:nvSpPr>
        <dsp:cNvPr id="0" name=""/>
        <dsp:cNvSpPr/>
      </dsp:nvSpPr>
      <dsp:spPr>
        <a:xfrm>
          <a:off x="3374" y="746951"/>
          <a:ext cx="2677233" cy="1606340"/>
        </a:xfrm>
        <a:prstGeom prst="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a:t> The Android controlled robot car combines modern technology and robotics, providing a userfriendly interface through an Android device.</a:t>
          </a:r>
        </a:p>
      </dsp:txBody>
      <dsp:txXfrm>
        <a:off x="3374" y="746951"/>
        <a:ext cx="2677233" cy="1606340"/>
      </dsp:txXfrm>
    </dsp:sp>
    <dsp:sp modelId="{52999387-BA38-4B9A-8589-DED9DEC4AFBE}">
      <dsp:nvSpPr>
        <dsp:cNvPr id="0" name=""/>
        <dsp:cNvSpPr/>
      </dsp:nvSpPr>
      <dsp:spPr>
        <a:xfrm>
          <a:off x="2948331" y="746951"/>
          <a:ext cx="2677233" cy="1606340"/>
        </a:xfrm>
        <a:prstGeom prst="rect">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a:t> The integration of Android technology with robotics takes remotecontrolled vehicles to a whole new level of accessibility and userfriendliness.</a:t>
          </a:r>
        </a:p>
      </dsp:txBody>
      <dsp:txXfrm>
        <a:off x="2948331" y="746951"/>
        <a:ext cx="2677233" cy="1606340"/>
      </dsp:txXfrm>
    </dsp:sp>
    <dsp:sp modelId="{185DD6FE-A2E9-464B-A571-92482103194D}">
      <dsp:nvSpPr>
        <dsp:cNvPr id="0" name=""/>
        <dsp:cNvSpPr/>
      </dsp:nvSpPr>
      <dsp:spPr>
        <a:xfrm>
          <a:off x="5893289" y="746951"/>
          <a:ext cx="2677233" cy="1606340"/>
        </a:xfrm>
        <a:prstGeom prst="rect">
          <a:avLst/>
        </a:prstGeom>
        <a:solidFill>
          <a:schemeClr val="accent4">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a:t> Extensive research and development were conducted to optimize wireless communication and control protocols, ensuring realtime control and feedback.</a:t>
          </a:r>
        </a:p>
      </dsp:txBody>
      <dsp:txXfrm>
        <a:off x="5893289" y="746951"/>
        <a:ext cx="2677233" cy="1606340"/>
      </dsp:txXfrm>
    </dsp:sp>
    <dsp:sp modelId="{19DDD98D-BF64-48D6-B172-FCD90E74EAF2}">
      <dsp:nvSpPr>
        <dsp:cNvPr id="0" name=""/>
        <dsp:cNvSpPr/>
      </dsp:nvSpPr>
      <dsp:spPr>
        <a:xfrm>
          <a:off x="8838246" y="746951"/>
          <a:ext cx="2677233" cy="1606340"/>
        </a:xfrm>
        <a:prstGeom prst="rect">
          <a:avLst/>
        </a:prstGeom>
        <a:solidFill>
          <a:schemeClr val="accent5">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a:t> Additional sensors, such as obstacle detection and avoidance systems, were integrated to enhance the robot car's functionality and enable autonomous navigation.</a:t>
          </a:r>
        </a:p>
      </dsp:txBody>
      <dsp:txXfrm>
        <a:off x="8838246" y="746951"/>
        <a:ext cx="2677233" cy="1606340"/>
      </dsp:txXfrm>
    </dsp:sp>
    <dsp:sp modelId="{E50B21AE-A4E8-4191-B3D3-35D5127A75D3}">
      <dsp:nvSpPr>
        <dsp:cNvPr id="0" name=""/>
        <dsp:cNvSpPr/>
      </dsp:nvSpPr>
      <dsp:spPr>
        <a:xfrm>
          <a:off x="1475853" y="2621015"/>
          <a:ext cx="2677233" cy="1606340"/>
        </a:xfrm>
        <a:prstGeom prst="rect">
          <a:avLst/>
        </a:prstGeom>
        <a:solidFill>
          <a:schemeClr val="accent6">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a:t> The project represents a fusion of mobile computing, wireless communication, and robotics, pushing the boundaries of innovation in the field of autonomous vehicles.</a:t>
          </a:r>
        </a:p>
      </dsp:txBody>
      <dsp:txXfrm>
        <a:off x="1475853" y="2621015"/>
        <a:ext cx="2677233" cy="1606340"/>
      </dsp:txXfrm>
    </dsp:sp>
    <dsp:sp modelId="{35E5362B-5F67-4AE1-AB76-0AE9C8EEEDDC}">
      <dsp:nvSpPr>
        <dsp:cNvPr id="0" name=""/>
        <dsp:cNvSpPr/>
      </dsp:nvSpPr>
      <dsp:spPr>
        <a:xfrm>
          <a:off x="4420810" y="2621015"/>
          <a:ext cx="2677233" cy="1606340"/>
        </a:xfrm>
        <a:prstGeom prst="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a:t> The rapid development of smartphone technology and wireless communication provides a platform for applying control theory to the car, improving road safety and driving capabilities.</a:t>
          </a:r>
        </a:p>
      </dsp:txBody>
      <dsp:txXfrm>
        <a:off x="4420810" y="2621015"/>
        <a:ext cx="2677233" cy="1606340"/>
      </dsp:txXfrm>
    </dsp:sp>
    <dsp:sp modelId="{FF40DD33-AD0C-4837-9E16-4DAE452BEDEC}">
      <dsp:nvSpPr>
        <dsp:cNvPr id="0" name=""/>
        <dsp:cNvSpPr/>
      </dsp:nvSpPr>
      <dsp:spPr>
        <a:xfrm>
          <a:off x="7365767" y="2621015"/>
          <a:ext cx="2677233" cy="1606340"/>
        </a:xfrm>
        <a:prstGeom prst="rect">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a:t> The project aims to integrate aspects of human intelligence and behaviors into the robot car's driving actuators, making it capable of managing driving tasks similar to humans.</a:t>
          </a:r>
        </a:p>
      </dsp:txBody>
      <dsp:txXfrm>
        <a:off x="7365767" y="2621015"/>
        <a:ext cx="2677233" cy="16063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7BCD6A-70BA-4A8D-9929-81DC13E29E6A}">
      <dsp:nvSpPr>
        <dsp:cNvPr id="0" name=""/>
        <dsp:cNvSpPr/>
      </dsp:nvSpPr>
      <dsp:spPr>
        <a:xfrm>
          <a:off x="0" y="2955"/>
          <a:ext cx="11293475" cy="629516"/>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2A9E7B-FF60-4FF2-BC8F-593566899675}">
      <dsp:nvSpPr>
        <dsp:cNvPr id="0" name=""/>
        <dsp:cNvSpPr/>
      </dsp:nvSpPr>
      <dsp:spPr>
        <a:xfrm>
          <a:off x="190428" y="144596"/>
          <a:ext cx="346234" cy="346234"/>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747376D-A55B-4B29-882C-CAD90FBFB7C8}">
      <dsp:nvSpPr>
        <dsp:cNvPr id="0" name=""/>
        <dsp:cNvSpPr/>
      </dsp:nvSpPr>
      <dsp:spPr>
        <a:xfrm>
          <a:off x="727091" y="2955"/>
          <a:ext cx="10566383" cy="629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24" tIns="66624" rIns="66624" bIns="66624" numCol="1" spcCol="1270" anchor="ctr" anchorCtr="0">
          <a:noAutofit/>
        </a:bodyPr>
        <a:lstStyle/>
        <a:p>
          <a:pPr lvl="0" algn="l" defTabSz="844550" rtl="0">
            <a:lnSpc>
              <a:spcPct val="90000"/>
            </a:lnSpc>
            <a:spcBef>
              <a:spcPct val="0"/>
            </a:spcBef>
            <a:spcAft>
              <a:spcPct val="35000"/>
            </a:spcAft>
          </a:pPr>
          <a:r>
            <a:rPr lang="en-US" sz="1900" kern="1200">
              <a:latin typeface="Bell MT"/>
            </a:rPr>
            <a:t> </a:t>
          </a:r>
          <a:r>
            <a:rPr lang="en-US" sz="1900" b="1" kern="1200"/>
            <a:t>Safety and Risk Mitigation</a:t>
          </a:r>
          <a:r>
            <a:rPr lang="en-US" sz="1900" kern="1200"/>
            <a:t>: The project addresses the need for a robotic car that can operate in hazardous environments, reducing the risk to human lives.</a:t>
          </a:r>
        </a:p>
      </dsp:txBody>
      <dsp:txXfrm>
        <a:off x="727091" y="2955"/>
        <a:ext cx="10566383" cy="629516"/>
      </dsp:txXfrm>
    </dsp:sp>
    <dsp:sp modelId="{84B2CD7E-9B3E-473F-8676-EC899F6B9244}">
      <dsp:nvSpPr>
        <dsp:cNvPr id="0" name=""/>
        <dsp:cNvSpPr/>
      </dsp:nvSpPr>
      <dsp:spPr>
        <a:xfrm>
          <a:off x="0" y="789851"/>
          <a:ext cx="11293475" cy="629516"/>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CBF5E1-D1A1-48AB-8A10-D398767786D8}">
      <dsp:nvSpPr>
        <dsp:cNvPr id="0" name=""/>
        <dsp:cNvSpPr/>
      </dsp:nvSpPr>
      <dsp:spPr>
        <a:xfrm>
          <a:off x="190428" y="931492"/>
          <a:ext cx="346234" cy="346234"/>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F9E633-FC1E-4234-B999-93DA07807F3A}">
      <dsp:nvSpPr>
        <dsp:cNvPr id="0" name=""/>
        <dsp:cNvSpPr/>
      </dsp:nvSpPr>
      <dsp:spPr>
        <a:xfrm>
          <a:off x="727091" y="789851"/>
          <a:ext cx="10566383" cy="629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24" tIns="66624" rIns="66624" bIns="66624" numCol="1" spcCol="1270" anchor="ctr" anchorCtr="0">
          <a:noAutofit/>
        </a:bodyPr>
        <a:lstStyle/>
        <a:p>
          <a:pPr lvl="0" algn="l" defTabSz="844550">
            <a:lnSpc>
              <a:spcPct val="90000"/>
            </a:lnSpc>
            <a:spcBef>
              <a:spcPct val="0"/>
            </a:spcBef>
            <a:spcAft>
              <a:spcPct val="35000"/>
            </a:spcAft>
          </a:pPr>
          <a:r>
            <a:rPr lang="en-US" sz="1900" b="1" kern="1200"/>
            <a:t>Efficiency and Time Savings</a:t>
          </a:r>
          <a:r>
            <a:rPr lang="en-US" sz="1900" kern="1200"/>
            <a:t>: The robotic car offers a more efficient solution for repetitive or timeconsuming tasks, freeing up human resources for more critical activities.</a:t>
          </a:r>
        </a:p>
      </dsp:txBody>
      <dsp:txXfrm>
        <a:off x="727091" y="789851"/>
        <a:ext cx="10566383" cy="629516"/>
      </dsp:txXfrm>
    </dsp:sp>
    <dsp:sp modelId="{6A1CBE4A-52AF-431A-8648-10138DB8487B}">
      <dsp:nvSpPr>
        <dsp:cNvPr id="0" name=""/>
        <dsp:cNvSpPr/>
      </dsp:nvSpPr>
      <dsp:spPr>
        <a:xfrm>
          <a:off x="0" y="1576747"/>
          <a:ext cx="11293475" cy="629516"/>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10D696-33A7-4A2A-AF2E-0CF4DF87F1F2}">
      <dsp:nvSpPr>
        <dsp:cNvPr id="0" name=""/>
        <dsp:cNvSpPr/>
      </dsp:nvSpPr>
      <dsp:spPr>
        <a:xfrm>
          <a:off x="190428" y="1718388"/>
          <a:ext cx="346234" cy="346234"/>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94E8848-CDD8-4174-A469-7E655404EA67}">
      <dsp:nvSpPr>
        <dsp:cNvPr id="0" name=""/>
        <dsp:cNvSpPr/>
      </dsp:nvSpPr>
      <dsp:spPr>
        <a:xfrm>
          <a:off x="727091" y="1576747"/>
          <a:ext cx="10566383" cy="629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24" tIns="66624" rIns="66624" bIns="66624" numCol="1" spcCol="1270" anchor="ctr" anchorCtr="0">
          <a:noAutofit/>
        </a:bodyPr>
        <a:lstStyle/>
        <a:p>
          <a:pPr lvl="0" algn="l" defTabSz="844550">
            <a:lnSpc>
              <a:spcPct val="90000"/>
            </a:lnSpc>
            <a:spcBef>
              <a:spcPct val="0"/>
            </a:spcBef>
            <a:spcAft>
              <a:spcPct val="35000"/>
            </a:spcAft>
          </a:pPr>
          <a:r>
            <a:rPr lang="en-US" sz="1900" b="1" kern="1200"/>
            <a:t>Accessibility and Inclusivity</a:t>
          </a:r>
          <a:r>
            <a:rPr lang="en-US" sz="1900" kern="1200"/>
            <a:t>: By integrating Android technology, the project makes controlling the robotic car accessible to a wide range of users, regardless of their technical expertise.</a:t>
          </a:r>
        </a:p>
      </dsp:txBody>
      <dsp:txXfrm>
        <a:off x="727091" y="1576747"/>
        <a:ext cx="10566383" cy="629516"/>
      </dsp:txXfrm>
    </dsp:sp>
    <dsp:sp modelId="{4567DC0F-E026-46C6-BE7F-6E022F8A4F0E}">
      <dsp:nvSpPr>
        <dsp:cNvPr id="0" name=""/>
        <dsp:cNvSpPr/>
      </dsp:nvSpPr>
      <dsp:spPr>
        <a:xfrm>
          <a:off x="0" y="2363643"/>
          <a:ext cx="11293475" cy="629516"/>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F97F47-F507-48EE-B833-E582220D2256}">
      <dsp:nvSpPr>
        <dsp:cNvPr id="0" name=""/>
        <dsp:cNvSpPr/>
      </dsp:nvSpPr>
      <dsp:spPr>
        <a:xfrm>
          <a:off x="190428" y="2505284"/>
          <a:ext cx="346234" cy="346234"/>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C3FDECD-C5F5-4CD3-8BD1-C029F1501099}">
      <dsp:nvSpPr>
        <dsp:cNvPr id="0" name=""/>
        <dsp:cNvSpPr/>
      </dsp:nvSpPr>
      <dsp:spPr>
        <a:xfrm>
          <a:off x="727091" y="2363643"/>
          <a:ext cx="10566383" cy="629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24" tIns="66624" rIns="66624" bIns="66624" numCol="1" spcCol="1270" anchor="ctr" anchorCtr="0">
          <a:noAutofit/>
        </a:bodyPr>
        <a:lstStyle/>
        <a:p>
          <a:pPr lvl="0" algn="l" defTabSz="844550">
            <a:lnSpc>
              <a:spcPct val="90000"/>
            </a:lnSpc>
            <a:spcBef>
              <a:spcPct val="0"/>
            </a:spcBef>
            <a:spcAft>
              <a:spcPct val="35000"/>
            </a:spcAft>
          </a:pPr>
          <a:r>
            <a:rPr lang="en-US" sz="1900" b="1" kern="1200"/>
            <a:t>Surveillance and Security</a:t>
          </a:r>
          <a:r>
            <a:rPr lang="en-US" sz="1900" kern="1200"/>
            <a:t>: The robotic car enhances surveillance capabilities, contributing to public safety and crime prevention.</a:t>
          </a:r>
        </a:p>
      </dsp:txBody>
      <dsp:txXfrm>
        <a:off x="727091" y="2363643"/>
        <a:ext cx="10566383" cy="629516"/>
      </dsp:txXfrm>
    </dsp:sp>
    <dsp:sp modelId="{261E916B-CBAA-41C4-9892-18ADCFBA3B60}">
      <dsp:nvSpPr>
        <dsp:cNvPr id="0" name=""/>
        <dsp:cNvSpPr/>
      </dsp:nvSpPr>
      <dsp:spPr>
        <a:xfrm>
          <a:off x="0" y="3150539"/>
          <a:ext cx="11293475" cy="629516"/>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848938-4402-4A6C-AFBE-F86DA686A943}">
      <dsp:nvSpPr>
        <dsp:cNvPr id="0" name=""/>
        <dsp:cNvSpPr/>
      </dsp:nvSpPr>
      <dsp:spPr>
        <a:xfrm>
          <a:off x="190428" y="3292180"/>
          <a:ext cx="346234" cy="346234"/>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2F869D3-83DB-4CE1-9230-B0351C29B733}">
      <dsp:nvSpPr>
        <dsp:cNvPr id="0" name=""/>
        <dsp:cNvSpPr/>
      </dsp:nvSpPr>
      <dsp:spPr>
        <a:xfrm>
          <a:off x="727091" y="3150539"/>
          <a:ext cx="10566383" cy="629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24" tIns="66624" rIns="66624" bIns="66624" numCol="1" spcCol="1270" anchor="ctr" anchorCtr="0">
          <a:noAutofit/>
        </a:bodyPr>
        <a:lstStyle/>
        <a:p>
          <a:pPr lvl="0" algn="l" defTabSz="844550">
            <a:lnSpc>
              <a:spcPct val="90000"/>
            </a:lnSpc>
            <a:spcBef>
              <a:spcPct val="0"/>
            </a:spcBef>
            <a:spcAft>
              <a:spcPct val="35000"/>
            </a:spcAft>
          </a:pPr>
          <a:r>
            <a:rPr lang="en-US" sz="1900" b="1" kern="1200"/>
            <a:t>Exploration and Research</a:t>
          </a:r>
          <a:r>
            <a:rPr lang="en-US" sz="1900" kern="1200"/>
            <a:t>: The project enables the exploration of inaccessible or hazardous environments, providing valuable data for scientific research and exploration missions.</a:t>
          </a:r>
        </a:p>
      </dsp:txBody>
      <dsp:txXfrm>
        <a:off x="727091" y="3150539"/>
        <a:ext cx="10566383" cy="6295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07EABE-9AF8-4AFE-8255-47F2A37CF436}">
      <dsp:nvSpPr>
        <dsp:cNvPr id="0" name=""/>
        <dsp:cNvSpPr/>
      </dsp:nvSpPr>
      <dsp:spPr>
        <a:xfrm>
          <a:off x="0" y="0"/>
          <a:ext cx="9034780" cy="83226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kern="1200"/>
            <a:t>Design and develop a robotic car: Create a platform for a robotic car that can perform various movements and navigate its surroundings.</a:t>
          </a:r>
        </a:p>
      </dsp:txBody>
      <dsp:txXfrm>
        <a:off x="24376" y="24376"/>
        <a:ext cx="8066377" cy="783510"/>
      </dsp:txXfrm>
    </dsp:sp>
    <dsp:sp modelId="{4B6F9DF1-BDC9-41CE-B145-C477E45D8E8D}">
      <dsp:nvSpPr>
        <dsp:cNvPr id="0" name=""/>
        <dsp:cNvSpPr/>
      </dsp:nvSpPr>
      <dsp:spPr>
        <a:xfrm>
          <a:off x="756662" y="983583"/>
          <a:ext cx="9034780" cy="83226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kern="1200"/>
            <a:t>Integration of modern technology: Incorporate Android technology, wireless communication, and robotics to enable remote control of the car using an Android device.</a:t>
          </a:r>
        </a:p>
      </dsp:txBody>
      <dsp:txXfrm>
        <a:off x="781038" y="1007959"/>
        <a:ext cx="7688394" cy="783510"/>
      </dsp:txXfrm>
    </dsp:sp>
    <dsp:sp modelId="{FE50CF07-4AE5-4075-8CB2-D56C3324CAFF}">
      <dsp:nvSpPr>
        <dsp:cNvPr id="0" name=""/>
        <dsp:cNvSpPr/>
      </dsp:nvSpPr>
      <dsp:spPr>
        <a:xfrm>
          <a:off x="1502032" y="1967166"/>
          <a:ext cx="9034780" cy="83226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kern="1200"/>
            <a:t>Userfriendly interface: Develop a custom Android application that provides a userfriendly interface for controlling the robotic car. The interface should be intuitive and easy to use.</a:t>
          </a:r>
        </a:p>
      </dsp:txBody>
      <dsp:txXfrm>
        <a:off x="1526408" y="1991542"/>
        <a:ext cx="7699687" cy="783510"/>
      </dsp:txXfrm>
    </dsp:sp>
    <dsp:sp modelId="{9BE50FD9-51B9-48FF-863D-FF2BCCE9593F}">
      <dsp:nvSpPr>
        <dsp:cNvPr id="0" name=""/>
        <dsp:cNvSpPr/>
      </dsp:nvSpPr>
      <dsp:spPr>
        <a:xfrm>
          <a:off x="2258695" y="2950749"/>
          <a:ext cx="9034780" cy="83226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kern="1200"/>
            <a:t>Enhanced functionality: Explore the integration of additional sensors and features to enhance the functionality of the robotic car. This may include obstacle detection and avoidance systems, video streaming capabilities, and autonomous navigation.</a:t>
          </a:r>
          <a:endParaRPr lang="en-US" sz="1700" kern="1200">
            <a:latin typeface="Bell MT"/>
          </a:endParaRPr>
        </a:p>
      </dsp:txBody>
      <dsp:txXfrm>
        <a:off x="2283071" y="2975125"/>
        <a:ext cx="7688394" cy="783510"/>
      </dsp:txXfrm>
    </dsp:sp>
    <dsp:sp modelId="{39D75C2E-68A2-4CEA-98C3-EC8BFD5E6EF0}">
      <dsp:nvSpPr>
        <dsp:cNvPr id="0" name=""/>
        <dsp:cNvSpPr/>
      </dsp:nvSpPr>
      <dsp:spPr>
        <a:xfrm>
          <a:off x="8493809" y="637437"/>
          <a:ext cx="540970" cy="540970"/>
        </a:xfrm>
        <a:prstGeom prst="downArrow">
          <a:avLst>
            <a:gd name="adj1" fmla="val 55000"/>
            <a:gd name="adj2" fmla="val 45000"/>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a:t>1</a:t>
          </a:r>
        </a:p>
      </dsp:txBody>
      <dsp:txXfrm>
        <a:off x="8615527" y="637437"/>
        <a:ext cx="297534" cy="407080"/>
      </dsp:txXfrm>
    </dsp:sp>
    <dsp:sp modelId="{CD1C7FE5-FF57-451D-AFA1-E741D331F543}">
      <dsp:nvSpPr>
        <dsp:cNvPr id="0" name=""/>
        <dsp:cNvSpPr/>
      </dsp:nvSpPr>
      <dsp:spPr>
        <a:xfrm>
          <a:off x="9250472" y="1621020"/>
          <a:ext cx="540970" cy="540970"/>
        </a:xfrm>
        <a:prstGeom prst="downArrow">
          <a:avLst>
            <a:gd name="adj1" fmla="val 55000"/>
            <a:gd name="adj2" fmla="val 45000"/>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a:t>2</a:t>
          </a:r>
        </a:p>
      </dsp:txBody>
      <dsp:txXfrm>
        <a:off x="9372190" y="1621020"/>
        <a:ext cx="297534" cy="407080"/>
      </dsp:txXfrm>
    </dsp:sp>
    <dsp:sp modelId="{6F2AACB9-3553-488F-B698-F45E92E15C1D}">
      <dsp:nvSpPr>
        <dsp:cNvPr id="0" name=""/>
        <dsp:cNvSpPr/>
      </dsp:nvSpPr>
      <dsp:spPr>
        <a:xfrm>
          <a:off x="9995841" y="2604603"/>
          <a:ext cx="540970" cy="540970"/>
        </a:xfrm>
        <a:prstGeom prst="downArrow">
          <a:avLst>
            <a:gd name="adj1" fmla="val 55000"/>
            <a:gd name="adj2" fmla="val 45000"/>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a:t>3</a:t>
          </a:r>
        </a:p>
      </dsp:txBody>
      <dsp:txXfrm>
        <a:off x="10117559" y="2604603"/>
        <a:ext cx="297534" cy="4070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4C8522-9FF0-44FC-8DF0-9D6121DA0A39}">
      <dsp:nvSpPr>
        <dsp:cNvPr id="0" name=""/>
        <dsp:cNvSpPr/>
      </dsp:nvSpPr>
      <dsp:spPr>
        <a:xfrm>
          <a:off x="9535" y="608495"/>
          <a:ext cx="2300010" cy="690003"/>
        </a:xfrm>
        <a:prstGeom prst="chevron">
          <a:avLst>
            <a:gd name="adj" fmla="val 30000"/>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85196" tIns="85196" rIns="85196" bIns="85196" numCol="1" spcCol="1270" anchor="ctr" anchorCtr="0">
          <a:noAutofit/>
        </a:bodyPr>
        <a:lstStyle/>
        <a:p>
          <a:pPr lvl="0" algn="ctr" defTabSz="889000">
            <a:lnSpc>
              <a:spcPct val="90000"/>
            </a:lnSpc>
            <a:spcBef>
              <a:spcPct val="0"/>
            </a:spcBef>
            <a:spcAft>
              <a:spcPct val="35000"/>
            </a:spcAft>
          </a:pPr>
          <a:r>
            <a:rPr lang="en-US" sz="2000" kern="1200"/>
            <a:t>Design and develop</a:t>
          </a:r>
        </a:p>
      </dsp:txBody>
      <dsp:txXfrm>
        <a:off x="216536" y="608495"/>
        <a:ext cx="1886008" cy="690003"/>
      </dsp:txXfrm>
    </dsp:sp>
    <dsp:sp modelId="{ADDD74FB-33E1-47EB-A302-484D6CE15C35}">
      <dsp:nvSpPr>
        <dsp:cNvPr id="0" name=""/>
        <dsp:cNvSpPr/>
      </dsp:nvSpPr>
      <dsp:spPr>
        <a:xfrm>
          <a:off x="9535" y="1298498"/>
          <a:ext cx="2093009" cy="1876017"/>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394" tIns="165394" rIns="165394" bIns="330789" numCol="1" spcCol="1270" anchor="t" anchorCtr="0">
          <a:noAutofit/>
        </a:bodyPr>
        <a:lstStyle/>
        <a:p>
          <a:pPr lvl="0" algn="l" defTabSz="666750">
            <a:lnSpc>
              <a:spcPct val="90000"/>
            </a:lnSpc>
            <a:spcBef>
              <a:spcPct val="0"/>
            </a:spcBef>
            <a:spcAft>
              <a:spcPct val="35000"/>
            </a:spcAft>
          </a:pPr>
          <a:r>
            <a:rPr lang="en-US" sz="1500" kern="1200"/>
            <a:t>Design and develop a robotic car controlled by an Android device.</a:t>
          </a:r>
        </a:p>
      </dsp:txBody>
      <dsp:txXfrm>
        <a:off x="9535" y="1298498"/>
        <a:ext cx="2093009" cy="1876017"/>
      </dsp:txXfrm>
    </dsp:sp>
    <dsp:sp modelId="{F91771AA-8938-48F9-8A01-F354BFD98B01}">
      <dsp:nvSpPr>
        <dsp:cNvPr id="0" name=""/>
        <dsp:cNvSpPr/>
      </dsp:nvSpPr>
      <dsp:spPr>
        <a:xfrm>
          <a:off x="2253134" y="608495"/>
          <a:ext cx="2300010" cy="690003"/>
        </a:xfrm>
        <a:prstGeom prst="chevron">
          <a:avLst>
            <a:gd name="adj" fmla="val 30000"/>
          </a:avLst>
        </a:prstGeom>
        <a:solidFill>
          <a:schemeClr val="accent2">
            <a:hueOff val="-377207"/>
            <a:satOff val="-120"/>
            <a:lumOff val="1765"/>
            <a:alphaOff val="0"/>
          </a:schemeClr>
        </a:solidFill>
        <a:ln w="9525" cap="flat" cmpd="sng" algn="ctr">
          <a:solidFill>
            <a:schemeClr val="accent2">
              <a:hueOff val="-377207"/>
              <a:satOff val="-120"/>
              <a:lumOff val="1765"/>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85196" tIns="85196" rIns="85196" bIns="85196" numCol="1" spcCol="1270" anchor="ctr" anchorCtr="0">
          <a:noAutofit/>
        </a:bodyPr>
        <a:lstStyle/>
        <a:p>
          <a:pPr lvl="0" algn="ctr" defTabSz="889000">
            <a:lnSpc>
              <a:spcPct val="90000"/>
            </a:lnSpc>
            <a:spcBef>
              <a:spcPct val="0"/>
            </a:spcBef>
            <a:spcAft>
              <a:spcPct val="35000"/>
            </a:spcAft>
          </a:pPr>
          <a:r>
            <a:rPr lang="en-US" sz="2000" kern="1200"/>
            <a:t>Establish</a:t>
          </a:r>
        </a:p>
      </dsp:txBody>
      <dsp:txXfrm>
        <a:off x="2460135" y="608495"/>
        <a:ext cx="1886008" cy="690003"/>
      </dsp:txXfrm>
    </dsp:sp>
    <dsp:sp modelId="{153A406E-B115-4AD2-AAEB-4073A1BA1BAF}">
      <dsp:nvSpPr>
        <dsp:cNvPr id="0" name=""/>
        <dsp:cNvSpPr/>
      </dsp:nvSpPr>
      <dsp:spPr>
        <a:xfrm>
          <a:off x="2253134" y="1298498"/>
          <a:ext cx="2093009" cy="1876017"/>
        </a:xfrm>
        <a:prstGeom prst="rect">
          <a:avLst/>
        </a:prstGeom>
        <a:solidFill>
          <a:schemeClr val="accent2">
            <a:tint val="40000"/>
            <a:alpha val="90000"/>
            <a:hueOff val="-480929"/>
            <a:satOff val="2476"/>
            <a:lumOff val="354"/>
            <a:alphaOff val="0"/>
          </a:schemeClr>
        </a:solidFill>
        <a:ln w="9525" cap="flat" cmpd="sng" algn="ctr">
          <a:solidFill>
            <a:schemeClr val="accent2">
              <a:tint val="40000"/>
              <a:alpha val="90000"/>
              <a:hueOff val="-480929"/>
              <a:satOff val="2476"/>
              <a:lumOff val="35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394" tIns="165394" rIns="165394" bIns="330789" numCol="1" spcCol="1270" anchor="t" anchorCtr="0">
          <a:noAutofit/>
        </a:bodyPr>
        <a:lstStyle/>
        <a:p>
          <a:pPr lvl="0" algn="l" defTabSz="666750">
            <a:lnSpc>
              <a:spcPct val="90000"/>
            </a:lnSpc>
            <a:spcBef>
              <a:spcPct val="0"/>
            </a:spcBef>
            <a:spcAft>
              <a:spcPct val="35000"/>
            </a:spcAft>
          </a:pPr>
          <a:r>
            <a:rPr lang="en-US" sz="1500" kern="1200"/>
            <a:t>Establish a reliable and responsive wireless communication between the Android device and the robotic car.</a:t>
          </a:r>
        </a:p>
      </dsp:txBody>
      <dsp:txXfrm>
        <a:off x="2253134" y="1298498"/>
        <a:ext cx="2093009" cy="1876017"/>
      </dsp:txXfrm>
    </dsp:sp>
    <dsp:sp modelId="{CD2ED3DE-E879-41EA-BF2D-D07E76C8FA84}">
      <dsp:nvSpPr>
        <dsp:cNvPr id="0" name=""/>
        <dsp:cNvSpPr/>
      </dsp:nvSpPr>
      <dsp:spPr>
        <a:xfrm>
          <a:off x="4496732" y="608495"/>
          <a:ext cx="2300010" cy="690003"/>
        </a:xfrm>
        <a:prstGeom prst="chevron">
          <a:avLst>
            <a:gd name="adj" fmla="val 30000"/>
          </a:avLst>
        </a:prstGeom>
        <a:solidFill>
          <a:schemeClr val="accent2">
            <a:hueOff val="-754415"/>
            <a:satOff val="-241"/>
            <a:lumOff val="3529"/>
            <a:alphaOff val="0"/>
          </a:schemeClr>
        </a:solidFill>
        <a:ln w="9525" cap="flat" cmpd="sng" algn="ctr">
          <a:solidFill>
            <a:schemeClr val="accent2">
              <a:hueOff val="-754415"/>
              <a:satOff val="-241"/>
              <a:lumOff val="3529"/>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85196" tIns="85196" rIns="85196" bIns="85196" numCol="1" spcCol="1270" anchor="ctr" anchorCtr="0">
          <a:noAutofit/>
        </a:bodyPr>
        <a:lstStyle/>
        <a:p>
          <a:pPr lvl="0" algn="ctr" defTabSz="889000">
            <a:lnSpc>
              <a:spcPct val="90000"/>
            </a:lnSpc>
            <a:spcBef>
              <a:spcPct val="0"/>
            </a:spcBef>
            <a:spcAft>
              <a:spcPct val="35000"/>
            </a:spcAft>
          </a:pPr>
          <a:r>
            <a:rPr lang="en-US" sz="2000" kern="1200"/>
            <a:t>Implement</a:t>
          </a:r>
        </a:p>
      </dsp:txBody>
      <dsp:txXfrm>
        <a:off x="4703733" y="608495"/>
        <a:ext cx="1886008" cy="690003"/>
      </dsp:txXfrm>
    </dsp:sp>
    <dsp:sp modelId="{41E225B2-F2AD-4A0D-8528-D27F2AE865FD}">
      <dsp:nvSpPr>
        <dsp:cNvPr id="0" name=""/>
        <dsp:cNvSpPr/>
      </dsp:nvSpPr>
      <dsp:spPr>
        <a:xfrm>
          <a:off x="4496732" y="1298498"/>
          <a:ext cx="2093009" cy="1876017"/>
        </a:xfrm>
        <a:prstGeom prst="rect">
          <a:avLst/>
        </a:prstGeom>
        <a:solidFill>
          <a:schemeClr val="accent2">
            <a:tint val="40000"/>
            <a:alpha val="90000"/>
            <a:hueOff val="-961858"/>
            <a:satOff val="4953"/>
            <a:lumOff val="708"/>
            <a:alphaOff val="0"/>
          </a:schemeClr>
        </a:solidFill>
        <a:ln w="9525" cap="flat" cmpd="sng" algn="ctr">
          <a:solidFill>
            <a:schemeClr val="accent2">
              <a:tint val="40000"/>
              <a:alpha val="90000"/>
              <a:hueOff val="-961858"/>
              <a:satOff val="4953"/>
              <a:lumOff val="70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394" tIns="165394" rIns="165394" bIns="330789" numCol="1" spcCol="1270" anchor="t" anchorCtr="0">
          <a:noAutofit/>
        </a:bodyPr>
        <a:lstStyle/>
        <a:p>
          <a:pPr lvl="0" algn="l" defTabSz="666750">
            <a:lnSpc>
              <a:spcPct val="90000"/>
            </a:lnSpc>
            <a:spcBef>
              <a:spcPct val="0"/>
            </a:spcBef>
            <a:spcAft>
              <a:spcPct val="35000"/>
            </a:spcAft>
          </a:pPr>
          <a:r>
            <a:rPr lang="en-US" sz="1500" kern="1200"/>
            <a:t>Implement intuitive controls and a userfriendly interface in the Android application for easy maneuvering of the robotic car.</a:t>
          </a:r>
        </a:p>
      </dsp:txBody>
      <dsp:txXfrm>
        <a:off x="4496732" y="1298498"/>
        <a:ext cx="2093009" cy="1876017"/>
      </dsp:txXfrm>
    </dsp:sp>
    <dsp:sp modelId="{49637721-E10E-4DB6-9BBF-FCE1F252AF86}">
      <dsp:nvSpPr>
        <dsp:cNvPr id="0" name=""/>
        <dsp:cNvSpPr/>
      </dsp:nvSpPr>
      <dsp:spPr>
        <a:xfrm>
          <a:off x="6740330" y="608495"/>
          <a:ext cx="2300010" cy="690003"/>
        </a:xfrm>
        <a:prstGeom prst="chevron">
          <a:avLst>
            <a:gd name="adj" fmla="val 30000"/>
          </a:avLst>
        </a:prstGeom>
        <a:solidFill>
          <a:schemeClr val="accent2">
            <a:hueOff val="-1131622"/>
            <a:satOff val="-361"/>
            <a:lumOff val="5294"/>
            <a:alphaOff val="0"/>
          </a:schemeClr>
        </a:solidFill>
        <a:ln w="9525" cap="flat" cmpd="sng" algn="ctr">
          <a:solidFill>
            <a:schemeClr val="accent2">
              <a:hueOff val="-1131622"/>
              <a:satOff val="-361"/>
              <a:lumOff val="5294"/>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85196" tIns="85196" rIns="85196" bIns="85196" numCol="1" spcCol="1270" anchor="ctr" anchorCtr="0">
          <a:noAutofit/>
        </a:bodyPr>
        <a:lstStyle/>
        <a:p>
          <a:pPr lvl="0" algn="ctr" defTabSz="889000">
            <a:lnSpc>
              <a:spcPct val="90000"/>
            </a:lnSpc>
            <a:spcBef>
              <a:spcPct val="0"/>
            </a:spcBef>
            <a:spcAft>
              <a:spcPct val="35000"/>
            </a:spcAft>
          </a:pPr>
          <a:r>
            <a:rPr lang="en-US" sz="2000" kern="1200"/>
            <a:t>Incorporate</a:t>
          </a:r>
        </a:p>
      </dsp:txBody>
      <dsp:txXfrm>
        <a:off x="6947331" y="608495"/>
        <a:ext cx="1886008" cy="690003"/>
      </dsp:txXfrm>
    </dsp:sp>
    <dsp:sp modelId="{B3B6347A-63AC-4A96-88F1-F4F6B56426D4}">
      <dsp:nvSpPr>
        <dsp:cNvPr id="0" name=""/>
        <dsp:cNvSpPr/>
      </dsp:nvSpPr>
      <dsp:spPr>
        <a:xfrm>
          <a:off x="6740330" y="1298498"/>
          <a:ext cx="2093009" cy="1876017"/>
        </a:xfrm>
        <a:prstGeom prst="rect">
          <a:avLst/>
        </a:prstGeom>
        <a:solidFill>
          <a:schemeClr val="accent2">
            <a:tint val="40000"/>
            <a:alpha val="90000"/>
            <a:hueOff val="-1442786"/>
            <a:satOff val="7429"/>
            <a:lumOff val="1062"/>
            <a:alphaOff val="0"/>
          </a:schemeClr>
        </a:solidFill>
        <a:ln w="9525" cap="flat" cmpd="sng" algn="ctr">
          <a:solidFill>
            <a:schemeClr val="accent2">
              <a:tint val="40000"/>
              <a:alpha val="90000"/>
              <a:hueOff val="-1442786"/>
              <a:satOff val="7429"/>
              <a:lumOff val="106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394" tIns="165394" rIns="165394" bIns="330789" numCol="1" spcCol="1270" anchor="t" anchorCtr="0">
          <a:noAutofit/>
        </a:bodyPr>
        <a:lstStyle/>
        <a:p>
          <a:pPr lvl="0" algn="l" defTabSz="666750">
            <a:lnSpc>
              <a:spcPct val="90000"/>
            </a:lnSpc>
            <a:spcBef>
              <a:spcPct val="0"/>
            </a:spcBef>
            <a:spcAft>
              <a:spcPct val="35000"/>
            </a:spcAft>
          </a:pPr>
          <a:r>
            <a:rPr lang="en-US" sz="1500" kern="1200"/>
            <a:t>Incorporate sensors for obstacle detection and avoidance to ensure safe navigation.</a:t>
          </a:r>
        </a:p>
      </dsp:txBody>
      <dsp:txXfrm>
        <a:off x="6740330" y="1298498"/>
        <a:ext cx="2093009" cy="1876017"/>
      </dsp:txXfrm>
    </dsp:sp>
    <dsp:sp modelId="{D92A2987-B28E-4C27-AD09-23B47CF7BB96}">
      <dsp:nvSpPr>
        <dsp:cNvPr id="0" name=""/>
        <dsp:cNvSpPr/>
      </dsp:nvSpPr>
      <dsp:spPr>
        <a:xfrm>
          <a:off x="8983928" y="608495"/>
          <a:ext cx="2300010" cy="690003"/>
        </a:xfrm>
        <a:prstGeom prst="chevron">
          <a:avLst>
            <a:gd name="adj" fmla="val 30000"/>
          </a:avLst>
        </a:prstGeom>
        <a:solidFill>
          <a:schemeClr val="accent2">
            <a:hueOff val="-1508829"/>
            <a:satOff val="-482"/>
            <a:lumOff val="7059"/>
            <a:alphaOff val="0"/>
          </a:schemeClr>
        </a:solidFill>
        <a:ln w="9525" cap="flat" cmpd="sng" algn="ctr">
          <a:solidFill>
            <a:schemeClr val="accent2">
              <a:hueOff val="-1508829"/>
              <a:satOff val="-482"/>
              <a:lumOff val="7059"/>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85196" tIns="85196" rIns="85196" bIns="85196" numCol="1" spcCol="1270" anchor="ctr" anchorCtr="0">
          <a:noAutofit/>
        </a:bodyPr>
        <a:lstStyle/>
        <a:p>
          <a:pPr lvl="0" algn="ctr" defTabSz="889000">
            <a:lnSpc>
              <a:spcPct val="90000"/>
            </a:lnSpc>
            <a:spcBef>
              <a:spcPct val="0"/>
            </a:spcBef>
            <a:spcAft>
              <a:spcPct val="35000"/>
            </a:spcAft>
          </a:pPr>
          <a:r>
            <a:rPr lang="en-US" sz="2000" kern="1200"/>
            <a:t>Optimize</a:t>
          </a:r>
        </a:p>
      </dsp:txBody>
      <dsp:txXfrm>
        <a:off x="9190929" y="608495"/>
        <a:ext cx="1886008" cy="690003"/>
      </dsp:txXfrm>
    </dsp:sp>
    <dsp:sp modelId="{2EB7D98C-C4B9-4EC9-8254-23ECC46944EA}">
      <dsp:nvSpPr>
        <dsp:cNvPr id="0" name=""/>
        <dsp:cNvSpPr/>
      </dsp:nvSpPr>
      <dsp:spPr>
        <a:xfrm>
          <a:off x="8983928" y="1298498"/>
          <a:ext cx="2093009" cy="1876017"/>
        </a:xfrm>
        <a:prstGeom prst="rect">
          <a:avLst/>
        </a:prstGeom>
        <a:solidFill>
          <a:schemeClr val="accent2">
            <a:tint val="40000"/>
            <a:alpha val="90000"/>
            <a:hueOff val="-1923715"/>
            <a:satOff val="9906"/>
            <a:lumOff val="1416"/>
            <a:alphaOff val="0"/>
          </a:schemeClr>
        </a:solidFill>
        <a:ln w="9525" cap="flat" cmpd="sng" algn="ctr">
          <a:solidFill>
            <a:schemeClr val="accent2">
              <a:tint val="40000"/>
              <a:alpha val="90000"/>
              <a:hueOff val="-1923715"/>
              <a:satOff val="9906"/>
              <a:lumOff val="141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394" tIns="165394" rIns="165394" bIns="330789" numCol="1" spcCol="1270" anchor="t" anchorCtr="0">
          <a:noAutofit/>
        </a:bodyPr>
        <a:lstStyle/>
        <a:p>
          <a:pPr lvl="0" algn="l" defTabSz="666750">
            <a:lnSpc>
              <a:spcPct val="90000"/>
            </a:lnSpc>
            <a:spcBef>
              <a:spcPct val="0"/>
            </a:spcBef>
            <a:spcAft>
              <a:spcPct val="35000"/>
            </a:spcAft>
          </a:pPr>
          <a:r>
            <a:rPr lang="en-US" sz="1500" kern="1200"/>
            <a:t>Optimize the control algorithms and hardware components for efficient and seamless integration.</a:t>
          </a:r>
        </a:p>
      </dsp:txBody>
      <dsp:txXfrm>
        <a:off x="8983928" y="1298498"/>
        <a:ext cx="2093009" cy="187601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0E02D1-0B94-4D33-B5AC-B41A0DA9F8A3}">
      <dsp:nvSpPr>
        <dsp:cNvPr id="0" name=""/>
        <dsp:cNvSpPr/>
      </dsp:nvSpPr>
      <dsp:spPr>
        <a:xfrm>
          <a:off x="0" y="0"/>
          <a:ext cx="11293475" cy="0"/>
        </a:xfrm>
        <a:prstGeom prst="line">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A4D793E9-CF8A-48AD-8F69-34281619084D}">
      <dsp:nvSpPr>
        <dsp:cNvPr id="0" name=""/>
        <dsp:cNvSpPr/>
      </dsp:nvSpPr>
      <dsp:spPr>
        <a:xfrm>
          <a:off x="0" y="0"/>
          <a:ext cx="11293475" cy="472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a:t>ESP8266 WIFI Module</a:t>
          </a:r>
        </a:p>
      </dsp:txBody>
      <dsp:txXfrm>
        <a:off x="0" y="0"/>
        <a:ext cx="11293475" cy="472876"/>
      </dsp:txXfrm>
    </dsp:sp>
    <dsp:sp modelId="{D1EAEACC-D5C9-4A7F-8817-BDF42CB24D8B}">
      <dsp:nvSpPr>
        <dsp:cNvPr id="0" name=""/>
        <dsp:cNvSpPr/>
      </dsp:nvSpPr>
      <dsp:spPr>
        <a:xfrm>
          <a:off x="0" y="472876"/>
          <a:ext cx="11293475" cy="0"/>
        </a:xfrm>
        <a:prstGeom prst="line">
          <a:avLst/>
        </a:prstGeom>
        <a:solidFill>
          <a:schemeClr val="accent3">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ABCA87B1-E14F-4E24-B3E9-7DBCAD06EAD7}">
      <dsp:nvSpPr>
        <dsp:cNvPr id="0" name=""/>
        <dsp:cNvSpPr/>
      </dsp:nvSpPr>
      <dsp:spPr>
        <a:xfrm>
          <a:off x="0" y="472876"/>
          <a:ext cx="11293475" cy="472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a:t>Arduino Uno R3</a:t>
          </a:r>
        </a:p>
      </dsp:txBody>
      <dsp:txXfrm>
        <a:off x="0" y="472876"/>
        <a:ext cx="11293475" cy="472876"/>
      </dsp:txXfrm>
    </dsp:sp>
    <dsp:sp modelId="{547EA750-2413-4880-A72B-C177F8514327}">
      <dsp:nvSpPr>
        <dsp:cNvPr id="0" name=""/>
        <dsp:cNvSpPr/>
      </dsp:nvSpPr>
      <dsp:spPr>
        <a:xfrm>
          <a:off x="0" y="945753"/>
          <a:ext cx="11293475" cy="0"/>
        </a:xfrm>
        <a:prstGeom prst="line">
          <a:avLst/>
        </a:prstGeom>
        <a:solidFill>
          <a:schemeClr val="accent4">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7FC721F9-EF3E-4991-BE0A-76D19F6F12A3}">
      <dsp:nvSpPr>
        <dsp:cNvPr id="0" name=""/>
        <dsp:cNvSpPr/>
      </dsp:nvSpPr>
      <dsp:spPr>
        <a:xfrm>
          <a:off x="0" y="945753"/>
          <a:ext cx="11293475" cy="472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b="1" kern="1200" dirty="0"/>
            <a:t>L293D Motor Driver  Module</a:t>
          </a:r>
          <a:endParaRPr lang="en-US" sz="2200" kern="1200" dirty="0"/>
        </a:p>
      </dsp:txBody>
      <dsp:txXfrm>
        <a:off x="0" y="945753"/>
        <a:ext cx="11293475" cy="472876"/>
      </dsp:txXfrm>
    </dsp:sp>
    <dsp:sp modelId="{41C29B3A-180C-4EEF-B48B-81DF11088D12}">
      <dsp:nvSpPr>
        <dsp:cNvPr id="0" name=""/>
        <dsp:cNvSpPr/>
      </dsp:nvSpPr>
      <dsp:spPr>
        <a:xfrm>
          <a:off x="0" y="1418629"/>
          <a:ext cx="11293475" cy="0"/>
        </a:xfrm>
        <a:prstGeom prst="line">
          <a:avLst/>
        </a:prstGeom>
        <a:solidFill>
          <a:schemeClr val="accent5">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0BDA7352-BF19-42EA-A769-09A7702CDD62}">
      <dsp:nvSpPr>
        <dsp:cNvPr id="0" name=""/>
        <dsp:cNvSpPr/>
      </dsp:nvSpPr>
      <dsp:spPr>
        <a:xfrm>
          <a:off x="0" y="1418629"/>
          <a:ext cx="11293475" cy="472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b="1" kern="1200" dirty="0"/>
            <a:t>Ultrasonic Sensor </a:t>
          </a:r>
          <a:endParaRPr lang="en-US" sz="2200" kern="1200" dirty="0"/>
        </a:p>
      </dsp:txBody>
      <dsp:txXfrm>
        <a:off x="0" y="1418629"/>
        <a:ext cx="11293475" cy="472876"/>
      </dsp:txXfrm>
    </dsp:sp>
    <dsp:sp modelId="{8B484179-FF9F-4E42-8CB4-5C1515C009BB}">
      <dsp:nvSpPr>
        <dsp:cNvPr id="0" name=""/>
        <dsp:cNvSpPr/>
      </dsp:nvSpPr>
      <dsp:spPr>
        <a:xfrm>
          <a:off x="0" y="1891506"/>
          <a:ext cx="11293475" cy="0"/>
        </a:xfrm>
        <a:prstGeom prst="line">
          <a:avLst/>
        </a:prstGeom>
        <a:solidFill>
          <a:schemeClr val="accent6">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CD098901-11B2-473E-B00B-DA5BD36B6C7E}">
      <dsp:nvSpPr>
        <dsp:cNvPr id="0" name=""/>
        <dsp:cNvSpPr/>
      </dsp:nvSpPr>
      <dsp:spPr>
        <a:xfrm>
          <a:off x="0" y="1891506"/>
          <a:ext cx="11293475" cy="472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b="1" kern="1200" dirty="0"/>
            <a:t>Alcohol Sensor (Gas Sensor )</a:t>
          </a:r>
          <a:endParaRPr lang="en-US" sz="2200" kern="1200" dirty="0"/>
        </a:p>
      </dsp:txBody>
      <dsp:txXfrm>
        <a:off x="0" y="1891506"/>
        <a:ext cx="11293475" cy="472876"/>
      </dsp:txXfrm>
    </dsp:sp>
    <dsp:sp modelId="{18B8E3AE-624F-4A80-B3A6-7BBE50B37DCF}">
      <dsp:nvSpPr>
        <dsp:cNvPr id="0" name=""/>
        <dsp:cNvSpPr/>
      </dsp:nvSpPr>
      <dsp:spPr>
        <a:xfrm>
          <a:off x="0" y="2364382"/>
          <a:ext cx="11293475" cy="0"/>
        </a:xfrm>
        <a:prstGeom prst="line">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563682A1-558B-4A8C-8731-A050B6BBD652}">
      <dsp:nvSpPr>
        <dsp:cNvPr id="0" name=""/>
        <dsp:cNvSpPr/>
      </dsp:nvSpPr>
      <dsp:spPr>
        <a:xfrm>
          <a:off x="0" y="2364382"/>
          <a:ext cx="11293475" cy="472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b="1" kern="1200" dirty="0"/>
            <a:t>Jumper wire </a:t>
          </a:r>
          <a:endParaRPr lang="en-US" sz="2200" kern="1200" dirty="0"/>
        </a:p>
      </dsp:txBody>
      <dsp:txXfrm>
        <a:off x="0" y="2364382"/>
        <a:ext cx="11293475" cy="472876"/>
      </dsp:txXfrm>
    </dsp:sp>
    <dsp:sp modelId="{AD917C08-D640-4897-8463-1562115CBFD0}">
      <dsp:nvSpPr>
        <dsp:cNvPr id="0" name=""/>
        <dsp:cNvSpPr/>
      </dsp:nvSpPr>
      <dsp:spPr>
        <a:xfrm>
          <a:off x="0" y="2837259"/>
          <a:ext cx="11293475" cy="0"/>
        </a:xfrm>
        <a:prstGeom prst="line">
          <a:avLst/>
        </a:prstGeom>
        <a:solidFill>
          <a:schemeClr val="accent3">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DDAC489-0383-49F5-9921-815B02EC8CCE}">
      <dsp:nvSpPr>
        <dsp:cNvPr id="0" name=""/>
        <dsp:cNvSpPr/>
      </dsp:nvSpPr>
      <dsp:spPr>
        <a:xfrm>
          <a:off x="0" y="2837259"/>
          <a:ext cx="11293475" cy="472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rtl="0">
            <a:lnSpc>
              <a:spcPct val="90000"/>
            </a:lnSpc>
            <a:spcBef>
              <a:spcPct val="0"/>
            </a:spcBef>
            <a:spcAft>
              <a:spcPct val="35000"/>
            </a:spcAft>
          </a:pPr>
          <a:r>
            <a:rPr lang="en-US" sz="2200" b="1" kern="1200" dirty="0"/>
            <a:t>9</a:t>
          </a:r>
          <a:r>
            <a:rPr lang="en-US" sz="2200" b="1" kern="1200" dirty="0">
              <a:latin typeface="Bell MT"/>
            </a:rPr>
            <a:t> V</a:t>
          </a:r>
          <a:r>
            <a:rPr lang="en-US" sz="2200" b="1" kern="1200" dirty="0"/>
            <a:t> Battery</a:t>
          </a:r>
          <a:endParaRPr lang="en-US" sz="2200" kern="1200" dirty="0"/>
        </a:p>
      </dsp:txBody>
      <dsp:txXfrm>
        <a:off x="0" y="2837259"/>
        <a:ext cx="11293475" cy="472876"/>
      </dsp:txXfrm>
    </dsp:sp>
    <dsp:sp modelId="{484E9184-42EE-4CB4-9977-77941919A047}">
      <dsp:nvSpPr>
        <dsp:cNvPr id="0" name=""/>
        <dsp:cNvSpPr/>
      </dsp:nvSpPr>
      <dsp:spPr>
        <a:xfrm>
          <a:off x="0" y="3310135"/>
          <a:ext cx="11293475" cy="0"/>
        </a:xfrm>
        <a:prstGeom prst="line">
          <a:avLst/>
        </a:prstGeom>
        <a:solidFill>
          <a:schemeClr val="accent4">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A187A99F-133C-4A87-BEBA-EE639F1C3977}">
      <dsp:nvSpPr>
        <dsp:cNvPr id="0" name=""/>
        <dsp:cNvSpPr/>
      </dsp:nvSpPr>
      <dsp:spPr>
        <a:xfrm>
          <a:off x="0" y="3310135"/>
          <a:ext cx="11293475" cy="472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endParaRPr lang="en-US" sz="2200" b="1" kern="1200">
            <a:latin typeface="Bell MT"/>
          </a:endParaRPr>
        </a:p>
      </dsp:txBody>
      <dsp:txXfrm>
        <a:off x="0" y="3310135"/>
        <a:ext cx="11293475" cy="47287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F28A6-0582-419C-ABA2-2D2B88D3CD04}">
      <dsp:nvSpPr>
        <dsp:cNvPr id="0" name=""/>
        <dsp:cNvSpPr/>
      </dsp:nvSpPr>
      <dsp:spPr>
        <a:xfrm>
          <a:off x="0" y="0"/>
          <a:ext cx="9873129" cy="130554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a:t>Android Application: </a:t>
          </a:r>
          <a:r>
            <a:rPr lang="en-US" sz="2000" b="0" kern="1200"/>
            <a:t>The </a:t>
          </a:r>
          <a:r>
            <a:rPr lang="en-US" sz="2000" kern="1200"/>
            <a:t>project starts with the Android application installed on the user's smartphone or tablet. The application serves as the control interface for the robotic car, allowing the user to send commands and control the car's movements.</a:t>
          </a:r>
        </a:p>
      </dsp:txBody>
      <dsp:txXfrm>
        <a:off x="38238" y="38238"/>
        <a:ext cx="8464340" cy="1229072"/>
      </dsp:txXfrm>
    </dsp:sp>
    <dsp:sp modelId="{4E57BCF0-D532-4DB8-B219-D98A6F09AE67}">
      <dsp:nvSpPr>
        <dsp:cNvPr id="0" name=""/>
        <dsp:cNvSpPr/>
      </dsp:nvSpPr>
      <dsp:spPr>
        <a:xfrm>
          <a:off x="871158" y="1523139"/>
          <a:ext cx="9873129" cy="130554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a:t>Wireless Communication</a:t>
          </a:r>
          <a:r>
            <a:rPr lang="en-US" sz="2000" kern="1200"/>
            <a:t>: The Android application communicates with the robotic car wirelessly using a communication protocol such as Wi-Fi or Bluetooth. It establishes a connection with the car's microcontroller module (e.g., ESP8266) to send control signals.</a:t>
          </a:r>
        </a:p>
      </dsp:txBody>
      <dsp:txXfrm>
        <a:off x="909396" y="1561377"/>
        <a:ext cx="8076888" cy="1229072"/>
      </dsp:txXfrm>
    </dsp:sp>
    <dsp:sp modelId="{C8F12F03-7ECD-465C-A97D-992D38A4B834}">
      <dsp:nvSpPr>
        <dsp:cNvPr id="0" name=""/>
        <dsp:cNvSpPr/>
      </dsp:nvSpPr>
      <dsp:spPr>
        <a:xfrm>
          <a:off x="1742316" y="3046279"/>
          <a:ext cx="9873129" cy="130554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a:t>Microcontroller Module:</a:t>
          </a:r>
          <a:r>
            <a:rPr lang="en-US" sz="2000" kern="1200"/>
            <a:t> The microcontroller module (e.g., ESP8266) acts as the intermediary between the Android application and the robotic car's hardware components. It receives the control signals from the application and processes them to perform the desired actions.</a:t>
          </a:r>
        </a:p>
      </dsp:txBody>
      <dsp:txXfrm>
        <a:off x="1780554" y="3084517"/>
        <a:ext cx="8076888" cy="1229072"/>
      </dsp:txXfrm>
    </dsp:sp>
    <dsp:sp modelId="{C1D3F6F3-5E3F-4426-AC5B-06572D3CE254}">
      <dsp:nvSpPr>
        <dsp:cNvPr id="0" name=""/>
        <dsp:cNvSpPr/>
      </dsp:nvSpPr>
      <dsp:spPr>
        <a:xfrm>
          <a:off x="9024522" y="990040"/>
          <a:ext cx="848606" cy="848606"/>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9215458" y="990040"/>
        <a:ext cx="466734" cy="638576"/>
      </dsp:txXfrm>
    </dsp:sp>
    <dsp:sp modelId="{78FD7EE6-230C-4C18-8EEE-F517BB775EE9}">
      <dsp:nvSpPr>
        <dsp:cNvPr id="0" name=""/>
        <dsp:cNvSpPr/>
      </dsp:nvSpPr>
      <dsp:spPr>
        <a:xfrm>
          <a:off x="9895681" y="2504477"/>
          <a:ext cx="848606" cy="848606"/>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10086617" y="2504477"/>
        <a:ext cx="466734" cy="63857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36432-6BDD-4A2A-A6F1-F692C5D3605E}">
      <dsp:nvSpPr>
        <dsp:cNvPr id="0" name=""/>
        <dsp:cNvSpPr/>
      </dsp:nvSpPr>
      <dsp:spPr>
        <a:xfrm>
          <a:off x="0" y="0"/>
          <a:ext cx="9257923" cy="119094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1" kern="1200">
              <a:latin typeface="Calibri"/>
              <a:cs typeface="Calibri"/>
            </a:rPr>
            <a:t>Motor Control</a:t>
          </a:r>
          <a:r>
            <a:rPr lang="en-US" sz="1700" kern="1200">
              <a:latin typeface="Calibri"/>
              <a:cs typeface="Calibri"/>
            </a:rPr>
            <a:t>: The microcontroller module controls the robotic car's motors through a motor driver module (e.g., L293D). It sends appropriate signals to the motor driver module to control the speed and direction of the motors, enabling the car to move forward, backward, turn left, or turn right.</a:t>
          </a:r>
        </a:p>
      </dsp:txBody>
      <dsp:txXfrm>
        <a:off x="34882" y="34882"/>
        <a:ext cx="7833458" cy="1121181"/>
      </dsp:txXfrm>
    </dsp:sp>
    <dsp:sp modelId="{34F9620B-B2F9-4A33-A026-B7BF93CEE22D}">
      <dsp:nvSpPr>
        <dsp:cNvPr id="0" name=""/>
        <dsp:cNvSpPr/>
      </dsp:nvSpPr>
      <dsp:spPr>
        <a:xfrm>
          <a:off x="691338" y="1356354"/>
          <a:ext cx="9257923" cy="119094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1" kern="1200">
              <a:latin typeface="Calibri"/>
              <a:cs typeface="Calibri"/>
            </a:rPr>
            <a:t>Sensor Integration</a:t>
          </a:r>
          <a:r>
            <a:rPr lang="en-US" sz="1700" kern="1200">
              <a:latin typeface="Calibri"/>
              <a:cs typeface="Calibri"/>
            </a:rPr>
            <a:t>: The robotic car is equipped with various sensors, such as ultrasonic sensors and alcohol sensors. These sensors provide input to the microcontroller module, allowing the car to detect obstacles and measure alcohol concentration in the environment.</a:t>
          </a:r>
        </a:p>
      </dsp:txBody>
      <dsp:txXfrm>
        <a:off x="726220" y="1391236"/>
        <a:ext cx="7722706" cy="1121181"/>
      </dsp:txXfrm>
    </dsp:sp>
    <dsp:sp modelId="{E24523A7-DA63-4B6B-A549-D5E27F1CCE66}">
      <dsp:nvSpPr>
        <dsp:cNvPr id="0" name=""/>
        <dsp:cNvSpPr/>
      </dsp:nvSpPr>
      <dsp:spPr>
        <a:xfrm>
          <a:off x="1382676" y="2712708"/>
          <a:ext cx="9257923" cy="119094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1" kern="1200">
              <a:latin typeface="Calibri"/>
              <a:cs typeface="Calibri"/>
            </a:rPr>
            <a:t>Data Processing</a:t>
          </a:r>
          <a:r>
            <a:rPr lang="en-US" sz="1700" kern="1200">
              <a:latin typeface="Calibri"/>
              <a:cs typeface="Calibri"/>
            </a:rPr>
            <a:t>: The microcontroller module receives data from the sensors and performs necessary computations and logic to make decisions. For example, it uses the data from ultrasonic sensors to detect and avoid obstacles, ensuring safe navigation.</a:t>
          </a:r>
        </a:p>
      </dsp:txBody>
      <dsp:txXfrm>
        <a:off x="1417558" y="2747590"/>
        <a:ext cx="7722706" cy="1121181"/>
      </dsp:txXfrm>
    </dsp:sp>
    <dsp:sp modelId="{02BE7D31-E22D-46DE-86AB-B4EBA6419974}">
      <dsp:nvSpPr>
        <dsp:cNvPr id="0" name=""/>
        <dsp:cNvSpPr/>
      </dsp:nvSpPr>
      <dsp:spPr>
        <a:xfrm>
          <a:off x="2074015" y="4069063"/>
          <a:ext cx="9257923" cy="119094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1" kern="1200">
              <a:latin typeface="Calibri"/>
              <a:cs typeface="Calibri"/>
            </a:rPr>
            <a:t>Real-time Feedback</a:t>
          </a:r>
          <a:r>
            <a:rPr lang="en-US" sz="1700" kern="1200">
              <a:latin typeface="Calibri"/>
              <a:cs typeface="Calibri"/>
            </a:rPr>
            <a:t>: The microcontroller module can provide real-time feedback to the Android application. For example, it can send sensor readings or status updates back to the application, allowing the user to monitor the car's surroundings or receive notifications.</a:t>
          </a:r>
        </a:p>
      </dsp:txBody>
      <dsp:txXfrm>
        <a:off x="2108897" y="4103945"/>
        <a:ext cx="7722706" cy="1121181"/>
      </dsp:txXfrm>
    </dsp:sp>
    <dsp:sp modelId="{F09102F9-2291-4B61-A885-92E71572A6C3}">
      <dsp:nvSpPr>
        <dsp:cNvPr id="0" name=""/>
        <dsp:cNvSpPr/>
      </dsp:nvSpPr>
      <dsp:spPr>
        <a:xfrm>
          <a:off x="2765353" y="5425417"/>
          <a:ext cx="9257923" cy="1190945"/>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1" kern="1200">
              <a:latin typeface="Calibri"/>
              <a:cs typeface="Calibri"/>
            </a:rPr>
            <a:t>User Control</a:t>
          </a:r>
          <a:r>
            <a:rPr lang="en-US" sz="1700" kern="1200">
              <a:latin typeface="Calibri"/>
              <a:cs typeface="Calibri"/>
            </a:rPr>
            <a:t>: The Android application continuously receives user input and sends corresponding commands to the microcontroller module. The user can control the car's movements, activate sensors, or perform other functions through the application's intuitive interface.</a:t>
          </a:r>
        </a:p>
      </dsp:txBody>
      <dsp:txXfrm>
        <a:off x="2800235" y="5460299"/>
        <a:ext cx="7722706" cy="1121181"/>
      </dsp:txXfrm>
    </dsp:sp>
    <dsp:sp modelId="{5C1FD8D1-1978-4A27-8E2A-C0C6706B29AE}">
      <dsp:nvSpPr>
        <dsp:cNvPr id="0" name=""/>
        <dsp:cNvSpPr/>
      </dsp:nvSpPr>
      <dsp:spPr>
        <a:xfrm>
          <a:off x="8483808" y="870051"/>
          <a:ext cx="774114" cy="774114"/>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8657984" y="870051"/>
        <a:ext cx="425762" cy="582521"/>
      </dsp:txXfrm>
    </dsp:sp>
    <dsp:sp modelId="{21C42761-B344-45FA-B1E2-E922453F8188}">
      <dsp:nvSpPr>
        <dsp:cNvPr id="0" name=""/>
        <dsp:cNvSpPr/>
      </dsp:nvSpPr>
      <dsp:spPr>
        <a:xfrm>
          <a:off x="9175147" y="2226406"/>
          <a:ext cx="774114" cy="774114"/>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9349323" y="2226406"/>
        <a:ext cx="425762" cy="582521"/>
      </dsp:txXfrm>
    </dsp:sp>
    <dsp:sp modelId="{99583067-8B47-4524-B21E-B1156340FD54}">
      <dsp:nvSpPr>
        <dsp:cNvPr id="0" name=""/>
        <dsp:cNvSpPr/>
      </dsp:nvSpPr>
      <dsp:spPr>
        <a:xfrm>
          <a:off x="9866485" y="3562911"/>
          <a:ext cx="774114" cy="774114"/>
        </a:xfrm>
        <a:prstGeom prst="downArrow">
          <a:avLst>
            <a:gd name="adj1" fmla="val 55000"/>
            <a:gd name="adj2" fmla="val 45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10040661" y="3562911"/>
        <a:ext cx="425762" cy="582521"/>
      </dsp:txXfrm>
    </dsp:sp>
    <dsp:sp modelId="{15A1043C-D9A4-41E9-9547-E9337B264EA7}">
      <dsp:nvSpPr>
        <dsp:cNvPr id="0" name=""/>
        <dsp:cNvSpPr/>
      </dsp:nvSpPr>
      <dsp:spPr>
        <a:xfrm>
          <a:off x="10557824" y="4932498"/>
          <a:ext cx="774114" cy="774114"/>
        </a:xfrm>
        <a:prstGeom prst="downArrow">
          <a:avLst>
            <a:gd name="adj1" fmla="val 55000"/>
            <a:gd name="adj2" fmla="val 45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endParaRPr lang="en-US" sz="1700" kern="1200"/>
        </a:p>
        <a:p>
          <a:pPr lvl="0" algn="ctr" defTabSz="755650">
            <a:lnSpc>
              <a:spcPct val="90000"/>
            </a:lnSpc>
            <a:spcBef>
              <a:spcPct val="0"/>
            </a:spcBef>
            <a:spcAft>
              <a:spcPct val="35000"/>
            </a:spcAft>
          </a:pPr>
          <a:endParaRPr lang="en-US" sz="1700" kern="1200"/>
        </a:p>
      </dsp:txBody>
      <dsp:txXfrm>
        <a:off x="10732000" y="4932498"/>
        <a:ext cx="425762" cy="58252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2A394B-CCAF-4F0F-8007-9167EA7D35BA}">
      <dsp:nvSpPr>
        <dsp:cNvPr id="0" name=""/>
        <dsp:cNvSpPr/>
      </dsp:nvSpPr>
      <dsp:spPr>
        <a:xfrm>
          <a:off x="0" y="20191"/>
          <a:ext cx="7084788" cy="793534"/>
        </a:xfrm>
        <a:prstGeom prst="roundRect">
          <a:avLst/>
        </a:prstGeom>
        <a:solidFill>
          <a:schemeClr val="accent5">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b="1" kern="1200"/>
            <a:t>Accessibility</a:t>
          </a:r>
          <a:r>
            <a:rPr lang="en-US" sz="2100" kern="1200"/>
            <a:t>: User-friendly interface for easy operation.</a:t>
          </a:r>
        </a:p>
      </dsp:txBody>
      <dsp:txXfrm>
        <a:off x="38737" y="58928"/>
        <a:ext cx="7007314" cy="716060"/>
      </dsp:txXfrm>
    </dsp:sp>
    <dsp:sp modelId="{66A873E4-FFBE-497B-8A05-0AE04EC67A07}">
      <dsp:nvSpPr>
        <dsp:cNvPr id="0" name=""/>
        <dsp:cNvSpPr/>
      </dsp:nvSpPr>
      <dsp:spPr>
        <a:xfrm>
          <a:off x="0" y="874205"/>
          <a:ext cx="7084788" cy="793534"/>
        </a:xfrm>
        <a:prstGeom prst="roundRect">
          <a:avLst/>
        </a:prstGeom>
        <a:solidFill>
          <a:schemeClr val="accent5">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b="1" kern="1200"/>
            <a:t>Remote Control</a:t>
          </a:r>
          <a:r>
            <a:rPr lang="en-US" sz="2100" kern="1200"/>
            <a:t>: Control the car from a distance using an Android device.</a:t>
          </a:r>
        </a:p>
      </dsp:txBody>
      <dsp:txXfrm>
        <a:off x="38737" y="912942"/>
        <a:ext cx="7007314" cy="716060"/>
      </dsp:txXfrm>
    </dsp:sp>
    <dsp:sp modelId="{71412900-7303-410C-A6A4-44D57AA4BDD3}">
      <dsp:nvSpPr>
        <dsp:cNvPr id="0" name=""/>
        <dsp:cNvSpPr/>
      </dsp:nvSpPr>
      <dsp:spPr>
        <a:xfrm>
          <a:off x="0" y="1728220"/>
          <a:ext cx="7084788" cy="793534"/>
        </a:xfrm>
        <a:prstGeom prst="roundRect">
          <a:avLst/>
        </a:prstGeom>
        <a:solidFill>
          <a:schemeClr val="accent5">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b="1" kern="1200"/>
            <a:t>Real-Time Feedback</a:t>
          </a:r>
          <a:r>
            <a:rPr lang="en-US" sz="2100" kern="1200"/>
            <a:t>: Instant information on position, sensor readings, and video streaming.</a:t>
          </a:r>
        </a:p>
      </dsp:txBody>
      <dsp:txXfrm>
        <a:off x="38737" y="1766957"/>
        <a:ext cx="7007314" cy="716060"/>
      </dsp:txXfrm>
    </dsp:sp>
    <dsp:sp modelId="{5E1C7870-E4D6-4B71-B249-255954F2C046}">
      <dsp:nvSpPr>
        <dsp:cNvPr id="0" name=""/>
        <dsp:cNvSpPr/>
      </dsp:nvSpPr>
      <dsp:spPr>
        <a:xfrm>
          <a:off x="0" y="2582234"/>
          <a:ext cx="7084788" cy="793534"/>
        </a:xfrm>
        <a:prstGeom prst="roundRect">
          <a:avLst/>
        </a:prstGeom>
        <a:solidFill>
          <a:schemeClr val="accent5">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b="1" kern="1200">
              <a:latin typeface="Bell MT"/>
            </a:rPr>
            <a:t>Versatility</a:t>
          </a:r>
          <a:r>
            <a:rPr lang="en-US" sz="2100" kern="1200">
              <a:latin typeface="Bell MT"/>
            </a:rPr>
            <a:t>: Adaptability for various applications and industries.</a:t>
          </a:r>
        </a:p>
      </dsp:txBody>
      <dsp:txXfrm>
        <a:off x="38737" y="2620971"/>
        <a:ext cx="7007314" cy="716060"/>
      </dsp:txXfrm>
    </dsp:sp>
    <dsp:sp modelId="{544D56E1-CAF4-4E31-960A-DF632ADC9788}">
      <dsp:nvSpPr>
        <dsp:cNvPr id="0" name=""/>
        <dsp:cNvSpPr/>
      </dsp:nvSpPr>
      <dsp:spPr>
        <a:xfrm>
          <a:off x="0" y="3436248"/>
          <a:ext cx="7084788" cy="793534"/>
        </a:xfrm>
        <a:prstGeom prst="roundRect">
          <a:avLst/>
        </a:prstGeom>
        <a:solidFill>
          <a:schemeClr val="accent5">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b="1" kern="1200">
              <a:latin typeface="Bell MT"/>
            </a:rPr>
            <a:t>Educational Value</a:t>
          </a:r>
          <a:r>
            <a:rPr lang="en-US" sz="2100" kern="1200">
              <a:latin typeface="Bell MT"/>
            </a:rPr>
            <a:t>: Learning platform for robotics, wireless communication, and mobile app development.</a:t>
          </a:r>
        </a:p>
      </dsp:txBody>
      <dsp:txXfrm>
        <a:off x="38737" y="3474985"/>
        <a:ext cx="7007314" cy="716060"/>
      </dsp:txXfrm>
    </dsp:sp>
    <dsp:sp modelId="{94102035-B8CC-46BF-9F0A-CCCA5A882C18}">
      <dsp:nvSpPr>
        <dsp:cNvPr id="0" name=""/>
        <dsp:cNvSpPr/>
      </dsp:nvSpPr>
      <dsp:spPr>
        <a:xfrm>
          <a:off x="0" y="4290262"/>
          <a:ext cx="7084788" cy="793534"/>
        </a:xfrm>
        <a:prstGeom prst="roundRect">
          <a:avLst/>
        </a:prstGeom>
        <a:solidFill>
          <a:schemeClr val="accent5">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b="1" kern="1200">
              <a:latin typeface="Bell MT"/>
            </a:rPr>
            <a:t>Safety Enhancement</a:t>
          </a:r>
          <a:r>
            <a:rPr lang="en-US" sz="2100" kern="1200">
              <a:latin typeface="Bell MT"/>
            </a:rPr>
            <a:t>: Obstacle detection and alcohol sensor for safer operation.</a:t>
          </a:r>
        </a:p>
      </dsp:txBody>
      <dsp:txXfrm>
        <a:off x="38737" y="4328999"/>
        <a:ext cx="7007314" cy="716060"/>
      </dsp:txXfrm>
    </dsp:sp>
    <dsp:sp modelId="{F7168D84-AEDB-4583-BC6F-60AB227FF089}">
      <dsp:nvSpPr>
        <dsp:cNvPr id="0" name=""/>
        <dsp:cNvSpPr/>
      </dsp:nvSpPr>
      <dsp:spPr>
        <a:xfrm>
          <a:off x="0" y="5144277"/>
          <a:ext cx="7084788" cy="793534"/>
        </a:xfrm>
        <a:prstGeom prst="roundRect">
          <a:avLst/>
        </a:prstGeom>
        <a:solidFill>
          <a:schemeClr val="accent5">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b="1" kern="1200">
              <a:latin typeface="Bell MT"/>
            </a:rPr>
            <a:t>Innovation and Future Advancements</a:t>
          </a:r>
          <a:r>
            <a:rPr lang="en-US" sz="2100" kern="1200">
              <a:latin typeface="Bell MT"/>
            </a:rPr>
            <a:t>: Promotes innovation and opens doors for future advancements.</a:t>
          </a:r>
          <a:endParaRPr lang="en-US" sz="2100" kern="1200"/>
        </a:p>
      </dsp:txBody>
      <dsp:txXfrm>
        <a:off x="38737" y="5183014"/>
        <a:ext cx="7007314" cy="71606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 xmlns:dgm1612="http://schemas.microsoft.com/office/drawing/2016/12/diagram">
        <a:lvl1pPr>
          <a:lnSpc>
            <a:spcPct val="100000"/>
          </a:lnSpc>
        </a:lvl1pPr>
      </dgm1612:lstStyle>
    </a:ext>
  </dgm:extLst>
</dgm:layoutDef>
</file>

<file path=ppt/diagrams/layout1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 xmlns:dgm1612="http://schemas.microsoft.com/office/drawing/2016/12/diagram">
        <a:lvl1pPr>
          <a:lnSpc>
            <a:spcPct val="100000"/>
          </a:lnSpc>
        </a:lvl1pPr>
      </dgm1612:lstStyle>
    </a:ext>
  </dgm:extLst>
</dgm:layoutDef>
</file>

<file path=ppt/diagrams/layout1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defRPr cap="all"/>
        </a:lvl1pPr>
      </dgm1612:lstStyle>
    </a:ext>
  </dgm:extLst>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p>
        </p:txBody>
      </p:sp>
      <p:sp>
        <p:nvSpPr>
          <p:cNvPr id="3" name="Subtitle 2">
            <a:extLst>
              <a:ext uri="{FF2B5EF4-FFF2-40B4-BE49-F238E27FC236}">
                <a16:creationId xmlns=""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8" name="Straight Connector 7">
            <a:extLst>
              <a:ext uri="{FF2B5EF4-FFF2-40B4-BE49-F238E27FC236}">
                <a16:creationId xmlns=""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a:t>Sample Footer Text</a:t>
            </a:r>
          </a:p>
        </p:txBody>
      </p:sp>
      <p:sp>
        <p:nvSpPr>
          <p:cNvPr id="10" name="Slide Number Placeholder 5">
            <a:extLst>
              <a:ext uri="{FF2B5EF4-FFF2-40B4-BE49-F238E27FC236}">
                <a16:creationId xmlns=""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a:p>
        </p:txBody>
      </p:sp>
      <p:sp>
        <p:nvSpPr>
          <p:cNvPr id="11" name="Date Placeholder 3">
            <a:extLst>
              <a:ext uri="{FF2B5EF4-FFF2-40B4-BE49-F238E27FC236}">
                <a16:creationId xmlns=""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Friday, June 2, 2023</a:t>
            </a:fld>
            <a:endParaRPr lang="en-US"/>
          </a:p>
        </p:txBody>
      </p:sp>
    </p:spTree>
    <p:extLst>
      <p:ext uri="{BB962C8B-B14F-4D97-AF65-F5344CB8AC3E}">
        <p14:creationId xmlns:p14="http://schemas.microsoft.com/office/powerpoint/2010/main" val="3480595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1733FC-38A1-463C-BF3D-0D99784E02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Friday, June 2, 2023</a:t>
            </a:fld>
            <a:endParaRPr lang="en-US"/>
          </a:p>
        </p:txBody>
      </p:sp>
      <p:sp>
        <p:nvSpPr>
          <p:cNvPr id="5" name="Footer Placeholder 4">
            <a:extLst>
              <a:ext uri="{FF2B5EF4-FFF2-40B4-BE49-F238E27FC236}">
                <a16:creationId xmlns=""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627841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Friday, June 2, 2023</a:t>
            </a:fld>
            <a:endParaRPr lang="en-US"/>
          </a:p>
        </p:txBody>
      </p:sp>
      <p:sp>
        <p:nvSpPr>
          <p:cNvPr id="5" name="Footer Placeholder 4">
            <a:extLst>
              <a:ext uri="{FF2B5EF4-FFF2-40B4-BE49-F238E27FC236}">
                <a16:creationId xmlns=""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629944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p>
        </p:txBody>
      </p:sp>
      <p:sp>
        <p:nvSpPr>
          <p:cNvPr id="3" name="Content Placeholder 2">
            <a:extLst>
              <a:ext uri="{FF2B5EF4-FFF2-40B4-BE49-F238E27FC236}">
                <a16:creationId xmlns=""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a:t>Sample Footer Text</a:t>
            </a:r>
          </a:p>
        </p:txBody>
      </p:sp>
      <p:sp>
        <p:nvSpPr>
          <p:cNvPr id="8" name="Slide Number Placeholder 5">
            <a:extLst>
              <a:ext uri="{FF2B5EF4-FFF2-40B4-BE49-F238E27FC236}">
                <a16:creationId xmlns=""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a:p>
        </p:txBody>
      </p:sp>
      <p:sp>
        <p:nvSpPr>
          <p:cNvPr id="9" name="Date Placeholder 3">
            <a:extLst>
              <a:ext uri="{FF2B5EF4-FFF2-40B4-BE49-F238E27FC236}">
                <a16:creationId xmlns=""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Friday, June 2, 2023</a:t>
            </a:fld>
            <a:endParaRPr lang="en-US"/>
          </a:p>
        </p:txBody>
      </p:sp>
    </p:spTree>
    <p:extLst>
      <p:ext uri="{BB962C8B-B14F-4D97-AF65-F5344CB8AC3E}">
        <p14:creationId xmlns:p14="http://schemas.microsoft.com/office/powerpoint/2010/main" val="1439999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p>
        </p:txBody>
      </p:sp>
      <p:sp>
        <p:nvSpPr>
          <p:cNvPr id="3" name="Text Placeholder 2">
            <a:extLst>
              <a:ext uri="{FF2B5EF4-FFF2-40B4-BE49-F238E27FC236}">
                <a16:creationId xmlns=""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Friday, June 2, 2023</a:t>
            </a:fld>
            <a:endParaRPr lang="en-US"/>
          </a:p>
        </p:txBody>
      </p:sp>
      <p:sp>
        <p:nvSpPr>
          <p:cNvPr id="5" name="Footer Placeholder 4">
            <a:extLst>
              <a:ext uri="{FF2B5EF4-FFF2-40B4-BE49-F238E27FC236}">
                <a16:creationId xmlns=""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a:t>
            </a:fld>
            <a:endParaRPr lang="en-US"/>
          </a:p>
        </p:txBody>
      </p:sp>
      <p:cxnSp>
        <p:nvCxnSpPr>
          <p:cNvPr id="8" name="Straight Connector 7">
            <a:extLst>
              <a:ext uri="{FF2B5EF4-FFF2-40B4-BE49-F238E27FC236}">
                <a16:creationId xmlns=""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3374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974E41-AB27-418C-AA9E-8F863DDE36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Friday, June 2, 2023</a:t>
            </a:fld>
            <a:endParaRPr lang="en-US"/>
          </a:p>
        </p:txBody>
      </p:sp>
      <p:sp>
        <p:nvSpPr>
          <p:cNvPr id="6" name="Footer Placeholder 5">
            <a:extLst>
              <a:ext uri="{FF2B5EF4-FFF2-40B4-BE49-F238E27FC236}">
                <a16:creationId xmlns=""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765713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Friday, June 2, 2023</a:t>
            </a:fld>
            <a:endParaRPr lang="en-US"/>
          </a:p>
        </p:txBody>
      </p:sp>
      <p:sp>
        <p:nvSpPr>
          <p:cNvPr id="8" name="Footer Placeholder 7">
            <a:extLst>
              <a:ext uri="{FF2B5EF4-FFF2-40B4-BE49-F238E27FC236}">
                <a16:creationId xmlns=""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2513826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p>
        </p:txBody>
      </p:sp>
      <p:sp>
        <p:nvSpPr>
          <p:cNvPr id="3" name="Date Placeholder 2">
            <a:extLst>
              <a:ext uri="{FF2B5EF4-FFF2-40B4-BE49-F238E27FC236}">
                <a16:creationId xmlns=""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Friday, June 2, 2023</a:t>
            </a:fld>
            <a:endParaRPr lang="en-US"/>
          </a:p>
        </p:txBody>
      </p:sp>
      <p:sp>
        <p:nvSpPr>
          <p:cNvPr id="4" name="Footer Placeholder 3">
            <a:extLst>
              <a:ext uri="{FF2B5EF4-FFF2-40B4-BE49-F238E27FC236}">
                <a16:creationId xmlns=""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3051583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Friday, June 2, 2023</a:t>
            </a:fld>
            <a:endParaRPr lang="en-US"/>
          </a:p>
        </p:txBody>
      </p:sp>
      <p:sp>
        <p:nvSpPr>
          <p:cNvPr id="3" name="Footer Placeholder 2">
            <a:extLst>
              <a:ext uri="{FF2B5EF4-FFF2-40B4-BE49-F238E27FC236}">
                <a16:creationId xmlns=""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46649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p>
        </p:txBody>
      </p:sp>
      <p:sp>
        <p:nvSpPr>
          <p:cNvPr id="3" name="Content Placeholder 2">
            <a:extLst>
              <a:ext uri="{FF2B5EF4-FFF2-40B4-BE49-F238E27FC236}">
                <a16:creationId xmlns=""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Friday, June 2, 2023</a:t>
            </a:fld>
            <a:endParaRPr lang="en-US"/>
          </a:p>
        </p:txBody>
      </p:sp>
      <p:sp>
        <p:nvSpPr>
          <p:cNvPr id="6" name="Footer Placeholder 5">
            <a:extLst>
              <a:ext uri="{FF2B5EF4-FFF2-40B4-BE49-F238E27FC236}">
                <a16:creationId xmlns=""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986555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p>
        </p:txBody>
      </p:sp>
      <p:sp>
        <p:nvSpPr>
          <p:cNvPr id="3" name="Picture Placeholder 2">
            <a:extLst>
              <a:ext uri="{FF2B5EF4-FFF2-40B4-BE49-F238E27FC236}">
                <a16:creationId xmlns=""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Friday, June 2, 2023</a:t>
            </a:fld>
            <a:endParaRPr lang="en-US"/>
          </a:p>
        </p:txBody>
      </p:sp>
      <p:sp>
        <p:nvSpPr>
          <p:cNvPr id="6" name="Footer Placeholder 5">
            <a:extLst>
              <a:ext uri="{FF2B5EF4-FFF2-40B4-BE49-F238E27FC236}">
                <a16:creationId xmlns=""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4060597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p>
        </p:txBody>
      </p:sp>
      <p:sp>
        <p:nvSpPr>
          <p:cNvPr id="3" name="Text Placeholder 2">
            <a:extLst>
              <a:ext uri="{FF2B5EF4-FFF2-40B4-BE49-F238E27FC236}">
                <a16:creationId xmlns=""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a:t>Sample Footer Text</a:t>
            </a:r>
          </a:p>
        </p:txBody>
      </p:sp>
      <p:sp>
        <p:nvSpPr>
          <p:cNvPr id="6" name="Slide Number Placeholder 5">
            <a:extLst>
              <a:ext uri="{FF2B5EF4-FFF2-40B4-BE49-F238E27FC236}">
                <a16:creationId xmlns=""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a:p>
        </p:txBody>
      </p:sp>
      <p:sp>
        <p:nvSpPr>
          <p:cNvPr id="10" name="Date Placeholder 3">
            <a:extLst>
              <a:ext uri="{FF2B5EF4-FFF2-40B4-BE49-F238E27FC236}">
                <a16:creationId xmlns=""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Friday, June 2, 2023</a:t>
            </a:fld>
            <a:endParaRPr lang="en-US"/>
          </a:p>
        </p:txBody>
      </p:sp>
    </p:spTree>
    <p:extLst>
      <p:ext uri="{BB962C8B-B14F-4D97-AF65-F5344CB8AC3E}">
        <p14:creationId xmlns:p14="http://schemas.microsoft.com/office/powerpoint/2010/main" val="772466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3200" i="1" kern="1200">
          <a:solidFill>
            <a:schemeClr val="tx2"/>
          </a:solidFill>
          <a:latin typeface="+mj-lt"/>
          <a:ea typeface="+mj-ea"/>
          <a:cs typeface="+mj-cs"/>
        </a:defRPr>
      </a:lvl1pPr>
    </p:titleStyle>
    <p:bodyStyle>
      <a:lvl1pPr marL="450000" indent="-448056" algn="l" defTabSz="914400" rtl="0" eaLnBrk="1" latinLnBrk="0" hangingPunct="1">
        <a:lnSpc>
          <a:spcPct val="120000"/>
        </a:lnSpc>
        <a:spcBef>
          <a:spcPts val="1000"/>
        </a:spcBef>
        <a:buFont typeface="Calibri Light" panose="020F0302020204030204" pitchFamily="34" charset="0"/>
        <a:buChar char="→"/>
        <a:defRPr sz="2200" kern="1200">
          <a:solidFill>
            <a:schemeClr val="tx2">
              <a:alpha val="55000"/>
            </a:schemeClr>
          </a:solidFill>
          <a:latin typeface="+mn-lt"/>
          <a:ea typeface="+mn-ea"/>
          <a:cs typeface="+mn-cs"/>
        </a:defRPr>
      </a:lvl1pPr>
      <a:lvl2pPr marL="9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2pPr>
      <a:lvl3pPr marL="13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3pPr>
      <a:lvl4pPr marL="18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4pPr>
      <a:lvl5pPr marL="22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3748">
          <p15:clr>
            <a:srgbClr val="F26B43"/>
          </p15:clr>
        </p15:guide>
        <p15:guide id="2" pos="279">
          <p15:clr>
            <a:srgbClr val="F26B43"/>
          </p15:clr>
        </p15:guide>
        <p15:guide id="3" pos="1232">
          <p15:clr>
            <a:srgbClr val="5ACBF0"/>
          </p15:clr>
        </p15:guide>
        <p15:guide id="4" pos="1527">
          <p15:clr>
            <a:srgbClr val="5ACBF0"/>
          </p15:clr>
        </p15:guide>
        <p15:guide id="5" pos="2457">
          <p15:clr>
            <a:srgbClr val="5ACBF0"/>
          </p15:clr>
        </p15:guide>
        <p15:guide id="6" pos="2751">
          <p15:clr>
            <a:srgbClr val="5ACBF0"/>
          </p15:clr>
        </p15:guide>
        <p15:guide id="7" pos="3704">
          <p15:clr>
            <a:srgbClr val="5ACBF0"/>
          </p15:clr>
        </p15:guide>
        <p15:guide id="8" pos="3976">
          <p15:clr>
            <a:srgbClr val="5ACBF0"/>
          </p15:clr>
        </p15:guide>
        <p15:guide id="9" pos="4929">
          <p15:clr>
            <a:srgbClr val="5ACBF0"/>
          </p15:clr>
        </p15:guide>
        <p15:guide id="10" pos="5201">
          <p15:clr>
            <a:srgbClr val="5ACBF0"/>
          </p15:clr>
        </p15:guide>
        <p15:guide id="11" pos="6153">
          <p15:clr>
            <a:srgbClr val="5ACBF0"/>
          </p15:clr>
        </p15:guide>
        <p15:guide id="12" pos="6448">
          <p15:clr>
            <a:srgbClr val="5ACBF0"/>
          </p15:clr>
        </p15:guide>
        <p15:guide id="13" pos="7401">
          <p15:clr>
            <a:srgbClr val="F26B43"/>
          </p15:clr>
        </p15:guide>
        <p15:guide id="14" orient="horz" pos="3475">
          <p15:clr>
            <a:srgbClr val="F26B43"/>
          </p15:clr>
        </p15:guide>
        <p15:guide id="15" orient="horz" pos="278">
          <p15:clr>
            <a:srgbClr val="F26B43"/>
          </p15:clr>
        </p15:guide>
        <p15:guide id="16" orient="horz" pos="2886">
          <p15:clr>
            <a:srgbClr val="5ACBF0"/>
          </p15:clr>
        </p15:guide>
        <p15:guide id="17" orient="horz" pos="2591">
          <p15:clr>
            <a:srgbClr val="5ACBF0"/>
          </p15:clr>
        </p15:guide>
        <p15:guide id="18" orient="horz" pos="2024">
          <p15:clr>
            <a:srgbClr val="5ACBF0"/>
          </p15:clr>
        </p15:guide>
        <p15:guide id="19" orient="horz" pos="1729">
          <p15:clr>
            <a:srgbClr val="5ACBF0"/>
          </p15:clr>
        </p15:guide>
        <p15:guide id="20" orient="horz" pos="1162">
          <p15:clr>
            <a:srgbClr val="5ACBF0"/>
          </p15:clr>
        </p15:guide>
        <p15:guide id="21" orient="horz" pos="867">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jpralves.net/tag/robot-car.html"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arduinoecia.com.br/2014/07/arduino-motor-shield-l293d.html"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teachmemicro.com/hc-sr04-arduino-interfacing/" TargetMode="External"/><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electronics-lab.com/project/arduino-breathalyzer-using-mq3-gas-sensor-oled-display/" TargetMode="External"/><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arduino.vn/reference/day-breadboard-la-gi" TargetMode="External"/><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Nine-volt_battery" TargetMode="External"/><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3" Type="http://schemas.openxmlformats.org/officeDocument/2006/relationships/hyperlink" Target="https://www.open-electronics.org/arduino-ide-1-6-6-released-and-available-for-download/" TargetMode="Externa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8.xml.rels><?xml version="1.0" encoding="UTF-8" standalone="yes"?>
<Relationships xmlns="http://schemas.openxmlformats.org/package/2006/relationships"><Relationship Id="rId3" Type="http://schemas.openxmlformats.org/officeDocument/2006/relationships/image" Target="../media/image79.sv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hyperlink" Target="http://www.electronics-lab.com/project/esp8266-wifi-air-conditioner-remote-control/" TargetMode="External"/><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ommons.wikimedia.org/wiki/File:Arduino-uno-perspective-transparent.png"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 xmlns:a16="http://schemas.microsoft.com/office/drawing/2014/main" id="{F2E5B6AE-5EFE-45F0-A2AE-ED771CA3D7D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48055" y="655200"/>
            <a:ext cx="5432045" cy="1969200"/>
          </a:xfrm>
        </p:spPr>
        <p:txBody>
          <a:bodyPr anchor="b">
            <a:normAutofit/>
          </a:bodyPr>
          <a:lstStyle/>
          <a:p>
            <a:pPr algn="ctr"/>
            <a:r>
              <a:rPr lang="en-US" sz="3500" b="1" i="0">
                <a:solidFill>
                  <a:srgbClr val="FF0000"/>
                </a:solidFill>
                <a:latin typeface="Times New Roman"/>
                <a:cs typeface="Times New Roman"/>
              </a:rPr>
              <a:t>ROBOTIC CAR CONTROL USING ANDROID APPLICATION</a:t>
            </a:r>
            <a:endParaRPr lang="en-US" sz="3500">
              <a:solidFill>
                <a:srgbClr val="FF0000"/>
              </a:solidFill>
            </a:endParaRPr>
          </a:p>
        </p:txBody>
      </p:sp>
      <p:cxnSp>
        <p:nvCxnSpPr>
          <p:cNvPr id="58" name="Straight Connector 57">
            <a:extLst>
              <a:ext uri="{FF2B5EF4-FFF2-40B4-BE49-F238E27FC236}">
                <a16:creationId xmlns="" xmlns:a16="http://schemas.microsoft.com/office/drawing/2014/main" id="{D255B435-D9F3-4A31-B89E-36741390DB4B}"/>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50000" y="450000"/>
            <a:ext cx="5432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4" descr="A picture containing lawn mower&#10;&#10;Description automatically generated">
            <a:extLst>
              <a:ext uri="{FF2B5EF4-FFF2-40B4-BE49-F238E27FC236}">
                <a16:creationId xmlns="" xmlns:a16="http://schemas.microsoft.com/office/drawing/2014/main" id="{285CEBEE-140B-05D5-21F7-AFA0CD310CE3}"/>
              </a:ext>
            </a:extLst>
          </p:cNvPr>
          <p:cNvPicPr>
            <a:picLocks noChangeAspect="1"/>
          </p:cNvPicPr>
          <p:nvPr/>
        </p:nvPicPr>
        <p:blipFill rotWithShape="1">
          <a:blip r:embed="rId2">
            <a:extLst>
              <a:ext uri="{837473B0-CC2E-450A-ABE3-18F120FF3D39}">
                <a1611:picAttrSrcUrl xmlns="" xmlns:a1611="http://schemas.microsoft.com/office/drawing/2016/11/main" r:id="rId3"/>
              </a:ext>
            </a:extLst>
          </a:blip>
          <a:srcRect l="7628" r="6632"/>
          <a:stretch/>
        </p:blipFill>
        <p:spPr>
          <a:xfrm>
            <a:off x="6311900" y="10"/>
            <a:ext cx="5880100" cy="6857990"/>
          </a:xfrm>
          <a:prstGeom prst="rect">
            <a:avLst/>
          </a:prstGeom>
        </p:spPr>
      </p:pic>
      <p:sp>
        <p:nvSpPr>
          <p:cNvPr id="3" name="TextBox 2">
            <a:extLst>
              <a:ext uri="{FF2B5EF4-FFF2-40B4-BE49-F238E27FC236}">
                <a16:creationId xmlns="" xmlns:a16="http://schemas.microsoft.com/office/drawing/2014/main" id="{78FFCBE1-906D-2787-D7C0-80014167B47D}"/>
              </a:ext>
            </a:extLst>
          </p:cNvPr>
          <p:cNvSpPr txBox="1"/>
          <p:nvPr/>
        </p:nvSpPr>
        <p:spPr>
          <a:xfrm>
            <a:off x="67794" y="2793373"/>
            <a:ext cx="6243540"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a:p>
          <a:p>
            <a:pPr algn="ctr"/>
            <a:r>
              <a:rPr lang="en-US" sz="1600">
                <a:solidFill>
                  <a:srgbClr val="00B050"/>
                </a:solidFill>
                <a:latin typeface="Times New Roman"/>
                <a:cs typeface="Times New Roman"/>
              </a:rPr>
              <a:t>Submitted by</a:t>
            </a:r>
          </a:p>
          <a:p>
            <a:pPr algn="ctr"/>
            <a:endParaRPr lang="en-US" sz="1600">
              <a:solidFill>
                <a:schemeClr val="accent6">
                  <a:lumMod val="40000"/>
                  <a:lumOff val="60000"/>
                </a:schemeClr>
              </a:solidFill>
              <a:latin typeface="Times New Roman"/>
              <a:ea typeface="+mn-lt"/>
              <a:cs typeface="Times New Roman"/>
            </a:endParaRPr>
          </a:p>
          <a:p>
            <a:pPr algn="ctr"/>
            <a:r>
              <a:rPr lang="en-US" sz="1600">
                <a:solidFill>
                  <a:schemeClr val="accent6">
                    <a:lumMod val="40000"/>
                    <a:lumOff val="60000"/>
                  </a:schemeClr>
                </a:solidFill>
                <a:ea typeface="+mn-lt"/>
                <a:cs typeface="+mn-lt"/>
              </a:rPr>
              <a:t>1) Mr. PRANAV AMBRE</a:t>
            </a:r>
            <a:endParaRPr lang="en-US">
              <a:solidFill>
                <a:schemeClr val="accent6">
                  <a:lumMod val="40000"/>
                  <a:lumOff val="60000"/>
                </a:schemeClr>
              </a:solidFill>
              <a:ea typeface="+mn-lt"/>
              <a:cs typeface="+mn-lt"/>
            </a:endParaRPr>
          </a:p>
          <a:p>
            <a:pPr algn="ctr"/>
            <a:r>
              <a:rPr lang="en-US" sz="1600">
                <a:solidFill>
                  <a:schemeClr val="accent6">
                    <a:lumMod val="40000"/>
                    <a:lumOff val="60000"/>
                  </a:schemeClr>
                </a:solidFill>
                <a:ea typeface="+mn-lt"/>
                <a:cs typeface="+mn-lt"/>
              </a:rPr>
              <a:t>       2) Mr. SHUBHAN BHADKE </a:t>
            </a:r>
            <a:endParaRPr lang="en-US">
              <a:solidFill>
                <a:schemeClr val="accent6">
                  <a:lumMod val="40000"/>
                  <a:lumOff val="60000"/>
                </a:schemeClr>
              </a:solidFill>
              <a:ea typeface="+mn-lt"/>
              <a:cs typeface="+mn-lt"/>
            </a:endParaRPr>
          </a:p>
          <a:p>
            <a:pPr algn="ctr"/>
            <a:r>
              <a:rPr lang="en-US" sz="1600">
                <a:solidFill>
                  <a:schemeClr val="accent6">
                    <a:lumMod val="40000"/>
                    <a:lumOff val="60000"/>
                  </a:schemeClr>
                </a:solidFill>
                <a:ea typeface="+mn-lt"/>
                <a:cs typeface="+mn-lt"/>
              </a:rPr>
              <a:t> 3) Mr. ABHISHEK GADE</a:t>
            </a:r>
            <a:endParaRPr lang="en-US">
              <a:solidFill>
                <a:schemeClr val="accent6">
                  <a:lumMod val="40000"/>
                  <a:lumOff val="60000"/>
                </a:schemeClr>
              </a:solidFill>
              <a:ea typeface="+mn-lt"/>
              <a:cs typeface="+mn-lt"/>
            </a:endParaRPr>
          </a:p>
          <a:p>
            <a:pPr algn="ctr"/>
            <a:r>
              <a:rPr lang="en-US" sz="1600">
                <a:solidFill>
                  <a:schemeClr val="accent6">
                    <a:lumMod val="40000"/>
                    <a:lumOff val="60000"/>
                  </a:schemeClr>
                </a:solidFill>
                <a:ea typeface="+mn-lt"/>
                <a:cs typeface="+mn-lt"/>
              </a:rPr>
              <a:t> 4) Ms. SMITA MANDLIK</a:t>
            </a:r>
            <a:endParaRPr lang="en-US">
              <a:solidFill>
                <a:schemeClr val="accent6">
                  <a:lumMod val="40000"/>
                  <a:lumOff val="60000"/>
                </a:schemeClr>
              </a:solidFill>
            </a:endParaRPr>
          </a:p>
          <a:p>
            <a:pPr algn="ctr"/>
            <a:endParaRPr lang="en-US" sz="1600">
              <a:latin typeface="Times New Roman"/>
              <a:cs typeface="Times New Roman"/>
            </a:endParaRPr>
          </a:p>
          <a:p>
            <a:pPr algn="ctr"/>
            <a:r>
              <a:rPr lang="en-US" sz="1600">
                <a:solidFill>
                  <a:srgbClr val="00B050"/>
                </a:solidFill>
                <a:ea typeface="+mn-lt"/>
                <a:cs typeface="+mn-lt"/>
              </a:rPr>
              <a:t>Guided by</a:t>
            </a:r>
            <a:endParaRPr lang="en-US">
              <a:solidFill>
                <a:srgbClr val="00B050"/>
              </a:solidFill>
              <a:ea typeface="+mn-lt"/>
              <a:cs typeface="+mn-lt"/>
            </a:endParaRPr>
          </a:p>
          <a:p>
            <a:pPr algn="ctr"/>
            <a:endParaRPr lang="en-US" sz="1600">
              <a:ea typeface="+mn-lt"/>
              <a:cs typeface="+mn-lt"/>
            </a:endParaRPr>
          </a:p>
          <a:p>
            <a:pPr algn="ctr"/>
            <a:r>
              <a:rPr lang="en-US" sz="1600">
                <a:solidFill>
                  <a:schemeClr val="accent6">
                    <a:lumMod val="40000"/>
                    <a:lumOff val="60000"/>
                  </a:schemeClr>
                </a:solidFill>
                <a:ea typeface="+mn-lt"/>
                <a:cs typeface="+mn-lt"/>
              </a:rPr>
              <a:t> Prof. R. N. DEOKAR</a:t>
            </a:r>
            <a:endParaRPr lang="en-US">
              <a:solidFill>
                <a:schemeClr val="accent6">
                  <a:lumMod val="40000"/>
                  <a:lumOff val="60000"/>
                </a:schemeClr>
              </a:solidFill>
            </a:endParaRPr>
          </a:p>
          <a:p>
            <a:pPr algn="ctr"/>
            <a:endParaRPr lang="en-US" sz="1600">
              <a:latin typeface="Bell MT"/>
              <a:cs typeface="Times New Roman"/>
            </a:endParaRPr>
          </a:p>
          <a:p>
            <a:pPr algn="ctr"/>
            <a:r>
              <a:rPr lang="en-US" sz="1600">
                <a:solidFill>
                  <a:srgbClr val="00B050"/>
                </a:solidFill>
                <a:latin typeface="Bell MT"/>
                <a:cs typeface="Times New Roman"/>
              </a:rPr>
              <a:t>2022-23</a:t>
            </a:r>
          </a:p>
          <a:p>
            <a:pPr algn="ctr"/>
            <a:r>
              <a:rPr lang="en-US" sz="1600" err="1">
                <a:solidFill>
                  <a:srgbClr val="00B0F0"/>
                </a:solidFill>
                <a:ea typeface="+mn-lt"/>
                <a:cs typeface="+mn-lt"/>
              </a:rPr>
              <a:t>Amrutvahini</a:t>
            </a:r>
            <a:r>
              <a:rPr lang="en-US" sz="1600">
                <a:solidFill>
                  <a:srgbClr val="00B0F0"/>
                </a:solidFill>
                <a:ea typeface="+mn-lt"/>
                <a:cs typeface="+mn-lt"/>
              </a:rPr>
              <a:t> College of Engineering, </a:t>
            </a:r>
            <a:r>
              <a:rPr lang="en-US" sz="1600" err="1">
                <a:solidFill>
                  <a:srgbClr val="00B0F0"/>
                </a:solidFill>
                <a:ea typeface="+mn-lt"/>
                <a:cs typeface="+mn-lt"/>
              </a:rPr>
              <a:t>Sangamner</a:t>
            </a:r>
            <a:endParaRPr lang="en-US" err="1">
              <a:solidFill>
                <a:srgbClr val="00B0F0"/>
              </a:solidFill>
            </a:endParaRPr>
          </a:p>
          <a:p>
            <a:pPr algn="ctr"/>
            <a:endParaRPr lang="en-US" sz="1600">
              <a:latin typeface="Bell MT"/>
              <a:cs typeface="Times New Roman"/>
            </a:endParaRPr>
          </a:p>
          <a:p>
            <a:endParaRPr lang="en-US" sz="1200">
              <a:latin typeface="Times New Roman"/>
              <a:cs typeface="Times New Roman"/>
            </a:endParaRPr>
          </a:p>
          <a:p>
            <a:endParaRPr lang="en-US"/>
          </a:p>
          <a:p>
            <a:endParaRPr lang="en-US"/>
          </a:p>
          <a:p>
            <a:endParaRPr lang="en-US"/>
          </a:p>
        </p:txBody>
      </p:sp>
      <p:sp>
        <p:nvSpPr>
          <p:cNvPr id="6" name="TextBox 5">
            <a:extLst>
              <a:ext uri="{FF2B5EF4-FFF2-40B4-BE49-F238E27FC236}">
                <a16:creationId xmlns="" xmlns:a16="http://schemas.microsoft.com/office/drawing/2014/main" id="{828CD9D0-E617-29ED-814D-6CBC9689FBB1}"/>
              </a:ext>
            </a:extLst>
          </p:cNvPr>
          <p:cNvSpPr txBox="1"/>
          <p:nvPr/>
        </p:nvSpPr>
        <p:spPr>
          <a:xfrm>
            <a:off x="7883" y="7883"/>
            <a:ext cx="625102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solidFill>
                  <a:srgbClr val="00B0F0"/>
                </a:solidFill>
                <a:ea typeface="+mn-lt"/>
                <a:cs typeface="+mn-lt"/>
              </a:rPr>
              <a:t>Amrutvahini</a:t>
            </a:r>
            <a:r>
              <a:rPr lang="en-US">
                <a:solidFill>
                  <a:srgbClr val="00B0F0"/>
                </a:solidFill>
                <a:ea typeface="+mn-lt"/>
                <a:cs typeface="+mn-lt"/>
              </a:rPr>
              <a:t> College of Engineering, </a:t>
            </a:r>
            <a:r>
              <a:rPr lang="en-US" err="1">
                <a:solidFill>
                  <a:srgbClr val="00B0F0"/>
                </a:solidFill>
                <a:ea typeface="+mn-lt"/>
                <a:cs typeface="+mn-lt"/>
              </a:rPr>
              <a:t>Sangamner</a:t>
            </a:r>
            <a:endParaRPr lang="en-US">
              <a:solidFill>
                <a:srgbClr val="00B0F0"/>
              </a:solidFill>
            </a:endParaRPr>
          </a:p>
          <a:p>
            <a:pPr algn="ctr"/>
            <a:endParaRPr lang="en-US">
              <a:solidFill>
                <a:srgbClr val="00B0F0"/>
              </a:solidFill>
            </a:endParaRPr>
          </a:p>
        </p:txBody>
      </p:sp>
    </p:spTree>
    <p:extLst>
      <p:ext uri="{BB962C8B-B14F-4D97-AF65-F5344CB8AC3E}">
        <p14:creationId xmlns:p14="http://schemas.microsoft.com/office/powerpoint/2010/main" val="2936654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 xmlns:a16="http://schemas.microsoft.com/office/drawing/2014/main" id="{D0A04B5A-D168-4247-87E4-448DE10325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A1E9B59A-894E-327B-011A-E97889C85B90}"/>
              </a:ext>
            </a:extLst>
          </p:cNvPr>
          <p:cNvSpPr>
            <a:spLocks noGrp="1"/>
          </p:cNvSpPr>
          <p:nvPr>
            <p:ph type="title"/>
          </p:nvPr>
        </p:nvSpPr>
        <p:spPr>
          <a:xfrm>
            <a:off x="448056" y="388800"/>
            <a:ext cx="11300532" cy="986400"/>
          </a:xfrm>
        </p:spPr>
        <p:txBody>
          <a:bodyPr anchor="b">
            <a:normAutofit/>
          </a:bodyPr>
          <a:lstStyle/>
          <a:p>
            <a:r>
              <a:rPr lang="en-US" sz="4800">
                <a:latin typeface="Bell MT"/>
                <a:ea typeface="Calibri"/>
                <a:cs typeface="Calibri"/>
              </a:rPr>
              <a:t>L293D Motor Driver  Module</a:t>
            </a:r>
            <a:endParaRPr lang="en-US" sz="4800">
              <a:latin typeface="Bell MT"/>
            </a:endParaRPr>
          </a:p>
        </p:txBody>
      </p:sp>
      <p:cxnSp>
        <p:nvCxnSpPr>
          <p:cNvPr id="24" name="Straight Connector 23">
            <a:extLst>
              <a:ext uri="{FF2B5EF4-FFF2-40B4-BE49-F238E27FC236}">
                <a16:creationId xmlns="" xmlns:a16="http://schemas.microsoft.com/office/drawing/2014/main" id="{B32E796E-8D19-4926-B7B8-653B0193901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4">
            <a:extLst>
              <a:ext uri="{FF2B5EF4-FFF2-40B4-BE49-F238E27FC236}">
                <a16:creationId xmlns="" xmlns:a16="http://schemas.microsoft.com/office/drawing/2014/main" id="{65DB3012-E117-5489-27CF-928B8F90FD1F}"/>
              </a:ext>
            </a:extLst>
          </p:cNvPr>
          <p:cNvPicPr>
            <a:picLocks noChangeAspect="1"/>
          </p:cNvPicPr>
          <p:nvPr/>
        </p:nvPicPr>
        <p:blipFill rotWithShape="1">
          <a:blip r:embed="rId2">
            <a:extLst>
              <a:ext uri="{837473B0-CC2E-450A-ABE3-18F120FF3D39}">
                <a1611:picAttrSrcUrl xmlns="" xmlns:a1611="http://schemas.microsoft.com/office/drawing/2016/11/main" r:id="rId3"/>
              </a:ext>
            </a:extLst>
          </a:blip>
          <a:srcRect l="22562" r="19784" b="-3"/>
          <a:stretch/>
        </p:blipFill>
        <p:spPr>
          <a:xfrm>
            <a:off x="450000" y="2059200"/>
            <a:ext cx="3492000" cy="3891600"/>
          </a:xfrm>
          <a:prstGeom prst="rect">
            <a:avLst/>
          </a:prstGeom>
        </p:spPr>
      </p:pic>
      <p:sp>
        <p:nvSpPr>
          <p:cNvPr id="3" name="Content Placeholder 2">
            <a:extLst>
              <a:ext uri="{FF2B5EF4-FFF2-40B4-BE49-F238E27FC236}">
                <a16:creationId xmlns="" xmlns:a16="http://schemas.microsoft.com/office/drawing/2014/main" id="{1234DD84-3731-AA86-DC39-2DAE7A6C2C4C}"/>
              </a:ext>
            </a:extLst>
          </p:cNvPr>
          <p:cNvSpPr>
            <a:spLocks noGrp="1"/>
          </p:cNvSpPr>
          <p:nvPr>
            <p:ph idx="1"/>
          </p:nvPr>
        </p:nvSpPr>
        <p:spPr>
          <a:xfrm>
            <a:off x="4366800" y="1944000"/>
            <a:ext cx="7380000" cy="4006800"/>
          </a:xfrm>
        </p:spPr>
        <p:txBody>
          <a:bodyPr vert="horz" wrap="square" lIns="0" tIns="0" rIns="91440" bIns="0" rtlCol="0" anchor="t">
            <a:normAutofit/>
          </a:bodyPr>
          <a:lstStyle/>
          <a:p>
            <a:pPr marL="449580" indent="-447675">
              <a:lnSpc>
                <a:spcPct val="110000"/>
              </a:lnSpc>
            </a:pPr>
            <a:r>
              <a:rPr lang="en-US" sz="1200">
                <a:solidFill>
                  <a:schemeClr val="tx1"/>
                </a:solidFill>
                <a:ea typeface="+mn-lt"/>
                <a:cs typeface="+mn-lt"/>
              </a:rPr>
              <a:t>Purpose: The L293D Motor Driver Module is designed to control the direction and speed of DC motors or stepper motors. It acts as a bridge between the microcontroller (such as Arduino) and the motors, providing the necessary current and voltage levels for motor operation.</a:t>
            </a:r>
            <a:endParaRPr lang="en-US" sz="1200">
              <a:solidFill>
                <a:schemeClr val="tx1"/>
              </a:solidFill>
            </a:endParaRPr>
          </a:p>
          <a:p>
            <a:pPr marL="449580" indent="-447675">
              <a:lnSpc>
                <a:spcPct val="110000"/>
              </a:lnSpc>
            </a:pPr>
            <a:r>
              <a:rPr lang="en-US" sz="1200">
                <a:solidFill>
                  <a:schemeClr val="tx1"/>
                </a:solidFill>
                <a:ea typeface="+mn-lt"/>
                <a:cs typeface="+mn-lt"/>
              </a:rPr>
              <a:t>Motor control: The L293D module can control two motors independently or a single motor with dual functionality (forward and reverse). It allows you to control the motor's direction (clockwise or counterclockwise) and adjust the speed using Pulse Width Modulation (PWM) signals.</a:t>
            </a:r>
            <a:endParaRPr lang="en-US" sz="1200">
              <a:solidFill>
                <a:schemeClr val="tx1"/>
              </a:solidFill>
            </a:endParaRPr>
          </a:p>
          <a:p>
            <a:pPr marL="449580" indent="-447675">
              <a:lnSpc>
                <a:spcPct val="110000"/>
              </a:lnSpc>
            </a:pPr>
            <a:r>
              <a:rPr lang="en-US" sz="1200">
                <a:solidFill>
                  <a:schemeClr val="tx1"/>
                </a:solidFill>
                <a:ea typeface="+mn-lt"/>
                <a:cs typeface="+mn-lt"/>
              </a:rPr>
              <a:t>Power handling capacity: The L293D module can handle a maximum motor supply voltage of up to 36V and a maximum continuous current of around 600mA per motor (with peak current up to 1.2A). However, the actual power handling capacity may vary depending on the specific module variant and the heat dissipation capability.</a:t>
            </a:r>
            <a:endParaRPr lang="en-US" sz="1200">
              <a:solidFill>
                <a:schemeClr val="tx1"/>
              </a:solidFill>
            </a:endParaRPr>
          </a:p>
          <a:p>
            <a:pPr marL="449580" indent="-447675">
              <a:lnSpc>
                <a:spcPct val="110000"/>
              </a:lnSpc>
            </a:pPr>
            <a:r>
              <a:rPr lang="en-US" sz="1200">
                <a:solidFill>
                  <a:schemeClr val="tx1"/>
                </a:solidFill>
                <a:ea typeface="+mn-lt"/>
                <a:cs typeface="+mn-lt"/>
              </a:rPr>
              <a:t>Output pins: The L293D module typically has four output pins (two for each motor) labeled as OUT1, OUT2, OUT3, and OUT4. These pins are connected to the motor terminals and allow the module to control the motor's direction and speed.</a:t>
            </a:r>
            <a:endParaRPr lang="en-US" sz="1200">
              <a:solidFill>
                <a:schemeClr val="tx1"/>
              </a:solidFill>
            </a:endParaRPr>
          </a:p>
          <a:p>
            <a:pPr marL="449580" indent="-447675">
              <a:lnSpc>
                <a:spcPct val="110000"/>
              </a:lnSpc>
            </a:pPr>
            <a:r>
              <a:rPr lang="en-US" sz="1200">
                <a:solidFill>
                  <a:schemeClr val="tx1"/>
                </a:solidFill>
                <a:ea typeface="+mn-lt"/>
                <a:cs typeface="+mn-lt"/>
              </a:rPr>
              <a:t>Control interface: The L293D module can be controlled using digital signals from a microcontroller. It requires at least four control pins (IN1, IN2, IN3, and IN4) to set the motor direction and additional pins (such as Enable pins) to control motor speed.</a:t>
            </a:r>
            <a:endParaRPr lang="en-US" sz="1200">
              <a:solidFill>
                <a:schemeClr val="tx1"/>
              </a:solidFill>
            </a:endParaRPr>
          </a:p>
          <a:p>
            <a:pPr marL="449580" indent="-447675">
              <a:lnSpc>
                <a:spcPct val="110000"/>
              </a:lnSpc>
            </a:pPr>
            <a:endParaRPr lang="en-US" sz="1200"/>
          </a:p>
        </p:txBody>
      </p:sp>
      <p:sp>
        <p:nvSpPr>
          <p:cNvPr id="5" name="TextBox 4">
            <a:extLst>
              <a:ext uri="{FF2B5EF4-FFF2-40B4-BE49-F238E27FC236}">
                <a16:creationId xmlns="" xmlns:a16="http://schemas.microsoft.com/office/drawing/2014/main" id="{D8CC52E4-60E7-3882-B588-66169C9BD11D}"/>
              </a:ext>
            </a:extLst>
          </p:cNvPr>
          <p:cNvSpPr txBox="1"/>
          <p:nvPr/>
        </p:nvSpPr>
        <p:spPr>
          <a:xfrm>
            <a:off x="3757269" y="5750745"/>
            <a:ext cx="184731" cy="200055"/>
          </a:xfrm>
          <a:prstGeom prst="rect">
            <a:avLst/>
          </a:prstGeom>
          <a:solidFill>
            <a:srgbClr val="000000"/>
          </a:solidFill>
        </p:spPr>
        <p:txBody>
          <a:bodyPr wrap="none" lIns="91440" tIns="45720" rIns="91440" bIns="45720" anchor="t">
            <a:spAutoFit/>
          </a:bodyPr>
          <a:lstStyle/>
          <a:p>
            <a:pPr algn="r">
              <a:spcAft>
                <a:spcPts val="600"/>
              </a:spcAft>
            </a:pPr>
            <a:endParaRPr lang="en-US" sz="700">
              <a:solidFill>
                <a:srgbClr val="FFFFFF"/>
              </a:solidFill>
            </a:endParaRPr>
          </a:p>
        </p:txBody>
      </p:sp>
    </p:spTree>
    <p:extLst>
      <p:ext uri="{BB962C8B-B14F-4D97-AF65-F5344CB8AC3E}">
        <p14:creationId xmlns:p14="http://schemas.microsoft.com/office/powerpoint/2010/main" val="27732257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 xmlns:a16="http://schemas.microsoft.com/office/drawing/2014/main" id="{C9D2EB17-7133-49D4-9B24-19D463C31C1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ED086F5F-E9F1-46EA-9CE3-5B35E1D5547E}"/>
              </a:ext>
            </a:extLst>
          </p:cNvPr>
          <p:cNvSpPr>
            <a:spLocks noGrp="1"/>
          </p:cNvSpPr>
          <p:nvPr>
            <p:ph type="title"/>
          </p:nvPr>
        </p:nvSpPr>
        <p:spPr>
          <a:xfrm>
            <a:off x="448056" y="388800"/>
            <a:ext cx="11300532" cy="986400"/>
          </a:xfrm>
        </p:spPr>
        <p:txBody>
          <a:bodyPr anchor="b">
            <a:normAutofit/>
          </a:bodyPr>
          <a:lstStyle/>
          <a:p>
            <a:r>
              <a:rPr lang="en-US" sz="6400">
                <a:latin typeface="Bell MT"/>
                <a:ea typeface="Calibri"/>
                <a:cs typeface="Calibri"/>
              </a:rPr>
              <a:t>Ultrasonic Sensor </a:t>
            </a:r>
            <a:endParaRPr lang="en-US" sz="6400">
              <a:latin typeface="Bell MT"/>
            </a:endParaRPr>
          </a:p>
        </p:txBody>
      </p:sp>
      <p:cxnSp>
        <p:nvCxnSpPr>
          <p:cNvPr id="33" name="Straight Connector 32">
            <a:extLst>
              <a:ext uri="{FF2B5EF4-FFF2-40B4-BE49-F238E27FC236}">
                <a16:creationId xmlns="" xmlns:a16="http://schemas.microsoft.com/office/drawing/2014/main" id="{B32E796E-8D19-4926-B7B8-653B0193901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12" name="Picture 12" descr="A picture containing electronics, indoor&#10;&#10;Description automatically generated">
            <a:extLst>
              <a:ext uri="{FF2B5EF4-FFF2-40B4-BE49-F238E27FC236}">
                <a16:creationId xmlns="" xmlns:a16="http://schemas.microsoft.com/office/drawing/2014/main" id="{47C82350-8A3D-FEF4-12AD-B3BCC4420F8F}"/>
              </a:ext>
            </a:extLst>
          </p:cNvPr>
          <p:cNvPicPr>
            <a:picLocks noChangeAspect="1"/>
          </p:cNvPicPr>
          <p:nvPr/>
        </p:nvPicPr>
        <p:blipFill>
          <a:blip r:embed="rId2">
            <a:extLst>
              <a:ext uri="{837473B0-CC2E-450A-ABE3-18F120FF3D39}">
                <a1611:picAttrSrcUrl xmlns="" xmlns:a1611="http://schemas.microsoft.com/office/drawing/2016/11/main" r:id="rId3"/>
              </a:ext>
            </a:extLst>
          </a:blip>
          <a:stretch>
            <a:fillRect/>
          </a:stretch>
        </p:blipFill>
        <p:spPr>
          <a:xfrm>
            <a:off x="450000" y="2525265"/>
            <a:ext cx="3492000" cy="2959470"/>
          </a:xfrm>
          <a:prstGeom prst="rect">
            <a:avLst/>
          </a:prstGeom>
        </p:spPr>
      </p:pic>
      <p:sp>
        <p:nvSpPr>
          <p:cNvPr id="14" name="Content Placeholder 13">
            <a:extLst>
              <a:ext uri="{FF2B5EF4-FFF2-40B4-BE49-F238E27FC236}">
                <a16:creationId xmlns="" xmlns:a16="http://schemas.microsoft.com/office/drawing/2014/main" id="{82EB8F0A-DAD2-E267-D9C6-E43685AE7A23}"/>
              </a:ext>
            </a:extLst>
          </p:cNvPr>
          <p:cNvSpPr>
            <a:spLocks noGrp="1"/>
          </p:cNvSpPr>
          <p:nvPr>
            <p:ph idx="1"/>
          </p:nvPr>
        </p:nvSpPr>
        <p:spPr>
          <a:xfrm>
            <a:off x="4366800" y="1944000"/>
            <a:ext cx="7380000" cy="4006800"/>
          </a:xfrm>
        </p:spPr>
        <p:txBody>
          <a:bodyPr vert="horz" wrap="square" lIns="0" tIns="0" rIns="91440" bIns="0" rtlCol="0" anchor="t">
            <a:normAutofit/>
          </a:bodyPr>
          <a:lstStyle/>
          <a:p>
            <a:pPr marL="449580" indent="-447675">
              <a:lnSpc>
                <a:spcPct val="110000"/>
              </a:lnSpc>
            </a:pPr>
            <a:r>
              <a:rPr lang="en-US" sz="1200">
                <a:solidFill>
                  <a:schemeClr val="tx1"/>
                </a:solidFill>
                <a:ea typeface="+mn-lt"/>
                <a:cs typeface="+mn-lt"/>
              </a:rPr>
              <a:t>Range: Ultrasonic Sensors are commonly available with different range options, such as 2 meters, 3 meters, or even higher. The range indicates the maximum distance the sensor can detect objects accurately.</a:t>
            </a:r>
            <a:endParaRPr lang="en-US" sz="1200">
              <a:solidFill>
                <a:schemeClr val="tx1"/>
              </a:solidFill>
            </a:endParaRPr>
          </a:p>
          <a:p>
            <a:pPr marL="449580" indent="-447675">
              <a:lnSpc>
                <a:spcPct val="110000"/>
              </a:lnSpc>
            </a:pPr>
            <a:r>
              <a:rPr lang="en-US" sz="1200">
                <a:solidFill>
                  <a:schemeClr val="tx1"/>
                </a:solidFill>
                <a:ea typeface="+mn-lt"/>
                <a:cs typeface="+mn-lt"/>
              </a:rPr>
              <a:t>Power Requirements: Ultrasonic Sensors typically require a power supply voltage in the range of 5V to 12V. The specific voltage requirement may vary depending on the model and manufacturer of the sensor.</a:t>
            </a:r>
            <a:endParaRPr lang="en-US" sz="1200">
              <a:solidFill>
                <a:schemeClr val="tx1"/>
              </a:solidFill>
            </a:endParaRPr>
          </a:p>
          <a:p>
            <a:pPr marL="449580" indent="-447675">
              <a:lnSpc>
                <a:spcPct val="110000"/>
              </a:lnSpc>
            </a:pPr>
            <a:r>
              <a:rPr lang="en-US" sz="1200">
                <a:solidFill>
                  <a:schemeClr val="tx1"/>
                </a:solidFill>
                <a:ea typeface="+mn-lt"/>
                <a:cs typeface="+mn-lt"/>
              </a:rPr>
              <a:t>Current Consumption: The current consumption of Ultrasonic Sensors is relatively low, usually ranging from a few milliamperes (mA) to around 15-20mA during operation.</a:t>
            </a:r>
            <a:endParaRPr lang="en-US" sz="1200">
              <a:solidFill>
                <a:schemeClr val="tx1"/>
              </a:solidFill>
            </a:endParaRPr>
          </a:p>
          <a:p>
            <a:pPr marL="449580" indent="-447675">
              <a:lnSpc>
                <a:spcPct val="110000"/>
              </a:lnSpc>
            </a:pPr>
            <a:r>
              <a:rPr lang="en-US" sz="1200">
                <a:solidFill>
                  <a:schemeClr val="tx1"/>
                </a:solidFill>
                <a:ea typeface="+mn-lt"/>
                <a:cs typeface="+mn-lt"/>
              </a:rPr>
              <a:t>Working Principle: Ultrasonic Sensors work based on the principle of sound waves. They emit high-frequency sound waves (ultrasonic waves) and measure the time it takes for the sound waves to bounce back after hitting an object. By calculating the time taken and knowing the speed of sound, the sensor can determine the distance to the object.</a:t>
            </a:r>
            <a:endParaRPr lang="en-US" sz="1200">
              <a:solidFill>
                <a:schemeClr val="tx1"/>
              </a:solidFill>
            </a:endParaRPr>
          </a:p>
          <a:p>
            <a:pPr marL="449580" indent="-447675">
              <a:lnSpc>
                <a:spcPct val="110000"/>
              </a:lnSpc>
            </a:pPr>
            <a:r>
              <a:rPr lang="en-US" sz="1200">
                <a:solidFill>
                  <a:schemeClr val="tx1"/>
                </a:solidFill>
                <a:ea typeface="+mn-lt"/>
                <a:cs typeface="+mn-lt"/>
              </a:rPr>
              <a:t>Operating Mode: Ultrasonic Sensors typically operate in a pulse-echo mode. They emit a short burst of ultrasonic waves and then listen for the echo. The time between the emission and reception of the echo is used to calculate the distance to the object.</a:t>
            </a:r>
            <a:endParaRPr lang="en-US" sz="1200">
              <a:solidFill>
                <a:schemeClr val="tx1"/>
              </a:solidFill>
            </a:endParaRPr>
          </a:p>
          <a:p>
            <a:pPr marL="449580" indent="-447675">
              <a:lnSpc>
                <a:spcPct val="110000"/>
              </a:lnSpc>
            </a:pPr>
            <a:r>
              <a:rPr lang="en-US" sz="1200">
                <a:solidFill>
                  <a:schemeClr val="tx1"/>
                </a:solidFill>
                <a:ea typeface="+mn-lt"/>
                <a:cs typeface="+mn-lt"/>
              </a:rPr>
              <a:t>Accuracy: Ultrasonic Sensors provide reasonably accurate distance measurements, usually within a few millimeters to a few centimeters, depending on the sensor's specifications and the environmental conditions.</a:t>
            </a:r>
            <a:endParaRPr lang="en-US" sz="1200">
              <a:solidFill>
                <a:schemeClr val="tx1"/>
              </a:solidFill>
            </a:endParaRPr>
          </a:p>
          <a:p>
            <a:pPr marL="449580" indent="-447675">
              <a:lnSpc>
                <a:spcPct val="110000"/>
              </a:lnSpc>
            </a:pPr>
            <a:endParaRPr lang="en-US" sz="1200">
              <a:solidFill>
                <a:schemeClr val="tx1"/>
              </a:solidFill>
            </a:endParaRPr>
          </a:p>
        </p:txBody>
      </p:sp>
      <p:sp>
        <p:nvSpPr>
          <p:cNvPr id="13" name="TextBox 12">
            <a:extLst>
              <a:ext uri="{FF2B5EF4-FFF2-40B4-BE49-F238E27FC236}">
                <a16:creationId xmlns="" xmlns:a16="http://schemas.microsoft.com/office/drawing/2014/main" id="{274A7B87-1805-4C71-EE00-3A261B92CE64}"/>
              </a:ext>
            </a:extLst>
          </p:cNvPr>
          <p:cNvSpPr txBox="1"/>
          <p:nvPr/>
        </p:nvSpPr>
        <p:spPr>
          <a:xfrm>
            <a:off x="3712450" y="5284680"/>
            <a:ext cx="229550" cy="200055"/>
          </a:xfrm>
          <a:prstGeom prst="rect">
            <a:avLst/>
          </a:prstGeom>
          <a:solidFill>
            <a:srgbClr val="000000"/>
          </a:solidFill>
        </p:spPr>
        <p:txBody>
          <a:bodyPr wrap="none" lIns="91440" tIns="45720" rIns="91440" bIns="45720" anchor="t">
            <a:spAutoFit/>
          </a:bodyPr>
          <a:lstStyle/>
          <a:p>
            <a:pPr algn="r">
              <a:spcAft>
                <a:spcPts val="600"/>
              </a:spcAft>
            </a:pPr>
            <a:r>
              <a:rPr lang="en-US" sz="700">
                <a:solidFill>
                  <a:srgbClr val="FFFFFF"/>
                </a:solidFill>
              </a:rPr>
              <a:t>\</a:t>
            </a:r>
          </a:p>
        </p:txBody>
      </p:sp>
    </p:spTree>
    <p:extLst>
      <p:ext uri="{BB962C8B-B14F-4D97-AF65-F5344CB8AC3E}">
        <p14:creationId xmlns:p14="http://schemas.microsoft.com/office/powerpoint/2010/main" val="35703793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DE99AC95-9FC1-42BD-A490-2EDBABE7C24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64271A9A-1402-6B5B-A704-432FD0AC4EDE}"/>
              </a:ext>
            </a:extLst>
          </p:cNvPr>
          <p:cNvSpPr>
            <a:spLocks noGrp="1"/>
          </p:cNvSpPr>
          <p:nvPr>
            <p:ph type="title"/>
          </p:nvPr>
        </p:nvSpPr>
        <p:spPr>
          <a:xfrm>
            <a:off x="448056" y="388800"/>
            <a:ext cx="7380000" cy="860400"/>
          </a:xfrm>
        </p:spPr>
        <p:txBody>
          <a:bodyPr anchor="b">
            <a:noAutofit/>
          </a:bodyPr>
          <a:lstStyle/>
          <a:p>
            <a:r>
              <a:rPr lang="en-US" sz="5400"/>
              <a:t>Alcohol Sensor (Gas Sensor)</a:t>
            </a:r>
          </a:p>
        </p:txBody>
      </p:sp>
      <p:cxnSp>
        <p:nvCxnSpPr>
          <p:cNvPr id="12" name="Straight Connector 11">
            <a:extLst>
              <a:ext uri="{FF2B5EF4-FFF2-40B4-BE49-F238E27FC236}">
                <a16:creationId xmlns="" xmlns:a16="http://schemas.microsoft.com/office/drawing/2014/main" id="{B32E796E-8D19-4926-B7B8-653B0193901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50000" y="1609200"/>
            <a:ext cx="73836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495DE75C-A7B6-47E4-66DF-04F611E39915}"/>
              </a:ext>
            </a:extLst>
          </p:cNvPr>
          <p:cNvSpPr>
            <a:spLocks noGrp="1"/>
          </p:cNvSpPr>
          <p:nvPr>
            <p:ph idx="1"/>
          </p:nvPr>
        </p:nvSpPr>
        <p:spPr>
          <a:xfrm>
            <a:off x="448056" y="1944000"/>
            <a:ext cx="7380000" cy="4006800"/>
          </a:xfrm>
        </p:spPr>
        <p:txBody>
          <a:bodyPr vert="horz" wrap="square" lIns="0" tIns="0" rIns="91440" bIns="0" rtlCol="0" anchor="t">
            <a:normAutofit/>
          </a:bodyPr>
          <a:lstStyle/>
          <a:p>
            <a:pPr marL="449580" indent="-447675">
              <a:lnSpc>
                <a:spcPct val="110000"/>
              </a:lnSpc>
            </a:pPr>
            <a:r>
              <a:rPr lang="en-US" sz="1700">
                <a:solidFill>
                  <a:schemeClr val="tx1"/>
                </a:solidFill>
                <a:ea typeface="+mn-lt"/>
                <a:cs typeface="+mn-lt"/>
              </a:rPr>
              <a:t>Range: Alcohol sensors detect alcohol vapors in a range of several parts per million (ppm) to higher concentrations.</a:t>
            </a:r>
            <a:endParaRPr lang="en-US" sz="1700">
              <a:solidFill>
                <a:schemeClr val="tx1"/>
              </a:solidFill>
            </a:endParaRPr>
          </a:p>
          <a:p>
            <a:pPr marL="449580" indent="-447675">
              <a:lnSpc>
                <a:spcPct val="110000"/>
              </a:lnSpc>
            </a:pPr>
            <a:r>
              <a:rPr lang="en-US" sz="1700">
                <a:solidFill>
                  <a:schemeClr val="tx1"/>
                </a:solidFill>
                <a:ea typeface="+mn-lt"/>
                <a:cs typeface="+mn-lt"/>
              </a:rPr>
              <a:t>Power Requirements: Typically operate at a voltage of 3.3V to 5V.</a:t>
            </a:r>
            <a:endParaRPr lang="en-US" sz="1700">
              <a:solidFill>
                <a:schemeClr val="tx1"/>
              </a:solidFill>
            </a:endParaRPr>
          </a:p>
          <a:p>
            <a:pPr marL="449580" indent="-447675">
              <a:lnSpc>
                <a:spcPct val="110000"/>
              </a:lnSpc>
            </a:pPr>
            <a:r>
              <a:rPr lang="en-US" sz="1700">
                <a:solidFill>
                  <a:schemeClr val="tx1"/>
                </a:solidFill>
                <a:ea typeface="+mn-lt"/>
                <a:cs typeface="+mn-lt"/>
              </a:rPr>
              <a:t>Current Consumption: Low current consumption, usually ranging from a few mA to tens of mA.</a:t>
            </a:r>
            <a:endParaRPr lang="en-US" sz="1700">
              <a:solidFill>
                <a:schemeClr val="tx1"/>
              </a:solidFill>
            </a:endParaRPr>
          </a:p>
          <a:p>
            <a:pPr marL="449580" indent="-447675">
              <a:lnSpc>
                <a:spcPct val="110000"/>
              </a:lnSpc>
            </a:pPr>
            <a:r>
              <a:rPr lang="en-US" sz="1700">
                <a:solidFill>
                  <a:schemeClr val="tx1"/>
                </a:solidFill>
                <a:ea typeface="+mn-lt"/>
                <a:cs typeface="+mn-lt"/>
              </a:rPr>
              <a:t>Working Principle: Detect alcohol vapors through chemical reactions, conductivity changes, or catalytic oxidation.</a:t>
            </a:r>
            <a:endParaRPr lang="en-US" sz="1700">
              <a:solidFill>
                <a:schemeClr val="tx1"/>
              </a:solidFill>
            </a:endParaRPr>
          </a:p>
          <a:p>
            <a:pPr marL="449580" indent="-447675">
              <a:lnSpc>
                <a:spcPct val="110000"/>
              </a:lnSpc>
            </a:pPr>
            <a:r>
              <a:rPr lang="en-US" sz="1700">
                <a:solidFill>
                  <a:schemeClr val="tx1"/>
                </a:solidFill>
                <a:ea typeface="+mn-lt"/>
                <a:cs typeface="+mn-lt"/>
              </a:rPr>
              <a:t>Calibration: Requires calibration to ensure accurate readings by exposing the sensor to known alcohol concentrations.</a:t>
            </a:r>
            <a:endParaRPr lang="en-US" sz="1700">
              <a:solidFill>
                <a:schemeClr val="tx1"/>
              </a:solidFill>
            </a:endParaRPr>
          </a:p>
          <a:p>
            <a:pPr marL="449580" indent="-447675">
              <a:lnSpc>
                <a:spcPct val="110000"/>
              </a:lnSpc>
            </a:pPr>
            <a:r>
              <a:rPr lang="en-US" sz="1700">
                <a:solidFill>
                  <a:schemeClr val="tx1"/>
                </a:solidFill>
                <a:ea typeface="+mn-lt"/>
                <a:cs typeface="+mn-lt"/>
              </a:rPr>
              <a:t>Applications: Used in breathalyzer devices, automotive safety systems, industrial safety, and monitoring applications.</a:t>
            </a:r>
            <a:endParaRPr lang="en-US" sz="1700">
              <a:solidFill>
                <a:schemeClr val="tx1"/>
              </a:solidFill>
            </a:endParaRPr>
          </a:p>
          <a:p>
            <a:pPr marL="449580" indent="-447675">
              <a:lnSpc>
                <a:spcPct val="110000"/>
              </a:lnSpc>
            </a:pPr>
            <a:endParaRPr lang="en-US" sz="1700"/>
          </a:p>
        </p:txBody>
      </p:sp>
      <p:pic>
        <p:nvPicPr>
          <p:cNvPr id="4" name="Picture 4" descr="A picture containing electronics, black&#10;&#10;Description automatically generated">
            <a:extLst>
              <a:ext uri="{FF2B5EF4-FFF2-40B4-BE49-F238E27FC236}">
                <a16:creationId xmlns="" xmlns:a16="http://schemas.microsoft.com/office/drawing/2014/main" id="{EBDEE106-544F-967E-F0EB-672D6EC24BA4}"/>
              </a:ext>
            </a:extLst>
          </p:cNvPr>
          <p:cNvPicPr>
            <a:picLocks noChangeAspect="1"/>
          </p:cNvPicPr>
          <p:nvPr/>
        </p:nvPicPr>
        <p:blipFill>
          <a:blip r:embed="rId2">
            <a:extLst>
              <a:ext uri="{837473B0-CC2E-450A-ABE3-18F120FF3D39}">
                <a1611:picAttrSrcUrl xmlns="" xmlns:a1611="http://schemas.microsoft.com/office/drawing/2016/11/main" r:id="rId3"/>
              </a:ext>
            </a:extLst>
          </a:blip>
          <a:stretch>
            <a:fillRect/>
          </a:stretch>
        </p:blipFill>
        <p:spPr>
          <a:xfrm>
            <a:off x="8256588" y="1732995"/>
            <a:ext cx="3492000" cy="2942010"/>
          </a:xfrm>
          <a:prstGeom prst="rect">
            <a:avLst/>
          </a:prstGeom>
        </p:spPr>
      </p:pic>
      <p:sp>
        <p:nvSpPr>
          <p:cNvPr id="5" name="TextBox 4">
            <a:extLst>
              <a:ext uri="{FF2B5EF4-FFF2-40B4-BE49-F238E27FC236}">
                <a16:creationId xmlns="" xmlns:a16="http://schemas.microsoft.com/office/drawing/2014/main" id="{995B848F-77C9-D420-409E-87F899D9DE87}"/>
              </a:ext>
            </a:extLst>
          </p:cNvPr>
          <p:cNvSpPr txBox="1"/>
          <p:nvPr/>
        </p:nvSpPr>
        <p:spPr>
          <a:xfrm>
            <a:off x="11563857" y="4474950"/>
            <a:ext cx="184731" cy="200055"/>
          </a:xfrm>
          <a:prstGeom prst="rect">
            <a:avLst/>
          </a:prstGeom>
          <a:solidFill>
            <a:srgbClr val="000000"/>
          </a:solidFill>
        </p:spPr>
        <p:txBody>
          <a:bodyPr wrap="none" lIns="91440" tIns="45720" rIns="91440" bIns="45720" anchor="t">
            <a:spAutoFit/>
          </a:bodyPr>
          <a:lstStyle/>
          <a:p>
            <a:pPr algn="r">
              <a:spcAft>
                <a:spcPts val="600"/>
              </a:spcAft>
            </a:pPr>
            <a:endParaRPr lang="en-US" sz="700">
              <a:solidFill>
                <a:srgbClr val="FFFFFF"/>
              </a:solidFill>
            </a:endParaRPr>
          </a:p>
        </p:txBody>
      </p:sp>
    </p:spTree>
    <p:extLst>
      <p:ext uri="{BB962C8B-B14F-4D97-AF65-F5344CB8AC3E}">
        <p14:creationId xmlns:p14="http://schemas.microsoft.com/office/powerpoint/2010/main" val="10037516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 xmlns:a16="http://schemas.microsoft.com/office/drawing/2014/main" id="{B87A0A1E-1504-4B05-9042-77FA53EBFF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B0988B5C-66FB-E016-6867-D65670F1D23B}"/>
              </a:ext>
            </a:extLst>
          </p:cNvPr>
          <p:cNvSpPr>
            <a:spLocks noGrp="1"/>
          </p:cNvSpPr>
          <p:nvPr>
            <p:ph type="title"/>
          </p:nvPr>
        </p:nvSpPr>
        <p:spPr>
          <a:xfrm>
            <a:off x="448056" y="388800"/>
            <a:ext cx="7381240" cy="939475"/>
          </a:xfrm>
        </p:spPr>
        <p:txBody>
          <a:bodyPr vert="horz" wrap="square" lIns="0" tIns="0" rIns="0" bIns="0" rtlCol="0" anchor="b">
            <a:noAutofit/>
          </a:bodyPr>
          <a:lstStyle/>
          <a:p>
            <a:pPr>
              <a:spcBef>
                <a:spcPts val="0"/>
              </a:spcBef>
            </a:pPr>
            <a:r>
              <a:rPr lang="en-US" sz="4600">
                <a:latin typeface="Bell MT"/>
                <a:ea typeface="Calibri"/>
                <a:cs typeface="Calibri"/>
              </a:rPr>
              <a:t/>
            </a:r>
            <a:br>
              <a:rPr lang="en-US" sz="4600">
                <a:latin typeface="Bell MT"/>
                <a:ea typeface="Calibri"/>
                <a:cs typeface="Calibri"/>
              </a:rPr>
            </a:br>
            <a:r>
              <a:rPr lang="en-US" sz="4600">
                <a:latin typeface="Bell MT"/>
                <a:ea typeface="Calibri"/>
                <a:cs typeface="Calibri"/>
              </a:rPr>
              <a:t/>
            </a:r>
            <a:br>
              <a:rPr lang="en-US" sz="4600">
                <a:latin typeface="Bell MT"/>
                <a:ea typeface="Calibri"/>
                <a:cs typeface="Calibri"/>
              </a:rPr>
            </a:br>
            <a:r>
              <a:rPr lang="en-US" sz="4600">
                <a:latin typeface="Bell MT"/>
                <a:ea typeface="Calibri"/>
                <a:cs typeface="Calibri"/>
              </a:rPr>
              <a:t/>
            </a:r>
            <a:br>
              <a:rPr lang="en-US" sz="4600">
                <a:latin typeface="Bell MT"/>
                <a:ea typeface="Calibri"/>
                <a:cs typeface="Calibri"/>
              </a:rPr>
            </a:br>
            <a:r>
              <a:rPr lang="en-US" sz="4600">
                <a:latin typeface="Bell MT"/>
                <a:ea typeface="Calibri"/>
                <a:cs typeface="Calibri"/>
              </a:rPr>
              <a:t/>
            </a:r>
            <a:br>
              <a:rPr lang="en-US" sz="4600">
                <a:latin typeface="Bell MT"/>
                <a:ea typeface="Calibri"/>
                <a:cs typeface="Calibri"/>
              </a:rPr>
            </a:br>
            <a:r>
              <a:rPr lang="en-US" sz="4600">
                <a:latin typeface="Bell MT"/>
                <a:ea typeface="Calibri"/>
                <a:cs typeface="Calibri"/>
              </a:rPr>
              <a:t>Jumper Wire </a:t>
            </a:r>
            <a:endParaRPr lang="en-US" sz="4600">
              <a:latin typeface="Bell MT"/>
            </a:endParaRPr>
          </a:p>
        </p:txBody>
      </p:sp>
      <p:cxnSp>
        <p:nvCxnSpPr>
          <p:cNvPr id="17" name="Straight Connector 16">
            <a:extLst>
              <a:ext uri="{FF2B5EF4-FFF2-40B4-BE49-F238E27FC236}">
                <a16:creationId xmlns="" xmlns:a16="http://schemas.microsoft.com/office/drawing/2014/main" id="{B32E796E-8D19-4926-B7B8-653B0193901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50000" y="1609200"/>
            <a:ext cx="73836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0A2EE90F-7ED1-8FF8-22D5-5BD9EB4FF9E8}"/>
              </a:ext>
            </a:extLst>
          </p:cNvPr>
          <p:cNvSpPr>
            <a:spLocks noGrp="1"/>
          </p:cNvSpPr>
          <p:nvPr>
            <p:ph idx="1"/>
          </p:nvPr>
        </p:nvSpPr>
        <p:spPr>
          <a:xfrm>
            <a:off x="448056" y="1944000"/>
            <a:ext cx="7380000" cy="4006800"/>
          </a:xfrm>
        </p:spPr>
        <p:txBody>
          <a:bodyPr vert="horz" wrap="square" lIns="0" tIns="0" rIns="91440" bIns="0" rtlCol="0" anchor="t">
            <a:noAutofit/>
          </a:bodyPr>
          <a:lstStyle/>
          <a:p>
            <a:pPr marL="449580" indent="-447675">
              <a:lnSpc>
                <a:spcPct val="110000"/>
              </a:lnSpc>
            </a:pPr>
            <a:r>
              <a:rPr lang="en-US" sz="1600">
                <a:solidFill>
                  <a:schemeClr val="tx1"/>
                </a:solidFill>
                <a:ea typeface="+mn-lt"/>
                <a:cs typeface="+mn-lt"/>
              </a:rPr>
              <a:t>Function: Jumper wires are used to establish connections between different electronic components, such as microcontrollers, sensors, breadboards, and circuit boards.</a:t>
            </a:r>
            <a:endParaRPr lang="en-US" sz="1600">
              <a:solidFill>
                <a:schemeClr val="tx1"/>
              </a:solidFill>
            </a:endParaRPr>
          </a:p>
          <a:p>
            <a:pPr marL="449580" indent="-447675">
              <a:lnSpc>
                <a:spcPct val="110000"/>
              </a:lnSpc>
            </a:pPr>
            <a:r>
              <a:rPr lang="en-US" sz="1600">
                <a:solidFill>
                  <a:schemeClr val="tx1"/>
                </a:solidFill>
                <a:ea typeface="+mn-lt"/>
                <a:cs typeface="+mn-lt"/>
              </a:rPr>
              <a:t>Construction: Jumper wires are typically made of flexible insulated wire with metal pins or connectors at each end.</a:t>
            </a:r>
            <a:endParaRPr lang="en-US" sz="1600">
              <a:solidFill>
                <a:schemeClr val="tx1"/>
              </a:solidFill>
            </a:endParaRPr>
          </a:p>
          <a:p>
            <a:pPr marL="449580" indent="-447675">
              <a:lnSpc>
                <a:spcPct val="110000"/>
              </a:lnSpc>
            </a:pPr>
            <a:r>
              <a:rPr lang="en-US" sz="1600">
                <a:solidFill>
                  <a:schemeClr val="tx1"/>
                </a:solidFill>
                <a:ea typeface="+mn-lt"/>
                <a:cs typeface="+mn-lt"/>
              </a:rPr>
              <a:t>Length: Available in various lengths, such as 10cm, 20cm, or longer, to accommodate different circuit layouts and distances between components.</a:t>
            </a:r>
            <a:endParaRPr lang="en-US" sz="1600">
              <a:solidFill>
                <a:schemeClr val="tx1"/>
              </a:solidFill>
            </a:endParaRPr>
          </a:p>
          <a:p>
            <a:pPr marL="449580" indent="-447675">
              <a:lnSpc>
                <a:spcPct val="110000"/>
              </a:lnSpc>
            </a:pPr>
            <a:r>
              <a:rPr lang="en-US" sz="1600">
                <a:solidFill>
                  <a:schemeClr val="tx1"/>
                </a:solidFill>
                <a:ea typeface="+mn-lt"/>
                <a:cs typeface="+mn-lt"/>
              </a:rPr>
              <a:t>Colors: Jumper wires are often color-coded, such as red, black, yellow, blue, or green, to facilitate easy identification and organization of connections.</a:t>
            </a:r>
            <a:endParaRPr lang="en-US" sz="1600">
              <a:solidFill>
                <a:schemeClr val="tx1"/>
              </a:solidFill>
            </a:endParaRPr>
          </a:p>
          <a:p>
            <a:pPr marL="449580" indent="-447675">
              <a:lnSpc>
                <a:spcPct val="110000"/>
              </a:lnSpc>
            </a:pPr>
            <a:r>
              <a:rPr lang="en-US" sz="1600">
                <a:solidFill>
                  <a:schemeClr val="tx1"/>
                </a:solidFill>
                <a:ea typeface="+mn-lt"/>
                <a:cs typeface="+mn-lt"/>
              </a:rPr>
              <a:t>Types: There are different types of jumper wires, including male-to-male, male-to-female, and female-to-female, depending on the type of connectors needed for specific connections.</a:t>
            </a:r>
            <a:endParaRPr lang="en-US" sz="1600">
              <a:solidFill>
                <a:schemeClr val="tx1"/>
              </a:solidFill>
            </a:endParaRPr>
          </a:p>
          <a:p>
            <a:pPr marL="449580" indent="-447675">
              <a:lnSpc>
                <a:spcPct val="110000"/>
              </a:lnSpc>
            </a:pPr>
            <a:r>
              <a:rPr lang="en-US" sz="1600">
                <a:solidFill>
                  <a:schemeClr val="tx1"/>
                </a:solidFill>
                <a:ea typeface="+mn-lt"/>
                <a:cs typeface="+mn-lt"/>
              </a:rPr>
              <a:t>Flexibility: Jumper wires offer flexibility and ease of use, allowing for quick and temporary connections or prototyping without the need for soldering.</a:t>
            </a:r>
            <a:endParaRPr lang="en-US" sz="1600">
              <a:solidFill>
                <a:schemeClr val="tx1"/>
              </a:solidFill>
            </a:endParaRPr>
          </a:p>
          <a:p>
            <a:pPr marL="449580" indent="-447675">
              <a:lnSpc>
                <a:spcPct val="110000"/>
              </a:lnSpc>
            </a:pPr>
            <a:endParaRPr lang="en-US" sz="1600">
              <a:solidFill>
                <a:srgbClr val="F0F3F1">
                  <a:alpha val="55000"/>
                </a:srgbClr>
              </a:solidFill>
            </a:endParaRPr>
          </a:p>
        </p:txBody>
      </p:sp>
      <p:pic>
        <p:nvPicPr>
          <p:cNvPr id="4" name="Picture 4">
            <a:extLst>
              <a:ext uri="{FF2B5EF4-FFF2-40B4-BE49-F238E27FC236}">
                <a16:creationId xmlns="" xmlns:a16="http://schemas.microsoft.com/office/drawing/2014/main" id="{64D74F18-CAB3-19DE-C64D-884F8D7C71E9}"/>
              </a:ext>
            </a:extLst>
          </p:cNvPr>
          <p:cNvPicPr>
            <a:picLocks noChangeAspect="1"/>
          </p:cNvPicPr>
          <p:nvPr/>
        </p:nvPicPr>
        <p:blipFill rotWithShape="1">
          <a:blip r:embed="rId2">
            <a:extLst>
              <a:ext uri="{837473B0-CC2E-450A-ABE3-18F120FF3D39}">
                <a1611:picAttrSrcUrl xmlns="" xmlns:a1611="http://schemas.microsoft.com/office/drawing/2016/11/main" r:id="rId3"/>
              </a:ext>
            </a:extLst>
          </a:blip>
          <a:srcRect l="21269" r="15332"/>
          <a:stretch/>
        </p:blipFill>
        <p:spPr>
          <a:xfrm>
            <a:off x="8256588" y="450000"/>
            <a:ext cx="3492000" cy="5508000"/>
          </a:xfrm>
          <a:prstGeom prst="rect">
            <a:avLst/>
          </a:prstGeom>
        </p:spPr>
      </p:pic>
      <p:sp>
        <p:nvSpPr>
          <p:cNvPr id="5" name="TextBox 4">
            <a:extLst>
              <a:ext uri="{FF2B5EF4-FFF2-40B4-BE49-F238E27FC236}">
                <a16:creationId xmlns="" xmlns:a16="http://schemas.microsoft.com/office/drawing/2014/main" id="{40FCCADA-74C4-1677-545D-6070746D2988}"/>
              </a:ext>
            </a:extLst>
          </p:cNvPr>
          <p:cNvSpPr txBox="1"/>
          <p:nvPr/>
        </p:nvSpPr>
        <p:spPr>
          <a:xfrm>
            <a:off x="9316512" y="5757945"/>
            <a:ext cx="2432076"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39259174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 xmlns:a16="http://schemas.microsoft.com/office/drawing/2014/main" id="{DE99AC95-9FC1-42BD-A490-2EDBABE7C24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D1A9FE23-31DD-4286-FDD3-7FC7823AD038}"/>
              </a:ext>
            </a:extLst>
          </p:cNvPr>
          <p:cNvSpPr>
            <a:spLocks noGrp="1"/>
          </p:cNvSpPr>
          <p:nvPr>
            <p:ph type="title"/>
          </p:nvPr>
        </p:nvSpPr>
        <p:spPr>
          <a:xfrm>
            <a:off x="448056" y="388800"/>
            <a:ext cx="7380000" cy="860400"/>
          </a:xfrm>
        </p:spPr>
        <p:txBody>
          <a:bodyPr anchor="b">
            <a:normAutofit/>
          </a:bodyPr>
          <a:lstStyle/>
          <a:p>
            <a:r>
              <a:rPr lang="en-US" sz="4500">
                <a:latin typeface="Bell MT"/>
                <a:ea typeface="Calibri"/>
                <a:cs typeface="Calibri"/>
              </a:rPr>
              <a:t>9 V Battery</a:t>
            </a:r>
            <a:endParaRPr lang="en-US" sz="4500">
              <a:latin typeface="Bell MT"/>
            </a:endParaRPr>
          </a:p>
        </p:txBody>
      </p:sp>
      <p:cxnSp>
        <p:nvCxnSpPr>
          <p:cNvPr id="17" name="Straight Connector 16">
            <a:extLst>
              <a:ext uri="{FF2B5EF4-FFF2-40B4-BE49-F238E27FC236}">
                <a16:creationId xmlns="" xmlns:a16="http://schemas.microsoft.com/office/drawing/2014/main" id="{B32E796E-8D19-4926-B7B8-653B0193901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50000" y="1609200"/>
            <a:ext cx="73836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BF7B5482-C210-CA52-4515-FE1B1368E385}"/>
              </a:ext>
            </a:extLst>
          </p:cNvPr>
          <p:cNvSpPr>
            <a:spLocks noGrp="1"/>
          </p:cNvSpPr>
          <p:nvPr>
            <p:ph idx="1"/>
          </p:nvPr>
        </p:nvSpPr>
        <p:spPr>
          <a:xfrm>
            <a:off x="448056" y="1944000"/>
            <a:ext cx="7380000" cy="4006800"/>
          </a:xfrm>
        </p:spPr>
        <p:txBody>
          <a:bodyPr vert="horz" wrap="square" lIns="0" tIns="0" rIns="91440" bIns="0" rtlCol="0" anchor="t">
            <a:noAutofit/>
          </a:bodyPr>
          <a:lstStyle/>
          <a:p>
            <a:pPr marL="449580" indent="-447675">
              <a:lnSpc>
                <a:spcPct val="110000"/>
              </a:lnSpc>
            </a:pPr>
            <a:r>
              <a:rPr lang="en-US" sz="1600">
                <a:solidFill>
                  <a:schemeClr val="tx1"/>
                </a:solidFill>
                <a:ea typeface="+mn-lt"/>
                <a:cs typeface="+mn-lt"/>
              </a:rPr>
              <a:t>Voltage: A 9V battery provides a nominal voltage of 9 volts, which is suitable for powering low to moderate power electronic devices.</a:t>
            </a:r>
            <a:endParaRPr lang="en-US" sz="1600">
              <a:solidFill>
                <a:schemeClr val="tx1"/>
              </a:solidFill>
            </a:endParaRPr>
          </a:p>
          <a:p>
            <a:pPr marL="449580" indent="-447675">
              <a:lnSpc>
                <a:spcPct val="110000"/>
              </a:lnSpc>
            </a:pPr>
            <a:r>
              <a:rPr lang="en-US" sz="1600">
                <a:solidFill>
                  <a:schemeClr val="tx1"/>
                </a:solidFill>
                <a:ea typeface="+mn-lt"/>
                <a:cs typeface="+mn-lt"/>
              </a:rPr>
              <a:t>Power Capacity: The power capacity of a 9V battery varies depending on the brand and type. It typically ranges from around 400mAh to 600mAh, providing a decent amount of energy for portable applications.</a:t>
            </a:r>
            <a:endParaRPr lang="en-US" sz="1600">
              <a:solidFill>
                <a:schemeClr val="tx1"/>
              </a:solidFill>
            </a:endParaRPr>
          </a:p>
          <a:p>
            <a:pPr marL="449580" indent="-447675">
              <a:lnSpc>
                <a:spcPct val="110000"/>
              </a:lnSpc>
            </a:pPr>
            <a:r>
              <a:rPr lang="en-US" sz="1600">
                <a:solidFill>
                  <a:schemeClr val="tx1"/>
                </a:solidFill>
                <a:ea typeface="+mn-lt"/>
                <a:cs typeface="+mn-lt"/>
              </a:rPr>
              <a:t>Connector: A 9V battery usually comes with a </a:t>
            </a:r>
            <a:r>
              <a:rPr lang="en-US" sz="1600" err="1">
                <a:solidFill>
                  <a:schemeClr val="tx1"/>
                </a:solidFill>
                <a:ea typeface="+mn-lt"/>
                <a:cs typeface="+mn-lt"/>
              </a:rPr>
              <a:t>snap-on</a:t>
            </a:r>
            <a:r>
              <a:rPr lang="en-US" sz="1600">
                <a:solidFill>
                  <a:schemeClr val="tx1"/>
                </a:solidFill>
                <a:ea typeface="+mn-lt"/>
                <a:cs typeface="+mn-lt"/>
              </a:rPr>
              <a:t> connector that allows easy connection to compatible devices or battery holders.</a:t>
            </a:r>
            <a:endParaRPr lang="en-US" sz="1600">
              <a:solidFill>
                <a:schemeClr val="tx1"/>
              </a:solidFill>
            </a:endParaRPr>
          </a:p>
          <a:p>
            <a:pPr marL="449580" indent="-447675">
              <a:lnSpc>
                <a:spcPct val="110000"/>
              </a:lnSpc>
            </a:pPr>
            <a:r>
              <a:rPr lang="en-US" sz="1600">
                <a:solidFill>
                  <a:schemeClr val="tx1"/>
                </a:solidFill>
                <a:ea typeface="+mn-lt"/>
                <a:cs typeface="+mn-lt"/>
              </a:rPr>
              <a:t>Usage: 9V batteries are commonly used in a wide range of electronic devices such as smoke detectors, remote controls, portable radios, electronic toys, and small electronic circuits.</a:t>
            </a:r>
            <a:endParaRPr lang="en-US" sz="1600">
              <a:solidFill>
                <a:schemeClr val="tx1"/>
              </a:solidFill>
            </a:endParaRPr>
          </a:p>
          <a:p>
            <a:pPr marL="449580" indent="-447675">
              <a:lnSpc>
                <a:spcPct val="110000"/>
              </a:lnSpc>
            </a:pPr>
            <a:r>
              <a:rPr lang="en-US" sz="1600">
                <a:solidFill>
                  <a:schemeClr val="tx1"/>
                </a:solidFill>
                <a:ea typeface="+mn-lt"/>
                <a:cs typeface="+mn-lt"/>
              </a:rPr>
              <a:t>Size and Form Factor: A 9V battery is rectangular in shape and relatively compact. It typically measures around 48.5mm x 26.5mm x 17.5mm (L x W x H).</a:t>
            </a:r>
            <a:endParaRPr lang="en-US" sz="1600">
              <a:solidFill>
                <a:schemeClr val="tx1"/>
              </a:solidFill>
            </a:endParaRPr>
          </a:p>
          <a:p>
            <a:pPr marL="449580" indent="-447675">
              <a:lnSpc>
                <a:spcPct val="110000"/>
              </a:lnSpc>
            </a:pPr>
            <a:r>
              <a:rPr lang="en-US" sz="1600">
                <a:solidFill>
                  <a:schemeClr val="tx1"/>
                </a:solidFill>
                <a:ea typeface="+mn-lt"/>
                <a:cs typeface="+mn-lt"/>
              </a:rPr>
              <a:t>Replacement and Rechargeability: 9V batteries are available in both disposable (non-rechargeable) and rechargeable versions. Rechargeable 9V batteries can be recharged multiple times, providing a more cost-effective and environmentally friendly option.</a:t>
            </a:r>
            <a:endParaRPr lang="en-US" sz="1600">
              <a:solidFill>
                <a:schemeClr val="tx1"/>
              </a:solidFill>
            </a:endParaRPr>
          </a:p>
          <a:p>
            <a:pPr marL="449580" indent="-447675">
              <a:lnSpc>
                <a:spcPct val="110000"/>
              </a:lnSpc>
            </a:pPr>
            <a:endParaRPr lang="en-US" sz="1600">
              <a:solidFill>
                <a:srgbClr val="F0F3F1">
                  <a:alpha val="55000"/>
                </a:srgbClr>
              </a:solidFill>
            </a:endParaRPr>
          </a:p>
        </p:txBody>
      </p:sp>
      <p:pic>
        <p:nvPicPr>
          <p:cNvPr id="4" name="Picture 4" descr="A picture containing text, camera&#10;&#10;Description automatically generated">
            <a:extLst>
              <a:ext uri="{FF2B5EF4-FFF2-40B4-BE49-F238E27FC236}">
                <a16:creationId xmlns="" xmlns:a16="http://schemas.microsoft.com/office/drawing/2014/main" id="{ED6ABD5B-1CB3-41DD-DBA4-8FFAAF566E23}"/>
              </a:ext>
            </a:extLst>
          </p:cNvPr>
          <p:cNvPicPr>
            <a:picLocks noChangeAspect="1"/>
          </p:cNvPicPr>
          <p:nvPr/>
        </p:nvPicPr>
        <p:blipFill>
          <a:blip r:embed="rId2">
            <a:extLst>
              <a:ext uri="{837473B0-CC2E-450A-ABE3-18F120FF3D39}">
                <a1611:picAttrSrcUrl xmlns="" xmlns:a1611="http://schemas.microsoft.com/office/drawing/2016/11/main" r:id="rId3"/>
              </a:ext>
            </a:extLst>
          </a:blip>
          <a:stretch>
            <a:fillRect/>
          </a:stretch>
        </p:blipFill>
        <p:spPr>
          <a:xfrm>
            <a:off x="8256588" y="607717"/>
            <a:ext cx="3492000" cy="5192565"/>
          </a:xfrm>
          <a:prstGeom prst="rect">
            <a:avLst/>
          </a:prstGeom>
        </p:spPr>
      </p:pic>
      <p:sp>
        <p:nvSpPr>
          <p:cNvPr id="5" name="TextBox 4">
            <a:extLst>
              <a:ext uri="{FF2B5EF4-FFF2-40B4-BE49-F238E27FC236}">
                <a16:creationId xmlns="" xmlns:a16="http://schemas.microsoft.com/office/drawing/2014/main" id="{36AB1409-23D2-CBAC-1A30-FA94F93C0C63}"/>
              </a:ext>
            </a:extLst>
          </p:cNvPr>
          <p:cNvSpPr txBox="1"/>
          <p:nvPr/>
        </p:nvSpPr>
        <p:spPr>
          <a:xfrm>
            <a:off x="9316512" y="5600227"/>
            <a:ext cx="2432076"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20764147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1" name="Straight Connector 7">
            <a:extLst>
              <a:ext uri="{FF2B5EF4-FFF2-40B4-BE49-F238E27FC236}">
                <a16:creationId xmlns="" xmlns:a16="http://schemas.microsoft.com/office/drawing/2014/main" id="{C66CC717-08C5-4F3E-B8AA-BA93C8755982}"/>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2" name="Rectangle 9">
            <a:extLst>
              <a:ext uri="{FF2B5EF4-FFF2-40B4-BE49-F238E27FC236}">
                <a16:creationId xmlns="" xmlns:a16="http://schemas.microsoft.com/office/drawing/2014/main" id="{F2E5B6AE-5EFE-45F0-A2AE-ED771CA3D7D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59257B52-020B-5F02-8B6E-AF3AFFBD054C}"/>
              </a:ext>
            </a:extLst>
          </p:cNvPr>
          <p:cNvSpPr>
            <a:spLocks noGrp="1"/>
          </p:cNvSpPr>
          <p:nvPr>
            <p:ph type="title"/>
          </p:nvPr>
        </p:nvSpPr>
        <p:spPr>
          <a:xfrm>
            <a:off x="448055" y="662400"/>
            <a:ext cx="11293200" cy="1000800"/>
          </a:xfrm>
        </p:spPr>
        <p:txBody>
          <a:bodyPr vert="horz" lIns="0" tIns="0" rIns="0" bIns="0" rtlCol="0" anchor="ctr">
            <a:normAutofit/>
          </a:bodyPr>
          <a:lstStyle/>
          <a:p>
            <a:pPr>
              <a:lnSpc>
                <a:spcPct val="100000"/>
              </a:lnSpc>
            </a:pPr>
            <a:r>
              <a:rPr lang="en-US" sz="6400" dirty="0"/>
              <a:t>Block Diagram </a:t>
            </a:r>
          </a:p>
        </p:txBody>
      </p:sp>
      <p:cxnSp>
        <p:nvCxnSpPr>
          <p:cNvPr id="23" name="Straight Connector 11">
            <a:extLst>
              <a:ext uri="{FF2B5EF4-FFF2-40B4-BE49-F238E27FC236}">
                <a16:creationId xmlns="" xmlns:a16="http://schemas.microsoft.com/office/drawing/2014/main" id="{D255B435-D9F3-4A31-B89E-36741390DB4B}"/>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50000" y="450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Picture 3" descr="Diagram&#10;&#10;Description automatically generated">
            <a:extLst>
              <a:ext uri="{FF2B5EF4-FFF2-40B4-BE49-F238E27FC236}">
                <a16:creationId xmlns="" xmlns:a16="http://schemas.microsoft.com/office/drawing/2014/main" id="{517F4DE9-A5B8-9FD2-D046-308DEA1A2414}"/>
              </a:ext>
            </a:extLst>
          </p:cNvPr>
          <p:cNvPicPr>
            <a:picLocks noGrp="1" noChangeAspect="1"/>
          </p:cNvPicPr>
          <p:nvPr>
            <p:ph idx="1"/>
          </p:nvPr>
        </p:nvPicPr>
        <p:blipFill>
          <a:blip r:embed="rId2"/>
          <a:stretch>
            <a:fillRect/>
          </a:stretch>
        </p:blipFill>
        <p:spPr>
          <a:xfrm>
            <a:off x="604957" y="2050470"/>
            <a:ext cx="11331695" cy="3894517"/>
          </a:xfrm>
          <a:prstGeom prst="rect">
            <a:avLst/>
          </a:prstGeom>
        </p:spPr>
      </p:pic>
      <p:sp>
        <p:nvSpPr>
          <p:cNvPr id="4" name="Rounded Rectangle 3"/>
          <p:cNvSpPr/>
          <p:nvPr/>
        </p:nvSpPr>
        <p:spPr>
          <a:xfrm>
            <a:off x="7038109" y="2050471"/>
            <a:ext cx="1911928" cy="595745"/>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LED</a:t>
            </a:r>
            <a:endParaRPr lang="en-US" dirty="0"/>
          </a:p>
        </p:txBody>
      </p:sp>
      <p:sp>
        <p:nvSpPr>
          <p:cNvPr id="8" name="Rounded Rectangle 7"/>
          <p:cNvSpPr/>
          <p:nvPr/>
        </p:nvSpPr>
        <p:spPr>
          <a:xfrm>
            <a:off x="2244435" y="2050471"/>
            <a:ext cx="1911928" cy="595745"/>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Alcohol Sensor</a:t>
            </a:r>
            <a:endParaRPr lang="en-US" dirty="0"/>
          </a:p>
        </p:txBody>
      </p:sp>
      <p:sp>
        <p:nvSpPr>
          <p:cNvPr id="7" name="Down Arrow 6"/>
          <p:cNvSpPr/>
          <p:nvPr/>
        </p:nvSpPr>
        <p:spPr>
          <a:xfrm>
            <a:off x="3311236" y="2646216"/>
            <a:ext cx="45719" cy="782784"/>
          </a:xfrm>
          <a:prstGeom prst="downArrow">
            <a:avLst/>
          </a:prstGeom>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98922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 xmlns:a16="http://schemas.microsoft.com/office/drawing/2014/main" id="{4CFC294A-7FF8-4114-B0AD-F3B7F15EFC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05D5DBF6-0B46-73F4-F86A-8994FA637590}"/>
              </a:ext>
            </a:extLst>
          </p:cNvPr>
          <p:cNvSpPr>
            <a:spLocks noGrp="1"/>
          </p:cNvSpPr>
          <p:nvPr>
            <p:ph type="title"/>
          </p:nvPr>
        </p:nvSpPr>
        <p:spPr>
          <a:xfrm>
            <a:off x="448056" y="226800"/>
            <a:ext cx="11301984" cy="984885"/>
          </a:xfrm>
        </p:spPr>
        <p:txBody>
          <a:bodyPr>
            <a:normAutofit/>
          </a:bodyPr>
          <a:lstStyle/>
          <a:p>
            <a:r>
              <a:rPr lang="en-US" sz="6400"/>
              <a:t>Working</a:t>
            </a:r>
          </a:p>
        </p:txBody>
      </p:sp>
      <p:cxnSp>
        <p:nvCxnSpPr>
          <p:cNvPr id="18" name="Straight Connector 17">
            <a:extLst>
              <a:ext uri="{FF2B5EF4-FFF2-40B4-BE49-F238E27FC236}">
                <a16:creationId xmlns="" xmlns:a16="http://schemas.microsoft.com/office/drawing/2014/main" id="{493FE3F6-2B23-4E4E-AA49-C212646DC78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49400" y="16092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 xmlns:a16="http://schemas.microsoft.com/office/drawing/2014/main" id="{51C8D538-33A5-CA4A-ECA0-DC4EC6E94F06}"/>
              </a:ext>
            </a:extLst>
          </p:cNvPr>
          <p:cNvGraphicFramePr>
            <a:graphicFrameLocks noGrp="1"/>
          </p:cNvGraphicFramePr>
          <p:nvPr>
            <p:ph idx="1"/>
            <p:extLst>
              <p:ext uri="{D42A27DB-BD31-4B8C-83A1-F6EECF244321}">
                <p14:modId xmlns:p14="http://schemas.microsoft.com/office/powerpoint/2010/main" val="2687938233"/>
              </p:ext>
            </p:extLst>
          </p:nvPr>
        </p:nvGraphicFramePr>
        <p:xfrm>
          <a:off x="450000" y="2059200"/>
          <a:ext cx="11615446" cy="43518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11104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73">
            <a:extLst>
              <a:ext uri="{FF2B5EF4-FFF2-40B4-BE49-F238E27FC236}">
                <a16:creationId xmlns="" xmlns:a16="http://schemas.microsoft.com/office/drawing/2014/main" id="{E4735606-83BA-18D7-00D1-BA0050D46D71}"/>
              </a:ext>
            </a:extLst>
          </p:cNvPr>
          <p:cNvGraphicFramePr>
            <a:graphicFrameLocks noGrp="1"/>
          </p:cNvGraphicFramePr>
          <p:nvPr/>
        </p:nvGraphicFramePr>
        <p:xfrm>
          <a:off x="170958" y="138102"/>
          <a:ext cx="12023277" cy="6616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14619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 xmlns:a16="http://schemas.microsoft.com/office/drawing/2014/main" id="{D0A04B5A-D168-4247-87E4-448DE10325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55964F09-F10A-4825-5536-41884C2A0778}"/>
              </a:ext>
            </a:extLst>
          </p:cNvPr>
          <p:cNvSpPr>
            <a:spLocks noGrp="1"/>
          </p:cNvSpPr>
          <p:nvPr>
            <p:ph type="title"/>
          </p:nvPr>
        </p:nvSpPr>
        <p:spPr>
          <a:xfrm>
            <a:off x="448056" y="388800"/>
            <a:ext cx="11300532" cy="986400"/>
          </a:xfrm>
        </p:spPr>
        <p:txBody>
          <a:bodyPr vert="horz" wrap="square" lIns="0" tIns="0" rIns="0" bIns="0" rtlCol="0" anchor="b">
            <a:noAutofit/>
          </a:bodyPr>
          <a:lstStyle/>
          <a:p>
            <a:r>
              <a:rPr lang="en-US" sz="5400"/>
              <a:t>Software Information (</a:t>
            </a:r>
            <a:r>
              <a:rPr lang="en-US" sz="5400" b="1" i="0"/>
              <a:t>Arduino IDE </a:t>
            </a:r>
            <a:r>
              <a:rPr lang="en-US" sz="5400"/>
              <a:t>) </a:t>
            </a:r>
          </a:p>
        </p:txBody>
      </p:sp>
      <p:cxnSp>
        <p:nvCxnSpPr>
          <p:cNvPr id="38" name="Straight Connector 37">
            <a:extLst>
              <a:ext uri="{FF2B5EF4-FFF2-40B4-BE49-F238E27FC236}">
                <a16:creationId xmlns="" xmlns:a16="http://schemas.microsoft.com/office/drawing/2014/main" id="{B32E796E-8D19-4926-B7B8-653B0193901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4" descr="A picture containing diagram&#10;&#10;Description automatically generated">
            <a:extLst>
              <a:ext uri="{FF2B5EF4-FFF2-40B4-BE49-F238E27FC236}">
                <a16:creationId xmlns="" xmlns:a16="http://schemas.microsoft.com/office/drawing/2014/main" id="{C7854411-D5C8-B6C4-B947-82B46377664C}"/>
              </a:ext>
            </a:extLst>
          </p:cNvPr>
          <p:cNvPicPr>
            <a:picLocks noChangeAspect="1"/>
          </p:cNvPicPr>
          <p:nvPr/>
        </p:nvPicPr>
        <p:blipFill rotWithShape="1">
          <a:blip r:embed="rId2">
            <a:extLst>
              <a:ext uri="{837473B0-CC2E-450A-ABE3-18F120FF3D39}">
                <a1611:picAttrSrcUrl xmlns="" xmlns:a1611="http://schemas.microsoft.com/office/drawing/2016/11/main" r:id="rId3"/>
              </a:ext>
            </a:extLst>
          </a:blip>
          <a:srcRect l="4190" r="39000" b="6"/>
          <a:stretch/>
        </p:blipFill>
        <p:spPr>
          <a:xfrm>
            <a:off x="450000" y="2059200"/>
            <a:ext cx="3492000" cy="3891600"/>
          </a:xfrm>
          <a:prstGeom prst="rect">
            <a:avLst/>
          </a:prstGeom>
        </p:spPr>
      </p:pic>
      <p:sp>
        <p:nvSpPr>
          <p:cNvPr id="3" name="Content Placeholder 2">
            <a:extLst>
              <a:ext uri="{FF2B5EF4-FFF2-40B4-BE49-F238E27FC236}">
                <a16:creationId xmlns="" xmlns:a16="http://schemas.microsoft.com/office/drawing/2014/main" id="{0FE4324E-09A4-9937-1200-D54737765860}"/>
              </a:ext>
            </a:extLst>
          </p:cNvPr>
          <p:cNvSpPr>
            <a:spLocks noGrp="1"/>
          </p:cNvSpPr>
          <p:nvPr>
            <p:ph idx="1"/>
          </p:nvPr>
        </p:nvSpPr>
        <p:spPr>
          <a:xfrm>
            <a:off x="4366800" y="1944000"/>
            <a:ext cx="7380000" cy="4006800"/>
          </a:xfrm>
        </p:spPr>
        <p:txBody>
          <a:bodyPr vert="horz" wrap="square" lIns="0" tIns="0" rIns="91440" bIns="0" rtlCol="0" anchor="t">
            <a:noAutofit/>
          </a:bodyPr>
          <a:lstStyle/>
          <a:p>
            <a:pPr marL="285750" indent="-285750">
              <a:lnSpc>
                <a:spcPct val="110000"/>
              </a:lnSpc>
            </a:pPr>
            <a:r>
              <a:rPr lang="en-US" sz="1200" b="1">
                <a:solidFill>
                  <a:schemeClr val="tx1"/>
                </a:solidFill>
              </a:rPr>
              <a:t> </a:t>
            </a:r>
            <a:r>
              <a:rPr lang="en-US" sz="1200">
                <a:solidFill>
                  <a:schemeClr val="tx1"/>
                </a:solidFill>
              </a:rPr>
              <a:t> </a:t>
            </a:r>
            <a:r>
              <a:rPr lang="en-US" sz="1200">
                <a:solidFill>
                  <a:schemeClr val="tx1"/>
                </a:solidFill>
                <a:ea typeface="+mn-lt"/>
                <a:cs typeface="+mn-lt"/>
              </a:rPr>
              <a:t>Programming Language: The Arduino IDE uses a simplified version of the C++ programming language. It provides a user-friendly interface and libraries that make it easier for beginners to write code for Arduino boards.</a:t>
            </a:r>
            <a:endParaRPr lang="en-US" sz="1200">
              <a:solidFill>
                <a:schemeClr val="tx1"/>
              </a:solidFill>
            </a:endParaRPr>
          </a:p>
          <a:p>
            <a:pPr marL="285750" indent="-285750">
              <a:lnSpc>
                <a:spcPct val="110000"/>
              </a:lnSpc>
            </a:pPr>
            <a:r>
              <a:rPr lang="en-US" sz="1200">
                <a:solidFill>
                  <a:schemeClr val="tx1"/>
                </a:solidFill>
                <a:ea typeface="+mn-lt"/>
                <a:cs typeface="+mn-lt"/>
              </a:rPr>
              <a:t>Code Editor: The Arduino IDE provides a code editor where users can write and edit their Arduino sketches (programs). The editor features syntax highlighting, auto-indentation, and code suggestions to assist in writing error-free code.</a:t>
            </a:r>
            <a:endParaRPr lang="en-US" sz="1200">
              <a:solidFill>
                <a:schemeClr val="tx1"/>
              </a:solidFill>
            </a:endParaRPr>
          </a:p>
          <a:p>
            <a:pPr marL="285750" indent="-285750">
              <a:lnSpc>
                <a:spcPct val="110000"/>
              </a:lnSpc>
            </a:pPr>
            <a:r>
              <a:rPr lang="en-US" sz="1200">
                <a:solidFill>
                  <a:schemeClr val="tx1"/>
                </a:solidFill>
                <a:ea typeface="+mn-lt"/>
                <a:cs typeface="+mn-lt"/>
              </a:rPr>
              <a:t>Compilation and Upload: The Arduino IDE compiles the Arduino sketch into machine-readable code that can be understood by the Arduino board. It then allows users to upload the compiled code to the Arduino board via a USB connection.</a:t>
            </a:r>
            <a:endParaRPr lang="en-US" sz="1200">
              <a:solidFill>
                <a:schemeClr val="tx1"/>
              </a:solidFill>
            </a:endParaRPr>
          </a:p>
          <a:p>
            <a:pPr marL="285750" indent="-285750">
              <a:lnSpc>
                <a:spcPct val="110000"/>
              </a:lnSpc>
            </a:pPr>
            <a:r>
              <a:rPr lang="en-US" sz="1200">
                <a:solidFill>
                  <a:schemeClr val="tx1"/>
                </a:solidFill>
                <a:ea typeface="+mn-lt"/>
                <a:cs typeface="+mn-lt"/>
              </a:rPr>
              <a:t>Libraries: The Arduino IDE includes a library manager that allows users to easily add and manage libraries for their projects. Libraries provide pre-written code for common functions and components, saving time and effort in coding.</a:t>
            </a:r>
            <a:endParaRPr lang="en-US" sz="1200">
              <a:solidFill>
                <a:schemeClr val="tx1"/>
              </a:solidFill>
            </a:endParaRPr>
          </a:p>
          <a:p>
            <a:pPr marL="285750" indent="-285750">
              <a:lnSpc>
                <a:spcPct val="110000"/>
              </a:lnSpc>
            </a:pPr>
            <a:r>
              <a:rPr lang="en-US" sz="1200">
                <a:solidFill>
                  <a:schemeClr val="tx1"/>
                </a:solidFill>
                <a:ea typeface="+mn-lt"/>
                <a:cs typeface="+mn-lt"/>
              </a:rPr>
              <a:t>Board Manager: The Arduino IDE supports a wide range of Arduino boards. The Board Manager feature allows users to select the appropriate board model and install the necessary board-specific drivers and libraries.</a:t>
            </a:r>
            <a:endParaRPr lang="en-US" sz="1200">
              <a:solidFill>
                <a:schemeClr val="tx1"/>
              </a:solidFill>
            </a:endParaRPr>
          </a:p>
          <a:p>
            <a:pPr marL="285750" indent="-285750">
              <a:lnSpc>
                <a:spcPct val="110000"/>
              </a:lnSpc>
            </a:pPr>
            <a:r>
              <a:rPr lang="en-US" sz="1200">
                <a:solidFill>
                  <a:schemeClr val="tx1"/>
                </a:solidFill>
                <a:ea typeface="+mn-lt"/>
                <a:cs typeface="+mn-lt"/>
              </a:rPr>
              <a:t>Serial Monitor: The Arduino IDE includes a Serial Monitor tool that allows users to communicate with the Arduino board and monitor the data being sent and received through the serial port. This is useful for debugging and troubleshooting projects..</a:t>
            </a:r>
            <a:endParaRPr lang="en-US" sz="1200">
              <a:solidFill>
                <a:schemeClr val="tx1"/>
              </a:solidFill>
            </a:endParaRPr>
          </a:p>
          <a:p>
            <a:pPr marL="285750" indent="-285750">
              <a:lnSpc>
                <a:spcPct val="110000"/>
              </a:lnSpc>
            </a:pPr>
            <a:r>
              <a:rPr lang="en-US" sz="1200">
                <a:solidFill>
                  <a:schemeClr val="tx1"/>
                </a:solidFill>
                <a:ea typeface="+mn-lt"/>
                <a:cs typeface="+mn-lt"/>
              </a:rPr>
              <a:t>Cross-Platform Compatibility: The Arduino IDE is available for Windows, macOS, and Linux operating systems, making it accessible to a wide range of users.</a:t>
            </a:r>
            <a:endParaRPr lang="en-US" sz="1200">
              <a:solidFill>
                <a:schemeClr val="tx1"/>
              </a:solidFill>
            </a:endParaRPr>
          </a:p>
          <a:p>
            <a:pPr marL="1905" indent="0">
              <a:lnSpc>
                <a:spcPct val="110000"/>
              </a:lnSpc>
              <a:buNone/>
            </a:pPr>
            <a:endParaRPr lang="en-US" sz="1000"/>
          </a:p>
        </p:txBody>
      </p:sp>
      <p:sp>
        <p:nvSpPr>
          <p:cNvPr id="5" name="TextBox 4">
            <a:extLst>
              <a:ext uri="{FF2B5EF4-FFF2-40B4-BE49-F238E27FC236}">
                <a16:creationId xmlns="" xmlns:a16="http://schemas.microsoft.com/office/drawing/2014/main" id="{E7473F5A-5827-A4CB-9D8E-D8A00B225931}"/>
              </a:ext>
            </a:extLst>
          </p:cNvPr>
          <p:cNvSpPr txBox="1"/>
          <p:nvPr/>
        </p:nvSpPr>
        <p:spPr>
          <a:xfrm>
            <a:off x="1354433" y="5750745"/>
            <a:ext cx="2587567"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 xmlns:ahyp="http://schemas.microsoft.com/office/drawing/2018/hyperlinkcolor" val="tx"/>
                    </a:ext>
                  </a:extLst>
                </a:hlinkClick>
              </a:rPr>
              <a:t>CC BY-SA-NC</a:t>
            </a:r>
            <a:r>
              <a:rPr lang="en-US" sz="700">
                <a:solidFill>
                  <a:srgbClr val="FFFFFF"/>
                </a:solidFill>
              </a:rPr>
              <a:t>.</a:t>
            </a:r>
          </a:p>
        </p:txBody>
      </p:sp>
    </p:spTree>
    <p:extLst>
      <p:ext uri="{BB962C8B-B14F-4D97-AF65-F5344CB8AC3E}">
        <p14:creationId xmlns:p14="http://schemas.microsoft.com/office/powerpoint/2010/main" val="7960416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 xmlns:a16="http://schemas.microsoft.com/office/drawing/2014/main" id="{DE99AC95-9FC1-42BD-A490-2EDBABE7C24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3009C69F-8CED-E048-921E-998648AD2639}"/>
              </a:ext>
            </a:extLst>
          </p:cNvPr>
          <p:cNvSpPr>
            <a:spLocks noGrp="1"/>
          </p:cNvSpPr>
          <p:nvPr>
            <p:ph type="title"/>
          </p:nvPr>
        </p:nvSpPr>
        <p:spPr>
          <a:xfrm>
            <a:off x="448056" y="388800"/>
            <a:ext cx="7380000" cy="1225301"/>
          </a:xfrm>
        </p:spPr>
        <p:txBody>
          <a:bodyPr anchor="b">
            <a:normAutofit/>
          </a:bodyPr>
          <a:lstStyle/>
          <a:p>
            <a:r>
              <a:rPr lang="en-US"/>
              <a:t>Android Application (ESP8266 WIFI Car)</a:t>
            </a:r>
            <a:endParaRPr lang="en-US" i="0"/>
          </a:p>
          <a:p>
            <a:endParaRPr lang="en-US"/>
          </a:p>
        </p:txBody>
      </p:sp>
      <p:cxnSp>
        <p:nvCxnSpPr>
          <p:cNvPr id="24" name="Straight Connector 23">
            <a:extLst>
              <a:ext uri="{FF2B5EF4-FFF2-40B4-BE49-F238E27FC236}">
                <a16:creationId xmlns="" xmlns:a16="http://schemas.microsoft.com/office/drawing/2014/main" id="{B32E796E-8D19-4926-B7B8-653B0193901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50000" y="1609200"/>
            <a:ext cx="73836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7FC32A17-F4F9-02CA-87F7-84CFBB730DB5}"/>
              </a:ext>
            </a:extLst>
          </p:cNvPr>
          <p:cNvSpPr>
            <a:spLocks noGrp="1"/>
          </p:cNvSpPr>
          <p:nvPr>
            <p:ph idx="1"/>
          </p:nvPr>
        </p:nvSpPr>
        <p:spPr>
          <a:xfrm>
            <a:off x="448056" y="1944000"/>
            <a:ext cx="7380000" cy="4006800"/>
          </a:xfrm>
        </p:spPr>
        <p:txBody>
          <a:bodyPr vert="horz" wrap="square" lIns="0" tIns="0" rIns="91440" bIns="0" rtlCol="0" anchor="t">
            <a:noAutofit/>
          </a:bodyPr>
          <a:lstStyle/>
          <a:p>
            <a:pPr marL="449580" indent="-447675">
              <a:lnSpc>
                <a:spcPct val="110000"/>
              </a:lnSpc>
            </a:pPr>
            <a:r>
              <a:rPr lang="en-US" sz="1400">
                <a:solidFill>
                  <a:schemeClr val="tx1"/>
                </a:solidFill>
                <a:ea typeface="+mn-lt"/>
                <a:cs typeface="+mn-lt"/>
              </a:rPr>
              <a:t>Compatibility: The Android application is designed to run on Android smartphones and tablets. It is compatible with a wide range of Android versions to ensure accessibility for users.</a:t>
            </a:r>
            <a:endParaRPr lang="en-US" sz="1400">
              <a:solidFill>
                <a:schemeClr val="tx1"/>
              </a:solidFill>
            </a:endParaRPr>
          </a:p>
          <a:p>
            <a:pPr marL="449580" indent="-447675">
              <a:lnSpc>
                <a:spcPct val="110000"/>
              </a:lnSpc>
            </a:pPr>
            <a:r>
              <a:rPr lang="en-US" sz="1400">
                <a:solidFill>
                  <a:schemeClr val="tx1"/>
                </a:solidFill>
                <a:ea typeface="+mn-lt"/>
                <a:cs typeface="+mn-lt"/>
              </a:rPr>
              <a:t>User Interface: The Android application provides a user-friendly and intuitive interface. It typically consists of buttons, sliders, and other interactive elements that allow users to control the movement and functions of the robotic car.</a:t>
            </a:r>
            <a:endParaRPr lang="en-US" sz="1400">
              <a:solidFill>
                <a:schemeClr val="tx1"/>
              </a:solidFill>
            </a:endParaRPr>
          </a:p>
          <a:p>
            <a:pPr marL="449580" indent="-447675">
              <a:lnSpc>
                <a:spcPct val="110000"/>
              </a:lnSpc>
            </a:pPr>
            <a:r>
              <a:rPr lang="en-US" sz="1400">
                <a:solidFill>
                  <a:schemeClr val="tx1"/>
                </a:solidFill>
                <a:ea typeface="+mn-lt"/>
                <a:cs typeface="+mn-lt"/>
              </a:rPr>
              <a:t>Wireless Communication: The Android application communicates with the ESP8266 WIFI module via a wireless connection. It establishes a connection with the module using a specific network protocol or IP address, enabling real-time control and feedback.</a:t>
            </a:r>
            <a:endParaRPr lang="en-US" sz="1400">
              <a:solidFill>
                <a:schemeClr val="tx1"/>
              </a:solidFill>
            </a:endParaRPr>
          </a:p>
          <a:p>
            <a:pPr marL="449580" indent="-447675">
              <a:lnSpc>
                <a:spcPct val="110000"/>
              </a:lnSpc>
            </a:pPr>
            <a:r>
              <a:rPr lang="en-US" sz="1400">
                <a:solidFill>
                  <a:schemeClr val="tx1"/>
                </a:solidFill>
                <a:ea typeface="+mn-lt"/>
                <a:cs typeface="+mn-lt"/>
              </a:rPr>
              <a:t>Control Functions: The Android application offers various control functions to maneuver the robotic car. These may include forward, backward, left turn, right turn, stop, speed control, and other custom commands depending on the project implementation.</a:t>
            </a:r>
            <a:endParaRPr lang="en-US" sz="1400">
              <a:solidFill>
                <a:schemeClr val="tx1"/>
              </a:solidFill>
            </a:endParaRPr>
          </a:p>
          <a:p>
            <a:pPr marL="449580" indent="-447675">
              <a:lnSpc>
                <a:spcPct val="110000"/>
              </a:lnSpc>
            </a:pPr>
            <a:r>
              <a:rPr lang="en-US" sz="1400">
                <a:solidFill>
                  <a:schemeClr val="tx1"/>
                </a:solidFill>
                <a:ea typeface="+mn-lt"/>
                <a:cs typeface="+mn-lt"/>
              </a:rPr>
              <a:t>Customization and Additional Features: The Android application may allow users to customize certain aspects of the control interface, such as button layout, color schemes, or control sensitivity. It may also include additional features like video streaming from the car's camera or GPS tracking.</a:t>
            </a:r>
            <a:endParaRPr lang="en-US" sz="1400">
              <a:solidFill>
                <a:schemeClr val="tx1"/>
              </a:solidFill>
            </a:endParaRPr>
          </a:p>
          <a:p>
            <a:pPr marL="1905" indent="0">
              <a:lnSpc>
                <a:spcPct val="110000"/>
              </a:lnSpc>
              <a:buNone/>
            </a:pPr>
            <a:endParaRPr lang="en-US" sz="1400">
              <a:solidFill>
                <a:schemeClr val="tx1"/>
              </a:solidFill>
            </a:endParaRPr>
          </a:p>
        </p:txBody>
      </p:sp>
      <p:pic>
        <p:nvPicPr>
          <p:cNvPr id="4" name="Picture 4" descr="Graphical user interface, text, application, email&#10;&#10;Description automatically generated">
            <a:extLst>
              <a:ext uri="{FF2B5EF4-FFF2-40B4-BE49-F238E27FC236}">
                <a16:creationId xmlns="" xmlns:a16="http://schemas.microsoft.com/office/drawing/2014/main" id="{602A0B64-70A4-612C-AC84-0BA730438A56}"/>
              </a:ext>
            </a:extLst>
          </p:cNvPr>
          <p:cNvPicPr>
            <a:picLocks noChangeAspect="1"/>
          </p:cNvPicPr>
          <p:nvPr/>
        </p:nvPicPr>
        <p:blipFill>
          <a:blip r:embed="rId2"/>
          <a:stretch>
            <a:fillRect/>
          </a:stretch>
        </p:blipFill>
        <p:spPr>
          <a:xfrm rot="16200000">
            <a:off x="7248588" y="2019780"/>
            <a:ext cx="5508000" cy="2368440"/>
          </a:xfrm>
          <a:prstGeom prst="rect">
            <a:avLst/>
          </a:prstGeom>
        </p:spPr>
      </p:pic>
    </p:spTree>
    <p:extLst>
      <p:ext uri="{BB962C8B-B14F-4D97-AF65-F5344CB8AC3E}">
        <p14:creationId xmlns:p14="http://schemas.microsoft.com/office/powerpoint/2010/main" val="12930453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6" name="Rectangle 78">
            <a:extLst>
              <a:ext uri="{FF2B5EF4-FFF2-40B4-BE49-F238E27FC236}">
                <a16:creationId xmlns="" xmlns:a16="http://schemas.microsoft.com/office/drawing/2014/main" id="{1FC4AC91-30B8-4B0B-A187-C39F191319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DC10B6DA-FBEE-DD45-FA91-ADF6F67835EE}"/>
              </a:ext>
            </a:extLst>
          </p:cNvPr>
          <p:cNvSpPr>
            <a:spLocks noGrp="1"/>
          </p:cNvSpPr>
          <p:nvPr>
            <p:ph type="title"/>
          </p:nvPr>
        </p:nvSpPr>
        <p:spPr>
          <a:xfrm>
            <a:off x="448056" y="389970"/>
            <a:ext cx="11301984" cy="860400"/>
          </a:xfrm>
        </p:spPr>
        <p:txBody>
          <a:bodyPr vert="horz" wrap="square" lIns="0" tIns="0" rIns="0" bIns="0" rtlCol="0" anchor="b">
            <a:noAutofit/>
          </a:bodyPr>
          <a:lstStyle/>
          <a:p>
            <a:r>
              <a:rPr lang="en-US" sz="6600" b="1">
                <a:solidFill>
                  <a:srgbClr val="BDC1C6"/>
                </a:solidFill>
                <a:latin typeface="Bell MT"/>
                <a:cs typeface="Arial"/>
              </a:rPr>
              <a:t>Problem Statement </a:t>
            </a:r>
            <a:endParaRPr lang="en-US" sz="6600" b="1">
              <a:latin typeface="Bell MT"/>
            </a:endParaRPr>
          </a:p>
        </p:txBody>
      </p:sp>
      <p:cxnSp>
        <p:nvCxnSpPr>
          <p:cNvPr id="87" name="Straight Connector 80">
            <a:extLst>
              <a:ext uri="{FF2B5EF4-FFF2-40B4-BE49-F238E27FC236}">
                <a16:creationId xmlns="" xmlns:a16="http://schemas.microsoft.com/office/drawing/2014/main" id="{493FE3F6-2B23-4E4E-AA49-C212646DC78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49400" y="16092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38" name="Content Placeholder 2">
            <a:extLst>
              <a:ext uri="{FF2B5EF4-FFF2-40B4-BE49-F238E27FC236}">
                <a16:creationId xmlns="" xmlns:a16="http://schemas.microsoft.com/office/drawing/2014/main" id="{F4499BD6-4D99-3888-D3F0-5E61FA452858}"/>
              </a:ext>
            </a:extLst>
          </p:cNvPr>
          <p:cNvGraphicFramePr>
            <a:graphicFrameLocks noGrp="1"/>
          </p:cNvGraphicFramePr>
          <p:nvPr>
            <p:ph idx="1"/>
            <p:extLst>
              <p:ext uri="{D42A27DB-BD31-4B8C-83A1-F6EECF244321}">
                <p14:modId xmlns:p14="http://schemas.microsoft.com/office/powerpoint/2010/main" val="1005991371"/>
              </p:ext>
            </p:extLst>
          </p:nvPr>
        </p:nvGraphicFramePr>
        <p:xfrm>
          <a:off x="450000" y="2059200"/>
          <a:ext cx="11293475" cy="37830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21005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 xmlns:a16="http://schemas.microsoft.com/office/drawing/2014/main" id="{7E21CA63-4B99-4925-8CAF-F408D7AB01B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5787AFAE-C7BC-7FA0-A9E4-33B743E56040}"/>
              </a:ext>
            </a:extLst>
          </p:cNvPr>
          <p:cNvSpPr>
            <a:spLocks noGrp="1"/>
          </p:cNvSpPr>
          <p:nvPr>
            <p:ph type="title"/>
          </p:nvPr>
        </p:nvSpPr>
        <p:spPr>
          <a:xfrm>
            <a:off x="448056" y="388799"/>
            <a:ext cx="2854800" cy="5965199"/>
          </a:xfrm>
        </p:spPr>
        <p:txBody>
          <a:bodyPr>
            <a:normAutofit/>
          </a:bodyPr>
          <a:lstStyle/>
          <a:p>
            <a:r>
              <a:rPr lang="en-US" sz="4800"/>
              <a:t>Advantages</a:t>
            </a:r>
          </a:p>
        </p:txBody>
      </p:sp>
      <p:cxnSp>
        <p:nvCxnSpPr>
          <p:cNvPr id="23" name="Straight Connector 19">
            <a:extLst>
              <a:ext uri="{FF2B5EF4-FFF2-40B4-BE49-F238E27FC236}">
                <a16:creationId xmlns="" xmlns:a16="http://schemas.microsoft.com/office/drawing/2014/main" id="{7F935FD8-9F2E-4F15-8ED9-1C692DA6F35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37440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2">
            <a:extLst>
              <a:ext uri="{FF2B5EF4-FFF2-40B4-BE49-F238E27FC236}">
                <a16:creationId xmlns="" xmlns:a16="http://schemas.microsoft.com/office/drawing/2014/main" id="{5267E00A-A3C0-C1B9-E011-C5C11992EDF0}"/>
              </a:ext>
            </a:extLst>
          </p:cNvPr>
          <p:cNvGraphicFramePr>
            <a:graphicFrameLocks noGrp="1"/>
          </p:cNvGraphicFramePr>
          <p:nvPr>
            <p:ph idx="1"/>
            <p:extLst>
              <p:ext uri="{D42A27DB-BD31-4B8C-83A1-F6EECF244321}">
                <p14:modId xmlns:p14="http://schemas.microsoft.com/office/powerpoint/2010/main" val="327047487"/>
              </p:ext>
            </p:extLst>
          </p:nvPr>
        </p:nvGraphicFramePr>
        <p:xfrm>
          <a:off x="4194000" y="449997"/>
          <a:ext cx="7084788" cy="5958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20597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Rectangle 19">
            <a:extLst>
              <a:ext uri="{FF2B5EF4-FFF2-40B4-BE49-F238E27FC236}">
                <a16:creationId xmlns="" xmlns:a16="http://schemas.microsoft.com/office/drawing/2014/main" id="{1FC4AC91-30B8-4B0B-A187-C39F191319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0D8A0724-9956-A601-7C15-3493C26B41EB}"/>
              </a:ext>
            </a:extLst>
          </p:cNvPr>
          <p:cNvSpPr>
            <a:spLocks noGrp="1"/>
          </p:cNvSpPr>
          <p:nvPr>
            <p:ph type="title"/>
          </p:nvPr>
        </p:nvSpPr>
        <p:spPr>
          <a:xfrm>
            <a:off x="448056" y="389970"/>
            <a:ext cx="11301984" cy="860400"/>
          </a:xfrm>
        </p:spPr>
        <p:txBody>
          <a:bodyPr anchor="b">
            <a:normAutofit/>
          </a:bodyPr>
          <a:lstStyle/>
          <a:p>
            <a:r>
              <a:rPr lang="en-US" sz="5400"/>
              <a:t>Disadvantages</a:t>
            </a:r>
          </a:p>
        </p:txBody>
      </p:sp>
      <p:cxnSp>
        <p:nvCxnSpPr>
          <p:cNvPr id="31" name="Straight Connector 21">
            <a:extLst>
              <a:ext uri="{FF2B5EF4-FFF2-40B4-BE49-F238E27FC236}">
                <a16:creationId xmlns="" xmlns:a16="http://schemas.microsoft.com/office/drawing/2014/main" id="{493FE3F6-2B23-4E4E-AA49-C212646DC78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49400" y="16092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 xmlns:a16="http://schemas.microsoft.com/office/drawing/2014/main" id="{4C6A5EAD-43DB-77CF-B01D-61BAC9D1FDB4}"/>
              </a:ext>
            </a:extLst>
          </p:cNvPr>
          <p:cNvGraphicFramePr>
            <a:graphicFrameLocks noGrp="1"/>
          </p:cNvGraphicFramePr>
          <p:nvPr>
            <p:ph idx="1"/>
            <p:extLst>
              <p:ext uri="{D42A27DB-BD31-4B8C-83A1-F6EECF244321}">
                <p14:modId xmlns:p14="http://schemas.microsoft.com/office/powerpoint/2010/main" val="3543459699"/>
              </p:ext>
            </p:extLst>
          </p:nvPr>
        </p:nvGraphicFramePr>
        <p:xfrm>
          <a:off x="3311" y="1612511"/>
          <a:ext cx="12186852" cy="4965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2262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 xmlns:a16="http://schemas.microsoft.com/office/drawing/2014/main" id="{4CFC294A-7FF8-4114-B0AD-F3B7F15EFC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A160AAD9-AB9D-5FE8-F748-71CDFEF199EF}"/>
              </a:ext>
            </a:extLst>
          </p:cNvPr>
          <p:cNvSpPr>
            <a:spLocks noGrp="1"/>
          </p:cNvSpPr>
          <p:nvPr>
            <p:ph type="title"/>
          </p:nvPr>
        </p:nvSpPr>
        <p:spPr>
          <a:xfrm>
            <a:off x="448056" y="226800"/>
            <a:ext cx="11301984" cy="984885"/>
          </a:xfrm>
        </p:spPr>
        <p:txBody>
          <a:bodyPr>
            <a:normAutofit/>
          </a:bodyPr>
          <a:lstStyle/>
          <a:p>
            <a:r>
              <a:rPr lang="en-US" sz="6400"/>
              <a:t>Safety Features</a:t>
            </a:r>
          </a:p>
        </p:txBody>
      </p:sp>
      <p:cxnSp>
        <p:nvCxnSpPr>
          <p:cNvPr id="18" name="Straight Connector 17">
            <a:extLst>
              <a:ext uri="{FF2B5EF4-FFF2-40B4-BE49-F238E27FC236}">
                <a16:creationId xmlns="" xmlns:a16="http://schemas.microsoft.com/office/drawing/2014/main" id="{493FE3F6-2B23-4E4E-AA49-C212646DC78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49400" y="16092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69" name="Content Placeholder 2">
            <a:extLst>
              <a:ext uri="{FF2B5EF4-FFF2-40B4-BE49-F238E27FC236}">
                <a16:creationId xmlns="" xmlns:a16="http://schemas.microsoft.com/office/drawing/2014/main" id="{BB101B97-25AA-04CD-CAD2-32C476B42246}"/>
              </a:ext>
            </a:extLst>
          </p:cNvPr>
          <p:cNvGraphicFramePr>
            <a:graphicFrameLocks noGrp="1"/>
          </p:cNvGraphicFramePr>
          <p:nvPr>
            <p:extLst>
              <p:ext uri="{D42A27DB-BD31-4B8C-83A1-F6EECF244321}">
                <p14:modId xmlns:p14="http://schemas.microsoft.com/office/powerpoint/2010/main" val="3362782662"/>
              </p:ext>
            </p:extLst>
          </p:nvPr>
        </p:nvGraphicFramePr>
        <p:xfrm>
          <a:off x="697669" y="1762147"/>
          <a:ext cx="10723994" cy="47887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4920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0" name="Rectangle 36">
            <a:extLst>
              <a:ext uri="{FF2B5EF4-FFF2-40B4-BE49-F238E27FC236}">
                <a16:creationId xmlns="" xmlns:a16="http://schemas.microsoft.com/office/drawing/2014/main" id="{4CFC294A-7FF8-4114-B0AD-F3B7F15EFC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39A1B9DB-604D-1CB7-5250-85E64CD3D011}"/>
              </a:ext>
            </a:extLst>
          </p:cNvPr>
          <p:cNvSpPr>
            <a:spLocks noGrp="1"/>
          </p:cNvSpPr>
          <p:nvPr>
            <p:ph type="title"/>
          </p:nvPr>
        </p:nvSpPr>
        <p:spPr>
          <a:xfrm>
            <a:off x="448056" y="226800"/>
            <a:ext cx="11301984" cy="984885"/>
          </a:xfrm>
        </p:spPr>
        <p:txBody>
          <a:bodyPr>
            <a:normAutofit/>
          </a:bodyPr>
          <a:lstStyle/>
          <a:p>
            <a:r>
              <a:rPr lang="en-US" sz="6400"/>
              <a:t>Applications</a:t>
            </a:r>
          </a:p>
          <a:p>
            <a:endParaRPr lang="en-US" sz="6400"/>
          </a:p>
        </p:txBody>
      </p:sp>
      <p:cxnSp>
        <p:nvCxnSpPr>
          <p:cNvPr id="51" name="Straight Connector 38">
            <a:extLst>
              <a:ext uri="{FF2B5EF4-FFF2-40B4-BE49-F238E27FC236}">
                <a16:creationId xmlns="" xmlns:a16="http://schemas.microsoft.com/office/drawing/2014/main" id="{493FE3F6-2B23-4E4E-AA49-C212646DC78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49400" y="16092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19" name="Content Placeholder 2">
            <a:extLst>
              <a:ext uri="{FF2B5EF4-FFF2-40B4-BE49-F238E27FC236}">
                <a16:creationId xmlns="" xmlns:a16="http://schemas.microsoft.com/office/drawing/2014/main" id="{E7825EEA-58B0-1A69-5801-083F6637F90E}"/>
              </a:ext>
            </a:extLst>
          </p:cNvPr>
          <p:cNvGraphicFramePr>
            <a:graphicFrameLocks noGrp="1"/>
          </p:cNvGraphicFramePr>
          <p:nvPr>
            <p:ph idx="1"/>
            <p:extLst>
              <p:ext uri="{D42A27DB-BD31-4B8C-83A1-F6EECF244321}">
                <p14:modId xmlns:p14="http://schemas.microsoft.com/office/powerpoint/2010/main" val="980916687"/>
              </p:ext>
            </p:extLst>
          </p:nvPr>
        </p:nvGraphicFramePr>
        <p:xfrm>
          <a:off x="450000" y="2059200"/>
          <a:ext cx="11293475" cy="37830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0571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 xmlns:a16="http://schemas.microsoft.com/office/drawing/2014/main" id="{4CFC294A-7FF8-4114-B0AD-F3B7F15EFC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D6DFE11A-2B9C-34B5-35B3-D056931672D8}"/>
              </a:ext>
            </a:extLst>
          </p:cNvPr>
          <p:cNvSpPr>
            <a:spLocks noGrp="1"/>
          </p:cNvSpPr>
          <p:nvPr>
            <p:ph type="title"/>
          </p:nvPr>
        </p:nvSpPr>
        <p:spPr>
          <a:xfrm>
            <a:off x="448056" y="226800"/>
            <a:ext cx="11301984" cy="984885"/>
          </a:xfrm>
        </p:spPr>
        <p:txBody>
          <a:bodyPr>
            <a:normAutofit/>
          </a:bodyPr>
          <a:lstStyle/>
          <a:p>
            <a:r>
              <a:rPr lang="en-US" sz="6600">
                <a:ea typeface="+mj-lt"/>
                <a:cs typeface="+mj-lt"/>
              </a:rPr>
              <a:t>Future Enhancements</a:t>
            </a:r>
            <a:endParaRPr lang="en-US" sz="6600"/>
          </a:p>
        </p:txBody>
      </p:sp>
      <p:cxnSp>
        <p:nvCxnSpPr>
          <p:cNvPr id="18" name="Straight Connector 17">
            <a:extLst>
              <a:ext uri="{FF2B5EF4-FFF2-40B4-BE49-F238E27FC236}">
                <a16:creationId xmlns="" xmlns:a16="http://schemas.microsoft.com/office/drawing/2014/main" id="{493FE3F6-2B23-4E4E-AA49-C212646DC78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49400" y="16092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12" name="Content Placeholder 2">
            <a:extLst>
              <a:ext uri="{FF2B5EF4-FFF2-40B4-BE49-F238E27FC236}">
                <a16:creationId xmlns="" xmlns:a16="http://schemas.microsoft.com/office/drawing/2014/main" id="{9BFACD7F-A9E9-FB15-71C3-DB979033A61F}"/>
              </a:ext>
            </a:extLst>
          </p:cNvPr>
          <p:cNvGraphicFramePr>
            <a:graphicFrameLocks noGrp="1"/>
          </p:cNvGraphicFramePr>
          <p:nvPr>
            <p:ph idx="1"/>
            <p:extLst>
              <p:ext uri="{D42A27DB-BD31-4B8C-83A1-F6EECF244321}">
                <p14:modId xmlns:p14="http://schemas.microsoft.com/office/powerpoint/2010/main" val="3815138585"/>
              </p:ext>
            </p:extLst>
          </p:nvPr>
        </p:nvGraphicFramePr>
        <p:xfrm>
          <a:off x="450000" y="2059200"/>
          <a:ext cx="11293475" cy="37830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37233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4CFC294A-7FF8-4114-B0AD-F3B7F15EFC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10D4C151-0BE7-2D6A-8C5F-692D5B3779E2}"/>
              </a:ext>
            </a:extLst>
          </p:cNvPr>
          <p:cNvSpPr>
            <a:spLocks noGrp="1"/>
          </p:cNvSpPr>
          <p:nvPr>
            <p:ph type="title"/>
          </p:nvPr>
        </p:nvSpPr>
        <p:spPr>
          <a:xfrm>
            <a:off x="448056" y="226800"/>
            <a:ext cx="11301984" cy="984885"/>
          </a:xfrm>
        </p:spPr>
        <p:txBody>
          <a:bodyPr>
            <a:normAutofit/>
          </a:bodyPr>
          <a:lstStyle/>
          <a:p>
            <a:r>
              <a:rPr lang="en-US" sz="6400"/>
              <a:t>Technical Challenges</a:t>
            </a:r>
            <a:endParaRPr lang="en-US" sz="6400" i="0"/>
          </a:p>
          <a:p>
            <a:endParaRPr lang="en-US" sz="6400"/>
          </a:p>
        </p:txBody>
      </p:sp>
      <p:cxnSp>
        <p:nvCxnSpPr>
          <p:cNvPr id="11" name="Straight Connector 10">
            <a:extLst>
              <a:ext uri="{FF2B5EF4-FFF2-40B4-BE49-F238E27FC236}">
                <a16:creationId xmlns="" xmlns:a16="http://schemas.microsoft.com/office/drawing/2014/main" id="{493FE3F6-2B23-4E4E-AA49-C212646DC78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49400" y="16092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 xmlns:a16="http://schemas.microsoft.com/office/drawing/2014/main" id="{AECB7DDB-B64D-F137-DDD7-02692AFD0E8C}"/>
              </a:ext>
            </a:extLst>
          </p:cNvPr>
          <p:cNvGraphicFramePr>
            <a:graphicFrameLocks noGrp="1"/>
          </p:cNvGraphicFramePr>
          <p:nvPr>
            <p:ph idx="1"/>
            <p:extLst>
              <p:ext uri="{D42A27DB-BD31-4B8C-83A1-F6EECF244321}">
                <p14:modId xmlns:p14="http://schemas.microsoft.com/office/powerpoint/2010/main" val="1063725626"/>
              </p:ext>
            </p:extLst>
          </p:nvPr>
        </p:nvGraphicFramePr>
        <p:xfrm>
          <a:off x="450000" y="2059200"/>
          <a:ext cx="11293475" cy="37830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2258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4CFC294A-7FF8-4114-B0AD-F3B7F15EFC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C673CDAE-D25E-661A-A78B-10FE79CDC3BE}"/>
              </a:ext>
            </a:extLst>
          </p:cNvPr>
          <p:cNvSpPr>
            <a:spLocks noGrp="1"/>
          </p:cNvSpPr>
          <p:nvPr>
            <p:ph type="title"/>
          </p:nvPr>
        </p:nvSpPr>
        <p:spPr>
          <a:xfrm>
            <a:off x="448056" y="226800"/>
            <a:ext cx="11301984" cy="984885"/>
          </a:xfrm>
        </p:spPr>
        <p:txBody>
          <a:bodyPr>
            <a:normAutofit/>
          </a:bodyPr>
          <a:lstStyle/>
          <a:p>
            <a:r>
              <a:rPr lang="en-US" sz="6400"/>
              <a:t>Results and Demonstration</a:t>
            </a:r>
          </a:p>
        </p:txBody>
      </p:sp>
      <p:cxnSp>
        <p:nvCxnSpPr>
          <p:cNvPr id="11" name="Straight Connector 10">
            <a:extLst>
              <a:ext uri="{FF2B5EF4-FFF2-40B4-BE49-F238E27FC236}">
                <a16:creationId xmlns="" xmlns:a16="http://schemas.microsoft.com/office/drawing/2014/main" id="{493FE3F6-2B23-4E4E-AA49-C212646DC78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49400" y="16092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 xmlns:a16="http://schemas.microsoft.com/office/drawing/2014/main" id="{2F465242-7719-0F5C-632F-E11920E8B8BA}"/>
              </a:ext>
            </a:extLst>
          </p:cNvPr>
          <p:cNvGraphicFramePr>
            <a:graphicFrameLocks noGrp="1"/>
          </p:cNvGraphicFramePr>
          <p:nvPr>
            <p:ph idx="1"/>
            <p:extLst>
              <p:ext uri="{D42A27DB-BD31-4B8C-83A1-F6EECF244321}">
                <p14:modId xmlns:p14="http://schemas.microsoft.com/office/powerpoint/2010/main" val="3230628007"/>
              </p:ext>
            </p:extLst>
          </p:nvPr>
        </p:nvGraphicFramePr>
        <p:xfrm>
          <a:off x="450000" y="2059200"/>
          <a:ext cx="11293475" cy="37830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6022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D0A04B5A-D168-4247-87E4-448DE10325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06D0C90D-9B33-6236-1B44-7CC6FFC61C2D}"/>
              </a:ext>
            </a:extLst>
          </p:cNvPr>
          <p:cNvSpPr>
            <a:spLocks noGrp="1"/>
          </p:cNvSpPr>
          <p:nvPr>
            <p:ph type="title"/>
          </p:nvPr>
        </p:nvSpPr>
        <p:spPr>
          <a:xfrm>
            <a:off x="448056" y="388800"/>
            <a:ext cx="11300532" cy="986400"/>
          </a:xfrm>
        </p:spPr>
        <p:txBody>
          <a:bodyPr anchor="b">
            <a:normAutofit/>
          </a:bodyPr>
          <a:lstStyle/>
          <a:p>
            <a:r>
              <a:rPr lang="en-US" sz="6400"/>
              <a:t>Acknowledgments</a:t>
            </a:r>
          </a:p>
        </p:txBody>
      </p:sp>
      <p:cxnSp>
        <p:nvCxnSpPr>
          <p:cNvPr id="12" name="Straight Connector 11">
            <a:extLst>
              <a:ext uri="{FF2B5EF4-FFF2-40B4-BE49-F238E27FC236}">
                <a16:creationId xmlns="" xmlns:a16="http://schemas.microsoft.com/office/drawing/2014/main" id="{B32E796E-8D19-4926-B7B8-653B0193901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14" name="Content Placeholder 2">
            <a:extLst>
              <a:ext uri="{FF2B5EF4-FFF2-40B4-BE49-F238E27FC236}">
                <a16:creationId xmlns="" xmlns:a16="http://schemas.microsoft.com/office/drawing/2014/main" id="{F555E16A-7682-4D21-2F6A-EA1B4614827B}"/>
              </a:ext>
            </a:extLst>
          </p:cNvPr>
          <p:cNvGraphicFramePr>
            <a:graphicFrameLocks noGrp="1"/>
          </p:cNvGraphicFramePr>
          <p:nvPr>
            <p:ph idx="1"/>
          </p:nvPr>
        </p:nvGraphicFramePr>
        <p:xfrm>
          <a:off x="451697" y="1944000"/>
          <a:ext cx="11295103" cy="31791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 xmlns:a16="http://schemas.microsoft.com/office/drawing/2014/main" id="{B4B618AA-4BF5-D1F4-E4BA-16A22287C084}"/>
              </a:ext>
            </a:extLst>
          </p:cNvPr>
          <p:cNvSpPr txBox="1"/>
          <p:nvPr/>
        </p:nvSpPr>
        <p:spPr>
          <a:xfrm>
            <a:off x="4724400" y="4800600"/>
            <a:ext cx="2743200" cy="317500"/>
          </a:xfrm>
          <a:prstGeom prst="rect">
            <a:avLst/>
          </a:prstGeom>
        </p:spPr>
        <p:txBody>
          <a:bodyPr lIns="91440" tIns="45720" rIns="91440" bIns="45720" anchor="t">
            <a:normAutofit fontScale="92500" lnSpcReduction="20000"/>
          </a:bodyPr>
          <a:lstStyle/>
          <a:p>
            <a:endParaRPr lang="en-US"/>
          </a:p>
        </p:txBody>
      </p:sp>
    </p:spTree>
    <p:extLst>
      <p:ext uri="{BB962C8B-B14F-4D97-AF65-F5344CB8AC3E}">
        <p14:creationId xmlns:p14="http://schemas.microsoft.com/office/powerpoint/2010/main" val="19153522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 xmlns:a16="http://schemas.microsoft.com/office/drawing/2014/main" id="{C66CC717-08C5-4F3E-B8AA-BA93C8755982}"/>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 xmlns:a16="http://schemas.microsoft.com/office/drawing/2014/main" id="{8C448D53-ACA1-4CA4-B08A-09FB0780C79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2FB770B9-EB52-5578-3B17-227F0035D06D}"/>
              </a:ext>
            </a:extLst>
          </p:cNvPr>
          <p:cNvSpPr>
            <a:spLocks noGrp="1"/>
          </p:cNvSpPr>
          <p:nvPr>
            <p:ph type="title"/>
          </p:nvPr>
        </p:nvSpPr>
        <p:spPr>
          <a:xfrm>
            <a:off x="6311900" y="448056"/>
            <a:ext cx="5428996" cy="3401568"/>
          </a:xfrm>
        </p:spPr>
        <p:txBody>
          <a:bodyPr vert="horz" lIns="0" tIns="0" rIns="0" bIns="0" rtlCol="0" anchor="b">
            <a:normAutofit/>
          </a:bodyPr>
          <a:lstStyle/>
          <a:p>
            <a:pPr>
              <a:lnSpc>
                <a:spcPct val="100000"/>
              </a:lnSpc>
            </a:pPr>
            <a:r>
              <a:rPr lang="en-US" sz="6400"/>
              <a:t>    Thank You </a:t>
            </a:r>
          </a:p>
        </p:txBody>
      </p:sp>
      <p:pic>
        <p:nvPicPr>
          <p:cNvPr id="7" name="Content Placeholder 6" descr="Handshake">
            <a:extLst>
              <a:ext uri="{FF2B5EF4-FFF2-40B4-BE49-F238E27FC236}">
                <a16:creationId xmlns="" xmlns:a16="http://schemas.microsoft.com/office/drawing/2014/main" id="{837685D6-954F-D2FA-9F60-3F084E8046AF}"/>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451104" y="510712"/>
            <a:ext cx="5422576" cy="5422576"/>
          </a:xfrm>
          <a:prstGeom prst="rect">
            <a:avLst/>
          </a:prstGeom>
        </p:spPr>
      </p:pic>
      <p:cxnSp>
        <p:nvCxnSpPr>
          <p:cNvPr id="21" name="Straight Connector 20">
            <a:extLst>
              <a:ext uri="{FF2B5EF4-FFF2-40B4-BE49-F238E27FC236}">
                <a16:creationId xmlns="" xmlns:a16="http://schemas.microsoft.com/office/drawing/2014/main" id="{3B5719CE-F76F-4313-9A48-ADF79E67BB3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6318321" y="4122000"/>
            <a:ext cx="5447091"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5564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 xmlns:a16="http://schemas.microsoft.com/office/drawing/2014/main" id="{1FC4AC91-30B8-4B0B-A187-C39F191319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7443F288-04E3-F6EE-4B3C-BF7C6425CA95}"/>
              </a:ext>
            </a:extLst>
          </p:cNvPr>
          <p:cNvSpPr>
            <a:spLocks noGrp="1"/>
          </p:cNvSpPr>
          <p:nvPr>
            <p:ph type="title"/>
          </p:nvPr>
        </p:nvSpPr>
        <p:spPr>
          <a:xfrm>
            <a:off x="448056" y="389970"/>
            <a:ext cx="11301984" cy="860400"/>
          </a:xfrm>
        </p:spPr>
        <p:txBody>
          <a:bodyPr anchor="b">
            <a:normAutofit/>
          </a:bodyPr>
          <a:lstStyle/>
          <a:p>
            <a:r>
              <a:rPr lang="en-US">
                <a:latin typeface="+mn-lt"/>
                <a:ea typeface="+mn-lt"/>
                <a:cs typeface="+mn-lt"/>
              </a:rPr>
              <a:t>Introduction of Project</a:t>
            </a:r>
            <a:r>
              <a:rPr lang="en-US"/>
              <a:t> </a:t>
            </a:r>
          </a:p>
        </p:txBody>
      </p:sp>
      <p:cxnSp>
        <p:nvCxnSpPr>
          <p:cNvPr id="66" name="Straight Connector 65">
            <a:extLst>
              <a:ext uri="{FF2B5EF4-FFF2-40B4-BE49-F238E27FC236}">
                <a16:creationId xmlns="" xmlns:a16="http://schemas.microsoft.com/office/drawing/2014/main" id="{493FE3F6-2B23-4E4E-AA49-C212646DC78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49400" y="16092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59" name="Content Placeholder 2">
            <a:extLst>
              <a:ext uri="{FF2B5EF4-FFF2-40B4-BE49-F238E27FC236}">
                <a16:creationId xmlns="" xmlns:a16="http://schemas.microsoft.com/office/drawing/2014/main" id="{819D9001-C8AB-77CB-3501-D31EDC0934B3}"/>
              </a:ext>
            </a:extLst>
          </p:cNvPr>
          <p:cNvGraphicFramePr>
            <a:graphicFrameLocks noGrp="1"/>
          </p:cNvGraphicFramePr>
          <p:nvPr>
            <p:ph idx="1"/>
            <p:extLst>
              <p:ext uri="{D42A27DB-BD31-4B8C-83A1-F6EECF244321}">
                <p14:modId xmlns:p14="http://schemas.microsoft.com/office/powerpoint/2010/main" val="1972022618"/>
              </p:ext>
            </p:extLst>
          </p:nvPr>
        </p:nvGraphicFramePr>
        <p:xfrm>
          <a:off x="450000" y="1608440"/>
          <a:ext cx="11518855" cy="49743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6758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19">
            <a:extLst>
              <a:ext uri="{FF2B5EF4-FFF2-40B4-BE49-F238E27FC236}">
                <a16:creationId xmlns="" xmlns:a16="http://schemas.microsoft.com/office/drawing/2014/main" id="{1FC4AC91-30B8-4B0B-A187-C39F191319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F1830BD3-A94D-6CB5-B935-650944508C68}"/>
              </a:ext>
            </a:extLst>
          </p:cNvPr>
          <p:cNvSpPr>
            <a:spLocks noGrp="1"/>
          </p:cNvSpPr>
          <p:nvPr>
            <p:ph type="title"/>
          </p:nvPr>
        </p:nvSpPr>
        <p:spPr>
          <a:xfrm>
            <a:off x="448056" y="389970"/>
            <a:ext cx="11301984" cy="860400"/>
          </a:xfrm>
        </p:spPr>
        <p:txBody>
          <a:bodyPr anchor="b">
            <a:noAutofit/>
          </a:bodyPr>
          <a:lstStyle/>
          <a:p>
            <a:r>
              <a:rPr lang="en-US" sz="6400"/>
              <a:t>Need of Project </a:t>
            </a:r>
          </a:p>
        </p:txBody>
      </p:sp>
      <p:cxnSp>
        <p:nvCxnSpPr>
          <p:cNvPr id="28" name="Straight Connector 21">
            <a:extLst>
              <a:ext uri="{FF2B5EF4-FFF2-40B4-BE49-F238E27FC236}">
                <a16:creationId xmlns="" xmlns:a16="http://schemas.microsoft.com/office/drawing/2014/main" id="{493FE3F6-2B23-4E4E-AA49-C212646DC78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49400" y="16092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 xmlns:a16="http://schemas.microsoft.com/office/drawing/2014/main" id="{6E621367-D286-4696-9034-7314F8B351A7}"/>
              </a:ext>
            </a:extLst>
          </p:cNvPr>
          <p:cNvGraphicFramePr>
            <a:graphicFrameLocks noGrp="1"/>
          </p:cNvGraphicFramePr>
          <p:nvPr>
            <p:ph idx="1"/>
            <p:extLst>
              <p:ext uri="{D42A27DB-BD31-4B8C-83A1-F6EECF244321}">
                <p14:modId xmlns:p14="http://schemas.microsoft.com/office/powerpoint/2010/main" val="96975608"/>
              </p:ext>
            </p:extLst>
          </p:nvPr>
        </p:nvGraphicFramePr>
        <p:xfrm>
          <a:off x="450000" y="2059200"/>
          <a:ext cx="11293475" cy="37830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77703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9" name="Rectangle 54">
            <a:extLst>
              <a:ext uri="{FF2B5EF4-FFF2-40B4-BE49-F238E27FC236}">
                <a16:creationId xmlns="" xmlns:a16="http://schemas.microsoft.com/office/drawing/2014/main" id="{4CFC294A-7FF8-4114-B0AD-F3B7F15EFC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53BFA69C-CC70-6E72-0198-3566AC811B0F}"/>
              </a:ext>
            </a:extLst>
          </p:cNvPr>
          <p:cNvSpPr>
            <a:spLocks noGrp="1"/>
          </p:cNvSpPr>
          <p:nvPr>
            <p:ph type="title"/>
          </p:nvPr>
        </p:nvSpPr>
        <p:spPr>
          <a:xfrm>
            <a:off x="448056" y="226800"/>
            <a:ext cx="11301984" cy="984885"/>
          </a:xfrm>
        </p:spPr>
        <p:txBody>
          <a:bodyPr>
            <a:normAutofit/>
          </a:bodyPr>
          <a:lstStyle/>
          <a:p>
            <a:r>
              <a:rPr lang="en-US" sz="6400"/>
              <a:t>Aim of Project</a:t>
            </a:r>
          </a:p>
        </p:txBody>
      </p:sp>
      <p:cxnSp>
        <p:nvCxnSpPr>
          <p:cNvPr id="60" name="Straight Connector 56">
            <a:extLst>
              <a:ext uri="{FF2B5EF4-FFF2-40B4-BE49-F238E27FC236}">
                <a16:creationId xmlns="" xmlns:a16="http://schemas.microsoft.com/office/drawing/2014/main" id="{493FE3F6-2B23-4E4E-AA49-C212646DC78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49400" y="16092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21" name="Content Placeholder 2">
            <a:extLst>
              <a:ext uri="{FF2B5EF4-FFF2-40B4-BE49-F238E27FC236}">
                <a16:creationId xmlns="" xmlns:a16="http://schemas.microsoft.com/office/drawing/2014/main" id="{7C163848-6A16-3E31-376A-43833E91D4CE}"/>
              </a:ext>
            </a:extLst>
          </p:cNvPr>
          <p:cNvGraphicFramePr>
            <a:graphicFrameLocks noGrp="1"/>
          </p:cNvGraphicFramePr>
          <p:nvPr>
            <p:ph idx="1"/>
            <p:extLst>
              <p:ext uri="{D42A27DB-BD31-4B8C-83A1-F6EECF244321}">
                <p14:modId xmlns:p14="http://schemas.microsoft.com/office/powerpoint/2010/main" val="1742634589"/>
              </p:ext>
            </p:extLst>
          </p:nvPr>
        </p:nvGraphicFramePr>
        <p:xfrm>
          <a:off x="450000" y="2059200"/>
          <a:ext cx="11293475" cy="37830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4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 xmlns:a16="http://schemas.microsoft.com/office/drawing/2014/main" id="{4CFC294A-7FF8-4114-B0AD-F3B7F15EFC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A9350DE6-1268-4B90-256F-06EA7B476F62}"/>
              </a:ext>
            </a:extLst>
          </p:cNvPr>
          <p:cNvSpPr>
            <a:spLocks noGrp="1"/>
          </p:cNvSpPr>
          <p:nvPr>
            <p:ph type="title"/>
          </p:nvPr>
        </p:nvSpPr>
        <p:spPr>
          <a:xfrm>
            <a:off x="448056" y="226800"/>
            <a:ext cx="11301984" cy="984885"/>
          </a:xfrm>
        </p:spPr>
        <p:txBody>
          <a:bodyPr>
            <a:normAutofit/>
          </a:bodyPr>
          <a:lstStyle/>
          <a:p>
            <a:pPr lvl="1"/>
            <a:r>
              <a:rPr lang="en-US" sz="6400" i="1">
                <a:solidFill>
                  <a:schemeClr val="tx1"/>
                </a:solidFill>
                <a:latin typeface="+mn-lt"/>
                <a:ea typeface="+mj-lt"/>
                <a:cs typeface="+mj-lt"/>
              </a:rPr>
              <a:t>Objectives</a:t>
            </a:r>
            <a:endParaRPr lang="en-US" sz="6400" i="1">
              <a:solidFill>
                <a:schemeClr val="tx1"/>
              </a:solidFill>
              <a:latin typeface="Bell MT"/>
            </a:endParaRPr>
          </a:p>
          <a:p>
            <a:endParaRPr lang="en-US" sz="6400"/>
          </a:p>
        </p:txBody>
      </p:sp>
      <p:cxnSp>
        <p:nvCxnSpPr>
          <p:cNvPr id="36" name="Straight Connector 35">
            <a:extLst>
              <a:ext uri="{FF2B5EF4-FFF2-40B4-BE49-F238E27FC236}">
                <a16:creationId xmlns="" xmlns:a16="http://schemas.microsoft.com/office/drawing/2014/main" id="{493FE3F6-2B23-4E4E-AA49-C212646DC78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49400" y="16092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30" name="Content Placeholder 2">
            <a:extLst>
              <a:ext uri="{FF2B5EF4-FFF2-40B4-BE49-F238E27FC236}">
                <a16:creationId xmlns="" xmlns:a16="http://schemas.microsoft.com/office/drawing/2014/main" id="{E1708A0A-1591-B340-EAEE-931FEE93B60F}"/>
              </a:ext>
            </a:extLst>
          </p:cNvPr>
          <p:cNvGraphicFramePr/>
          <p:nvPr>
            <p:extLst>
              <p:ext uri="{D42A27DB-BD31-4B8C-83A1-F6EECF244321}">
                <p14:modId xmlns:p14="http://schemas.microsoft.com/office/powerpoint/2010/main" val="746877212"/>
              </p:ext>
            </p:extLst>
          </p:nvPr>
        </p:nvGraphicFramePr>
        <p:xfrm>
          <a:off x="450000" y="2059200"/>
          <a:ext cx="11293475" cy="37830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31239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 xmlns:a16="http://schemas.microsoft.com/office/drawing/2014/main" id="{4CFC294A-7FF8-4114-B0AD-F3B7F15EFC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1B7455DF-1235-8482-9302-5C2596DF297D}"/>
              </a:ext>
            </a:extLst>
          </p:cNvPr>
          <p:cNvSpPr>
            <a:spLocks noGrp="1"/>
          </p:cNvSpPr>
          <p:nvPr>
            <p:ph type="title"/>
          </p:nvPr>
        </p:nvSpPr>
        <p:spPr>
          <a:xfrm>
            <a:off x="448056" y="226800"/>
            <a:ext cx="11301984" cy="984885"/>
          </a:xfrm>
        </p:spPr>
        <p:txBody>
          <a:bodyPr>
            <a:normAutofit/>
          </a:bodyPr>
          <a:lstStyle/>
          <a:p>
            <a:r>
              <a:rPr lang="en-US" sz="6400" dirty="0"/>
              <a:t>Components of Project </a:t>
            </a:r>
          </a:p>
        </p:txBody>
      </p:sp>
      <p:cxnSp>
        <p:nvCxnSpPr>
          <p:cNvPr id="36" name="Straight Connector 35">
            <a:extLst>
              <a:ext uri="{FF2B5EF4-FFF2-40B4-BE49-F238E27FC236}">
                <a16:creationId xmlns="" xmlns:a16="http://schemas.microsoft.com/office/drawing/2014/main" id="{493FE3F6-2B23-4E4E-AA49-C212646DC78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49400" y="16092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29" name="Content Placeholder 2">
            <a:extLst>
              <a:ext uri="{FF2B5EF4-FFF2-40B4-BE49-F238E27FC236}">
                <a16:creationId xmlns="" xmlns:a16="http://schemas.microsoft.com/office/drawing/2014/main" id="{04CC0614-0B9C-2898-47A0-B6CF81A6F4A4}"/>
              </a:ext>
            </a:extLst>
          </p:cNvPr>
          <p:cNvGraphicFramePr>
            <a:graphicFrameLocks noGrp="1"/>
          </p:cNvGraphicFramePr>
          <p:nvPr>
            <p:ph idx="1"/>
            <p:extLst>
              <p:ext uri="{D42A27DB-BD31-4B8C-83A1-F6EECF244321}">
                <p14:modId xmlns:p14="http://schemas.microsoft.com/office/powerpoint/2010/main" val="2986801267"/>
              </p:ext>
            </p:extLst>
          </p:nvPr>
        </p:nvGraphicFramePr>
        <p:xfrm>
          <a:off x="382765" y="2070406"/>
          <a:ext cx="11293475" cy="37830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44443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8" name="Rectangle 43">
            <a:extLst>
              <a:ext uri="{FF2B5EF4-FFF2-40B4-BE49-F238E27FC236}">
                <a16:creationId xmlns="" xmlns:a16="http://schemas.microsoft.com/office/drawing/2014/main" id="{B87A0A1E-1504-4B05-9042-77FA53EBFF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30576439-21F6-B4AB-D5DC-C39F7FB8783A}"/>
              </a:ext>
            </a:extLst>
          </p:cNvPr>
          <p:cNvSpPr>
            <a:spLocks noGrp="1"/>
          </p:cNvSpPr>
          <p:nvPr>
            <p:ph type="title"/>
          </p:nvPr>
        </p:nvSpPr>
        <p:spPr>
          <a:xfrm>
            <a:off x="448056" y="388800"/>
            <a:ext cx="7380000" cy="860400"/>
          </a:xfrm>
        </p:spPr>
        <p:txBody>
          <a:bodyPr anchor="b">
            <a:normAutofit/>
          </a:bodyPr>
          <a:lstStyle/>
          <a:p>
            <a:r>
              <a:rPr lang="en-US" sz="4000">
                <a:latin typeface="Bell MT"/>
                <a:ea typeface="Calibri"/>
                <a:cs typeface="Calibri"/>
              </a:rPr>
              <a:t>ESP8266 WIFI Module</a:t>
            </a:r>
            <a:endParaRPr lang="en-US" sz="4000">
              <a:latin typeface="Bell MT"/>
            </a:endParaRPr>
          </a:p>
        </p:txBody>
      </p:sp>
      <p:cxnSp>
        <p:nvCxnSpPr>
          <p:cNvPr id="49" name="Straight Connector 45">
            <a:extLst>
              <a:ext uri="{FF2B5EF4-FFF2-40B4-BE49-F238E27FC236}">
                <a16:creationId xmlns="" xmlns:a16="http://schemas.microsoft.com/office/drawing/2014/main" id="{B32E796E-8D19-4926-B7B8-653B0193901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50000" y="1609200"/>
            <a:ext cx="73836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Content Placeholder 13">
            <a:extLst>
              <a:ext uri="{FF2B5EF4-FFF2-40B4-BE49-F238E27FC236}">
                <a16:creationId xmlns="" xmlns:a16="http://schemas.microsoft.com/office/drawing/2014/main" id="{1CE31A8A-55AD-2AD0-70BB-9D01EE093F79}"/>
              </a:ext>
            </a:extLst>
          </p:cNvPr>
          <p:cNvSpPr>
            <a:spLocks noGrp="1"/>
          </p:cNvSpPr>
          <p:nvPr>
            <p:ph idx="1"/>
          </p:nvPr>
        </p:nvSpPr>
        <p:spPr>
          <a:xfrm>
            <a:off x="448056" y="1944000"/>
            <a:ext cx="7380000" cy="4006800"/>
          </a:xfrm>
        </p:spPr>
        <p:txBody>
          <a:bodyPr vert="horz" wrap="square" lIns="0" tIns="0" rIns="91440" bIns="0" rtlCol="0" anchor="t">
            <a:normAutofit/>
          </a:bodyPr>
          <a:lstStyle/>
          <a:p>
            <a:pPr marL="449580" indent="-447675">
              <a:lnSpc>
                <a:spcPct val="110000"/>
              </a:lnSpc>
            </a:pPr>
            <a:r>
              <a:rPr lang="en-US" sz="1400">
                <a:solidFill>
                  <a:schemeClr val="tx1"/>
                </a:solidFill>
                <a:ea typeface="+mn-lt"/>
                <a:cs typeface="+mn-lt"/>
              </a:rPr>
              <a:t>Number of GPIO (General Purpose Input/Output) pins: The ESP8266 module typically has 11 GPIO pins, which can be used for both input and output operations.</a:t>
            </a:r>
          </a:p>
          <a:p>
            <a:pPr marL="449580" indent="-447675">
              <a:lnSpc>
                <a:spcPct val="110000"/>
              </a:lnSpc>
            </a:pPr>
            <a:r>
              <a:rPr lang="en-US" sz="1400">
                <a:solidFill>
                  <a:schemeClr val="tx1"/>
                </a:solidFill>
                <a:ea typeface="+mn-lt"/>
                <a:cs typeface="+mn-lt"/>
              </a:rPr>
              <a:t>Power handling capacity: The ESP8266 module operates on a supply voltage of 3.3 volts. It is important to note that the module is not 5V tolerant, and using a voltage higher than 3.3 volts can damage the module.</a:t>
            </a:r>
            <a:endParaRPr lang="en-US" sz="1400">
              <a:solidFill>
                <a:schemeClr val="tx1"/>
              </a:solidFill>
            </a:endParaRPr>
          </a:p>
          <a:p>
            <a:pPr marL="449580" indent="-447675">
              <a:lnSpc>
                <a:spcPct val="110000"/>
              </a:lnSpc>
            </a:pPr>
            <a:r>
              <a:rPr lang="en-US" sz="1400">
                <a:solidFill>
                  <a:schemeClr val="tx1"/>
                </a:solidFill>
                <a:ea typeface="+mn-lt"/>
                <a:cs typeface="+mn-lt"/>
              </a:rPr>
              <a:t>Current requirements: The ESP8266 module has varying current requirements depending on its operating mode and usage. In general, it can consume around 70-170 mA during active </a:t>
            </a:r>
            <a:r>
              <a:rPr lang="en-US" sz="1400" err="1">
                <a:solidFill>
                  <a:schemeClr val="tx1"/>
                </a:solidFill>
                <a:ea typeface="+mn-lt"/>
                <a:cs typeface="+mn-lt"/>
              </a:rPr>
              <a:t>WiFi</a:t>
            </a:r>
            <a:r>
              <a:rPr lang="en-US" sz="1400">
                <a:solidFill>
                  <a:schemeClr val="tx1"/>
                </a:solidFill>
                <a:ea typeface="+mn-lt"/>
                <a:cs typeface="+mn-lt"/>
              </a:rPr>
              <a:t> transmission and reception, and around 20-40 mA during normal operation.</a:t>
            </a:r>
            <a:endParaRPr lang="en-US" sz="1400">
              <a:solidFill>
                <a:schemeClr val="tx1"/>
              </a:solidFill>
            </a:endParaRPr>
          </a:p>
          <a:p>
            <a:pPr marL="449580" indent="-447675">
              <a:lnSpc>
                <a:spcPct val="110000"/>
              </a:lnSpc>
            </a:pPr>
            <a:r>
              <a:rPr lang="en-US" sz="1400">
                <a:solidFill>
                  <a:schemeClr val="tx1"/>
                </a:solidFill>
                <a:ea typeface="+mn-lt"/>
                <a:cs typeface="+mn-lt"/>
              </a:rPr>
              <a:t>Communication interface: The ESP8266 module supports UART (Universal Asynchronous Receiver-Transmitter) communication, allowing it to communicate with microcontrollers like Arduino through serial communication.</a:t>
            </a:r>
          </a:p>
          <a:p>
            <a:pPr marL="449580" indent="-447675">
              <a:lnSpc>
                <a:spcPct val="110000"/>
              </a:lnSpc>
            </a:pPr>
            <a:r>
              <a:rPr lang="en-US" sz="1400" err="1">
                <a:solidFill>
                  <a:schemeClr val="tx1"/>
                </a:solidFill>
                <a:ea typeface="+mn-lt"/>
                <a:cs typeface="+mn-lt"/>
              </a:rPr>
              <a:t>WiFi</a:t>
            </a:r>
            <a:r>
              <a:rPr lang="en-US" sz="1400">
                <a:solidFill>
                  <a:schemeClr val="tx1"/>
                </a:solidFill>
                <a:ea typeface="+mn-lt"/>
                <a:cs typeface="+mn-lt"/>
              </a:rPr>
              <a:t> capabilities: The ESP8266 module is specifically designed for </a:t>
            </a:r>
            <a:r>
              <a:rPr lang="en-US" sz="1400" err="1">
                <a:solidFill>
                  <a:schemeClr val="tx1"/>
                </a:solidFill>
                <a:ea typeface="+mn-lt"/>
                <a:cs typeface="+mn-lt"/>
              </a:rPr>
              <a:t>WiFi</a:t>
            </a:r>
            <a:r>
              <a:rPr lang="en-US" sz="1400">
                <a:solidFill>
                  <a:schemeClr val="tx1"/>
                </a:solidFill>
                <a:ea typeface="+mn-lt"/>
                <a:cs typeface="+mn-lt"/>
              </a:rPr>
              <a:t> connectivity. It supports 802.11 b/g/n standards and can function as a </a:t>
            </a:r>
            <a:r>
              <a:rPr lang="en-US" sz="1400" err="1">
                <a:solidFill>
                  <a:schemeClr val="tx1"/>
                </a:solidFill>
                <a:ea typeface="+mn-lt"/>
                <a:cs typeface="+mn-lt"/>
              </a:rPr>
              <a:t>WiFi</a:t>
            </a:r>
            <a:r>
              <a:rPr lang="en-US" sz="1400">
                <a:solidFill>
                  <a:schemeClr val="tx1"/>
                </a:solidFill>
                <a:ea typeface="+mn-lt"/>
                <a:cs typeface="+mn-lt"/>
              </a:rPr>
              <a:t> client or a </a:t>
            </a:r>
            <a:r>
              <a:rPr lang="en-US" sz="1400" err="1">
                <a:solidFill>
                  <a:schemeClr val="tx1"/>
                </a:solidFill>
                <a:ea typeface="+mn-lt"/>
                <a:cs typeface="+mn-lt"/>
              </a:rPr>
              <a:t>WiFi</a:t>
            </a:r>
            <a:r>
              <a:rPr lang="en-US" sz="1400">
                <a:solidFill>
                  <a:schemeClr val="tx1"/>
                </a:solidFill>
                <a:ea typeface="+mn-lt"/>
                <a:cs typeface="+mn-lt"/>
              </a:rPr>
              <a:t> access point, allowing devices to connect to it or connect to an existing </a:t>
            </a:r>
            <a:r>
              <a:rPr lang="en-US" sz="1400" err="1">
                <a:solidFill>
                  <a:schemeClr val="tx1"/>
                </a:solidFill>
                <a:ea typeface="+mn-lt"/>
                <a:cs typeface="+mn-lt"/>
              </a:rPr>
              <a:t>WiFi</a:t>
            </a:r>
            <a:r>
              <a:rPr lang="en-US" sz="1400">
                <a:solidFill>
                  <a:schemeClr val="tx1"/>
                </a:solidFill>
                <a:ea typeface="+mn-lt"/>
                <a:cs typeface="+mn-lt"/>
              </a:rPr>
              <a:t> network.</a:t>
            </a:r>
          </a:p>
          <a:p>
            <a:pPr marL="449580" indent="-447675">
              <a:lnSpc>
                <a:spcPct val="110000"/>
              </a:lnSpc>
            </a:pPr>
            <a:endParaRPr lang="en-US" sz="1400"/>
          </a:p>
        </p:txBody>
      </p:sp>
      <p:pic>
        <p:nvPicPr>
          <p:cNvPr id="4" name="Picture 4">
            <a:extLst>
              <a:ext uri="{FF2B5EF4-FFF2-40B4-BE49-F238E27FC236}">
                <a16:creationId xmlns="" xmlns:a16="http://schemas.microsoft.com/office/drawing/2014/main" id="{DE075D05-BFC5-C721-CF0A-A131285CDC76}"/>
              </a:ext>
            </a:extLst>
          </p:cNvPr>
          <p:cNvPicPr>
            <a:picLocks noChangeAspect="1"/>
          </p:cNvPicPr>
          <p:nvPr/>
        </p:nvPicPr>
        <p:blipFill rotWithShape="1">
          <a:blip r:embed="rId2">
            <a:extLst>
              <a:ext uri="{837473B0-CC2E-450A-ABE3-18F120FF3D39}">
                <a1611:picAttrSrcUrl xmlns="" xmlns:a1611="http://schemas.microsoft.com/office/drawing/2016/11/main" r:id="rId3"/>
              </a:ext>
            </a:extLst>
          </a:blip>
          <a:srcRect l="26153" r="26298"/>
          <a:stretch/>
        </p:blipFill>
        <p:spPr>
          <a:xfrm>
            <a:off x="8256588" y="450000"/>
            <a:ext cx="3492000" cy="5508000"/>
          </a:xfrm>
          <a:prstGeom prst="rect">
            <a:avLst/>
          </a:prstGeom>
        </p:spPr>
      </p:pic>
      <p:sp>
        <p:nvSpPr>
          <p:cNvPr id="5" name="TextBox 4">
            <a:extLst>
              <a:ext uri="{FF2B5EF4-FFF2-40B4-BE49-F238E27FC236}">
                <a16:creationId xmlns="" xmlns:a16="http://schemas.microsoft.com/office/drawing/2014/main" id="{F68ABE4B-5C9A-51B9-5529-8F69220F80AD}"/>
              </a:ext>
            </a:extLst>
          </p:cNvPr>
          <p:cNvSpPr txBox="1"/>
          <p:nvPr/>
        </p:nvSpPr>
        <p:spPr>
          <a:xfrm>
            <a:off x="11563857" y="5757945"/>
            <a:ext cx="184731" cy="200055"/>
          </a:xfrm>
          <a:prstGeom prst="rect">
            <a:avLst/>
          </a:prstGeom>
          <a:solidFill>
            <a:srgbClr val="000000"/>
          </a:solidFill>
        </p:spPr>
        <p:txBody>
          <a:bodyPr wrap="none" lIns="91440" tIns="45720" rIns="91440" bIns="45720" anchor="t">
            <a:spAutoFit/>
          </a:bodyPr>
          <a:lstStyle/>
          <a:p>
            <a:pPr algn="r">
              <a:spcAft>
                <a:spcPts val="600"/>
              </a:spcAft>
            </a:pPr>
            <a:endParaRPr lang="en-US" sz="700">
              <a:solidFill>
                <a:srgbClr val="FFFFFF"/>
              </a:solidFill>
            </a:endParaRPr>
          </a:p>
        </p:txBody>
      </p:sp>
    </p:spTree>
    <p:extLst>
      <p:ext uri="{BB962C8B-B14F-4D97-AF65-F5344CB8AC3E}">
        <p14:creationId xmlns:p14="http://schemas.microsoft.com/office/powerpoint/2010/main" val="39068562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27">
            <a:extLst>
              <a:ext uri="{FF2B5EF4-FFF2-40B4-BE49-F238E27FC236}">
                <a16:creationId xmlns="" xmlns:a16="http://schemas.microsoft.com/office/drawing/2014/main" id="{B87A0A1E-1504-4B05-9042-77FA53EBFF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CE7AEFF7-1580-1185-9011-9EDE7B9F9D64}"/>
              </a:ext>
            </a:extLst>
          </p:cNvPr>
          <p:cNvSpPr>
            <a:spLocks noGrp="1"/>
          </p:cNvSpPr>
          <p:nvPr>
            <p:ph type="title"/>
          </p:nvPr>
        </p:nvSpPr>
        <p:spPr>
          <a:xfrm>
            <a:off x="448056" y="388800"/>
            <a:ext cx="7380000" cy="860400"/>
          </a:xfrm>
        </p:spPr>
        <p:txBody>
          <a:bodyPr vert="horz" wrap="square" lIns="0" tIns="0" rIns="0" bIns="0" rtlCol="0" anchor="b">
            <a:noAutofit/>
          </a:bodyPr>
          <a:lstStyle/>
          <a:p>
            <a:r>
              <a:rPr lang="en-US" sz="6000">
                <a:latin typeface="Bell MT"/>
                <a:ea typeface="Calibri"/>
                <a:cs typeface="Calibri"/>
              </a:rPr>
              <a:t>Arduino Uno R3</a:t>
            </a:r>
            <a:endParaRPr lang="en-US" sz="6000">
              <a:latin typeface="Bell MT"/>
            </a:endParaRPr>
          </a:p>
        </p:txBody>
      </p:sp>
      <p:cxnSp>
        <p:nvCxnSpPr>
          <p:cNvPr id="33" name="Straight Connector 29">
            <a:extLst>
              <a:ext uri="{FF2B5EF4-FFF2-40B4-BE49-F238E27FC236}">
                <a16:creationId xmlns="" xmlns:a16="http://schemas.microsoft.com/office/drawing/2014/main" id="{B32E796E-8D19-4926-B7B8-653B0193901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50000" y="1609200"/>
            <a:ext cx="73836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C0995779-DBE5-446E-0831-2AC1275CFAD9}"/>
              </a:ext>
            </a:extLst>
          </p:cNvPr>
          <p:cNvSpPr>
            <a:spLocks noGrp="1"/>
          </p:cNvSpPr>
          <p:nvPr>
            <p:ph idx="1"/>
          </p:nvPr>
        </p:nvSpPr>
        <p:spPr>
          <a:xfrm>
            <a:off x="448056" y="1944000"/>
            <a:ext cx="7380000" cy="4006800"/>
          </a:xfrm>
        </p:spPr>
        <p:txBody>
          <a:bodyPr vert="horz" wrap="square" lIns="0" tIns="0" rIns="91440" bIns="0" rtlCol="0" anchor="t">
            <a:normAutofit/>
          </a:bodyPr>
          <a:lstStyle/>
          <a:p>
            <a:pPr marL="449580" indent="-447675">
              <a:lnSpc>
                <a:spcPct val="110000"/>
              </a:lnSpc>
            </a:pPr>
            <a:r>
              <a:rPr lang="en-US" sz="1700">
                <a:solidFill>
                  <a:schemeClr val="tx1"/>
                </a:solidFill>
                <a:ea typeface="+mn-lt"/>
                <a:cs typeface="+mn-lt"/>
              </a:rPr>
              <a:t>Number of digital input/output pins: 14</a:t>
            </a:r>
            <a:endParaRPr lang="en-US" sz="1700">
              <a:solidFill>
                <a:schemeClr val="tx1"/>
              </a:solidFill>
            </a:endParaRPr>
          </a:p>
          <a:p>
            <a:pPr marL="449580" indent="-447675">
              <a:lnSpc>
                <a:spcPct val="110000"/>
              </a:lnSpc>
            </a:pPr>
            <a:r>
              <a:rPr lang="en-US" sz="1700">
                <a:solidFill>
                  <a:schemeClr val="tx1"/>
                </a:solidFill>
                <a:ea typeface="+mn-lt"/>
                <a:cs typeface="+mn-lt"/>
              </a:rPr>
              <a:t>Number of analog input pins: 6</a:t>
            </a:r>
            <a:endParaRPr lang="en-US" sz="1700">
              <a:solidFill>
                <a:schemeClr val="tx1"/>
              </a:solidFill>
            </a:endParaRPr>
          </a:p>
          <a:p>
            <a:pPr marL="449580" indent="-447675">
              <a:lnSpc>
                <a:spcPct val="110000"/>
              </a:lnSpc>
            </a:pPr>
            <a:r>
              <a:rPr lang="en-US" sz="1700">
                <a:solidFill>
                  <a:schemeClr val="tx1"/>
                </a:solidFill>
                <a:ea typeface="+mn-lt"/>
                <a:cs typeface="+mn-lt"/>
              </a:rPr>
              <a:t>Power handling capacity: The Arduino Uno R3 can be powered through USB or an external power source. It can handle a voltage range of 6 to 20 volts.</a:t>
            </a:r>
            <a:endParaRPr lang="en-US" sz="1700">
              <a:solidFill>
                <a:schemeClr val="tx1"/>
              </a:solidFill>
            </a:endParaRPr>
          </a:p>
          <a:p>
            <a:pPr marL="449580" indent="-447675">
              <a:lnSpc>
                <a:spcPct val="110000"/>
              </a:lnSpc>
            </a:pPr>
            <a:r>
              <a:rPr lang="en-US" sz="1700">
                <a:solidFill>
                  <a:schemeClr val="tx1"/>
                </a:solidFill>
                <a:ea typeface="+mn-lt"/>
                <a:cs typeface="+mn-lt"/>
              </a:rPr>
              <a:t>Current requirements: The board operates on a supply voltage of 5 volts. The recommended input current is 7-12 mA for 3.3V pins and 20 mA for 5V pins.</a:t>
            </a:r>
            <a:endParaRPr lang="en-US" sz="1700">
              <a:solidFill>
                <a:schemeClr val="tx1"/>
              </a:solidFill>
            </a:endParaRPr>
          </a:p>
          <a:p>
            <a:pPr marL="449580" indent="-447675">
              <a:lnSpc>
                <a:spcPct val="110000"/>
              </a:lnSpc>
            </a:pPr>
            <a:r>
              <a:rPr lang="en-US" sz="1700">
                <a:solidFill>
                  <a:schemeClr val="tx1"/>
                </a:solidFill>
                <a:ea typeface="+mn-lt"/>
                <a:cs typeface="+mn-lt"/>
              </a:rPr>
              <a:t>Output pins: The digital output pins can provide a maximum of 40 mA current each.</a:t>
            </a:r>
            <a:endParaRPr lang="en-US" sz="1700">
              <a:solidFill>
                <a:schemeClr val="tx1"/>
              </a:solidFill>
            </a:endParaRPr>
          </a:p>
          <a:p>
            <a:pPr marL="449580" indent="-447675">
              <a:lnSpc>
                <a:spcPct val="110000"/>
              </a:lnSpc>
            </a:pPr>
            <a:r>
              <a:rPr lang="en-US" sz="1700">
                <a:solidFill>
                  <a:schemeClr val="tx1"/>
                </a:solidFill>
                <a:ea typeface="+mn-lt"/>
                <a:cs typeface="+mn-lt"/>
              </a:rPr>
              <a:t>Analog pins: The Arduino Uno R3 has 6 analog input pins labeled A0 to A5, which can measure analog voltages in the range of 0 to 5 volts.</a:t>
            </a:r>
            <a:endParaRPr lang="en-US" sz="1700">
              <a:solidFill>
                <a:schemeClr val="tx1"/>
              </a:solidFill>
            </a:endParaRPr>
          </a:p>
        </p:txBody>
      </p:sp>
      <p:pic>
        <p:nvPicPr>
          <p:cNvPr id="7" name="Picture 8" descr="A picture containing electronics, circuit&#10;&#10;Description automatically generated">
            <a:extLst>
              <a:ext uri="{FF2B5EF4-FFF2-40B4-BE49-F238E27FC236}">
                <a16:creationId xmlns="" xmlns:a16="http://schemas.microsoft.com/office/drawing/2014/main" id="{01542A8E-6F52-6577-054C-CA29C929F74A}"/>
              </a:ext>
            </a:extLst>
          </p:cNvPr>
          <p:cNvPicPr>
            <a:picLocks noChangeAspect="1"/>
          </p:cNvPicPr>
          <p:nvPr/>
        </p:nvPicPr>
        <p:blipFill rotWithShape="1">
          <a:blip r:embed="rId2">
            <a:extLst>
              <a:ext uri="{837473B0-CC2E-450A-ABE3-18F120FF3D39}">
                <a1611:picAttrSrcUrl xmlns="" xmlns:a1611="http://schemas.microsoft.com/office/drawing/2016/11/main" r:id="rId3"/>
              </a:ext>
            </a:extLst>
          </a:blip>
          <a:srcRect l="21585" r="22626" b="2"/>
          <a:stretch/>
        </p:blipFill>
        <p:spPr>
          <a:xfrm>
            <a:off x="8256588" y="450000"/>
            <a:ext cx="3492000" cy="5508000"/>
          </a:xfrm>
          <a:prstGeom prst="rect">
            <a:avLst/>
          </a:prstGeom>
        </p:spPr>
      </p:pic>
      <p:sp>
        <p:nvSpPr>
          <p:cNvPr id="9" name="TextBox 8">
            <a:extLst>
              <a:ext uri="{FF2B5EF4-FFF2-40B4-BE49-F238E27FC236}">
                <a16:creationId xmlns="" xmlns:a16="http://schemas.microsoft.com/office/drawing/2014/main" id="{EB7DF020-9E0A-99F9-5C87-0217A91EB45A}"/>
              </a:ext>
            </a:extLst>
          </p:cNvPr>
          <p:cNvSpPr txBox="1"/>
          <p:nvPr/>
        </p:nvSpPr>
        <p:spPr>
          <a:xfrm>
            <a:off x="11563857" y="5757945"/>
            <a:ext cx="184731" cy="200055"/>
          </a:xfrm>
          <a:prstGeom prst="rect">
            <a:avLst/>
          </a:prstGeom>
          <a:solidFill>
            <a:srgbClr val="000000"/>
          </a:solidFill>
        </p:spPr>
        <p:txBody>
          <a:bodyPr wrap="none" lIns="91440" tIns="45720" rIns="91440" bIns="45720" anchor="t">
            <a:spAutoFit/>
          </a:bodyPr>
          <a:lstStyle/>
          <a:p>
            <a:pPr algn="r">
              <a:spcAft>
                <a:spcPts val="600"/>
              </a:spcAft>
            </a:pPr>
            <a:endParaRPr lang="en-US" sz="700">
              <a:solidFill>
                <a:srgbClr val="FFFFFF"/>
              </a:solidFill>
            </a:endParaRPr>
          </a:p>
        </p:txBody>
      </p:sp>
    </p:spTree>
    <p:extLst>
      <p:ext uri="{BB962C8B-B14F-4D97-AF65-F5344CB8AC3E}">
        <p14:creationId xmlns:p14="http://schemas.microsoft.com/office/powerpoint/2010/main" val="292462443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inLineVTI">
  <a:themeElements>
    <a:clrScheme name="AnalogousFromDarkSeedLeftStep">
      <a:dk1>
        <a:srgbClr val="000000"/>
      </a:dk1>
      <a:lt1>
        <a:srgbClr val="FFFFFF"/>
      </a:lt1>
      <a:dk2>
        <a:srgbClr val="181634"/>
      </a:dk2>
      <a:lt2>
        <a:srgbClr val="F0F3F1"/>
      </a:lt2>
      <a:accent1>
        <a:srgbClr val="CC4497"/>
      </a:accent1>
      <a:accent2>
        <a:srgbClr val="B632BA"/>
      </a:accent2>
      <a:accent3>
        <a:srgbClr val="8F44CC"/>
      </a:accent3>
      <a:accent4>
        <a:srgbClr val="4734BB"/>
      </a:accent4>
      <a:accent5>
        <a:srgbClr val="446ACC"/>
      </a:accent5>
      <a:accent6>
        <a:srgbClr val="3291BA"/>
      </a:accent6>
      <a:hlink>
        <a:srgbClr val="3F4DBF"/>
      </a:hlink>
      <a:folHlink>
        <a:srgbClr val="7F7F7F"/>
      </a:folHlink>
    </a:clrScheme>
    <a:fontScheme name="Custom 3">
      <a:majorFont>
        <a:latin typeface="Bell MT"/>
        <a:ea typeface=""/>
        <a:cs typeface=""/>
      </a:majorFont>
      <a:minorFont>
        <a:latin typeface="Bell M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ThinLineVTI" id="{DA2A884B-D36C-4F63-9FE8-3C89F2B99A40}" vid="{62C1F77B-42AE-47B9-869B-5CE48C8ED844}"/>
    </a:ext>
  </a:extLst>
</a:theme>
</file>

<file path=docProps/app.xml><?xml version="1.0" encoding="utf-8"?>
<Properties xmlns="http://schemas.openxmlformats.org/officeDocument/2006/extended-properties" xmlns:vt="http://schemas.openxmlformats.org/officeDocument/2006/docPropsVTypes">
  <TotalTime>12</TotalTime>
  <Words>3367</Words>
  <Application>Microsoft Office PowerPoint</Application>
  <PresentationFormat>Custom</PresentationFormat>
  <Paragraphs>194</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ThinLineVTI</vt:lpstr>
      <vt:lpstr>ROBOTIC CAR CONTROL USING ANDROID APPLICATION</vt:lpstr>
      <vt:lpstr>Problem Statement </vt:lpstr>
      <vt:lpstr>Introduction of Project </vt:lpstr>
      <vt:lpstr>Need of Project </vt:lpstr>
      <vt:lpstr>Aim of Project</vt:lpstr>
      <vt:lpstr>Objectives </vt:lpstr>
      <vt:lpstr>Components of Project </vt:lpstr>
      <vt:lpstr>ESP8266 WIFI Module</vt:lpstr>
      <vt:lpstr>Arduino Uno R3</vt:lpstr>
      <vt:lpstr>L293D Motor Driver  Module</vt:lpstr>
      <vt:lpstr>Ultrasonic Sensor </vt:lpstr>
      <vt:lpstr>Alcohol Sensor (Gas Sensor)</vt:lpstr>
      <vt:lpstr>    Jumper Wire </vt:lpstr>
      <vt:lpstr>9 V Battery</vt:lpstr>
      <vt:lpstr>Block Diagram </vt:lpstr>
      <vt:lpstr>Working</vt:lpstr>
      <vt:lpstr>PowerPoint Presentation</vt:lpstr>
      <vt:lpstr>Software Information (Arduino IDE ) </vt:lpstr>
      <vt:lpstr>Android Application (ESP8266 WIFI Car) </vt:lpstr>
      <vt:lpstr>Advantages</vt:lpstr>
      <vt:lpstr>Disadvantages</vt:lpstr>
      <vt:lpstr>Safety Features</vt:lpstr>
      <vt:lpstr>Applications </vt:lpstr>
      <vt:lpstr>Future Enhancements</vt:lpstr>
      <vt:lpstr>Technical Challenges </vt:lpstr>
      <vt:lpstr>Results and Demonstration</vt:lpstr>
      <vt:lpstr>Acknowledgments</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Windows User</cp:lastModifiedBy>
  <cp:revision>15</cp:revision>
  <dcterms:created xsi:type="dcterms:W3CDTF">2023-06-01T19:05:41Z</dcterms:created>
  <dcterms:modified xsi:type="dcterms:W3CDTF">2023-06-02T06:12:50Z</dcterms:modified>
</cp:coreProperties>
</file>