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F6B5-2AD6-43C5-AB44-040182CEA38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711-3F3B-478A-AB4A-774FF158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35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F6B5-2AD6-43C5-AB44-040182CEA38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711-3F3B-478A-AB4A-774FF158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64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F6B5-2AD6-43C5-AB44-040182CEA38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711-3F3B-478A-AB4A-774FF158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66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F6B5-2AD6-43C5-AB44-040182CEA38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711-3F3B-478A-AB4A-774FF158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5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F6B5-2AD6-43C5-AB44-040182CEA38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711-3F3B-478A-AB4A-774FF158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34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F6B5-2AD6-43C5-AB44-040182CEA38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711-3F3B-478A-AB4A-774FF158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4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F6B5-2AD6-43C5-AB44-040182CEA38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711-3F3B-478A-AB4A-774FF158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11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F6B5-2AD6-43C5-AB44-040182CEA38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711-3F3B-478A-AB4A-774FF158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94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F6B5-2AD6-43C5-AB44-040182CEA38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711-3F3B-478A-AB4A-774FF158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61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F6B5-2AD6-43C5-AB44-040182CEA38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711-3F3B-478A-AB4A-774FF158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62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F6B5-2AD6-43C5-AB44-040182CEA38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D711-3F3B-478A-AB4A-774FF158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91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F6B5-2AD6-43C5-AB44-040182CEA386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D711-3F3B-478A-AB4A-774FF15840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3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42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925144"/>
          </a:xfrm>
        </p:spPr>
        <p:txBody>
          <a:bodyPr/>
          <a:lstStyle/>
          <a:p>
            <a:r>
              <a:rPr lang="en-US" dirty="0" smtClean="0"/>
              <a:t>BLOCK DIAGRAM: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211" y="3272132"/>
            <a:ext cx="1112837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85815"/>
            <a:ext cx="860425" cy="111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84970"/>
            <a:ext cx="647700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69172"/>
            <a:ext cx="647700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91" y="3199898"/>
            <a:ext cx="842168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>
            <a:endCxn id="1029" idx="3"/>
          </p:cNvCxnSpPr>
          <p:nvPr/>
        </p:nvCxnSpPr>
        <p:spPr>
          <a:xfrm flipH="1">
            <a:off x="1115244" y="3955703"/>
            <a:ext cx="2979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28" idx="3"/>
          </p:cNvCxnSpPr>
          <p:nvPr/>
        </p:nvCxnSpPr>
        <p:spPr>
          <a:xfrm flipH="1">
            <a:off x="1115244" y="4651670"/>
            <a:ext cx="347074" cy="34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274" y="3352227"/>
            <a:ext cx="377825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2336081" y="4142234"/>
            <a:ext cx="4357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585815"/>
            <a:ext cx="858837" cy="111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272132"/>
            <a:ext cx="1116013" cy="171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4710757" y="4111898"/>
            <a:ext cx="5813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2" y="4224872"/>
            <a:ext cx="665163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727" y="3876328"/>
            <a:ext cx="665163" cy="15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5183957" y="2161614"/>
            <a:ext cx="1224136" cy="634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Breaking system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589308" y="2210473"/>
            <a:ext cx="1202432" cy="62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Cooling system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6751094" y="4651670"/>
            <a:ext cx="1212547" cy="581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PWM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6887569" y="5661248"/>
            <a:ext cx="9144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drive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5493693" y="5805264"/>
            <a:ext cx="91440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wiper</a:t>
            </a:r>
            <a:endParaRPr lang="en-IN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790860" y="2796608"/>
            <a:ext cx="0" cy="544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/>
          <p:cNvCxnSpPr/>
          <p:nvPr/>
        </p:nvCxnSpPr>
        <p:spPr>
          <a:xfrm>
            <a:off x="6408093" y="396724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/>
          <p:cNvCxnSpPr/>
          <p:nvPr/>
        </p:nvCxnSpPr>
        <p:spPr>
          <a:xfrm>
            <a:off x="6104633" y="4913513"/>
            <a:ext cx="7829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Arrow Connector 1039"/>
          <p:cNvCxnSpPr/>
          <p:nvPr/>
        </p:nvCxnSpPr>
        <p:spPr>
          <a:xfrm>
            <a:off x="7333456" y="4942183"/>
            <a:ext cx="0" cy="6826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/>
          <p:cNvCxnSpPr/>
          <p:nvPr/>
        </p:nvCxnSpPr>
        <p:spPr>
          <a:xfrm flipH="1">
            <a:off x="5947419" y="6057292"/>
            <a:ext cx="13860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/>
          <p:cNvSpPr/>
          <p:nvPr/>
        </p:nvSpPr>
        <p:spPr>
          <a:xfrm>
            <a:off x="347291" y="5232696"/>
            <a:ext cx="1211337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humidity</a:t>
            </a:r>
          </a:p>
          <a:p>
            <a:pPr algn="ctr"/>
            <a:r>
              <a:rPr lang="en-US" dirty="0" smtClean="0"/>
              <a:t>sensor</a:t>
            </a:r>
            <a:endParaRPr lang="en-IN" dirty="0"/>
          </a:p>
        </p:txBody>
      </p:sp>
      <p:cxnSp>
        <p:nvCxnSpPr>
          <p:cNvPr id="1050" name="Straight Arrow Connector 1049"/>
          <p:cNvCxnSpPr/>
          <p:nvPr/>
        </p:nvCxnSpPr>
        <p:spPr>
          <a:xfrm flipV="1">
            <a:off x="1462318" y="4913513"/>
            <a:ext cx="0" cy="432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Rectangle 1050"/>
          <p:cNvSpPr/>
          <p:nvPr/>
        </p:nvSpPr>
        <p:spPr>
          <a:xfrm>
            <a:off x="7190524" y="349850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 system</a:t>
            </a:r>
            <a:endParaRPr lang="en-IN" dirty="0"/>
          </a:p>
        </p:txBody>
      </p:sp>
      <p:cxnSp>
        <p:nvCxnSpPr>
          <p:cNvPr id="1054" name="Elbow Connector 1053"/>
          <p:cNvCxnSpPr/>
          <p:nvPr/>
        </p:nvCxnSpPr>
        <p:spPr>
          <a:xfrm rot="5400000" flipH="1" flipV="1">
            <a:off x="6192685" y="2904475"/>
            <a:ext cx="597243" cy="29826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57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2024-05-03T23:10:18Z</dcterms:created>
  <dcterms:modified xsi:type="dcterms:W3CDTF">2024-05-03T23:41:48Z</dcterms:modified>
</cp:coreProperties>
</file>