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596539"/>
            <a:ext cx="10994760" cy="264688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30842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E72D435-1A70-4CBD-BA89-A73E91699C2F}"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365066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277478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4360" y="5261461"/>
            <a:ext cx="1725376" cy="62113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4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4"/>
            <a:ext cx="10994760" cy="4275735"/>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41783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578507"/>
            <a:ext cx="8347873" cy="763525"/>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1598079"/>
            <a:ext cx="8347873"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261832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2D435-1A70-4CBD-BA89-A73E91699C2F}" type="datetimeFigureOut">
              <a:rPr lang="en-IN" smtClean="0"/>
              <a:t>15-08-2022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313689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72D435-1A70-4CBD-BA89-A73E91699C2F}"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334203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446427"/>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3021787"/>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446427"/>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2D435-1A70-4CBD-BA89-A73E91699C2F}" type="datetimeFigureOut">
              <a:rPr lang="en-IN" smtClean="0"/>
              <a:t>15-08-2022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45946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72D435-1A70-4CBD-BA89-A73E91699C2F}" type="datetimeFigureOut">
              <a:rPr lang="en-IN" smtClean="0"/>
              <a:t>15-08-2022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274411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2D435-1A70-4CBD-BA89-A73E91699C2F}" type="datetimeFigureOut">
              <a:rPr lang="en-IN" smtClean="0"/>
              <a:t>15-08-2022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212198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E72D435-1A70-4CBD-BA89-A73E91699C2F}" type="datetimeFigureOut">
              <a:rPr lang="en-IN" smtClean="0"/>
              <a:t>15-08-2022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81FE0-867E-49D9-BCF0-08A8039A96CB}" type="slidenum">
              <a:rPr lang="en-IN" smtClean="0"/>
              <a:t>‹#›</a:t>
            </a:fld>
            <a:endParaRPr lang="en-IN"/>
          </a:p>
        </p:txBody>
      </p:sp>
    </p:spTree>
    <p:extLst>
      <p:ext uri="{BB962C8B-B14F-4D97-AF65-F5344CB8AC3E}">
        <p14:creationId xmlns:p14="http://schemas.microsoft.com/office/powerpoint/2010/main" val="101047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E72D435-1A70-4CBD-BA89-A73E91699C2F}" type="datetimeFigureOut">
              <a:rPr lang="en-IN" smtClean="0"/>
              <a:t>15-08-2022</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E081FE0-867E-49D9-BCF0-08A8039A96CB}" type="slidenum">
              <a:rPr lang="en-IN" smtClean="0"/>
              <a:t>‹#›</a:t>
            </a:fld>
            <a:endParaRPr lang="en-IN"/>
          </a:p>
        </p:txBody>
      </p:sp>
    </p:spTree>
    <p:extLst>
      <p:ext uri="{BB962C8B-B14F-4D97-AF65-F5344CB8AC3E}">
        <p14:creationId xmlns:p14="http://schemas.microsoft.com/office/powerpoint/2010/main" val="243970562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6B9E1F-66BF-57CE-A473-E8D4892A5469}"/>
              </a:ext>
            </a:extLst>
          </p:cNvPr>
          <p:cNvSpPr/>
          <p:nvPr/>
        </p:nvSpPr>
        <p:spPr>
          <a:xfrm>
            <a:off x="5896837" y="2070283"/>
            <a:ext cx="6277412"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EMOTION BASED MUSIC PLAYER</a:t>
            </a: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TextBox 9">
            <a:extLst>
              <a:ext uri="{FF2B5EF4-FFF2-40B4-BE49-F238E27FC236}">
                <a16:creationId xmlns:a16="http://schemas.microsoft.com/office/drawing/2014/main" id="{9942C83F-7A4F-3E60-2AAA-EAC359135539}"/>
              </a:ext>
            </a:extLst>
          </p:cNvPr>
          <p:cNvSpPr txBox="1"/>
          <p:nvPr/>
        </p:nvSpPr>
        <p:spPr>
          <a:xfrm>
            <a:off x="9643621" y="4975849"/>
            <a:ext cx="2284194" cy="1200329"/>
          </a:xfrm>
          <a:prstGeom prst="rect">
            <a:avLst/>
          </a:prstGeom>
          <a:noFill/>
        </p:spPr>
        <p:txBody>
          <a:bodyPr wrap="square" rtlCol="0">
            <a:spAutoFit/>
          </a:bodyPr>
          <a:lstStyle/>
          <a:p>
            <a:r>
              <a:rPr lang="en-IN" dirty="0">
                <a:solidFill>
                  <a:schemeClr val="bg1"/>
                </a:solidFill>
              </a:rPr>
              <a:t>SUBMMITTED BY:</a:t>
            </a:r>
          </a:p>
          <a:p>
            <a:pPr lvl="1"/>
            <a:r>
              <a:rPr lang="en-IN" dirty="0">
                <a:solidFill>
                  <a:schemeClr val="bg1"/>
                </a:solidFill>
              </a:rPr>
              <a:t>Shubham Bharti</a:t>
            </a:r>
          </a:p>
          <a:p>
            <a:pPr lvl="1"/>
            <a:r>
              <a:rPr lang="en-IN" dirty="0">
                <a:solidFill>
                  <a:schemeClr val="bg1"/>
                </a:solidFill>
              </a:rPr>
              <a:t>Ankush</a:t>
            </a:r>
          </a:p>
          <a:p>
            <a:pPr lvl="1"/>
            <a:r>
              <a:rPr lang="en-IN" dirty="0">
                <a:solidFill>
                  <a:schemeClr val="bg1"/>
                </a:solidFill>
              </a:rPr>
              <a:t>6</a:t>
            </a:r>
            <a:r>
              <a:rPr lang="en-IN" baseline="30000" dirty="0">
                <a:solidFill>
                  <a:schemeClr val="bg1"/>
                </a:solidFill>
              </a:rPr>
              <a:t>th</a:t>
            </a:r>
            <a:r>
              <a:rPr lang="en-IN" dirty="0">
                <a:solidFill>
                  <a:schemeClr val="bg1"/>
                </a:solidFill>
              </a:rPr>
              <a:t> Sem </a:t>
            </a:r>
          </a:p>
        </p:txBody>
      </p:sp>
    </p:spTree>
    <p:extLst>
      <p:ext uri="{BB962C8B-B14F-4D97-AF65-F5344CB8AC3E}">
        <p14:creationId xmlns:p14="http://schemas.microsoft.com/office/powerpoint/2010/main" val="299655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F890-3DFF-539C-E9AD-07F7A47F7B2A}"/>
              </a:ext>
            </a:extLst>
          </p:cNvPr>
          <p:cNvSpPr>
            <a:spLocks noGrp="1"/>
          </p:cNvSpPr>
          <p:nvPr>
            <p:ph type="title"/>
          </p:nvPr>
        </p:nvSpPr>
        <p:spPr/>
        <p:txBody>
          <a:bodyPr/>
          <a:lstStyle/>
          <a:p>
            <a:r>
              <a:rPr lang="en-IN" b="1" i="1" u="sng" dirty="0"/>
              <a:t>Favourite Singer Selection</a:t>
            </a:r>
          </a:p>
        </p:txBody>
      </p:sp>
      <p:pic>
        <p:nvPicPr>
          <p:cNvPr id="4" name="Content Placeholder 3">
            <a:extLst>
              <a:ext uri="{FF2B5EF4-FFF2-40B4-BE49-F238E27FC236}">
                <a16:creationId xmlns:a16="http://schemas.microsoft.com/office/drawing/2014/main" id="{8F4E0B8D-2F7B-6C18-2827-998409759288}"/>
              </a:ext>
            </a:extLst>
          </p:cNvPr>
          <p:cNvPicPr>
            <a:picLocks noGrp="1" noChangeAspect="1"/>
          </p:cNvPicPr>
          <p:nvPr>
            <p:ph idx="1"/>
          </p:nvPr>
        </p:nvPicPr>
        <p:blipFill>
          <a:blip r:embed="rId2"/>
          <a:stretch>
            <a:fillRect/>
          </a:stretch>
        </p:blipFill>
        <p:spPr>
          <a:xfrm>
            <a:off x="2310120" y="1775544"/>
            <a:ext cx="8299664" cy="4409197"/>
          </a:xfrm>
          <a:prstGeom prst="rect">
            <a:avLst/>
          </a:prstGeom>
        </p:spPr>
      </p:pic>
    </p:spTree>
    <p:extLst>
      <p:ext uri="{BB962C8B-B14F-4D97-AF65-F5344CB8AC3E}">
        <p14:creationId xmlns:p14="http://schemas.microsoft.com/office/powerpoint/2010/main" val="401646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9D46-971D-2EB9-04D3-842301B572CD}"/>
              </a:ext>
            </a:extLst>
          </p:cNvPr>
          <p:cNvSpPr>
            <a:spLocks noGrp="1"/>
          </p:cNvSpPr>
          <p:nvPr>
            <p:ph type="title"/>
          </p:nvPr>
        </p:nvSpPr>
        <p:spPr/>
        <p:txBody>
          <a:bodyPr/>
          <a:lstStyle/>
          <a:p>
            <a:r>
              <a:rPr lang="en-IN" b="1" i="1" u="sng" dirty="0">
                <a:latin typeface="Georgia" panose="02040502050405020303" pitchFamily="18" charset="0"/>
              </a:rPr>
              <a:t>Face Detection</a:t>
            </a:r>
          </a:p>
        </p:txBody>
      </p:sp>
      <p:pic>
        <p:nvPicPr>
          <p:cNvPr id="4" name="Content Placeholder 3">
            <a:extLst>
              <a:ext uri="{FF2B5EF4-FFF2-40B4-BE49-F238E27FC236}">
                <a16:creationId xmlns:a16="http://schemas.microsoft.com/office/drawing/2014/main" id="{2C4F07A1-B1BB-B240-0772-460B23473012}"/>
              </a:ext>
            </a:extLst>
          </p:cNvPr>
          <p:cNvPicPr>
            <a:picLocks noGrp="1" noChangeAspect="1"/>
          </p:cNvPicPr>
          <p:nvPr>
            <p:ph idx="1"/>
          </p:nvPr>
        </p:nvPicPr>
        <p:blipFill>
          <a:blip r:embed="rId2"/>
          <a:stretch>
            <a:fillRect/>
          </a:stretch>
        </p:blipFill>
        <p:spPr>
          <a:xfrm>
            <a:off x="2184556" y="1832106"/>
            <a:ext cx="8043361" cy="4273036"/>
          </a:xfrm>
          <a:prstGeom prst="rect">
            <a:avLst/>
          </a:prstGeom>
        </p:spPr>
      </p:pic>
    </p:spTree>
    <p:extLst>
      <p:ext uri="{BB962C8B-B14F-4D97-AF65-F5344CB8AC3E}">
        <p14:creationId xmlns:p14="http://schemas.microsoft.com/office/powerpoint/2010/main" val="54967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C6E1-2CC1-E406-697C-F9F378987B98}"/>
              </a:ext>
            </a:extLst>
          </p:cNvPr>
          <p:cNvSpPr>
            <a:spLocks noGrp="1"/>
          </p:cNvSpPr>
          <p:nvPr>
            <p:ph type="title"/>
          </p:nvPr>
        </p:nvSpPr>
        <p:spPr/>
        <p:txBody>
          <a:bodyPr/>
          <a:lstStyle/>
          <a:p>
            <a:r>
              <a:rPr lang="en-IN" b="1" i="1" u="sng" dirty="0">
                <a:latin typeface="Georgia" panose="02040502050405020303" pitchFamily="18" charset="0"/>
              </a:rPr>
              <a:t>YouTube Screen</a:t>
            </a:r>
          </a:p>
        </p:txBody>
      </p:sp>
      <p:pic>
        <p:nvPicPr>
          <p:cNvPr id="5" name="Content Placeholder 4">
            <a:extLst>
              <a:ext uri="{FF2B5EF4-FFF2-40B4-BE49-F238E27FC236}">
                <a16:creationId xmlns:a16="http://schemas.microsoft.com/office/drawing/2014/main" id="{941D7EC4-2C3F-9D95-4693-BB976B9CE873}"/>
              </a:ext>
            </a:extLst>
          </p:cNvPr>
          <p:cNvPicPr>
            <a:picLocks noGrp="1" noChangeAspect="1"/>
          </p:cNvPicPr>
          <p:nvPr>
            <p:ph idx="1"/>
          </p:nvPr>
        </p:nvPicPr>
        <p:blipFill>
          <a:blip r:embed="rId2"/>
          <a:stretch>
            <a:fillRect/>
          </a:stretch>
        </p:blipFill>
        <p:spPr>
          <a:xfrm>
            <a:off x="2149865" y="1775545"/>
            <a:ext cx="8315707" cy="4417720"/>
          </a:xfrm>
          <a:prstGeom prst="rect">
            <a:avLst/>
          </a:prstGeom>
        </p:spPr>
      </p:pic>
    </p:spTree>
    <p:extLst>
      <p:ext uri="{BB962C8B-B14F-4D97-AF65-F5344CB8AC3E}">
        <p14:creationId xmlns:p14="http://schemas.microsoft.com/office/powerpoint/2010/main" val="105545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5009-C2E6-A9CF-3C06-958CCD782566}"/>
              </a:ext>
            </a:extLst>
          </p:cNvPr>
          <p:cNvSpPr>
            <a:spLocks noGrp="1"/>
          </p:cNvSpPr>
          <p:nvPr>
            <p:ph type="title"/>
          </p:nvPr>
        </p:nvSpPr>
        <p:spPr/>
        <p:txBody>
          <a:bodyPr/>
          <a:lstStyle/>
          <a:p>
            <a:r>
              <a:rPr lang="en-IN" b="1" i="1" u="sng" dirty="0">
                <a:latin typeface="Georgia" panose="02040502050405020303" pitchFamily="18" charset="0"/>
              </a:rPr>
              <a:t>Conclusion</a:t>
            </a:r>
          </a:p>
        </p:txBody>
      </p:sp>
      <p:sp>
        <p:nvSpPr>
          <p:cNvPr id="3" name="Content Placeholder 2">
            <a:extLst>
              <a:ext uri="{FF2B5EF4-FFF2-40B4-BE49-F238E27FC236}">
                <a16:creationId xmlns:a16="http://schemas.microsoft.com/office/drawing/2014/main" id="{48406E6C-9866-5DF5-F4ED-5DF457750ADF}"/>
              </a:ext>
            </a:extLst>
          </p:cNvPr>
          <p:cNvSpPr>
            <a:spLocks noGrp="1"/>
          </p:cNvSpPr>
          <p:nvPr>
            <p:ph idx="1"/>
          </p:nvPr>
        </p:nvSpPr>
        <p:spPr/>
        <p:txBody>
          <a:bodyPr>
            <a:normAutofit/>
          </a:bodyPr>
          <a:lstStyle/>
          <a:p>
            <a:pPr marL="0" indent="0">
              <a:buNone/>
            </a:pPr>
            <a:r>
              <a:rPr lang="en-IN" sz="3200" dirty="0">
                <a:effectLst/>
                <a:latin typeface="Calibri" panose="020F0502020204030204" pitchFamily="34" charset="0"/>
                <a:ea typeface="Calibri" panose="020F0502020204030204" pitchFamily="34" charset="0"/>
                <a:cs typeface="Mangal" panose="02040503050203030202" pitchFamily="18" charset="0"/>
              </a:rPr>
              <a:t>This Project has been developed to give us a great advancement in the field of human behaviour. In this project we have used more than 9 moods which can be ordinarily found in humans. Emotion Based Music Player fulfil to sort out music based on moods. Our main aim is to consume user’s time and to satisfy them. We have designed this platform in such a manner that it can run in Web browser.</a:t>
            </a:r>
          </a:p>
          <a:p>
            <a:pPr marL="0" indent="0">
              <a:buNone/>
            </a:pPr>
            <a:endParaRPr lang="en-IN" sz="3200" dirty="0"/>
          </a:p>
        </p:txBody>
      </p:sp>
    </p:spTree>
    <p:extLst>
      <p:ext uri="{BB962C8B-B14F-4D97-AF65-F5344CB8AC3E}">
        <p14:creationId xmlns:p14="http://schemas.microsoft.com/office/powerpoint/2010/main" val="368049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08F4-9A2A-DD89-522F-BF8A0C4B15D4}"/>
              </a:ext>
            </a:extLst>
          </p:cNvPr>
          <p:cNvSpPr>
            <a:spLocks noGrp="1"/>
          </p:cNvSpPr>
          <p:nvPr>
            <p:ph type="title"/>
          </p:nvPr>
        </p:nvSpPr>
        <p:spPr/>
        <p:txBody>
          <a:bodyPr/>
          <a:lstStyle/>
          <a:p>
            <a:r>
              <a:rPr lang="en-IN" b="1" i="1" u="sng" dirty="0">
                <a:latin typeface="Georgia" panose="02040502050405020303" pitchFamily="18" charset="0"/>
              </a:rPr>
              <a:t>Content</a:t>
            </a:r>
          </a:p>
        </p:txBody>
      </p:sp>
      <p:sp>
        <p:nvSpPr>
          <p:cNvPr id="3" name="Content Placeholder 2">
            <a:extLst>
              <a:ext uri="{FF2B5EF4-FFF2-40B4-BE49-F238E27FC236}">
                <a16:creationId xmlns:a16="http://schemas.microsoft.com/office/drawing/2014/main" id="{4013677F-792C-AFE4-113C-BDAA03BB0E8F}"/>
              </a:ext>
            </a:extLst>
          </p:cNvPr>
          <p:cNvSpPr>
            <a:spLocks noGrp="1"/>
          </p:cNvSpPr>
          <p:nvPr>
            <p:ph idx="1"/>
          </p:nvPr>
        </p:nvSpPr>
        <p:spPr/>
        <p:txBody>
          <a:bodyPr>
            <a:normAutofit fontScale="92500" lnSpcReduction="10000"/>
          </a:bodyPr>
          <a:lstStyle/>
          <a:p>
            <a:r>
              <a:rPr lang="en-IN"/>
              <a:t>Objective </a:t>
            </a:r>
            <a:endParaRPr lang="en-IN" dirty="0"/>
          </a:p>
          <a:p>
            <a:r>
              <a:rPr lang="en-IN" dirty="0"/>
              <a:t>Flowcharts</a:t>
            </a:r>
          </a:p>
          <a:p>
            <a:r>
              <a:rPr lang="en-IN" dirty="0"/>
              <a:t>Libraries Used</a:t>
            </a:r>
          </a:p>
          <a:p>
            <a:r>
              <a:rPr lang="en-IN" dirty="0"/>
              <a:t>Merits of the system proposed</a:t>
            </a:r>
          </a:p>
          <a:p>
            <a:r>
              <a:rPr lang="en-IN" dirty="0"/>
              <a:t>Application</a:t>
            </a:r>
          </a:p>
          <a:p>
            <a:r>
              <a:rPr lang="en-IN" dirty="0"/>
              <a:t>Output Screen</a:t>
            </a:r>
          </a:p>
          <a:p>
            <a:r>
              <a:rPr lang="en-IN" dirty="0"/>
              <a:t>Conclusion</a:t>
            </a:r>
          </a:p>
        </p:txBody>
      </p:sp>
    </p:spTree>
    <p:extLst>
      <p:ext uri="{BB962C8B-B14F-4D97-AF65-F5344CB8AC3E}">
        <p14:creationId xmlns:p14="http://schemas.microsoft.com/office/powerpoint/2010/main" val="369010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EED34-33FE-D465-B6CA-BE6419DFC8AB}"/>
              </a:ext>
            </a:extLst>
          </p:cNvPr>
          <p:cNvSpPr>
            <a:spLocks noGrp="1"/>
          </p:cNvSpPr>
          <p:nvPr>
            <p:ph type="title"/>
          </p:nvPr>
        </p:nvSpPr>
        <p:spPr/>
        <p:txBody>
          <a:bodyPr/>
          <a:lstStyle/>
          <a:p>
            <a:r>
              <a:rPr lang="en-IN" b="1" i="1" u="sng" dirty="0">
                <a:latin typeface="Georgia" panose="02040502050405020303" pitchFamily="18" charset="0"/>
              </a:rPr>
              <a:t>Introduction</a:t>
            </a:r>
          </a:p>
        </p:txBody>
      </p:sp>
      <p:sp>
        <p:nvSpPr>
          <p:cNvPr id="5" name="Content Placeholder 4">
            <a:extLst>
              <a:ext uri="{FF2B5EF4-FFF2-40B4-BE49-F238E27FC236}">
                <a16:creationId xmlns:a16="http://schemas.microsoft.com/office/drawing/2014/main" id="{A3BA6AF7-7A39-64F6-FCA3-240438C4A7C3}"/>
              </a:ext>
            </a:extLst>
          </p:cNvPr>
          <p:cNvSpPr>
            <a:spLocks noGrp="1"/>
          </p:cNvSpPr>
          <p:nvPr>
            <p:ph idx="1"/>
          </p:nvPr>
        </p:nvSpPr>
        <p:spPr/>
        <p:txBody>
          <a:bodyPr>
            <a:normAutofit/>
          </a:bodyPr>
          <a:lstStyle/>
          <a:p>
            <a:pPr marL="0" indent="0">
              <a:buNone/>
            </a:pPr>
            <a:r>
              <a:rPr lang="en-IN" sz="3600" dirty="0">
                <a:effectLst/>
                <a:latin typeface="Calibri" panose="020F0502020204030204" pitchFamily="34" charset="0"/>
                <a:ea typeface="Calibri" panose="020F0502020204030204" pitchFamily="34" charset="0"/>
                <a:cs typeface="Mangal" panose="02040503050203030202" pitchFamily="18" charset="0"/>
              </a:rPr>
              <a:t>Project Emotion Based Music Player is a novel approach which helps user to play the songs according to their emotion / mood.</a:t>
            </a:r>
            <a:endParaRPr lang="en-IN" sz="3600" dirty="0"/>
          </a:p>
        </p:txBody>
      </p:sp>
    </p:spTree>
    <p:extLst>
      <p:ext uri="{BB962C8B-B14F-4D97-AF65-F5344CB8AC3E}">
        <p14:creationId xmlns:p14="http://schemas.microsoft.com/office/powerpoint/2010/main" val="370374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1C27-A260-45C4-64E0-83041512C291}"/>
              </a:ext>
            </a:extLst>
          </p:cNvPr>
          <p:cNvSpPr>
            <a:spLocks noGrp="1"/>
          </p:cNvSpPr>
          <p:nvPr>
            <p:ph type="title"/>
          </p:nvPr>
        </p:nvSpPr>
        <p:spPr/>
        <p:txBody>
          <a:bodyPr/>
          <a:lstStyle/>
          <a:p>
            <a:r>
              <a:rPr lang="en-IN" b="1" i="1" u="sng" dirty="0">
                <a:latin typeface="Georgia" panose="02040502050405020303" pitchFamily="18" charset="0"/>
              </a:rPr>
              <a:t>Flowchart</a:t>
            </a:r>
          </a:p>
        </p:txBody>
      </p:sp>
      <p:pic>
        <p:nvPicPr>
          <p:cNvPr id="6" name="Content Placeholder 5">
            <a:extLst>
              <a:ext uri="{FF2B5EF4-FFF2-40B4-BE49-F238E27FC236}">
                <a16:creationId xmlns:a16="http://schemas.microsoft.com/office/drawing/2014/main" id="{4A69413C-8F97-2790-3CAF-13B297225929}"/>
              </a:ext>
            </a:extLst>
          </p:cNvPr>
          <p:cNvPicPr>
            <a:picLocks noGrp="1" noChangeAspect="1"/>
          </p:cNvPicPr>
          <p:nvPr>
            <p:ph idx="1"/>
          </p:nvPr>
        </p:nvPicPr>
        <p:blipFill>
          <a:blip r:embed="rId2"/>
          <a:stretch>
            <a:fillRect/>
          </a:stretch>
        </p:blipFill>
        <p:spPr>
          <a:xfrm>
            <a:off x="4280636" y="1710347"/>
            <a:ext cx="3128833" cy="4902083"/>
          </a:xfrm>
          <a:prstGeom prst="rect">
            <a:avLst/>
          </a:prstGeom>
        </p:spPr>
      </p:pic>
    </p:spTree>
    <p:extLst>
      <p:ext uri="{BB962C8B-B14F-4D97-AF65-F5344CB8AC3E}">
        <p14:creationId xmlns:p14="http://schemas.microsoft.com/office/powerpoint/2010/main" val="207119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4192-627B-8350-072E-2D90866F4614}"/>
              </a:ext>
            </a:extLst>
          </p:cNvPr>
          <p:cNvSpPr>
            <a:spLocks noGrp="1"/>
          </p:cNvSpPr>
          <p:nvPr>
            <p:ph type="title"/>
          </p:nvPr>
        </p:nvSpPr>
        <p:spPr/>
        <p:txBody>
          <a:bodyPr/>
          <a:lstStyle/>
          <a:p>
            <a:r>
              <a:rPr lang="en-IN" b="1" i="1" u="sng" dirty="0">
                <a:latin typeface="Georgia" panose="02040502050405020303" pitchFamily="18" charset="0"/>
              </a:rPr>
              <a:t>Libraries Used</a:t>
            </a:r>
          </a:p>
        </p:txBody>
      </p:sp>
      <p:sp>
        <p:nvSpPr>
          <p:cNvPr id="3" name="Content Placeholder 2">
            <a:extLst>
              <a:ext uri="{FF2B5EF4-FFF2-40B4-BE49-F238E27FC236}">
                <a16:creationId xmlns:a16="http://schemas.microsoft.com/office/drawing/2014/main" id="{AD5F938C-852D-3DE1-0A94-19547779E19B}"/>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OpenCV</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OpenCV</a:t>
            </a:r>
            <a:r>
              <a:rPr lang="en-IN" sz="1800" dirty="0">
                <a:effectLst/>
                <a:latin typeface="Calibri" panose="020F0502020204030204" pitchFamily="34" charset="0"/>
                <a:ea typeface="Calibri" panose="020F0502020204030204" pitchFamily="34" charset="0"/>
                <a:cs typeface="Calibri" panose="020F0502020204030204" pitchFamily="34" charset="0"/>
              </a:rPr>
              <a:t>-Python is a library of Python bindings designed to solve computer vision problems.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Keras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07000"/>
              </a:lnSpc>
              <a:buNone/>
            </a:pPr>
            <a:r>
              <a:rPr lang="en-IN" sz="1800" b="1" i="1" dirty="0">
                <a:effectLst/>
                <a:latin typeface="Calibri" panose="020F0502020204030204" pitchFamily="34" charset="0"/>
                <a:ea typeface="Calibri" panose="020F0502020204030204" pitchFamily="34" charset="0"/>
                <a:cs typeface="Mangal" panose="02040503050203030202" pitchFamily="18" charset="0"/>
              </a:rPr>
              <a:t>	Keras</a:t>
            </a:r>
            <a:r>
              <a:rPr lang="en-IN" sz="1800" dirty="0">
                <a:effectLst/>
                <a:latin typeface="Calibri" panose="020F0502020204030204" pitchFamily="34" charset="0"/>
                <a:ea typeface="Calibri" panose="020F0502020204030204" pitchFamily="34" charset="0"/>
                <a:cs typeface="Mangal" panose="02040503050203030202" pitchFamily="18" charset="0"/>
              </a:rPr>
              <a:t> is an open-source software library that provides a Python interface for artificial neural 	networks.</a:t>
            </a:r>
          </a:p>
          <a:p>
            <a:pPr marL="342900" lvl="0" indent="-342900">
              <a:lnSpc>
                <a:spcPct val="107000"/>
              </a:lnSpc>
              <a:buFont typeface="Symbol" panose="05050102010706020507" pitchFamily="18" charset="2"/>
              <a:buChar char=""/>
            </a:pPr>
            <a:r>
              <a:rPr lang="en-IN" sz="1800" b="1" i="1" dirty="0">
                <a:effectLst/>
                <a:latin typeface="Calibri" panose="020F0502020204030204" pitchFamily="34" charset="0"/>
                <a:ea typeface="Calibri" panose="020F0502020204030204" pitchFamily="34" charset="0"/>
                <a:cs typeface="Mangal" panose="02040503050203030202" pitchFamily="18" charset="0"/>
              </a:rPr>
              <a:t>NumPy</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11430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Mangal" panose="02040503050203030202" pitchFamily="18" charset="0"/>
              </a:rPr>
              <a:t>	NumPy</a:t>
            </a:r>
            <a:r>
              <a:rPr lang="en-IN" sz="1800" dirty="0">
                <a:effectLst/>
                <a:latin typeface="Calibri" panose="020F0502020204030204" pitchFamily="34" charset="0"/>
                <a:ea typeface="Calibri" panose="020F0502020204030204" pitchFamily="34" charset="0"/>
                <a:cs typeface="Mangal" panose="02040503050203030202" pitchFamily="18" charset="0"/>
              </a:rPr>
              <a:t> is a Python library used for working with arrays. It also has functions for working in domain 	of linear algebra, Fourier transform, and matrices.</a:t>
            </a:r>
          </a:p>
          <a:p>
            <a:pPr marL="0" indent="0">
              <a:buNone/>
            </a:pPr>
            <a:endParaRPr lang="en-IN" dirty="0"/>
          </a:p>
        </p:txBody>
      </p:sp>
    </p:spTree>
    <p:extLst>
      <p:ext uri="{BB962C8B-B14F-4D97-AF65-F5344CB8AC3E}">
        <p14:creationId xmlns:p14="http://schemas.microsoft.com/office/powerpoint/2010/main" val="186034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45F1-4954-9484-20F0-C87EA86C3AE4}"/>
              </a:ext>
            </a:extLst>
          </p:cNvPr>
          <p:cNvSpPr>
            <a:spLocks noGrp="1"/>
          </p:cNvSpPr>
          <p:nvPr>
            <p:ph type="title"/>
          </p:nvPr>
        </p:nvSpPr>
        <p:spPr/>
        <p:txBody>
          <a:bodyPr>
            <a:normAutofit/>
          </a:bodyPr>
          <a:lstStyle/>
          <a:p>
            <a:r>
              <a:rPr lang="en-IN" b="1" i="1" u="sng" dirty="0">
                <a:effectLst/>
                <a:latin typeface="Georgia" panose="02040502050405020303" pitchFamily="18" charset="0"/>
                <a:ea typeface="Times New Roman" panose="02020603050405020304" pitchFamily="18" charset="0"/>
                <a:cs typeface="Mangal" panose="02040503050203030202" pitchFamily="18" charset="0"/>
              </a:rPr>
              <a:t>Merits</a:t>
            </a:r>
            <a:r>
              <a:rPr lang="en-IN" b="1" i="1" u="sng" spc="-10" dirty="0">
                <a:effectLst/>
                <a:latin typeface="Georgia" panose="02040502050405020303" pitchFamily="18" charset="0"/>
                <a:ea typeface="Times New Roman" panose="02020603050405020304" pitchFamily="18" charset="0"/>
                <a:cs typeface="Mangal" panose="02040503050203030202" pitchFamily="18" charset="0"/>
              </a:rPr>
              <a:t> </a:t>
            </a:r>
            <a:r>
              <a:rPr lang="en-IN" b="1" i="1" u="sng" dirty="0">
                <a:effectLst/>
                <a:latin typeface="Georgia" panose="02040502050405020303" pitchFamily="18" charset="0"/>
                <a:ea typeface="Times New Roman" panose="02020603050405020304" pitchFamily="18" charset="0"/>
                <a:cs typeface="Mangal" panose="02040503050203030202" pitchFamily="18" charset="0"/>
              </a:rPr>
              <a:t>of</a:t>
            </a:r>
            <a:r>
              <a:rPr lang="en-IN" b="1" i="1" u="sng" spc="-20" dirty="0">
                <a:effectLst/>
                <a:latin typeface="Georgia" panose="02040502050405020303" pitchFamily="18" charset="0"/>
                <a:ea typeface="Times New Roman" panose="02020603050405020304" pitchFamily="18" charset="0"/>
                <a:cs typeface="Mangal" panose="02040503050203030202" pitchFamily="18" charset="0"/>
              </a:rPr>
              <a:t> </a:t>
            </a:r>
            <a:r>
              <a:rPr lang="en-IN" b="1" i="1" u="sng" dirty="0">
                <a:effectLst/>
                <a:latin typeface="Georgia" panose="02040502050405020303" pitchFamily="18" charset="0"/>
                <a:ea typeface="Times New Roman" panose="02020603050405020304" pitchFamily="18" charset="0"/>
                <a:cs typeface="Mangal" panose="02040503050203030202" pitchFamily="18" charset="0"/>
              </a:rPr>
              <a:t>the</a:t>
            </a:r>
            <a:r>
              <a:rPr lang="en-IN" b="1" i="1" u="sng" spc="-15" dirty="0">
                <a:effectLst/>
                <a:latin typeface="Georgia" panose="02040502050405020303" pitchFamily="18" charset="0"/>
                <a:ea typeface="Times New Roman" panose="02020603050405020304" pitchFamily="18" charset="0"/>
                <a:cs typeface="Mangal" panose="02040503050203030202" pitchFamily="18" charset="0"/>
              </a:rPr>
              <a:t> </a:t>
            </a:r>
            <a:r>
              <a:rPr lang="en-IN" b="1" i="1" u="sng" dirty="0">
                <a:effectLst/>
                <a:latin typeface="Georgia" panose="02040502050405020303" pitchFamily="18" charset="0"/>
                <a:ea typeface="Times New Roman" panose="02020603050405020304" pitchFamily="18" charset="0"/>
                <a:cs typeface="Mangal" panose="02040503050203030202" pitchFamily="18" charset="0"/>
              </a:rPr>
              <a:t>system</a:t>
            </a:r>
            <a:r>
              <a:rPr lang="en-IN" b="1" i="1" u="sng" spc="-20" dirty="0">
                <a:effectLst/>
                <a:latin typeface="Georgia" panose="02040502050405020303" pitchFamily="18" charset="0"/>
                <a:ea typeface="Times New Roman" panose="02020603050405020304" pitchFamily="18" charset="0"/>
                <a:cs typeface="Mangal" panose="02040503050203030202" pitchFamily="18" charset="0"/>
              </a:rPr>
              <a:t> </a:t>
            </a:r>
            <a:r>
              <a:rPr lang="en-IN" b="1" i="1" u="sng" dirty="0">
                <a:effectLst/>
                <a:latin typeface="Georgia" panose="02040502050405020303" pitchFamily="18" charset="0"/>
                <a:ea typeface="Times New Roman" panose="02020603050405020304" pitchFamily="18" charset="0"/>
                <a:cs typeface="Mangal" panose="02040503050203030202" pitchFamily="18" charset="0"/>
              </a:rPr>
              <a:t>proposed</a:t>
            </a:r>
            <a:endParaRPr lang="en-IN" dirty="0">
              <a:latin typeface="Georgia" panose="02040502050405020303" pitchFamily="18" charset="0"/>
            </a:endParaRPr>
          </a:p>
        </p:txBody>
      </p:sp>
      <p:sp>
        <p:nvSpPr>
          <p:cNvPr id="3" name="Content Placeholder 2">
            <a:extLst>
              <a:ext uri="{FF2B5EF4-FFF2-40B4-BE49-F238E27FC236}">
                <a16:creationId xmlns:a16="http://schemas.microsoft.com/office/drawing/2014/main" id="{F596BD10-646A-E31E-C08A-7523B84B98B9}"/>
              </a:ext>
            </a:extLst>
          </p:cNvPr>
          <p:cNvSpPr>
            <a:spLocks noGrp="1"/>
          </p:cNvSpPr>
          <p:nvPr>
            <p:ph idx="1"/>
          </p:nvPr>
        </p:nvSpPr>
        <p:spPr/>
        <p:txBody>
          <a:bodyPr>
            <a:normAutofit/>
          </a:bodyPr>
          <a:lstStyle/>
          <a:p>
            <a:pPr marL="342900" lvl="0" indent="-342900">
              <a:lnSpc>
                <a:spcPts val="2070"/>
              </a:lnSpc>
              <a:spcBef>
                <a:spcPts val="425"/>
              </a:spcBef>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The</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system</a:t>
            </a:r>
            <a:r>
              <a:rPr lang="en-IN" sz="1800" spc="-3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is easy</a:t>
            </a:r>
            <a:r>
              <a:rPr lang="en-IN" sz="1800" spc="-3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to</a:t>
            </a:r>
            <a:r>
              <a:rPr lang="en-IN" sz="1800" spc="1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use</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and</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is fully</a:t>
            </a:r>
            <a:r>
              <a:rPr lang="en-IN" sz="1800" spc="-3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authorized.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419735" lvl="0" indent="-342900">
              <a:lnSpc>
                <a:spcPct val="107000"/>
              </a:lnSpc>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It</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can</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be</a:t>
            </a:r>
            <a:r>
              <a:rPr lang="en-IN" sz="1800" spc="-3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used</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to listen music in every type of mood.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705485" lvl="0" indent="-342900">
              <a:lnSpc>
                <a:spcPct val="107000"/>
              </a:lnSpc>
              <a:spcBef>
                <a:spcPts val="10"/>
              </a:spcBef>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It</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is</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not an</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electronic</a:t>
            </a:r>
            <a:r>
              <a:rPr lang="en-IN" sz="1800" spc="-3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based system</a:t>
            </a:r>
            <a:r>
              <a:rPr lang="en-IN" sz="1800" spc="-4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so one</a:t>
            </a:r>
            <a:r>
              <a:rPr lang="en-IN" sz="1800" spc="-1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can</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easily</a:t>
            </a:r>
            <a:r>
              <a:rPr lang="en-IN" sz="1800" spc="-43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make</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use</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of</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laptops</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to</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use</a:t>
            </a:r>
            <a:r>
              <a:rPr lang="en-IN" sz="1800" spc="-1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this</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system.</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060"/>
              </a:lnSpc>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It</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is</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free of cost.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marR="654685" lvl="0" indent="-342900">
              <a:lnSpc>
                <a:spcPct val="100000"/>
              </a:lnSpc>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It</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also</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saves</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the</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time to find different types of music.</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ts val="2040"/>
              </a:lnSpc>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It</a:t>
            </a:r>
            <a:r>
              <a:rPr lang="en-IN" sz="1800" spc="-1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maximizes</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accuracy</a:t>
            </a:r>
            <a:r>
              <a:rPr lang="en-IN" sz="1800" spc="-3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and</a:t>
            </a:r>
            <a:r>
              <a:rPr lang="en-IN" sz="1800" spc="-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reduces</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storage</a:t>
            </a:r>
            <a:r>
              <a:rPr lang="en-IN" sz="1800" spc="-2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space</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usage.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800"/>
              <a:buFont typeface="Symbol" panose="05050102010706020507" pitchFamily="18" charset="2"/>
              <a:buChar char=""/>
              <a:tabLst>
                <a:tab pos="723900" algn="l"/>
                <a:tab pos="7245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More</a:t>
            </a:r>
            <a:r>
              <a:rPr lang="en-IN" sz="1800" spc="-1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feature</a:t>
            </a:r>
            <a:r>
              <a:rPr lang="en-IN" sz="1800" spc="-1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such</a:t>
            </a:r>
            <a:r>
              <a:rPr lang="en-IN" sz="1800" spc="-25"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as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Bef>
                <a:spcPts val="5"/>
              </a:spcBef>
              <a:buFont typeface="Courier New" panose="02070309020205020404" pitchFamily="49" charset="0"/>
              <a:buChar char="o"/>
              <a:tabLst>
                <a:tab pos="11817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Find every language of songs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ts val="2290"/>
              </a:lnSpc>
              <a:buFont typeface="Courier New" panose="02070309020205020404" pitchFamily="49" charset="0"/>
              <a:buChar char="o"/>
              <a:tabLst>
                <a:tab pos="11817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Listen your favourite singer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nSpc>
                <a:spcPct val="107000"/>
              </a:lnSpc>
              <a:spcBef>
                <a:spcPts val="5"/>
              </a:spcBef>
              <a:spcAft>
                <a:spcPts val="800"/>
              </a:spcAft>
              <a:buFont typeface="Courier New" panose="02070309020205020404" pitchFamily="49" charset="0"/>
              <a:buChar char="o"/>
              <a:tabLst>
                <a:tab pos="1181735"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much</a:t>
            </a:r>
            <a:r>
              <a:rPr lang="en-IN" sz="1800" spc="-2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more...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1619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A097-7837-15F1-CDE6-BD2ECF5B12D1}"/>
              </a:ext>
            </a:extLst>
          </p:cNvPr>
          <p:cNvSpPr>
            <a:spLocks noGrp="1"/>
          </p:cNvSpPr>
          <p:nvPr>
            <p:ph type="title"/>
          </p:nvPr>
        </p:nvSpPr>
        <p:spPr/>
        <p:txBody>
          <a:bodyPr>
            <a:normAutofit/>
          </a:bodyPr>
          <a:lstStyle/>
          <a:p>
            <a:r>
              <a:rPr lang="en-IN" b="1" i="1" u="sng" dirty="0">
                <a:effectLst/>
                <a:latin typeface="Georgia" panose="02040502050405020303" pitchFamily="18" charset="0"/>
                <a:ea typeface="Calibri" panose="020F0502020204030204" pitchFamily="34" charset="0"/>
                <a:cs typeface="Mangal" panose="02040503050203030202" pitchFamily="18" charset="0"/>
              </a:rPr>
              <a:t>Application</a:t>
            </a:r>
            <a:endParaRPr lang="en-IN" dirty="0"/>
          </a:p>
        </p:txBody>
      </p:sp>
      <p:sp>
        <p:nvSpPr>
          <p:cNvPr id="3" name="Content Placeholder 2">
            <a:extLst>
              <a:ext uri="{FF2B5EF4-FFF2-40B4-BE49-F238E27FC236}">
                <a16:creationId xmlns:a16="http://schemas.microsoft.com/office/drawing/2014/main" id="{937C1515-7C69-5786-2BF0-7B0D053F0DB9}"/>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Plays songs according to user mood and emotions.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Act as plugins for website. </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Recommended for YouTube.</a:t>
            </a:r>
          </a:p>
          <a:p>
            <a:pPr marL="0" indent="0">
              <a:buNone/>
            </a:pPr>
            <a:endParaRPr lang="en-IN" dirty="0"/>
          </a:p>
        </p:txBody>
      </p:sp>
    </p:spTree>
    <p:extLst>
      <p:ext uri="{BB962C8B-B14F-4D97-AF65-F5344CB8AC3E}">
        <p14:creationId xmlns:p14="http://schemas.microsoft.com/office/powerpoint/2010/main" val="301658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D5EF11-0383-D8FE-4A99-5D2DB03E0058}"/>
              </a:ext>
            </a:extLst>
          </p:cNvPr>
          <p:cNvSpPr/>
          <p:nvPr/>
        </p:nvSpPr>
        <p:spPr>
          <a:xfrm>
            <a:off x="3274556" y="2967335"/>
            <a:ext cx="5642891" cy="1200329"/>
          </a:xfrm>
          <a:prstGeom prst="rect">
            <a:avLst/>
          </a:prstGeom>
          <a:noFill/>
        </p:spPr>
        <p:txBody>
          <a:bodyPr wrap="none" lIns="91440" tIns="45720" rIns="91440" bIns="45720">
            <a:spAutoFit/>
          </a:bodyPr>
          <a:lstStyle/>
          <a:p>
            <a:pPr algn="ctr"/>
            <a:r>
              <a:rPr lang="en-US" sz="7200" b="1" i="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Output Screen</a:t>
            </a:r>
          </a:p>
        </p:txBody>
      </p:sp>
    </p:spTree>
    <p:extLst>
      <p:ext uri="{BB962C8B-B14F-4D97-AF65-F5344CB8AC3E}">
        <p14:creationId xmlns:p14="http://schemas.microsoft.com/office/powerpoint/2010/main" val="18791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D6FF-5C18-F5A9-50C8-20CB8B6D55CD}"/>
              </a:ext>
            </a:extLst>
          </p:cNvPr>
          <p:cNvSpPr>
            <a:spLocks noGrp="1"/>
          </p:cNvSpPr>
          <p:nvPr>
            <p:ph type="title"/>
          </p:nvPr>
        </p:nvSpPr>
        <p:spPr/>
        <p:txBody>
          <a:bodyPr/>
          <a:lstStyle/>
          <a:p>
            <a:r>
              <a:rPr lang="en-IN" b="1" i="1" u="sng" dirty="0"/>
              <a:t>Language Selection</a:t>
            </a:r>
          </a:p>
        </p:txBody>
      </p:sp>
      <p:pic>
        <p:nvPicPr>
          <p:cNvPr id="4" name="Content Placeholder 3">
            <a:extLst>
              <a:ext uri="{FF2B5EF4-FFF2-40B4-BE49-F238E27FC236}">
                <a16:creationId xmlns:a16="http://schemas.microsoft.com/office/drawing/2014/main" id="{E7090A63-2AFE-EBA7-6D08-8D5ED0D6D572}"/>
              </a:ext>
            </a:extLst>
          </p:cNvPr>
          <p:cNvPicPr>
            <a:picLocks noGrp="1" noChangeAspect="1"/>
          </p:cNvPicPr>
          <p:nvPr>
            <p:ph idx="1"/>
          </p:nvPr>
        </p:nvPicPr>
        <p:blipFill>
          <a:blip r:embed="rId2"/>
          <a:stretch>
            <a:fillRect/>
          </a:stretch>
        </p:blipFill>
        <p:spPr>
          <a:xfrm>
            <a:off x="2852060" y="1636295"/>
            <a:ext cx="7927316" cy="4211387"/>
          </a:xfrm>
          <a:prstGeom prst="rect">
            <a:avLst/>
          </a:prstGeom>
        </p:spPr>
      </p:pic>
    </p:spTree>
    <p:extLst>
      <p:ext uri="{BB962C8B-B14F-4D97-AF65-F5344CB8AC3E}">
        <p14:creationId xmlns:p14="http://schemas.microsoft.com/office/powerpoint/2010/main" val="177312560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407E3294-79C6-4FB9-82A9-C6A24DE36A0B}" vid="{3F1A1998-21F5-4756-A762-B5C44E63C221}"/>
    </a:ext>
  </a:extLst>
</a:theme>
</file>

<file path=docProps/app.xml><?xml version="1.0" encoding="utf-8"?>
<Properties xmlns="http://schemas.openxmlformats.org/officeDocument/2006/extended-properties" xmlns:vt="http://schemas.openxmlformats.org/officeDocument/2006/docPropsVTypes">
  <Template>Theme1</Template>
  <TotalTime>156</TotalTime>
  <Words>324</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Georgia</vt:lpstr>
      <vt:lpstr>Symbol</vt:lpstr>
      <vt:lpstr>Theme1</vt:lpstr>
      <vt:lpstr>PowerPoint Presentation</vt:lpstr>
      <vt:lpstr>Content</vt:lpstr>
      <vt:lpstr>Introduction</vt:lpstr>
      <vt:lpstr>Flowchart</vt:lpstr>
      <vt:lpstr>Libraries Used</vt:lpstr>
      <vt:lpstr>Merits of the system proposed</vt:lpstr>
      <vt:lpstr>Application</vt:lpstr>
      <vt:lpstr>PowerPoint Presentation</vt:lpstr>
      <vt:lpstr>Language Selection</vt:lpstr>
      <vt:lpstr>Favourite Singer Selection</vt:lpstr>
      <vt:lpstr>Face Detection</vt:lpstr>
      <vt:lpstr>YouTube Screen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thakur</dc:creator>
  <cp:lastModifiedBy>shubham thakur</cp:lastModifiedBy>
  <cp:revision>4</cp:revision>
  <dcterms:created xsi:type="dcterms:W3CDTF">2022-08-03T15:42:06Z</dcterms:created>
  <dcterms:modified xsi:type="dcterms:W3CDTF">2022-08-15T16:44:54Z</dcterms:modified>
</cp:coreProperties>
</file>