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7" r:id="rId5"/>
    <p:sldId id="384" r:id="rId6"/>
    <p:sldId id="272" r:id="rId7"/>
    <p:sldId id="317" r:id="rId8"/>
    <p:sldId id="393" r:id="rId9"/>
    <p:sldId id="406" r:id="rId10"/>
    <p:sldId id="420" r:id="rId11"/>
    <p:sldId id="400" r:id="rId12"/>
    <p:sldId id="418" r:id="rId13"/>
    <p:sldId id="419" r:id="rId14"/>
    <p:sldId id="399" r:id="rId15"/>
    <p:sldId id="401" r:id="rId16"/>
    <p:sldId id="402" r:id="rId17"/>
    <p:sldId id="403" r:id="rId18"/>
    <p:sldId id="404" r:id="rId19"/>
    <p:sldId id="407" r:id="rId20"/>
    <p:sldId id="405" r:id="rId21"/>
    <p:sldId id="410" r:id="rId22"/>
    <p:sldId id="411" r:id="rId23"/>
    <p:sldId id="408" r:id="rId24"/>
    <p:sldId id="412" r:id="rId25"/>
    <p:sldId id="413" r:id="rId26"/>
    <p:sldId id="414" r:id="rId27"/>
    <p:sldId id="415" r:id="rId28"/>
    <p:sldId id="416" r:id="rId29"/>
    <p:sldId id="417" r:id="rId30"/>
    <p:sldId id="421" r:id="rId31"/>
    <p:sldId id="3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30C"/>
    <a:srgbClr val="FFFFFF"/>
    <a:srgbClr val="37335B"/>
    <a:srgbClr val="EDC7D2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99501-A2B1-4ABE-92CC-CB65E771341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8E53F282-6F51-4E1D-803E-AA2A99BBDF32}">
      <dgm:prSet phldrT="[Text]"/>
      <dgm:spPr/>
      <dgm:t>
        <a:bodyPr/>
        <a:lstStyle/>
        <a:p>
          <a:r>
            <a:rPr lang="en-US" dirty="0">
              <a:latin typeface="+mn-lt"/>
            </a:rPr>
            <a:t>Data Collection</a:t>
          </a:r>
          <a:endParaRPr lang="en-US" dirty="0"/>
        </a:p>
      </dgm:t>
    </dgm:pt>
    <dgm:pt modelId="{490508E2-6D69-4B3A-AD0B-F814AC3C5B79}" type="parTrans" cxnId="{198D418F-50C5-423E-9DF6-5413AEE9B3D7}">
      <dgm:prSet/>
      <dgm:spPr/>
      <dgm:t>
        <a:bodyPr/>
        <a:lstStyle/>
        <a:p>
          <a:endParaRPr lang="en-US"/>
        </a:p>
      </dgm:t>
    </dgm:pt>
    <dgm:pt modelId="{122BB139-79D6-426F-8E77-0FEA06301AFA}" type="sibTrans" cxnId="{198D418F-50C5-423E-9DF6-5413AEE9B3D7}">
      <dgm:prSet/>
      <dgm:spPr/>
      <dgm:t>
        <a:bodyPr/>
        <a:lstStyle/>
        <a:p>
          <a:endParaRPr lang="en-US"/>
        </a:p>
      </dgm:t>
    </dgm:pt>
    <dgm:pt modelId="{A46134AA-F503-42E3-90C0-2687B8F0C813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6BBE56FE-5DD4-4186-81C6-DF8D9E286C25}" type="parTrans" cxnId="{D9A56FDA-9B6C-46C1-B167-FB7C0F9EB39E}">
      <dgm:prSet/>
      <dgm:spPr/>
      <dgm:t>
        <a:bodyPr/>
        <a:lstStyle/>
        <a:p>
          <a:endParaRPr lang="en-US"/>
        </a:p>
      </dgm:t>
    </dgm:pt>
    <dgm:pt modelId="{3C69F0ED-0F7C-4CCC-A1E7-D361FE6F74EA}" type="sibTrans" cxnId="{D9A56FDA-9B6C-46C1-B167-FB7C0F9EB39E}">
      <dgm:prSet/>
      <dgm:spPr/>
      <dgm:t>
        <a:bodyPr/>
        <a:lstStyle/>
        <a:p>
          <a:endParaRPr lang="en-US"/>
        </a:p>
      </dgm:t>
    </dgm:pt>
    <dgm:pt modelId="{C1501B5B-D6BF-4620-B182-DC230E269E60}">
      <dgm:prSet phldrT="[Text]"/>
      <dgm:spPr/>
      <dgm:t>
        <a:bodyPr/>
        <a:lstStyle/>
        <a:p>
          <a:r>
            <a:rPr lang="en-US" dirty="0">
              <a:latin typeface="+mn-lt"/>
            </a:rPr>
            <a:t>Data Processing</a:t>
          </a:r>
          <a:endParaRPr lang="en-US" dirty="0"/>
        </a:p>
      </dgm:t>
    </dgm:pt>
    <dgm:pt modelId="{A380B9AE-FB07-4F5A-9371-086C26A37D61}" type="parTrans" cxnId="{611171DA-83AB-44E9-A0E5-320C51B134AD}">
      <dgm:prSet/>
      <dgm:spPr/>
      <dgm:t>
        <a:bodyPr/>
        <a:lstStyle/>
        <a:p>
          <a:endParaRPr lang="en-US"/>
        </a:p>
      </dgm:t>
    </dgm:pt>
    <dgm:pt modelId="{B3F78E0A-5AD2-40BB-9DA7-2659BF3AFD86}" type="sibTrans" cxnId="{611171DA-83AB-44E9-A0E5-320C51B134AD}">
      <dgm:prSet/>
      <dgm:spPr/>
      <dgm:t>
        <a:bodyPr/>
        <a:lstStyle/>
        <a:p>
          <a:endParaRPr lang="en-US"/>
        </a:p>
      </dgm:t>
    </dgm:pt>
    <dgm:pt modelId="{E459F6D4-434A-454D-93CC-77673379BAE2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>
              <a:latin typeface="+mn-lt"/>
            </a:rPr>
            <a:t>Model creation and Evaluation</a:t>
          </a:r>
          <a:endParaRPr lang="en-US" dirty="0"/>
        </a:p>
      </dgm:t>
    </dgm:pt>
    <dgm:pt modelId="{4CD3907F-A872-4039-B3A3-FB2C6A07F291}" type="parTrans" cxnId="{FB1876D7-53AA-49CA-BBF9-DCC1ED6E8F40}">
      <dgm:prSet/>
      <dgm:spPr/>
      <dgm:t>
        <a:bodyPr/>
        <a:lstStyle/>
        <a:p>
          <a:endParaRPr lang="en-US"/>
        </a:p>
      </dgm:t>
    </dgm:pt>
    <dgm:pt modelId="{BE40E5A8-8020-4E93-8513-5DCF573E801C}" type="sibTrans" cxnId="{FB1876D7-53AA-49CA-BBF9-DCC1ED6E8F40}">
      <dgm:prSet/>
      <dgm:spPr/>
      <dgm:t>
        <a:bodyPr/>
        <a:lstStyle/>
        <a:p>
          <a:endParaRPr lang="en-US"/>
        </a:p>
      </dgm:t>
    </dgm:pt>
    <dgm:pt modelId="{164DAC03-C6CE-49CA-A4E3-238AA6A9356C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>
              <a:latin typeface="+mn-lt"/>
            </a:rPr>
            <a:t>Hyperparameter tuning</a:t>
          </a:r>
          <a:endParaRPr lang="en-US" dirty="0"/>
        </a:p>
      </dgm:t>
    </dgm:pt>
    <dgm:pt modelId="{AD886E95-9140-4515-B4BC-05E8BCF65554}" type="parTrans" cxnId="{C19E7A37-CCE9-4692-A750-F1D23E2420F8}">
      <dgm:prSet/>
      <dgm:spPr/>
      <dgm:t>
        <a:bodyPr/>
        <a:lstStyle/>
        <a:p>
          <a:endParaRPr lang="en-US"/>
        </a:p>
      </dgm:t>
    </dgm:pt>
    <dgm:pt modelId="{E5E0C8BB-EDDE-45F0-8F0A-49515D53728B}" type="sibTrans" cxnId="{C19E7A37-CCE9-4692-A750-F1D23E2420F8}">
      <dgm:prSet/>
      <dgm:spPr/>
      <dgm:t>
        <a:bodyPr/>
        <a:lstStyle/>
        <a:p>
          <a:endParaRPr lang="en-US"/>
        </a:p>
      </dgm:t>
    </dgm:pt>
    <dgm:pt modelId="{33A4D14A-D9A7-49A2-8DD8-8AA3ACCB3A1B}" type="pres">
      <dgm:prSet presAssocID="{75199501-A2B1-4ABE-92CC-CB65E771341F}" presName="arrowDiagram" presStyleCnt="0">
        <dgm:presLayoutVars>
          <dgm:chMax val="5"/>
          <dgm:dir/>
          <dgm:resizeHandles val="exact"/>
        </dgm:presLayoutVars>
      </dgm:prSet>
      <dgm:spPr/>
    </dgm:pt>
    <dgm:pt modelId="{D11375D0-77A6-4216-ADCA-7ABC20E20BA4}" type="pres">
      <dgm:prSet presAssocID="{75199501-A2B1-4ABE-92CC-CB65E771341F}" presName="arrow" presStyleLbl="bgShp" presStyleIdx="0" presStyleCnt="1" custLinFactNeighborX="1473" custLinFactNeighborY="3857"/>
      <dgm:spPr>
        <a:solidFill>
          <a:schemeClr val="accent4">
            <a:lumMod val="75000"/>
            <a:alpha val="55000"/>
          </a:schemeClr>
        </a:solidFill>
      </dgm:spPr>
    </dgm:pt>
    <dgm:pt modelId="{D4E48067-0242-4C83-8AC6-35A7206558B2}" type="pres">
      <dgm:prSet presAssocID="{75199501-A2B1-4ABE-92CC-CB65E771341F}" presName="arrowDiagram5" presStyleCnt="0"/>
      <dgm:spPr/>
    </dgm:pt>
    <dgm:pt modelId="{DD66BD57-871F-469A-9B9F-AC4CC93C7789}" type="pres">
      <dgm:prSet presAssocID="{8E53F282-6F51-4E1D-803E-AA2A99BBDF32}" presName="bullet5a" presStyleLbl="node1" presStyleIdx="0" presStyleCnt="5" custLinFactNeighborX="16377" custLinFactNeighborY="32754"/>
      <dgm:spPr>
        <a:solidFill>
          <a:srgbClr val="FFC000">
            <a:alpha val="50000"/>
          </a:srgbClr>
        </a:solidFill>
      </dgm:spPr>
    </dgm:pt>
    <dgm:pt modelId="{DDE244E3-6DCD-4EDD-BFE5-560AB697681D}" type="pres">
      <dgm:prSet presAssocID="{8E53F282-6F51-4E1D-803E-AA2A99BBDF32}" presName="textBox5a" presStyleLbl="revTx" presStyleIdx="0" presStyleCnt="5" custScaleX="117096" custScaleY="43636" custLinFactNeighborX="26836" custLinFactNeighborY="-26493">
        <dgm:presLayoutVars>
          <dgm:bulletEnabled val="1"/>
        </dgm:presLayoutVars>
      </dgm:prSet>
      <dgm:spPr/>
    </dgm:pt>
    <dgm:pt modelId="{F1657603-C4D3-4180-8B54-6F85134DF571}" type="pres">
      <dgm:prSet presAssocID="{A46134AA-F503-42E3-90C0-2687B8F0C813}" presName="bullet5b" presStyleLbl="node1" presStyleIdx="1" presStyleCnt="5" custLinFactNeighborX="24414" custLinFactNeighborY="21559"/>
      <dgm:spPr>
        <a:solidFill>
          <a:srgbClr val="FFC000">
            <a:alpha val="60000"/>
          </a:srgbClr>
        </a:solidFill>
      </dgm:spPr>
    </dgm:pt>
    <dgm:pt modelId="{1E5D9C8E-9D1D-4F27-9635-C12778CB6724}" type="pres">
      <dgm:prSet presAssocID="{A46134AA-F503-42E3-90C0-2687B8F0C813}" presName="textBox5b" presStyleLbl="revTx" presStyleIdx="1" presStyleCnt="5" custFlipVert="0" custScaleY="12367" custLinFactNeighborX="19666" custLinFactNeighborY="-35394">
        <dgm:presLayoutVars>
          <dgm:bulletEnabled val="1"/>
        </dgm:presLayoutVars>
      </dgm:prSet>
      <dgm:spPr/>
    </dgm:pt>
    <dgm:pt modelId="{889D7E5D-B144-4174-84DF-DD484704C88A}" type="pres">
      <dgm:prSet presAssocID="{C1501B5B-D6BF-4620-B182-DC230E269E60}" presName="bullet5c" presStyleLbl="node1" presStyleIdx="2" presStyleCnt="5"/>
      <dgm:spPr>
        <a:solidFill>
          <a:srgbClr val="FFC000">
            <a:alpha val="70000"/>
          </a:srgbClr>
        </a:solidFill>
      </dgm:spPr>
    </dgm:pt>
    <dgm:pt modelId="{6DDA5487-9F64-4412-9E47-70DBFFAC467F}" type="pres">
      <dgm:prSet presAssocID="{C1501B5B-D6BF-4620-B182-DC230E269E60}" presName="textBox5c" presStyleLbl="revTx" presStyleIdx="2" presStyleCnt="5" custScaleX="109293" custScaleY="12128" custLinFactNeighborX="5107" custLinFactNeighborY="-35200">
        <dgm:presLayoutVars>
          <dgm:bulletEnabled val="1"/>
        </dgm:presLayoutVars>
      </dgm:prSet>
      <dgm:spPr/>
    </dgm:pt>
    <dgm:pt modelId="{79AEF492-0858-4536-AB25-E31ACF337A21}" type="pres">
      <dgm:prSet presAssocID="{E459F6D4-434A-454D-93CC-77673379BAE2}" presName="bullet5d" presStyleLbl="node1" presStyleIdx="3" presStyleCnt="5"/>
      <dgm:spPr>
        <a:solidFill>
          <a:srgbClr val="FFC000">
            <a:alpha val="80000"/>
          </a:srgbClr>
        </a:solidFill>
      </dgm:spPr>
    </dgm:pt>
    <dgm:pt modelId="{0D713682-A63B-447E-8E60-65006E34BF9D}" type="pres">
      <dgm:prSet presAssocID="{E459F6D4-434A-454D-93CC-77673379BAE2}" presName="textBox5d" presStyleLbl="revTx" presStyleIdx="3" presStyleCnt="5" custScaleX="101130" custScaleY="18211" custLinFactNeighborX="1884" custLinFactNeighborY="-31371">
        <dgm:presLayoutVars>
          <dgm:bulletEnabled val="1"/>
        </dgm:presLayoutVars>
      </dgm:prSet>
      <dgm:spPr/>
    </dgm:pt>
    <dgm:pt modelId="{64C8ADEC-B0F3-44DC-85AF-6D48E06FFB14}" type="pres">
      <dgm:prSet presAssocID="{164DAC03-C6CE-49CA-A4E3-238AA6A9356C}" presName="bullet5e" presStyleLbl="node1" presStyleIdx="4" presStyleCnt="5"/>
      <dgm:spPr>
        <a:solidFill>
          <a:srgbClr val="FFC000"/>
        </a:solidFill>
      </dgm:spPr>
    </dgm:pt>
    <dgm:pt modelId="{60574110-9F52-4DB7-92E4-F06C9BF4B994}" type="pres">
      <dgm:prSet presAssocID="{164DAC03-C6CE-49CA-A4E3-238AA6A9356C}" presName="textBox5e" presStyleLbl="revTx" presStyleIdx="4" presStyleCnt="5" custScaleX="117090" custScaleY="21178" custLinFactNeighborX="14439" custLinFactNeighborY="-31494">
        <dgm:presLayoutVars>
          <dgm:bulletEnabled val="1"/>
        </dgm:presLayoutVars>
      </dgm:prSet>
      <dgm:spPr/>
    </dgm:pt>
  </dgm:ptLst>
  <dgm:cxnLst>
    <dgm:cxn modelId="{A6800412-3EB1-4A61-852F-DF93EBED730F}" type="presOf" srcId="{C1501B5B-D6BF-4620-B182-DC230E269E60}" destId="{6DDA5487-9F64-4412-9E47-70DBFFAC467F}" srcOrd="0" destOrd="0" presId="urn:microsoft.com/office/officeart/2005/8/layout/arrow2"/>
    <dgm:cxn modelId="{C19E7A37-CCE9-4692-A750-F1D23E2420F8}" srcId="{75199501-A2B1-4ABE-92CC-CB65E771341F}" destId="{164DAC03-C6CE-49CA-A4E3-238AA6A9356C}" srcOrd="4" destOrd="0" parTransId="{AD886E95-9140-4515-B4BC-05E8BCF65554}" sibTransId="{E5E0C8BB-EDDE-45F0-8F0A-49515D53728B}"/>
    <dgm:cxn modelId="{62F7F744-755E-42E2-9E60-CF377A1D06C5}" type="presOf" srcId="{8E53F282-6F51-4E1D-803E-AA2A99BBDF32}" destId="{DDE244E3-6DCD-4EDD-BFE5-560AB697681D}" srcOrd="0" destOrd="0" presId="urn:microsoft.com/office/officeart/2005/8/layout/arrow2"/>
    <dgm:cxn modelId="{9C04448A-9FF2-41D2-818B-C36477CEEB0E}" type="presOf" srcId="{E459F6D4-434A-454D-93CC-77673379BAE2}" destId="{0D713682-A63B-447E-8E60-65006E34BF9D}" srcOrd="0" destOrd="0" presId="urn:microsoft.com/office/officeart/2005/8/layout/arrow2"/>
    <dgm:cxn modelId="{198D418F-50C5-423E-9DF6-5413AEE9B3D7}" srcId="{75199501-A2B1-4ABE-92CC-CB65E771341F}" destId="{8E53F282-6F51-4E1D-803E-AA2A99BBDF32}" srcOrd="0" destOrd="0" parTransId="{490508E2-6D69-4B3A-AD0B-F814AC3C5B79}" sibTransId="{122BB139-79D6-426F-8E77-0FEA06301AFA}"/>
    <dgm:cxn modelId="{601DA1C8-5EBD-4A4B-A6F5-CAA86A6BB5EC}" type="presOf" srcId="{164DAC03-C6CE-49CA-A4E3-238AA6A9356C}" destId="{60574110-9F52-4DB7-92E4-F06C9BF4B994}" srcOrd="0" destOrd="0" presId="urn:microsoft.com/office/officeart/2005/8/layout/arrow2"/>
    <dgm:cxn modelId="{B1C75EC9-2745-42A3-867D-C081730ACF18}" type="presOf" srcId="{75199501-A2B1-4ABE-92CC-CB65E771341F}" destId="{33A4D14A-D9A7-49A2-8DD8-8AA3ACCB3A1B}" srcOrd="0" destOrd="0" presId="urn:microsoft.com/office/officeart/2005/8/layout/arrow2"/>
    <dgm:cxn modelId="{FB1876D7-53AA-49CA-BBF9-DCC1ED6E8F40}" srcId="{75199501-A2B1-4ABE-92CC-CB65E771341F}" destId="{E459F6D4-434A-454D-93CC-77673379BAE2}" srcOrd="3" destOrd="0" parTransId="{4CD3907F-A872-4039-B3A3-FB2C6A07F291}" sibTransId="{BE40E5A8-8020-4E93-8513-5DCF573E801C}"/>
    <dgm:cxn modelId="{D9A56FDA-9B6C-46C1-B167-FB7C0F9EB39E}" srcId="{75199501-A2B1-4ABE-92CC-CB65E771341F}" destId="{A46134AA-F503-42E3-90C0-2687B8F0C813}" srcOrd="1" destOrd="0" parTransId="{6BBE56FE-5DD4-4186-81C6-DF8D9E286C25}" sibTransId="{3C69F0ED-0F7C-4CCC-A1E7-D361FE6F74EA}"/>
    <dgm:cxn modelId="{611171DA-83AB-44E9-A0E5-320C51B134AD}" srcId="{75199501-A2B1-4ABE-92CC-CB65E771341F}" destId="{C1501B5B-D6BF-4620-B182-DC230E269E60}" srcOrd="2" destOrd="0" parTransId="{A380B9AE-FB07-4F5A-9371-086C26A37D61}" sibTransId="{B3F78E0A-5AD2-40BB-9DA7-2659BF3AFD86}"/>
    <dgm:cxn modelId="{EEE8F1F1-0B0A-4DA6-AE0A-C93D0B793343}" type="presOf" srcId="{A46134AA-F503-42E3-90C0-2687B8F0C813}" destId="{1E5D9C8E-9D1D-4F27-9635-C12778CB6724}" srcOrd="0" destOrd="0" presId="urn:microsoft.com/office/officeart/2005/8/layout/arrow2"/>
    <dgm:cxn modelId="{B6E681C6-207A-4716-80A6-3E226DE9154C}" type="presParOf" srcId="{33A4D14A-D9A7-49A2-8DD8-8AA3ACCB3A1B}" destId="{D11375D0-77A6-4216-ADCA-7ABC20E20BA4}" srcOrd="0" destOrd="0" presId="urn:microsoft.com/office/officeart/2005/8/layout/arrow2"/>
    <dgm:cxn modelId="{66BF433F-6815-4AF7-9126-6095FC994FC5}" type="presParOf" srcId="{33A4D14A-D9A7-49A2-8DD8-8AA3ACCB3A1B}" destId="{D4E48067-0242-4C83-8AC6-35A7206558B2}" srcOrd="1" destOrd="0" presId="urn:microsoft.com/office/officeart/2005/8/layout/arrow2"/>
    <dgm:cxn modelId="{664CAEE8-3AF8-4D6C-9424-E3263C1F20A8}" type="presParOf" srcId="{D4E48067-0242-4C83-8AC6-35A7206558B2}" destId="{DD66BD57-871F-469A-9B9F-AC4CC93C7789}" srcOrd="0" destOrd="0" presId="urn:microsoft.com/office/officeart/2005/8/layout/arrow2"/>
    <dgm:cxn modelId="{21326697-1189-409C-892B-6FCA6D69F518}" type="presParOf" srcId="{D4E48067-0242-4C83-8AC6-35A7206558B2}" destId="{DDE244E3-6DCD-4EDD-BFE5-560AB697681D}" srcOrd="1" destOrd="0" presId="urn:microsoft.com/office/officeart/2005/8/layout/arrow2"/>
    <dgm:cxn modelId="{6ECA87EA-AA40-4229-9262-491F1017FED5}" type="presParOf" srcId="{D4E48067-0242-4C83-8AC6-35A7206558B2}" destId="{F1657603-C4D3-4180-8B54-6F85134DF571}" srcOrd="2" destOrd="0" presId="urn:microsoft.com/office/officeart/2005/8/layout/arrow2"/>
    <dgm:cxn modelId="{53A16555-4534-41D6-B8AF-F8E8572DD977}" type="presParOf" srcId="{D4E48067-0242-4C83-8AC6-35A7206558B2}" destId="{1E5D9C8E-9D1D-4F27-9635-C12778CB6724}" srcOrd="3" destOrd="0" presId="urn:microsoft.com/office/officeart/2005/8/layout/arrow2"/>
    <dgm:cxn modelId="{7FA83DE2-C1E3-4EB6-8098-878012DDA4F3}" type="presParOf" srcId="{D4E48067-0242-4C83-8AC6-35A7206558B2}" destId="{889D7E5D-B144-4174-84DF-DD484704C88A}" srcOrd="4" destOrd="0" presId="urn:microsoft.com/office/officeart/2005/8/layout/arrow2"/>
    <dgm:cxn modelId="{A7AAB1C7-95CD-4ED2-B2DD-F2046AD30C8C}" type="presParOf" srcId="{D4E48067-0242-4C83-8AC6-35A7206558B2}" destId="{6DDA5487-9F64-4412-9E47-70DBFFAC467F}" srcOrd="5" destOrd="0" presId="urn:microsoft.com/office/officeart/2005/8/layout/arrow2"/>
    <dgm:cxn modelId="{2C71D1F7-283F-44F4-9B5D-3DD010E969A2}" type="presParOf" srcId="{D4E48067-0242-4C83-8AC6-35A7206558B2}" destId="{79AEF492-0858-4536-AB25-E31ACF337A21}" srcOrd="6" destOrd="0" presId="urn:microsoft.com/office/officeart/2005/8/layout/arrow2"/>
    <dgm:cxn modelId="{C8D8572E-BF09-4691-8A24-9E8253115CDA}" type="presParOf" srcId="{D4E48067-0242-4C83-8AC6-35A7206558B2}" destId="{0D713682-A63B-447E-8E60-65006E34BF9D}" srcOrd="7" destOrd="0" presId="urn:microsoft.com/office/officeart/2005/8/layout/arrow2"/>
    <dgm:cxn modelId="{CE28BD42-3226-4536-843F-AD93C52BD3AF}" type="presParOf" srcId="{D4E48067-0242-4C83-8AC6-35A7206558B2}" destId="{64C8ADEC-B0F3-44DC-85AF-6D48E06FFB14}" srcOrd="8" destOrd="0" presId="urn:microsoft.com/office/officeart/2005/8/layout/arrow2"/>
    <dgm:cxn modelId="{25C10043-A55D-4579-B8CC-68BD7CC8E205}" type="presParOf" srcId="{D4E48067-0242-4C83-8AC6-35A7206558B2}" destId="{60574110-9F52-4DB7-92E4-F06C9BF4B994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A4546-AE96-4679-9961-AD7C547463C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CF01F7F-4111-484C-B304-A09193F688BB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379F68B7-F112-449B-9148-8CEF31F543AB}" type="parTrans" cxnId="{765E3A1B-8621-4ECA-A5B4-3A99132D7E3B}">
      <dgm:prSet/>
      <dgm:spPr/>
      <dgm:t>
        <a:bodyPr/>
        <a:lstStyle/>
        <a:p>
          <a:endParaRPr lang="en-US"/>
        </a:p>
      </dgm:t>
    </dgm:pt>
    <dgm:pt modelId="{BD857C9F-4636-4775-A2E5-B0797C8CAF3C}" type="sibTrans" cxnId="{765E3A1B-8621-4ECA-A5B4-3A99132D7E3B}">
      <dgm:prSet/>
      <dgm:spPr/>
      <dgm:t>
        <a:bodyPr/>
        <a:lstStyle/>
        <a:p>
          <a:endParaRPr lang="en-US"/>
        </a:p>
      </dgm:t>
    </dgm:pt>
    <dgm:pt modelId="{031D5864-0207-4771-8742-D93EDAFE1270}">
      <dgm:prSet phldrT="[Text]"/>
      <dgm:spPr/>
      <dgm:t>
        <a:bodyPr/>
        <a:lstStyle/>
        <a:p>
          <a:r>
            <a:rPr lang="en-US" dirty="0"/>
            <a:t>Train-Test split</a:t>
          </a:r>
        </a:p>
      </dgm:t>
    </dgm:pt>
    <dgm:pt modelId="{C7AEC110-9815-4F9B-9474-7857C57C9A3E}" type="parTrans" cxnId="{E79305E0-3CA3-41E1-8F93-DD100FAA81F3}">
      <dgm:prSet/>
      <dgm:spPr/>
      <dgm:t>
        <a:bodyPr/>
        <a:lstStyle/>
        <a:p>
          <a:endParaRPr lang="en-US"/>
        </a:p>
      </dgm:t>
    </dgm:pt>
    <dgm:pt modelId="{046F1AF0-1E42-42C7-B731-64FD4FC296C0}" type="sibTrans" cxnId="{E79305E0-3CA3-41E1-8F93-DD100FAA81F3}">
      <dgm:prSet/>
      <dgm:spPr/>
      <dgm:t>
        <a:bodyPr/>
        <a:lstStyle/>
        <a:p>
          <a:endParaRPr lang="en-US"/>
        </a:p>
      </dgm:t>
    </dgm:pt>
    <dgm:pt modelId="{1E1BA026-E19B-4C3A-A066-29B454971AD3}">
      <dgm:prSet phldrT="[Text]"/>
      <dgm:spPr/>
      <dgm:t>
        <a:bodyPr/>
        <a:lstStyle/>
        <a:p>
          <a:r>
            <a:rPr lang="en-US" dirty="0"/>
            <a:t>Cross validation with stratified K-fold technique on Train dataset</a:t>
          </a:r>
        </a:p>
      </dgm:t>
    </dgm:pt>
    <dgm:pt modelId="{2BDD7ACD-331F-4036-B5F1-EE64D5678526}" type="parTrans" cxnId="{2907A504-726C-4A38-A29F-98E7F01ECC9B}">
      <dgm:prSet/>
      <dgm:spPr/>
      <dgm:t>
        <a:bodyPr/>
        <a:lstStyle/>
        <a:p>
          <a:endParaRPr lang="en-US"/>
        </a:p>
      </dgm:t>
    </dgm:pt>
    <dgm:pt modelId="{3C5F4683-1AAD-4698-A7D9-4AB20B901100}" type="sibTrans" cxnId="{2907A504-726C-4A38-A29F-98E7F01ECC9B}">
      <dgm:prSet/>
      <dgm:spPr/>
      <dgm:t>
        <a:bodyPr/>
        <a:lstStyle/>
        <a:p>
          <a:endParaRPr lang="en-US"/>
        </a:p>
      </dgm:t>
    </dgm:pt>
    <dgm:pt modelId="{FEDAC5FF-0643-4EE1-9A39-05792C5DF0AC}">
      <dgm:prSet phldrT="[Text]"/>
      <dgm:spPr/>
      <dgm:t>
        <a:bodyPr/>
        <a:lstStyle/>
        <a:p>
          <a:r>
            <a:rPr lang="en-US" dirty="0"/>
            <a:t>Analyze performance on Test dataset using classification report, confusion matrix</a:t>
          </a:r>
        </a:p>
      </dgm:t>
    </dgm:pt>
    <dgm:pt modelId="{ABE32933-C68E-4547-84FB-8FA7759379C4}" type="parTrans" cxnId="{42859321-3CA2-4DF3-8958-87EB88AD3CE6}">
      <dgm:prSet/>
      <dgm:spPr/>
      <dgm:t>
        <a:bodyPr/>
        <a:lstStyle/>
        <a:p>
          <a:endParaRPr lang="en-US"/>
        </a:p>
      </dgm:t>
    </dgm:pt>
    <dgm:pt modelId="{A8BB6465-3A5D-404E-8BEA-66184F4A20AD}" type="sibTrans" cxnId="{42859321-3CA2-4DF3-8958-87EB88AD3CE6}">
      <dgm:prSet/>
      <dgm:spPr/>
      <dgm:t>
        <a:bodyPr/>
        <a:lstStyle/>
        <a:p>
          <a:endParaRPr lang="en-US"/>
        </a:p>
      </dgm:t>
    </dgm:pt>
    <dgm:pt modelId="{10ABF63D-9FD4-4819-9457-A5F857BD8D8A}" type="pres">
      <dgm:prSet presAssocID="{A0AA4546-AE96-4679-9961-AD7C547463C5}" presName="Name0" presStyleCnt="0">
        <dgm:presLayoutVars>
          <dgm:dir/>
          <dgm:resizeHandles val="exact"/>
        </dgm:presLayoutVars>
      </dgm:prSet>
      <dgm:spPr/>
    </dgm:pt>
    <dgm:pt modelId="{87CC05D1-63D2-4CC6-A248-61C5DD0A34AE}" type="pres">
      <dgm:prSet presAssocID="{2CF01F7F-4111-484C-B304-A09193F688BB}" presName="composite" presStyleCnt="0"/>
      <dgm:spPr/>
    </dgm:pt>
    <dgm:pt modelId="{F4A549F5-87C4-4A5C-BD01-459C12E999A9}" type="pres">
      <dgm:prSet presAssocID="{2CF01F7F-4111-484C-B304-A09193F688BB}" presName="bgChev" presStyleLbl="node1" presStyleIdx="0" presStyleCnt="4" custLinFactNeighborX="-70090" custLinFactNeighborY="-1387"/>
      <dgm:spPr/>
    </dgm:pt>
    <dgm:pt modelId="{18388E6C-16FB-4A25-9741-3172016F7FF8}" type="pres">
      <dgm:prSet presAssocID="{2CF01F7F-4111-484C-B304-A09193F688BB}" presName="txNode" presStyleLbl="fgAcc1" presStyleIdx="0" presStyleCnt="4" custLinFactNeighborX="-24267" custLinFactNeighborY="2107">
        <dgm:presLayoutVars>
          <dgm:bulletEnabled val="1"/>
        </dgm:presLayoutVars>
      </dgm:prSet>
      <dgm:spPr/>
    </dgm:pt>
    <dgm:pt modelId="{B5B6B721-62B0-41A7-8BD5-74C0CF1B2D80}" type="pres">
      <dgm:prSet presAssocID="{BD857C9F-4636-4775-A2E5-B0797C8CAF3C}" presName="compositeSpace" presStyleCnt="0"/>
      <dgm:spPr/>
    </dgm:pt>
    <dgm:pt modelId="{19037C04-FE4C-4B84-908A-C474741EE32F}" type="pres">
      <dgm:prSet presAssocID="{031D5864-0207-4771-8742-D93EDAFE1270}" presName="composite" presStyleCnt="0"/>
      <dgm:spPr/>
    </dgm:pt>
    <dgm:pt modelId="{096B64C5-3005-4810-9819-07D648C63EEE}" type="pres">
      <dgm:prSet presAssocID="{031D5864-0207-4771-8742-D93EDAFE1270}" presName="bgChev" presStyleLbl="node1" presStyleIdx="1" presStyleCnt="4"/>
      <dgm:spPr/>
    </dgm:pt>
    <dgm:pt modelId="{3DD3D048-7E0D-4E8B-AC0A-2D59F34CE503}" type="pres">
      <dgm:prSet presAssocID="{031D5864-0207-4771-8742-D93EDAFE1270}" presName="txNode" presStyleLbl="fgAcc1" presStyleIdx="1" presStyleCnt="4">
        <dgm:presLayoutVars>
          <dgm:bulletEnabled val="1"/>
        </dgm:presLayoutVars>
      </dgm:prSet>
      <dgm:spPr/>
    </dgm:pt>
    <dgm:pt modelId="{FB1BFB37-2EF0-4080-A533-D91743C80982}" type="pres">
      <dgm:prSet presAssocID="{046F1AF0-1E42-42C7-B731-64FD4FC296C0}" presName="compositeSpace" presStyleCnt="0"/>
      <dgm:spPr/>
    </dgm:pt>
    <dgm:pt modelId="{450B23C9-DB1F-4407-93BB-4E3388F7E4BB}" type="pres">
      <dgm:prSet presAssocID="{1E1BA026-E19B-4C3A-A066-29B454971AD3}" presName="composite" presStyleCnt="0"/>
      <dgm:spPr/>
    </dgm:pt>
    <dgm:pt modelId="{20DA1D32-31E5-46C4-A184-414ABCCF88DC}" type="pres">
      <dgm:prSet presAssocID="{1E1BA026-E19B-4C3A-A066-29B454971AD3}" presName="bgChev" presStyleLbl="node1" presStyleIdx="2" presStyleCnt="4"/>
      <dgm:spPr/>
    </dgm:pt>
    <dgm:pt modelId="{EDE472B2-C535-4FE2-983A-3A9ECE489B50}" type="pres">
      <dgm:prSet presAssocID="{1E1BA026-E19B-4C3A-A066-29B454971AD3}" presName="txNode" presStyleLbl="fgAcc1" presStyleIdx="2" presStyleCnt="4">
        <dgm:presLayoutVars>
          <dgm:bulletEnabled val="1"/>
        </dgm:presLayoutVars>
      </dgm:prSet>
      <dgm:spPr/>
    </dgm:pt>
    <dgm:pt modelId="{D2F59643-48D3-4FBC-87A0-55A54C4997A2}" type="pres">
      <dgm:prSet presAssocID="{3C5F4683-1AAD-4698-A7D9-4AB20B901100}" presName="compositeSpace" presStyleCnt="0"/>
      <dgm:spPr/>
    </dgm:pt>
    <dgm:pt modelId="{5543564B-278D-4574-8C35-EAB0A0B84212}" type="pres">
      <dgm:prSet presAssocID="{FEDAC5FF-0643-4EE1-9A39-05792C5DF0AC}" presName="composite" presStyleCnt="0"/>
      <dgm:spPr/>
    </dgm:pt>
    <dgm:pt modelId="{C3E67990-BDF6-49D7-81E8-D1AF66E986D4}" type="pres">
      <dgm:prSet presAssocID="{FEDAC5FF-0643-4EE1-9A39-05792C5DF0AC}" presName="bgChev" presStyleLbl="node1" presStyleIdx="3" presStyleCnt="4"/>
      <dgm:spPr/>
    </dgm:pt>
    <dgm:pt modelId="{33F5C898-2D5A-4CDB-9473-669D702915C6}" type="pres">
      <dgm:prSet presAssocID="{FEDAC5FF-0643-4EE1-9A39-05792C5DF0AC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2907A504-726C-4A38-A29F-98E7F01ECC9B}" srcId="{A0AA4546-AE96-4679-9961-AD7C547463C5}" destId="{1E1BA026-E19B-4C3A-A066-29B454971AD3}" srcOrd="2" destOrd="0" parTransId="{2BDD7ACD-331F-4036-B5F1-EE64D5678526}" sibTransId="{3C5F4683-1AAD-4698-A7D9-4AB20B901100}"/>
    <dgm:cxn modelId="{765E3A1B-8621-4ECA-A5B4-3A99132D7E3B}" srcId="{A0AA4546-AE96-4679-9961-AD7C547463C5}" destId="{2CF01F7F-4111-484C-B304-A09193F688BB}" srcOrd="0" destOrd="0" parTransId="{379F68B7-F112-449B-9148-8CEF31F543AB}" sibTransId="{BD857C9F-4636-4775-A2E5-B0797C8CAF3C}"/>
    <dgm:cxn modelId="{42859321-3CA2-4DF3-8958-87EB88AD3CE6}" srcId="{A0AA4546-AE96-4679-9961-AD7C547463C5}" destId="{FEDAC5FF-0643-4EE1-9A39-05792C5DF0AC}" srcOrd="3" destOrd="0" parTransId="{ABE32933-C68E-4547-84FB-8FA7759379C4}" sibTransId="{A8BB6465-3A5D-404E-8BEA-66184F4A20AD}"/>
    <dgm:cxn modelId="{8CC3AF48-7BE1-4082-A466-76A1BC7C32E7}" type="presOf" srcId="{2CF01F7F-4111-484C-B304-A09193F688BB}" destId="{18388E6C-16FB-4A25-9741-3172016F7FF8}" srcOrd="0" destOrd="0" presId="urn:microsoft.com/office/officeart/2005/8/layout/chevronAccent+Icon"/>
    <dgm:cxn modelId="{314B857C-52DE-4120-B658-084F8E344D03}" type="presOf" srcId="{FEDAC5FF-0643-4EE1-9A39-05792C5DF0AC}" destId="{33F5C898-2D5A-4CDB-9473-669D702915C6}" srcOrd="0" destOrd="0" presId="urn:microsoft.com/office/officeart/2005/8/layout/chevronAccent+Icon"/>
    <dgm:cxn modelId="{C3761DC9-0470-40DD-80F6-E04CF3258049}" type="presOf" srcId="{A0AA4546-AE96-4679-9961-AD7C547463C5}" destId="{10ABF63D-9FD4-4819-9457-A5F857BD8D8A}" srcOrd="0" destOrd="0" presId="urn:microsoft.com/office/officeart/2005/8/layout/chevronAccent+Icon"/>
    <dgm:cxn modelId="{E68AB4D5-BBB5-467C-8F1C-64A16A89FE3A}" type="presOf" srcId="{1E1BA026-E19B-4C3A-A066-29B454971AD3}" destId="{EDE472B2-C535-4FE2-983A-3A9ECE489B50}" srcOrd="0" destOrd="0" presId="urn:microsoft.com/office/officeart/2005/8/layout/chevronAccent+Icon"/>
    <dgm:cxn modelId="{E79305E0-3CA3-41E1-8F93-DD100FAA81F3}" srcId="{A0AA4546-AE96-4679-9961-AD7C547463C5}" destId="{031D5864-0207-4771-8742-D93EDAFE1270}" srcOrd="1" destOrd="0" parTransId="{C7AEC110-9815-4F9B-9474-7857C57C9A3E}" sibTransId="{046F1AF0-1E42-42C7-B731-64FD4FC296C0}"/>
    <dgm:cxn modelId="{07E158EC-099D-40A8-AE9A-93C9DE755C5C}" type="presOf" srcId="{031D5864-0207-4771-8742-D93EDAFE1270}" destId="{3DD3D048-7E0D-4E8B-AC0A-2D59F34CE503}" srcOrd="0" destOrd="0" presId="urn:microsoft.com/office/officeart/2005/8/layout/chevronAccent+Icon"/>
    <dgm:cxn modelId="{CEF80789-AB6D-4FC1-AE56-F8A44D493EB5}" type="presParOf" srcId="{10ABF63D-9FD4-4819-9457-A5F857BD8D8A}" destId="{87CC05D1-63D2-4CC6-A248-61C5DD0A34AE}" srcOrd="0" destOrd="0" presId="urn:microsoft.com/office/officeart/2005/8/layout/chevronAccent+Icon"/>
    <dgm:cxn modelId="{5149D5BE-48AB-4263-A137-ED4697514F91}" type="presParOf" srcId="{87CC05D1-63D2-4CC6-A248-61C5DD0A34AE}" destId="{F4A549F5-87C4-4A5C-BD01-459C12E999A9}" srcOrd="0" destOrd="0" presId="urn:microsoft.com/office/officeart/2005/8/layout/chevronAccent+Icon"/>
    <dgm:cxn modelId="{47F1C617-2C67-4C2B-9A71-2412860A8D95}" type="presParOf" srcId="{87CC05D1-63D2-4CC6-A248-61C5DD0A34AE}" destId="{18388E6C-16FB-4A25-9741-3172016F7FF8}" srcOrd="1" destOrd="0" presId="urn:microsoft.com/office/officeart/2005/8/layout/chevronAccent+Icon"/>
    <dgm:cxn modelId="{E21AFD94-A5E9-45EB-AC9F-BB62C47D0DA9}" type="presParOf" srcId="{10ABF63D-9FD4-4819-9457-A5F857BD8D8A}" destId="{B5B6B721-62B0-41A7-8BD5-74C0CF1B2D80}" srcOrd="1" destOrd="0" presId="urn:microsoft.com/office/officeart/2005/8/layout/chevronAccent+Icon"/>
    <dgm:cxn modelId="{D0860A12-9B37-4F23-B434-104C12AE201F}" type="presParOf" srcId="{10ABF63D-9FD4-4819-9457-A5F857BD8D8A}" destId="{19037C04-FE4C-4B84-908A-C474741EE32F}" srcOrd="2" destOrd="0" presId="urn:microsoft.com/office/officeart/2005/8/layout/chevronAccent+Icon"/>
    <dgm:cxn modelId="{AC228940-F26C-4C01-918A-CCC6504A6FA1}" type="presParOf" srcId="{19037C04-FE4C-4B84-908A-C474741EE32F}" destId="{096B64C5-3005-4810-9819-07D648C63EEE}" srcOrd="0" destOrd="0" presId="urn:microsoft.com/office/officeart/2005/8/layout/chevronAccent+Icon"/>
    <dgm:cxn modelId="{817B2355-7A89-4EE6-81C8-9C687FF56AB7}" type="presParOf" srcId="{19037C04-FE4C-4B84-908A-C474741EE32F}" destId="{3DD3D048-7E0D-4E8B-AC0A-2D59F34CE503}" srcOrd="1" destOrd="0" presId="urn:microsoft.com/office/officeart/2005/8/layout/chevronAccent+Icon"/>
    <dgm:cxn modelId="{8D1365BF-1108-4D5E-9FEC-2D0FC344EF2B}" type="presParOf" srcId="{10ABF63D-9FD4-4819-9457-A5F857BD8D8A}" destId="{FB1BFB37-2EF0-4080-A533-D91743C80982}" srcOrd="3" destOrd="0" presId="urn:microsoft.com/office/officeart/2005/8/layout/chevronAccent+Icon"/>
    <dgm:cxn modelId="{1BB5E4BA-064A-440B-B486-84B6167C362D}" type="presParOf" srcId="{10ABF63D-9FD4-4819-9457-A5F857BD8D8A}" destId="{450B23C9-DB1F-4407-93BB-4E3388F7E4BB}" srcOrd="4" destOrd="0" presId="urn:microsoft.com/office/officeart/2005/8/layout/chevronAccent+Icon"/>
    <dgm:cxn modelId="{DD38B9D9-FD88-47C3-98B1-8CD3A4294B41}" type="presParOf" srcId="{450B23C9-DB1F-4407-93BB-4E3388F7E4BB}" destId="{20DA1D32-31E5-46C4-A184-414ABCCF88DC}" srcOrd="0" destOrd="0" presId="urn:microsoft.com/office/officeart/2005/8/layout/chevronAccent+Icon"/>
    <dgm:cxn modelId="{4B13633D-50A5-4561-AADA-251D9D626938}" type="presParOf" srcId="{450B23C9-DB1F-4407-93BB-4E3388F7E4BB}" destId="{EDE472B2-C535-4FE2-983A-3A9ECE489B50}" srcOrd="1" destOrd="0" presId="urn:microsoft.com/office/officeart/2005/8/layout/chevronAccent+Icon"/>
    <dgm:cxn modelId="{09045CA8-F38C-4932-8CD8-548586D538A2}" type="presParOf" srcId="{10ABF63D-9FD4-4819-9457-A5F857BD8D8A}" destId="{D2F59643-48D3-4FBC-87A0-55A54C4997A2}" srcOrd="5" destOrd="0" presId="urn:microsoft.com/office/officeart/2005/8/layout/chevronAccent+Icon"/>
    <dgm:cxn modelId="{F536AE79-61B7-4D69-B7C0-7C58AF5172C1}" type="presParOf" srcId="{10ABF63D-9FD4-4819-9457-A5F857BD8D8A}" destId="{5543564B-278D-4574-8C35-EAB0A0B84212}" srcOrd="6" destOrd="0" presId="urn:microsoft.com/office/officeart/2005/8/layout/chevronAccent+Icon"/>
    <dgm:cxn modelId="{A8EAC8F2-7076-4B68-837B-785E590898F5}" type="presParOf" srcId="{5543564B-278D-4574-8C35-EAB0A0B84212}" destId="{C3E67990-BDF6-49D7-81E8-D1AF66E986D4}" srcOrd="0" destOrd="0" presId="urn:microsoft.com/office/officeart/2005/8/layout/chevronAccent+Icon"/>
    <dgm:cxn modelId="{30C86C04-4633-498E-A91E-CE8A045BFFD3}" type="presParOf" srcId="{5543564B-278D-4574-8C35-EAB0A0B84212}" destId="{33F5C898-2D5A-4CDB-9473-669D702915C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B6548-8C68-4D4A-91BE-7EA45C7FD8DE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EA7BB9E-D161-44D4-A3B3-BAFD40C5EBC9}">
      <dgm:prSet phldrT="[Text]"/>
      <dgm:spPr/>
      <dgm:t>
        <a:bodyPr/>
        <a:lstStyle/>
        <a:p>
          <a:r>
            <a:rPr lang="en-US" dirty="0"/>
            <a:t>Physicochemical Composition</a:t>
          </a:r>
        </a:p>
      </dgm:t>
    </dgm:pt>
    <dgm:pt modelId="{396D171A-9AB0-456C-B6A4-F395F58797FC}" type="parTrans" cxnId="{BE689D3A-9B62-479F-B5AB-5C7681DCBC13}">
      <dgm:prSet/>
      <dgm:spPr/>
      <dgm:t>
        <a:bodyPr/>
        <a:lstStyle/>
        <a:p>
          <a:endParaRPr lang="en-US"/>
        </a:p>
      </dgm:t>
    </dgm:pt>
    <dgm:pt modelId="{50FAF758-1D8E-47C7-BF11-5080A0A2EFF2}" type="sibTrans" cxnId="{BE689D3A-9B62-479F-B5AB-5C7681DCBC13}">
      <dgm:prSet/>
      <dgm:spPr/>
      <dgm:t>
        <a:bodyPr/>
        <a:lstStyle/>
        <a:p>
          <a:endParaRPr lang="en-US"/>
        </a:p>
      </dgm:t>
    </dgm:pt>
    <dgm:pt modelId="{BBBB325D-0C1D-4DCB-A3B4-6E8F9CD432AF}" type="pres">
      <dgm:prSet presAssocID="{309B6548-8C68-4D4A-91BE-7EA45C7FD8DE}" presName="Name0" presStyleCnt="0">
        <dgm:presLayoutVars>
          <dgm:dir/>
          <dgm:animLvl val="lvl"/>
          <dgm:resizeHandles val="exact"/>
        </dgm:presLayoutVars>
      </dgm:prSet>
      <dgm:spPr/>
    </dgm:pt>
    <dgm:pt modelId="{D972C147-F3A1-4792-8569-4F12C08BB14C}" type="pres">
      <dgm:prSet presAssocID="{309B6548-8C68-4D4A-91BE-7EA45C7FD8DE}" presName="dummy" presStyleCnt="0"/>
      <dgm:spPr/>
    </dgm:pt>
    <dgm:pt modelId="{A0907C00-EA96-4592-A944-17BF632D6190}" type="pres">
      <dgm:prSet presAssocID="{309B6548-8C68-4D4A-91BE-7EA45C7FD8DE}" presName="linH" presStyleCnt="0"/>
      <dgm:spPr/>
    </dgm:pt>
    <dgm:pt modelId="{E0580B10-6010-4826-A9AB-01AFCCD2DC56}" type="pres">
      <dgm:prSet presAssocID="{309B6548-8C68-4D4A-91BE-7EA45C7FD8DE}" presName="padding1" presStyleCnt="0"/>
      <dgm:spPr/>
    </dgm:pt>
    <dgm:pt modelId="{BB44CBEB-A246-48B6-B47A-94A873C0F21C}" type="pres">
      <dgm:prSet presAssocID="{DEA7BB9E-D161-44D4-A3B3-BAFD40C5EBC9}" presName="linV" presStyleCnt="0"/>
      <dgm:spPr/>
    </dgm:pt>
    <dgm:pt modelId="{34A18279-9133-4420-AFF2-A9F991413944}" type="pres">
      <dgm:prSet presAssocID="{DEA7BB9E-D161-44D4-A3B3-BAFD40C5EBC9}" presName="spVertical1" presStyleCnt="0"/>
      <dgm:spPr/>
    </dgm:pt>
    <dgm:pt modelId="{A81D397E-180C-44DC-922F-E936D67D94AE}" type="pres">
      <dgm:prSet presAssocID="{DEA7BB9E-D161-44D4-A3B3-BAFD40C5EBC9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712FFD6F-7E17-4E6C-AE59-295FF395BBD5}" type="pres">
      <dgm:prSet presAssocID="{DEA7BB9E-D161-44D4-A3B3-BAFD40C5EBC9}" presName="spVertical2" presStyleCnt="0"/>
      <dgm:spPr/>
    </dgm:pt>
    <dgm:pt modelId="{0FDDE9B5-2805-4F3D-95D5-92EEB6A1F02D}" type="pres">
      <dgm:prSet presAssocID="{DEA7BB9E-D161-44D4-A3B3-BAFD40C5EBC9}" presName="spVertical3" presStyleCnt="0"/>
      <dgm:spPr/>
    </dgm:pt>
    <dgm:pt modelId="{0CD2FDBA-4926-4E86-B7D5-927AAB773204}" type="pres">
      <dgm:prSet presAssocID="{309B6548-8C68-4D4A-91BE-7EA45C7FD8DE}" presName="padding2" presStyleCnt="0"/>
      <dgm:spPr/>
    </dgm:pt>
    <dgm:pt modelId="{C926B3E3-50BA-4C97-910D-3B882E06A040}" type="pres">
      <dgm:prSet presAssocID="{309B6548-8C68-4D4A-91BE-7EA45C7FD8DE}" presName="negArrow" presStyleCnt="0"/>
      <dgm:spPr/>
    </dgm:pt>
    <dgm:pt modelId="{217FED74-FB21-4384-B3F7-BC15C432F663}" type="pres">
      <dgm:prSet presAssocID="{309B6548-8C68-4D4A-91BE-7EA45C7FD8DE}" presName="backgroundArrow" presStyleLbl="node1" presStyleIdx="0" presStyleCnt="1" custLinFactNeighborX="0" custLinFactNeighborY="-1330"/>
      <dgm:spPr>
        <a:gradFill flip="none" rotWithShape="1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0" scaled="1"/>
          <a:tileRect/>
        </a:gradFill>
      </dgm:spPr>
    </dgm:pt>
  </dgm:ptLst>
  <dgm:cxnLst>
    <dgm:cxn modelId="{BE689D3A-9B62-479F-B5AB-5C7681DCBC13}" srcId="{309B6548-8C68-4D4A-91BE-7EA45C7FD8DE}" destId="{DEA7BB9E-D161-44D4-A3B3-BAFD40C5EBC9}" srcOrd="0" destOrd="0" parTransId="{396D171A-9AB0-456C-B6A4-F395F58797FC}" sibTransId="{50FAF758-1D8E-47C7-BF11-5080A0A2EFF2}"/>
    <dgm:cxn modelId="{FB26DD64-320D-4ECF-891F-E068145B3DA9}" type="presOf" srcId="{DEA7BB9E-D161-44D4-A3B3-BAFD40C5EBC9}" destId="{A81D397E-180C-44DC-922F-E936D67D94AE}" srcOrd="0" destOrd="0" presId="urn:microsoft.com/office/officeart/2005/8/layout/hProcess3"/>
    <dgm:cxn modelId="{6151FFFA-7612-4EEE-B384-C5412F77B2C5}" type="presOf" srcId="{309B6548-8C68-4D4A-91BE-7EA45C7FD8DE}" destId="{BBBB325D-0C1D-4DCB-A3B4-6E8F9CD432AF}" srcOrd="0" destOrd="0" presId="urn:microsoft.com/office/officeart/2005/8/layout/hProcess3"/>
    <dgm:cxn modelId="{24B71B29-3733-4E13-999F-ED9ED14140FD}" type="presParOf" srcId="{BBBB325D-0C1D-4DCB-A3B4-6E8F9CD432AF}" destId="{D972C147-F3A1-4792-8569-4F12C08BB14C}" srcOrd="0" destOrd="0" presId="urn:microsoft.com/office/officeart/2005/8/layout/hProcess3"/>
    <dgm:cxn modelId="{40F616CB-5372-4D80-B332-878A3C310DC0}" type="presParOf" srcId="{BBBB325D-0C1D-4DCB-A3B4-6E8F9CD432AF}" destId="{A0907C00-EA96-4592-A944-17BF632D6190}" srcOrd="1" destOrd="0" presId="urn:microsoft.com/office/officeart/2005/8/layout/hProcess3"/>
    <dgm:cxn modelId="{E8952CDB-51F4-45DC-A843-A59F1BBFA1BD}" type="presParOf" srcId="{A0907C00-EA96-4592-A944-17BF632D6190}" destId="{E0580B10-6010-4826-A9AB-01AFCCD2DC56}" srcOrd="0" destOrd="0" presId="urn:microsoft.com/office/officeart/2005/8/layout/hProcess3"/>
    <dgm:cxn modelId="{C25A8F28-3E5B-489E-B465-D07656F3A824}" type="presParOf" srcId="{A0907C00-EA96-4592-A944-17BF632D6190}" destId="{BB44CBEB-A246-48B6-B47A-94A873C0F21C}" srcOrd="1" destOrd="0" presId="urn:microsoft.com/office/officeart/2005/8/layout/hProcess3"/>
    <dgm:cxn modelId="{E33B78E4-4918-45D6-A421-881DD5B4A13B}" type="presParOf" srcId="{BB44CBEB-A246-48B6-B47A-94A873C0F21C}" destId="{34A18279-9133-4420-AFF2-A9F991413944}" srcOrd="0" destOrd="0" presId="urn:microsoft.com/office/officeart/2005/8/layout/hProcess3"/>
    <dgm:cxn modelId="{67545A76-561C-47F7-98C1-D3B6547DB67D}" type="presParOf" srcId="{BB44CBEB-A246-48B6-B47A-94A873C0F21C}" destId="{A81D397E-180C-44DC-922F-E936D67D94AE}" srcOrd="1" destOrd="0" presId="urn:microsoft.com/office/officeart/2005/8/layout/hProcess3"/>
    <dgm:cxn modelId="{E8BD7CCC-CB9B-4727-A71E-52B8AD778D9F}" type="presParOf" srcId="{BB44CBEB-A246-48B6-B47A-94A873C0F21C}" destId="{712FFD6F-7E17-4E6C-AE59-295FF395BBD5}" srcOrd="2" destOrd="0" presId="urn:microsoft.com/office/officeart/2005/8/layout/hProcess3"/>
    <dgm:cxn modelId="{CFB74E14-5F7F-401C-BD8F-3BAE1BD87EA4}" type="presParOf" srcId="{BB44CBEB-A246-48B6-B47A-94A873C0F21C}" destId="{0FDDE9B5-2805-4F3D-95D5-92EEB6A1F02D}" srcOrd="3" destOrd="0" presId="urn:microsoft.com/office/officeart/2005/8/layout/hProcess3"/>
    <dgm:cxn modelId="{F1A11869-D8C5-4962-B9E7-BFCD868D8F02}" type="presParOf" srcId="{A0907C00-EA96-4592-A944-17BF632D6190}" destId="{0CD2FDBA-4926-4E86-B7D5-927AAB773204}" srcOrd="2" destOrd="0" presId="urn:microsoft.com/office/officeart/2005/8/layout/hProcess3"/>
    <dgm:cxn modelId="{A34A4F27-5EE5-437A-A0AF-EFB379BFFF26}" type="presParOf" srcId="{A0907C00-EA96-4592-A944-17BF632D6190}" destId="{C926B3E3-50BA-4C97-910D-3B882E06A040}" srcOrd="3" destOrd="0" presId="urn:microsoft.com/office/officeart/2005/8/layout/hProcess3"/>
    <dgm:cxn modelId="{04CAAB56-2E65-46DB-A752-81C62F092D6D}" type="presParOf" srcId="{A0907C00-EA96-4592-A944-17BF632D6190}" destId="{217FED74-FB21-4384-B3F7-BC15C432F66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8B1B00-68C9-4423-BEC5-8738320FDF7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DA45A9-56CB-4890-AE7B-9AAEF67639A7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/>
            <a:t>HIGH</a:t>
          </a:r>
        </a:p>
      </dgm:t>
    </dgm:pt>
    <dgm:pt modelId="{E6B17D6C-A350-47A8-93A3-65F9EED22100}" type="parTrans" cxnId="{7B1E7572-3C58-4F95-89F6-8D1C2079982D}">
      <dgm:prSet/>
      <dgm:spPr/>
      <dgm:t>
        <a:bodyPr/>
        <a:lstStyle/>
        <a:p>
          <a:endParaRPr lang="en-US"/>
        </a:p>
      </dgm:t>
    </dgm:pt>
    <dgm:pt modelId="{8AAFC27D-5B8A-47A4-B928-17D81BDB3278}" type="sibTrans" cxnId="{7B1E7572-3C58-4F95-89F6-8D1C2079982D}">
      <dgm:prSet/>
      <dgm:spPr/>
      <dgm:t>
        <a:bodyPr/>
        <a:lstStyle/>
        <a:p>
          <a:endParaRPr lang="en-US"/>
        </a:p>
      </dgm:t>
    </dgm:pt>
    <dgm:pt modelId="{5D046D3D-151F-4127-9899-133B47B638E1}">
      <dgm:prSet phldrT="[Text]"/>
      <dgm:spPr>
        <a:gradFill flip="none" rotWithShape="1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/>
            <a:t>Medium</a:t>
          </a:r>
        </a:p>
      </dgm:t>
    </dgm:pt>
    <dgm:pt modelId="{50C22573-3267-448A-A1EB-4D3258E9AAB3}" type="parTrans" cxnId="{95F94250-CB9C-4EDE-8797-887EE0B06EF7}">
      <dgm:prSet/>
      <dgm:spPr/>
      <dgm:t>
        <a:bodyPr/>
        <a:lstStyle/>
        <a:p>
          <a:endParaRPr lang="en-US"/>
        </a:p>
      </dgm:t>
    </dgm:pt>
    <dgm:pt modelId="{9D81AB4B-819B-442E-B8A3-76B93D1CC183}" type="sibTrans" cxnId="{95F94250-CB9C-4EDE-8797-887EE0B06EF7}">
      <dgm:prSet/>
      <dgm:spPr/>
      <dgm:t>
        <a:bodyPr/>
        <a:lstStyle/>
        <a:p>
          <a:endParaRPr lang="en-US"/>
        </a:p>
      </dgm:t>
    </dgm:pt>
    <dgm:pt modelId="{121A70AB-F87D-482C-A7A5-410A4ED2E6B5}">
      <dgm:prSet phldrT="[Text]"/>
      <dgm:spPr>
        <a:gradFill flip="none" rotWithShape="1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/>
            <a:t>Low</a:t>
          </a:r>
        </a:p>
      </dgm:t>
    </dgm:pt>
    <dgm:pt modelId="{D5ABD36E-CDEE-4179-BDC5-2B08013D9A28}" type="parTrans" cxnId="{7E5CCC22-A71F-4632-9AFE-0F6D2BDFCC86}">
      <dgm:prSet/>
      <dgm:spPr/>
      <dgm:t>
        <a:bodyPr/>
        <a:lstStyle/>
        <a:p>
          <a:endParaRPr lang="en-US"/>
        </a:p>
      </dgm:t>
    </dgm:pt>
    <dgm:pt modelId="{3D3BCAAC-A5E9-47E0-AEF3-7952AEADCC16}" type="sibTrans" cxnId="{7E5CCC22-A71F-4632-9AFE-0F6D2BDFCC86}">
      <dgm:prSet/>
      <dgm:spPr/>
      <dgm:t>
        <a:bodyPr/>
        <a:lstStyle/>
        <a:p>
          <a:endParaRPr lang="en-US"/>
        </a:p>
      </dgm:t>
    </dgm:pt>
    <dgm:pt modelId="{059115F4-2E82-4FCE-9FCB-69B0D3081B0A}" type="pres">
      <dgm:prSet presAssocID="{1A8B1B00-68C9-4423-BEC5-8738320FDF76}" presName="Name0" presStyleCnt="0">
        <dgm:presLayoutVars>
          <dgm:chMax val="7"/>
          <dgm:chPref val="7"/>
          <dgm:dir/>
        </dgm:presLayoutVars>
      </dgm:prSet>
      <dgm:spPr/>
    </dgm:pt>
    <dgm:pt modelId="{903266E2-88B1-496C-9ACE-D96E65ADFAA9}" type="pres">
      <dgm:prSet presAssocID="{1A8B1B00-68C9-4423-BEC5-8738320FDF76}" presName="Name1" presStyleCnt="0"/>
      <dgm:spPr/>
    </dgm:pt>
    <dgm:pt modelId="{885DC5E3-E263-4FB8-A2B2-51F39ECDC8C8}" type="pres">
      <dgm:prSet presAssocID="{1A8B1B00-68C9-4423-BEC5-8738320FDF76}" presName="cycle" presStyleCnt="0"/>
      <dgm:spPr/>
    </dgm:pt>
    <dgm:pt modelId="{F8230B43-E6E9-4B13-AF2D-31C4CB65CA83}" type="pres">
      <dgm:prSet presAssocID="{1A8B1B00-68C9-4423-BEC5-8738320FDF76}" presName="srcNode" presStyleLbl="node1" presStyleIdx="0" presStyleCnt="3"/>
      <dgm:spPr/>
    </dgm:pt>
    <dgm:pt modelId="{9AF3FEAD-37DE-423E-B70A-1C3E7CECD41C}" type="pres">
      <dgm:prSet presAssocID="{1A8B1B00-68C9-4423-BEC5-8738320FDF76}" presName="conn" presStyleLbl="parChTrans1D2" presStyleIdx="0" presStyleCnt="1"/>
      <dgm:spPr/>
    </dgm:pt>
    <dgm:pt modelId="{F03CD013-3791-48AA-9E8D-D0B5BA1F4BAE}" type="pres">
      <dgm:prSet presAssocID="{1A8B1B00-68C9-4423-BEC5-8738320FDF76}" presName="extraNode" presStyleLbl="node1" presStyleIdx="0" presStyleCnt="3"/>
      <dgm:spPr/>
    </dgm:pt>
    <dgm:pt modelId="{987CD345-BB91-4ECC-BA1A-DB09BD261C02}" type="pres">
      <dgm:prSet presAssocID="{1A8B1B00-68C9-4423-BEC5-8738320FDF76}" presName="dstNode" presStyleLbl="node1" presStyleIdx="0" presStyleCnt="3"/>
      <dgm:spPr/>
    </dgm:pt>
    <dgm:pt modelId="{E3E1F2F6-E0F5-422E-B704-3FA0E970FB71}" type="pres">
      <dgm:prSet presAssocID="{5FDA45A9-56CB-4890-AE7B-9AAEF67639A7}" presName="text_1" presStyleLbl="node1" presStyleIdx="0" presStyleCnt="3">
        <dgm:presLayoutVars>
          <dgm:bulletEnabled val="1"/>
        </dgm:presLayoutVars>
      </dgm:prSet>
      <dgm:spPr/>
    </dgm:pt>
    <dgm:pt modelId="{23066E74-96D9-4F53-9CE9-2D472EB506E8}" type="pres">
      <dgm:prSet presAssocID="{5FDA45A9-56CB-4890-AE7B-9AAEF67639A7}" presName="accent_1" presStyleCnt="0"/>
      <dgm:spPr/>
    </dgm:pt>
    <dgm:pt modelId="{A7B8BB79-2697-4785-BD26-F6D2D5149BE8}" type="pres">
      <dgm:prSet presAssocID="{5FDA45A9-56CB-4890-AE7B-9AAEF67639A7}" presName="accentRepeatNode" presStyleLbl="solidFgAcc1" presStyleIdx="0" presStyleCnt="3" custFlipVert="1" custFlipHor="1" custScaleX="21885" custScaleY="8709" custLinFactY="-16860" custLinFactNeighborX="-29291" custLinFactNeighborY="-100000"/>
      <dgm:spPr>
        <a:noFill/>
        <a:ln>
          <a:solidFill>
            <a:schemeClr val="accent1">
              <a:hueOff val="0"/>
              <a:satOff val="0"/>
              <a:lumOff val="0"/>
              <a:alpha val="0"/>
            </a:schemeClr>
          </a:solidFill>
        </a:ln>
      </dgm:spPr>
    </dgm:pt>
    <dgm:pt modelId="{4DE7C80B-3ADF-4E77-8ACF-760F6A007F3E}" type="pres">
      <dgm:prSet presAssocID="{5D046D3D-151F-4127-9899-133B47B638E1}" presName="text_2" presStyleLbl="node1" presStyleIdx="1" presStyleCnt="3" custLinFactNeighborX="-1422" custLinFactNeighborY="0">
        <dgm:presLayoutVars>
          <dgm:bulletEnabled val="1"/>
        </dgm:presLayoutVars>
      </dgm:prSet>
      <dgm:spPr/>
    </dgm:pt>
    <dgm:pt modelId="{423B90AF-F796-4D91-AEBB-C53187BD9E82}" type="pres">
      <dgm:prSet presAssocID="{5D046D3D-151F-4127-9899-133B47B638E1}" presName="accent_2" presStyleCnt="0"/>
      <dgm:spPr/>
    </dgm:pt>
    <dgm:pt modelId="{1EEE04B8-3C93-454B-9964-8B541544C3A2}" type="pres">
      <dgm:prSet presAssocID="{5D046D3D-151F-4127-9899-133B47B638E1}" presName="accentRepeatNode" presStyleLbl="solidFgAcc1" presStyleIdx="1" presStyleCnt="3" custFlipHor="1" custScaleX="128251" custScaleY="53203"/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chemeClr val="accent1">
              <a:hueOff val="0"/>
              <a:satOff val="0"/>
              <a:lumOff val="0"/>
              <a:alpha val="0"/>
            </a:schemeClr>
          </a:solidFill>
        </a:ln>
      </dgm:spPr>
    </dgm:pt>
    <dgm:pt modelId="{BBDBF008-5025-4440-8854-C0436A340A25}" type="pres">
      <dgm:prSet presAssocID="{121A70AB-F87D-482C-A7A5-410A4ED2E6B5}" presName="text_3" presStyleLbl="node1" presStyleIdx="2" presStyleCnt="3">
        <dgm:presLayoutVars>
          <dgm:bulletEnabled val="1"/>
        </dgm:presLayoutVars>
      </dgm:prSet>
      <dgm:spPr/>
    </dgm:pt>
    <dgm:pt modelId="{2A1ECC2D-C372-40E8-B5FA-D21584964800}" type="pres">
      <dgm:prSet presAssocID="{121A70AB-F87D-482C-A7A5-410A4ED2E6B5}" presName="accent_3" presStyleCnt="0"/>
      <dgm:spPr/>
    </dgm:pt>
    <dgm:pt modelId="{2B361B34-0DA9-4F62-9C48-CFD643873B06}" type="pres">
      <dgm:prSet presAssocID="{121A70AB-F87D-482C-A7A5-410A4ED2E6B5}" presName="accentRepeatNode" presStyleLbl="solidFgAcc1" presStyleIdx="2" presStyleCnt="3" custScaleX="8985" custScaleY="7571" custLinFactNeighborX="22508" custLinFactNeighborY="-74983"/>
      <dgm:spPr>
        <a:noFill/>
        <a:ln>
          <a:solidFill>
            <a:schemeClr val="accent1">
              <a:hueOff val="0"/>
              <a:satOff val="0"/>
              <a:lumOff val="0"/>
              <a:alpha val="0"/>
            </a:schemeClr>
          </a:solidFill>
        </a:ln>
      </dgm:spPr>
    </dgm:pt>
  </dgm:ptLst>
  <dgm:cxnLst>
    <dgm:cxn modelId="{0450FC09-4CC9-4577-BDF8-84913A6F8FF2}" type="presOf" srcId="{121A70AB-F87D-482C-A7A5-410A4ED2E6B5}" destId="{BBDBF008-5025-4440-8854-C0436A340A25}" srcOrd="0" destOrd="0" presId="urn:microsoft.com/office/officeart/2008/layout/VerticalCurvedList"/>
    <dgm:cxn modelId="{7E5CCC22-A71F-4632-9AFE-0F6D2BDFCC86}" srcId="{1A8B1B00-68C9-4423-BEC5-8738320FDF76}" destId="{121A70AB-F87D-482C-A7A5-410A4ED2E6B5}" srcOrd="2" destOrd="0" parTransId="{D5ABD36E-CDEE-4179-BDC5-2B08013D9A28}" sibTransId="{3D3BCAAC-A5E9-47E0-AEF3-7952AEADCC16}"/>
    <dgm:cxn modelId="{95F94250-CB9C-4EDE-8797-887EE0B06EF7}" srcId="{1A8B1B00-68C9-4423-BEC5-8738320FDF76}" destId="{5D046D3D-151F-4127-9899-133B47B638E1}" srcOrd="1" destOrd="0" parTransId="{50C22573-3267-448A-A1EB-4D3258E9AAB3}" sibTransId="{9D81AB4B-819B-442E-B8A3-76B93D1CC183}"/>
    <dgm:cxn modelId="{7B1E7572-3C58-4F95-89F6-8D1C2079982D}" srcId="{1A8B1B00-68C9-4423-BEC5-8738320FDF76}" destId="{5FDA45A9-56CB-4890-AE7B-9AAEF67639A7}" srcOrd="0" destOrd="0" parTransId="{E6B17D6C-A350-47A8-93A3-65F9EED22100}" sibTransId="{8AAFC27D-5B8A-47A4-B928-17D81BDB3278}"/>
    <dgm:cxn modelId="{7BF6288B-57CD-4BF4-B9E1-D783D2F13AFB}" type="presOf" srcId="{8AAFC27D-5B8A-47A4-B928-17D81BDB3278}" destId="{9AF3FEAD-37DE-423E-B70A-1C3E7CECD41C}" srcOrd="0" destOrd="0" presId="urn:microsoft.com/office/officeart/2008/layout/VerticalCurvedList"/>
    <dgm:cxn modelId="{370C92A9-4250-4DC4-BB8D-8C84A74DF186}" type="presOf" srcId="{5D046D3D-151F-4127-9899-133B47B638E1}" destId="{4DE7C80B-3ADF-4E77-8ACF-760F6A007F3E}" srcOrd="0" destOrd="0" presId="urn:microsoft.com/office/officeart/2008/layout/VerticalCurvedList"/>
    <dgm:cxn modelId="{50DE3BB0-7506-4E26-89D6-3396958B3DE0}" type="presOf" srcId="{1A8B1B00-68C9-4423-BEC5-8738320FDF76}" destId="{059115F4-2E82-4FCE-9FCB-69B0D3081B0A}" srcOrd="0" destOrd="0" presId="urn:microsoft.com/office/officeart/2008/layout/VerticalCurvedList"/>
    <dgm:cxn modelId="{B203F6B6-59ED-427E-B5DD-BD7D6FB587E6}" type="presOf" srcId="{5FDA45A9-56CB-4890-AE7B-9AAEF67639A7}" destId="{E3E1F2F6-E0F5-422E-B704-3FA0E970FB71}" srcOrd="0" destOrd="0" presId="urn:microsoft.com/office/officeart/2008/layout/VerticalCurvedList"/>
    <dgm:cxn modelId="{3C843DF3-1D37-4484-9805-87E4E2421F92}" type="presParOf" srcId="{059115F4-2E82-4FCE-9FCB-69B0D3081B0A}" destId="{903266E2-88B1-496C-9ACE-D96E65ADFAA9}" srcOrd="0" destOrd="0" presId="urn:microsoft.com/office/officeart/2008/layout/VerticalCurvedList"/>
    <dgm:cxn modelId="{DD754AB6-3A1C-4268-BB78-D9862392E7C4}" type="presParOf" srcId="{903266E2-88B1-496C-9ACE-D96E65ADFAA9}" destId="{885DC5E3-E263-4FB8-A2B2-51F39ECDC8C8}" srcOrd="0" destOrd="0" presId="urn:microsoft.com/office/officeart/2008/layout/VerticalCurvedList"/>
    <dgm:cxn modelId="{501A5AA4-A9E8-4E51-9342-F5E5954D50FE}" type="presParOf" srcId="{885DC5E3-E263-4FB8-A2B2-51F39ECDC8C8}" destId="{F8230B43-E6E9-4B13-AF2D-31C4CB65CA83}" srcOrd="0" destOrd="0" presId="urn:microsoft.com/office/officeart/2008/layout/VerticalCurvedList"/>
    <dgm:cxn modelId="{5AFC44EB-BF66-4BB5-AA02-FEE5E2933C3C}" type="presParOf" srcId="{885DC5E3-E263-4FB8-A2B2-51F39ECDC8C8}" destId="{9AF3FEAD-37DE-423E-B70A-1C3E7CECD41C}" srcOrd="1" destOrd="0" presId="urn:microsoft.com/office/officeart/2008/layout/VerticalCurvedList"/>
    <dgm:cxn modelId="{C1E75880-7781-4E39-A70D-41272E0AE1AD}" type="presParOf" srcId="{885DC5E3-E263-4FB8-A2B2-51F39ECDC8C8}" destId="{F03CD013-3791-48AA-9E8D-D0B5BA1F4BAE}" srcOrd="2" destOrd="0" presId="urn:microsoft.com/office/officeart/2008/layout/VerticalCurvedList"/>
    <dgm:cxn modelId="{C1DC5E00-682B-4617-9206-A6165565FA38}" type="presParOf" srcId="{885DC5E3-E263-4FB8-A2B2-51F39ECDC8C8}" destId="{987CD345-BB91-4ECC-BA1A-DB09BD261C02}" srcOrd="3" destOrd="0" presId="urn:microsoft.com/office/officeart/2008/layout/VerticalCurvedList"/>
    <dgm:cxn modelId="{E0544D2E-5E42-4934-8ACD-EF53AE30808C}" type="presParOf" srcId="{903266E2-88B1-496C-9ACE-D96E65ADFAA9}" destId="{E3E1F2F6-E0F5-422E-B704-3FA0E970FB71}" srcOrd="1" destOrd="0" presId="urn:microsoft.com/office/officeart/2008/layout/VerticalCurvedList"/>
    <dgm:cxn modelId="{114BEB8C-B15B-41F3-AD9C-0849B9EABD34}" type="presParOf" srcId="{903266E2-88B1-496C-9ACE-D96E65ADFAA9}" destId="{23066E74-96D9-4F53-9CE9-2D472EB506E8}" srcOrd="2" destOrd="0" presId="urn:microsoft.com/office/officeart/2008/layout/VerticalCurvedList"/>
    <dgm:cxn modelId="{00C6B286-72E8-41DB-8293-6C366CA65436}" type="presParOf" srcId="{23066E74-96D9-4F53-9CE9-2D472EB506E8}" destId="{A7B8BB79-2697-4785-BD26-F6D2D5149BE8}" srcOrd="0" destOrd="0" presId="urn:microsoft.com/office/officeart/2008/layout/VerticalCurvedList"/>
    <dgm:cxn modelId="{C8675EEC-43A9-4B07-A025-FD2919B8B3C5}" type="presParOf" srcId="{903266E2-88B1-496C-9ACE-D96E65ADFAA9}" destId="{4DE7C80B-3ADF-4E77-8ACF-760F6A007F3E}" srcOrd="3" destOrd="0" presId="urn:microsoft.com/office/officeart/2008/layout/VerticalCurvedList"/>
    <dgm:cxn modelId="{8D361DC1-081F-48CC-9F44-3AF9D9207061}" type="presParOf" srcId="{903266E2-88B1-496C-9ACE-D96E65ADFAA9}" destId="{423B90AF-F796-4D91-AEBB-C53187BD9E82}" srcOrd="4" destOrd="0" presId="urn:microsoft.com/office/officeart/2008/layout/VerticalCurvedList"/>
    <dgm:cxn modelId="{CBBAC19F-4598-4A4F-8292-F51ADDAB2571}" type="presParOf" srcId="{423B90AF-F796-4D91-AEBB-C53187BD9E82}" destId="{1EEE04B8-3C93-454B-9964-8B541544C3A2}" srcOrd="0" destOrd="0" presId="urn:microsoft.com/office/officeart/2008/layout/VerticalCurvedList"/>
    <dgm:cxn modelId="{9A833FAE-0FB3-43D0-98BE-69DF0B8C6E7E}" type="presParOf" srcId="{903266E2-88B1-496C-9ACE-D96E65ADFAA9}" destId="{BBDBF008-5025-4440-8854-C0436A340A25}" srcOrd="5" destOrd="0" presId="urn:microsoft.com/office/officeart/2008/layout/VerticalCurvedList"/>
    <dgm:cxn modelId="{6B0CA1A3-15FC-49C6-942A-8BC4F696EE88}" type="presParOf" srcId="{903266E2-88B1-496C-9ACE-D96E65ADFAA9}" destId="{2A1ECC2D-C372-40E8-B5FA-D21584964800}" srcOrd="6" destOrd="0" presId="urn:microsoft.com/office/officeart/2008/layout/VerticalCurvedList"/>
    <dgm:cxn modelId="{23CA8CCF-0632-43FD-8D4A-3BD8C0115C3D}" type="presParOf" srcId="{2A1ECC2D-C372-40E8-B5FA-D21584964800}" destId="{2B361B34-0DA9-4F62-9C48-CFD643873B0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375D0-77A6-4216-ADCA-7ABC20E20BA4}">
      <dsp:nvSpPr>
        <dsp:cNvPr id="0" name=""/>
        <dsp:cNvSpPr/>
      </dsp:nvSpPr>
      <dsp:spPr>
        <a:xfrm>
          <a:off x="695275" y="0"/>
          <a:ext cx="8669867" cy="5418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lumMod val="75000"/>
            <a:alpha val="5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6BD57-871F-469A-9B9F-AC4CC93C7789}">
      <dsp:nvSpPr>
        <dsp:cNvPr id="0" name=""/>
        <dsp:cNvSpPr/>
      </dsp:nvSpPr>
      <dsp:spPr>
        <a:xfrm>
          <a:off x="1454207" y="4094634"/>
          <a:ext cx="199406" cy="199406"/>
        </a:xfrm>
        <a:prstGeom prst="ellipse">
          <a:avLst/>
        </a:prstGeom>
        <a:solidFill>
          <a:srgbClr val="FFC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244E3-6DCD-4EDD-BFE5-560AB697681D}">
      <dsp:nvSpPr>
        <dsp:cNvPr id="0" name=""/>
        <dsp:cNvSpPr/>
      </dsp:nvSpPr>
      <dsp:spPr>
        <a:xfrm>
          <a:off x="1728960" y="4150806"/>
          <a:ext cx="1329920" cy="562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2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n-lt"/>
            </a:rPr>
            <a:t>Data Collection</a:t>
          </a:r>
          <a:endParaRPr lang="en-US" sz="1700" kern="1200" dirty="0"/>
        </a:p>
      </dsp:txBody>
      <dsp:txXfrm>
        <a:off x="1728960" y="4150806"/>
        <a:ext cx="1329920" cy="562748"/>
      </dsp:txXfrm>
    </dsp:sp>
    <dsp:sp modelId="{F1657603-C4D3-4180-8B54-6F85134DF571}">
      <dsp:nvSpPr>
        <dsp:cNvPr id="0" name=""/>
        <dsp:cNvSpPr/>
      </dsp:nvSpPr>
      <dsp:spPr>
        <a:xfrm>
          <a:off x="2577148" y="3059476"/>
          <a:ext cx="312115" cy="312115"/>
        </a:xfrm>
        <a:prstGeom prst="ellipse">
          <a:avLst/>
        </a:prstGeom>
        <a:solidFill>
          <a:srgbClr val="FFC00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D9C8E-9D1D-4F27-9635-C12778CB6724}">
      <dsp:nvSpPr>
        <dsp:cNvPr id="0" name=""/>
        <dsp:cNvSpPr/>
      </dsp:nvSpPr>
      <dsp:spPr>
        <a:xfrm>
          <a:off x="2940039" y="3339471"/>
          <a:ext cx="1439197" cy="280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EDA</a:t>
          </a:r>
        </a:p>
      </dsp:txBody>
      <dsp:txXfrm>
        <a:off x="2940039" y="3339471"/>
        <a:ext cx="1439197" cy="280783"/>
      </dsp:txXfrm>
    </dsp:sp>
    <dsp:sp modelId="{889D7E5D-B144-4174-84DF-DD484704C88A}">
      <dsp:nvSpPr>
        <dsp:cNvPr id="0" name=""/>
        <dsp:cNvSpPr/>
      </dsp:nvSpPr>
      <dsp:spPr>
        <a:xfrm>
          <a:off x="3888127" y="2165299"/>
          <a:ext cx="416153" cy="416153"/>
        </a:xfrm>
        <a:prstGeom prst="ellipse">
          <a:avLst/>
        </a:prstGeom>
        <a:solidFill>
          <a:srgbClr val="FFC000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A5487-9F64-4412-9E47-70DBFFAC467F}">
      <dsp:nvSpPr>
        <dsp:cNvPr id="0" name=""/>
        <dsp:cNvSpPr/>
      </dsp:nvSpPr>
      <dsp:spPr>
        <a:xfrm>
          <a:off x="4103909" y="2639412"/>
          <a:ext cx="1828782" cy="36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11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n-lt"/>
            </a:rPr>
            <a:t>Data Processing</a:t>
          </a:r>
          <a:endParaRPr lang="en-US" sz="1700" kern="1200" dirty="0"/>
        </a:p>
      </dsp:txBody>
      <dsp:txXfrm>
        <a:off x="4103909" y="2639412"/>
        <a:ext cx="1828782" cy="369332"/>
      </dsp:txXfrm>
    </dsp:sp>
    <dsp:sp modelId="{79AEF492-0858-4536-AB25-E31ACF337A21}">
      <dsp:nvSpPr>
        <dsp:cNvPr id="0" name=""/>
        <dsp:cNvSpPr/>
      </dsp:nvSpPr>
      <dsp:spPr>
        <a:xfrm>
          <a:off x="5500722" y="1519394"/>
          <a:ext cx="537531" cy="537531"/>
        </a:xfrm>
        <a:prstGeom prst="ellipse">
          <a:avLst/>
        </a:prstGeom>
        <a:solidFill>
          <a:srgbClr val="FFC00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13682-A63B-447E-8E60-65006E34BF9D}">
      <dsp:nvSpPr>
        <dsp:cNvPr id="0" name=""/>
        <dsp:cNvSpPr/>
      </dsp:nvSpPr>
      <dsp:spPr>
        <a:xfrm>
          <a:off x="5792359" y="2133911"/>
          <a:ext cx="1753567" cy="661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827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700" kern="1200" dirty="0">
              <a:latin typeface="+mn-lt"/>
            </a:rPr>
            <a:t>Model creation and Evaluation</a:t>
          </a:r>
          <a:endParaRPr lang="en-US" sz="1700" kern="1200" dirty="0"/>
        </a:p>
      </dsp:txBody>
      <dsp:txXfrm>
        <a:off x="5792359" y="2133911"/>
        <a:ext cx="1753567" cy="661151"/>
      </dsp:txXfrm>
    </dsp:sp>
    <dsp:sp modelId="{64C8ADEC-B0F3-44DC-85AF-6D48E06FFB14}">
      <dsp:nvSpPr>
        <dsp:cNvPr id="0" name=""/>
        <dsp:cNvSpPr/>
      </dsp:nvSpPr>
      <dsp:spPr>
        <a:xfrm>
          <a:off x="7161002" y="1088068"/>
          <a:ext cx="684919" cy="684919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74110-9F52-4DB7-92E4-F06C9BF4B994}">
      <dsp:nvSpPr>
        <dsp:cNvPr id="0" name=""/>
        <dsp:cNvSpPr/>
      </dsp:nvSpPr>
      <dsp:spPr>
        <a:xfrm>
          <a:off x="7605662" y="1746269"/>
          <a:ext cx="2030309" cy="84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25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700" kern="1200" dirty="0">
              <a:latin typeface="+mn-lt"/>
            </a:rPr>
            <a:t>Hyperparameter tuning</a:t>
          </a:r>
          <a:endParaRPr lang="en-US" sz="1700" kern="1200" dirty="0"/>
        </a:p>
      </dsp:txBody>
      <dsp:txXfrm>
        <a:off x="7605662" y="1746269"/>
        <a:ext cx="2030309" cy="844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549F5-87C4-4A5C-BD01-459C12E999A9}">
      <dsp:nvSpPr>
        <dsp:cNvPr id="0" name=""/>
        <dsp:cNvSpPr/>
      </dsp:nvSpPr>
      <dsp:spPr>
        <a:xfrm>
          <a:off x="0" y="1378971"/>
          <a:ext cx="2552447" cy="98524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88E6C-16FB-4A25-9741-3172016F7FF8}">
      <dsp:nvSpPr>
        <dsp:cNvPr id="0" name=""/>
        <dsp:cNvSpPr/>
      </dsp:nvSpPr>
      <dsp:spPr>
        <a:xfrm>
          <a:off x="163024" y="1659706"/>
          <a:ext cx="2155400" cy="985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Dataset</a:t>
          </a:r>
        </a:p>
      </dsp:txBody>
      <dsp:txXfrm>
        <a:off x="191881" y="1688563"/>
        <a:ext cx="2097686" cy="927530"/>
      </dsp:txXfrm>
    </dsp:sp>
    <dsp:sp modelId="{096B64C5-3005-4810-9819-07D648C63EEE}">
      <dsp:nvSpPr>
        <dsp:cNvPr id="0" name=""/>
        <dsp:cNvSpPr/>
      </dsp:nvSpPr>
      <dsp:spPr>
        <a:xfrm>
          <a:off x="2920885" y="1392636"/>
          <a:ext cx="2552447" cy="98524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3D048-7E0D-4E8B-AC0A-2D59F34CE503}">
      <dsp:nvSpPr>
        <dsp:cNvPr id="0" name=""/>
        <dsp:cNvSpPr/>
      </dsp:nvSpPr>
      <dsp:spPr>
        <a:xfrm>
          <a:off x="3601538" y="1638947"/>
          <a:ext cx="2155400" cy="985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Train-Test split</a:t>
          </a:r>
        </a:p>
      </dsp:txBody>
      <dsp:txXfrm>
        <a:off x="3630395" y="1667804"/>
        <a:ext cx="2097686" cy="927530"/>
      </dsp:txXfrm>
    </dsp:sp>
    <dsp:sp modelId="{20DA1D32-31E5-46C4-A184-414ABCCF88DC}">
      <dsp:nvSpPr>
        <dsp:cNvPr id="0" name=""/>
        <dsp:cNvSpPr/>
      </dsp:nvSpPr>
      <dsp:spPr>
        <a:xfrm>
          <a:off x="5836347" y="1392636"/>
          <a:ext cx="2552447" cy="98524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472B2-C535-4FE2-983A-3A9ECE489B50}">
      <dsp:nvSpPr>
        <dsp:cNvPr id="0" name=""/>
        <dsp:cNvSpPr/>
      </dsp:nvSpPr>
      <dsp:spPr>
        <a:xfrm>
          <a:off x="6517000" y="1638947"/>
          <a:ext cx="2155400" cy="985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Cross validation with stratified K-fold technique on Train dataset</a:t>
          </a:r>
        </a:p>
      </dsp:txBody>
      <dsp:txXfrm>
        <a:off x="6545857" y="1667804"/>
        <a:ext cx="2097686" cy="927530"/>
      </dsp:txXfrm>
    </dsp:sp>
    <dsp:sp modelId="{C3E67990-BDF6-49D7-81E8-D1AF66E986D4}">
      <dsp:nvSpPr>
        <dsp:cNvPr id="0" name=""/>
        <dsp:cNvSpPr/>
      </dsp:nvSpPr>
      <dsp:spPr>
        <a:xfrm>
          <a:off x="8751810" y="1392636"/>
          <a:ext cx="2552447" cy="98524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5C898-2D5A-4CDB-9473-669D702915C6}">
      <dsp:nvSpPr>
        <dsp:cNvPr id="0" name=""/>
        <dsp:cNvSpPr/>
      </dsp:nvSpPr>
      <dsp:spPr>
        <a:xfrm>
          <a:off x="9432462" y="1638947"/>
          <a:ext cx="2155400" cy="985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Analyze performance on Test dataset using classification report, confusion matrix</a:t>
          </a:r>
        </a:p>
      </dsp:txBody>
      <dsp:txXfrm>
        <a:off x="9461319" y="1667804"/>
        <a:ext cx="2097686" cy="927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ED74-FB21-4384-B3F7-BC15C432F663}">
      <dsp:nvSpPr>
        <dsp:cNvPr id="0" name=""/>
        <dsp:cNvSpPr/>
      </dsp:nvSpPr>
      <dsp:spPr>
        <a:xfrm>
          <a:off x="0" y="877537"/>
          <a:ext cx="3707027" cy="1368000"/>
        </a:xfrm>
        <a:prstGeom prst="rightArrow">
          <a:avLst/>
        </a:prstGeom>
        <a:gradFill flip="none" rotWithShape="1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D397E-180C-44DC-922F-E936D67D94AE}">
      <dsp:nvSpPr>
        <dsp:cNvPr id="0" name=""/>
        <dsp:cNvSpPr/>
      </dsp:nvSpPr>
      <dsp:spPr>
        <a:xfrm>
          <a:off x="299023" y="1237731"/>
          <a:ext cx="3037300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Physicochemical Composition</a:t>
          </a:r>
        </a:p>
      </dsp:txBody>
      <dsp:txXfrm>
        <a:off x="299023" y="1237731"/>
        <a:ext cx="3037300" cy="68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3FEAD-37DE-423E-B70A-1C3E7CECD41C}">
      <dsp:nvSpPr>
        <dsp:cNvPr id="0" name=""/>
        <dsp:cNvSpPr/>
      </dsp:nvSpPr>
      <dsp:spPr>
        <a:xfrm>
          <a:off x="-2729286" y="-420871"/>
          <a:ext cx="3257272" cy="3257272"/>
        </a:xfrm>
        <a:prstGeom prst="blockArc">
          <a:avLst>
            <a:gd name="adj1" fmla="val 18900000"/>
            <a:gd name="adj2" fmla="val 2700000"/>
            <a:gd name="adj3" fmla="val 66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1F2F6-E0F5-422E-B704-3FA0E970FB71}">
      <dsp:nvSpPr>
        <dsp:cNvPr id="0" name=""/>
        <dsp:cNvSpPr/>
      </dsp:nvSpPr>
      <dsp:spPr>
        <a:xfrm>
          <a:off x="339459" y="241553"/>
          <a:ext cx="2827077" cy="483106"/>
        </a:xfrm>
        <a:prstGeom prst="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46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HIGH</a:t>
          </a:r>
        </a:p>
      </dsp:txBody>
      <dsp:txXfrm>
        <a:off x="339459" y="241553"/>
        <a:ext cx="2827077" cy="483106"/>
      </dsp:txXfrm>
    </dsp:sp>
    <dsp:sp modelId="{A7B8BB79-2697-4785-BD26-F6D2D5149BE8}">
      <dsp:nvSpPr>
        <dsp:cNvPr id="0" name=""/>
        <dsp:cNvSpPr/>
      </dsp:nvSpPr>
      <dsp:spPr>
        <a:xfrm flipH="1" flipV="1">
          <a:off x="96496" y="0"/>
          <a:ext cx="132159" cy="52592"/>
        </a:xfrm>
        <a:prstGeom prst="ellips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7C80B-3ADF-4E77-8ACF-760F6A007F3E}">
      <dsp:nvSpPr>
        <dsp:cNvPr id="0" name=""/>
        <dsp:cNvSpPr/>
      </dsp:nvSpPr>
      <dsp:spPr>
        <a:xfrm>
          <a:off x="477364" y="966212"/>
          <a:ext cx="2651468" cy="483106"/>
        </a:xfrm>
        <a:prstGeom prst="rect">
          <a:avLst/>
        </a:prstGeom>
        <a:gradFill flip="none" rotWithShape="1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46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Medium</a:t>
          </a:r>
        </a:p>
      </dsp:txBody>
      <dsp:txXfrm>
        <a:off x="477364" y="966212"/>
        <a:ext cx="2651468" cy="483106"/>
      </dsp:txXfrm>
    </dsp:sp>
    <dsp:sp modelId="{1EEE04B8-3C93-454B-9964-8B541544C3A2}">
      <dsp:nvSpPr>
        <dsp:cNvPr id="0" name=""/>
        <dsp:cNvSpPr/>
      </dsp:nvSpPr>
      <dsp:spPr>
        <a:xfrm flipH="1">
          <a:off x="127825" y="1047123"/>
          <a:ext cx="774485" cy="321283"/>
        </a:xfrm>
        <a:prstGeom prst="ellipse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BF008-5025-4440-8854-C0436A340A25}">
      <dsp:nvSpPr>
        <dsp:cNvPr id="0" name=""/>
        <dsp:cNvSpPr/>
      </dsp:nvSpPr>
      <dsp:spPr>
        <a:xfrm>
          <a:off x="339459" y="1690871"/>
          <a:ext cx="2827077" cy="483106"/>
        </a:xfrm>
        <a:prstGeom prst="rect">
          <a:avLst/>
        </a:prstGeom>
        <a:gradFill flip="none" rotWithShape="1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46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Low</a:t>
          </a:r>
        </a:p>
      </dsp:txBody>
      <dsp:txXfrm>
        <a:off x="339459" y="1690871"/>
        <a:ext cx="2827077" cy="483106"/>
      </dsp:txXfrm>
    </dsp:sp>
    <dsp:sp modelId="{2B361B34-0DA9-4F62-9C48-CFD643873B06}">
      <dsp:nvSpPr>
        <dsp:cNvPr id="0" name=""/>
        <dsp:cNvSpPr/>
      </dsp:nvSpPr>
      <dsp:spPr>
        <a:xfrm>
          <a:off x="448251" y="1456754"/>
          <a:ext cx="54258" cy="45719"/>
        </a:xfrm>
        <a:prstGeom prst="ellips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5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rks Pictures | Download Free Images on Unsplash">
            <a:extLst>
              <a:ext uri="{FF2B5EF4-FFF2-40B4-BE49-F238E27FC236}">
                <a16:creationId xmlns:a16="http://schemas.microsoft.com/office/drawing/2014/main" id="{B8B26CF4-5E30-4FD0-8D7F-F78576D0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8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1443" y="4669971"/>
            <a:ext cx="3565524" cy="1338820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97094" y="6083238"/>
            <a:ext cx="2069873" cy="350157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Shubham Bhavsar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65EF5-EEA2-46BA-822F-79C911D10498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FA18CB-ED51-43C9-8F7A-1F1EDD46C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3073"/>
            <a:ext cx="6640285" cy="925286"/>
          </a:xfrm>
        </p:spPr>
        <p:txBody>
          <a:bodyPr/>
          <a:lstStyle/>
          <a:p>
            <a:r>
              <a:rPr lang="en-US" dirty="0"/>
              <a:t>Density</a:t>
            </a:r>
          </a:p>
        </p:txBody>
      </p:sp>
      <p:graphicFrame>
        <p:nvGraphicFramePr>
          <p:cNvPr id="5" name="Table 21">
            <a:extLst>
              <a:ext uri="{FF2B5EF4-FFF2-40B4-BE49-F238E27FC236}">
                <a16:creationId xmlns:a16="http://schemas.microsoft.com/office/drawing/2014/main" id="{49AF4275-BB8C-4F22-924D-95CE2D7EB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85142"/>
              </p:ext>
            </p:extLst>
          </p:nvPr>
        </p:nvGraphicFramePr>
        <p:xfrm>
          <a:off x="934317" y="1817656"/>
          <a:ext cx="333465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39052929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270746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3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.996747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1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0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05747"/>
                  </a:ext>
                </a:extLst>
              </a:tr>
            </a:tbl>
          </a:graphicData>
        </a:graphic>
      </p:graphicFrame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E16B389-7F68-42C4-9A13-1DDE28EDE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557147" y="183073"/>
            <a:ext cx="5437187" cy="3352436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pic>
        <p:nvPicPr>
          <p:cNvPr id="7" name="Picture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3E7264A-2874-4F79-A427-7F41C63B4A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6557147" y="3656024"/>
            <a:ext cx="5437187" cy="3149331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558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401BA52-308F-4C32-BCB2-485D41F582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6760030" y="3557281"/>
            <a:ext cx="5064576" cy="309890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138B11-C67F-4225-9B3B-E68F6A78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6101"/>
            <a:ext cx="6640285" cy="576942"/>
          </a:xfrm>
        </p:spPr>
        <p:txBody>
          <a:bodyPr/>
          <a:lstStyle/>
          <a:p>
            <a:r>
              <a:rPr lang="en-US" sz="6600" dirty="0"/>
              <a:t>Volatile Acidity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07A71-AE4F-40DC-BD9F-98B9E1B5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030" y="187965"/>
            <a:ext cx="5064575" cy="3161743"/>
          </a:xfrm>
          <a:prstGeom prst="rect">
            <a:avLst/>
          </a:prstGeom>
        </p:spPr>
      </p:pic>
      <p:graphicFrame>
        <p:nvGraphicFramePr>
          <p:cNvPr id="24" name="Table 21">
            <a:extLst>
              <a:ext uri="{FF2B5EF4-FFF2-40B4-BE49-F238E27FC236}">
                <a16:creationId xmlns:a16="http://schemas.microsoft.com/office/drawing/2014/main" id="{9C2FEF1E-31E7-48E2-93E2-C546CA87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22680"/>
              </p:ext>
            </p:extLst>
          </p:nvPr>
        </p:nvGraphicFramePr>
        <p:xfrm>
          <a:off x="990559" y="1366013"/>
          <a:ext cx="3334657" cy="3967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39052929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2707460007"/>
                    </a:ext>
                  </a:extLst>
                </a:gridCol>
              </a:tblGrid>
              <a:tr h="369701"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35302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6549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315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6106"/>
                  </a:ext>
                </a:extLst>
              </a:tr>
              <a:tr h="638113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9655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2640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15261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05701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0177"/>
                  </a:ext>
                </a:extLst>
              </a:tr>
              <a:tr h="369701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0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40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38BE926-01D5-47A2-A9D3-D7DCD04D7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6879771" y="89700"/>
            <a:ext cx="5055419" cy="33392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DBE9B0A-D2D3-4A4C-A249-75BAEEF04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1175657"/>
          </a:xfrm>
        </p:spPr>
        <p:txBody>
          <a:bodyPr/>
          <a:lstStyle/>
          <a:p>
            <a:r>
              <a:rPr lang="en-US" dirty="0"/>
              <a:t>Residual Sugar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FE1AB-5334-4449-AEB0-09187459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3570514"/>
            <a:ext cx="5181600" cy="3194082"/>
          </a:xfrm>
          <a:prstGeom prst="rect">
            <a:avLst/>
          </a:prstGeom>
        </p:spPr>
      </p:pic>
      <p:graphicFrame>
        <p:nvGraphicFramePr>
          <p:cNvPr id="9" name="Table 21">
            <a:extLst>
              <a:ext uri="{FF2B5EF4-FFF2-40B4-BE49-F238E27FC236}">
                <a16:creationId xmlns:a16="http://schemas.microsoft.com/office/drawing/2014/main" id="{41528793-E03E-4016-A445-2B40492B5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31248"/>
              </p:ext>
            </p:extLst>
          </p:nvPr>
        </p:nvGraphicFramePr>
        <p:xfrm>
          <a:off x="934317" y="1817656"/>
          <a:ext cx="3920712" cy="381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883">
                  <a:extLst>
                    <a:ext uri="{9D8B030D-6E8A-4147-A177-3AD203B41FA5}">
                      <a16:colId xmlns:a16="http://schemas.microsoft.com/office/drawing/2014/main" val="1039052929"/>
                    </a:ext>
                  </a:extLst>
                </a:gridCol>
                <a:gridCol w="1730829">
                  <a:extLst>
                    <a:ext uri="{9D8B030D-6E8A-4147-A177-3AD203B41FA5}">
                      <a16:colId xmlns:a16="http://schemas.microsoft.com/office/drawing/2014/main" val="2707460007"/>
                    </a:ext>
                  </a:extLst>
                </a:gridCol>
              </a:tblGrid>
              <a:tr h="383652"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35302"/>
                  </a:ext>
                </a:extLst>
              </a:tr>
              <a:tr h="383652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6549"/>
                  </a:ext>
                </a:extLst>
              </a:tr>
              <a:tr h="383652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315"/>
                  </a:ext>
                </a:extLst>
              </a:tr>
              <a:tr h="383652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6106"/>
                  </a:ext>
                </a:extLst>
              </a:tr>
              <a:tr h="305336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9655"/>
                  </a:ext>
                </a:extLst>
              </a:tr>
              <a:tr h="383652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2640"/>
                  </a:ext>
                </a:extLst>
              </a:tr>
              <a:tr h="3836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15261"/>
                  </a:ext>
                </a:extLst>
              </a:tr>
              <a:tr h="38365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05701"/>
                  </a:ext>
                </a:extLst>
              </a:tr>
              <a:tr h="383652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4.541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90177"/>
                  </a:ext>
                </a:extLst>
              </a:tr>
              <a:tr h="383652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28.61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15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25F3D41-97EC-42FE-B7AB-B34FEE019B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6640283" y="3466259"/>
            <a:ext cx="5366659" cy="323780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62B566-F27F-484B-B21C-946B471DE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1240971"/>
          </a:xfrm>
        </p:spPr>
        <p:txBody>
          <a:bodyPr/>
          <a:lstStyle/>
          <a:p>
            <a:r>
              <a:rPr lang="en-US"/>
              <a:t>Chlorides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C75D8-B73E-4D26-81D8-236C0F23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84" y="153940"/>
            <a:ext cx="5366657" cy="3185170"/>
          </a:xfrm>
          <a:prstGeom prst="rect">
            <a:avLst/>
          </a:prstGeom>
        </p:spPr>
      </p:pic>
      <p:graphicFrame>
        <p:nvGraphicFramePr>
          <p:cNvPr id="24" name="Table 21">
            <a:extLst>
              <a:ext uri="{FF2B5EF4-FFF2-40B4-BE49-F238E27FC236}">
                <a16:creationId xmlns:a16="http://schemas.microsoft.com/office/drawing/2014/main" id="{9AED2A92-B2D8-49D9-BC57-0448C65E0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7382"/>
              </p:ext>
            </p:extLst>
          </p:nvPr>
        </p:nvGraphicFramePr>
        <p:xfrm>
          <a:off x="934317" y="1817655"/>
          <a:ext cx="3768312" cy="408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762">
                  <a:extLst>
                    <a:ext uri="{9D8B030D-6E8A-4147-A177-3AD203B41FA5}">
                      <a16:colId xmlns:a16="http://schemas.microsoft.com/office/drawing/2014/main" val="1039052929"/>
                    </a:ext>
                  </a:extLst>
                </a:gridCol>
                <a:gridCol w="1330550">
                  <a:extLst>
                    <a:ext uri="{9D8B030D-6E8A-4147-A177-3AD203B41FA5}">
                      <a16:colId xmlns:a16="http://schemas.microsoft.com/office/drawing/2014/main" val="2707460007"/>
                    </a:ext>
                  </a:extLst>
                </a:gridCol>
              </a:tblGrid>
              <a:tr h="408240"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35302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6549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315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6106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9655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2640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15261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05701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5.68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90177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41.72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84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3080228-F75F-481B-8281-D5F9A65546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6324055" y="3538995"/>
            <a:ext cx="5737316" cy="324394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6D39CC-D203-4CE7-91DC-004606713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2035629"/>
          </a:xfrm>
        </p:spPr>
        <p:txBody>
          <a:bodyPr/>
          <a:lstStyle/>
          <a:p>
            <a:r>
              <a:rPr lang="en-US" dirty="0"/>
              <a:t>Total Sulphur Dioxide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3F67C5-B108-4DC1-9081-68F291BA1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54" y="185056"/>
            <a:ext cx="5737317" cy="3243943"/>
          </a:xfrm>
          <a:prstGeom prst="rect">
            <a:avLst/>
          </a:prstGeom>
        </p:spPr>
      </p:pic>
      <p:graphicFrame>
        <p:nvGraphicFramePr>
          <p:cNvPr id="9" name="Table 21">
            <a:extLst>
              <a:ext uri="{FF2B5EF4-FFF2-40B4-BE49-F238E27FC236}">
                <a16:creationId xmlns:a16="http://schemas.microsoft.com/office/drawing/2014/main" id="{EA1D30C4-03AE-4F04-B028-45A0A8D4D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21420"/>
              </p:ext>
            </p:extLst>
          </p:nvPr>
        </p:nvGraphicFramePr>
        <p:xfrm>
          <a:off x="999632" y="2242198"/>
          <a:ext cx="3866282" cy="405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997">
                  <a:extLst>
                    <a:ext uri="{9D8B030D-6E8A-4147-A177-3AD203B41FA5}">
                      <a16:colId xmlns:a16="http://schemas.microsoft.com/office/drawing/2014/main" val="1039052929"/>
                    </a:ext>
                  </a:extLst>
                </a:gridCol>
                <a:gridCol w="1687285">
                  <a:extLst>
                    <a:ext uri="{9D8B030D-6E8A-4147-A177-3AD203B41FA5}">
                      <a16:colId xmlns:a16="http://schemas.microsoft.com/office/drawing/2014/main" val="2707460007"/>
                    </a:ext>
                  </a:extLst>
                </a:gridCol>
              </a:tblGrid>
              <a:tr h="402935"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35302"/>
                  </a:ext>
                </a:extLst>
              </a:tr>
              <a:tr h="402935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6549"/>
                  </a:ext>
                </a:extLst>
              </a:tr>
              <a:tr h="402935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315"/>
                  </a:ext>
                </a:extLst>
              </a:tr>
              <a:tr h="402935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6106"/>
                  </a:ext>
                </a:extLst>
              </a:tr>
              <a:tr h="424148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9655"/>
                  </a:ext>
                </a:extLst>
              </a:tr>
              <a:tr h="402935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2640"/>
                  </a:ext>
                </a:extLst>
              </a:tr>
              <a:tr h="40293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15261"/>
                  </a:ext>
                </a:extLst>
              </a:tr>
              <a:tr h="40293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05701"/>
                  </a:ext>
                </a:extLst>
              </a:tr>
              <a:tr h="402935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1.516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90177"/>
                  </a:ext>
                </a:extLst>
              </a:tr>
              <a:tr h="402935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3.81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42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A8F9F6D-7713-4746-A642-EF0165873A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6817405" y="174171"/>
            <a:ext cx="5222195" cy="325483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F03B94A-D6D0-497F-8371-A4E4FFFDA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1872343"/>
          </a:xfrm>
        </p:spPr>
        <p:txBody>
          <a:bodyPr/>
          <a:lstStyle/>
          <a:p>
            <a:r>
              <a:rPr lang="en-US" dirty="0"/>
              <a:t>Free Sulphur Dioxide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34F5B-97B4-42A4-ABEE-33762EFEC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405" y="3557281"/>
            <a:ext cx="5222194" cy="3239403"/>
          </a:xfrm>
          <a:prstGeom prst="rect">
            <a:avLst/>
          </a:prstGeom>
        </p:spPr>
      </p:pic>
      <p:graphicFrame>
        <p:nvGraphicFramePr>
          <p:cNvPr id="9" name="Table 21">
            <a:extLst>
              <a:ext uri="{FF2B5EF4-FFF2-40B4-BE49-F238E27FC236}">
                <a16:creationId xmlns:a16="http://schemas.microsoft.com/office/drawing/2014/main" id="{4A4E5718-76E8-4993-9D2C-81BAF1254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93535"/>
              </p:ext>
            </p:extLst>
          </p:nvPr>
        </p:nvGraphicFramePr>
        <p:xfrm>
          <a:off x="999632" y="2242199"/>
          <a:ext cx="3779197" cy="396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455">
                  <a:extLst>
                    <a:ext uri="{9D8B030D-6E8A-4147-A177-3AD203B41FA5}">
                      <a16:colId xmlns:a16="http://schemas.microsoft.com/office/drawing/2014/main" val="1039052929"/>
                    </a:ext>
                  </a:extLst>
                </a:gridCol>
                <a:gridCol w="1383742">
                  <a:extLst>
                    <a:ext uri="{9D8B030D-6E8A-4147-A177-3AD203B41FA5}">
                      <a16:colId xmlns:a16="http://schemas.microsoft.com/office/drawing/2014/main" val="2707460007"/>
                    </a:ext>
                  </a:extLst>
                </a:gridCol>
              </a:tblGrid>
              <a:tr h="396266"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35302"/>
                  </a:ext>
                </a:extLst>
              </a:tr>
              <a:tr h="396266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6549"/>
                  </a:ext>
                </a:extLst>
              </a:tr>
              <a:tr h="396266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315"/>
                  </a:ext>
                </a:extLst>
              </a:tr>
              <a:tr h="396266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6106"/>
                  </a:ext>
                </a:extLst>
              </a:tr>
              <a:tr h="396266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9655"/>
                  </a:ext>
                </a:extLst>
              </a:tr>
              <a:tr h="396266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2640"/>
                  </a:ext>
                </a:extLst>
              </a:tr>
              <a:tr h="3962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15261"/>
                  </a:ext>
                </a:extLst>
              </a:tr>
              <a:tr h="39626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05701"/>
                  </a:ext>
                </a:extLst>
              </a:tr>
              <a:tr h="396266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1.251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90177"/>
                  </a:ext>
                </a:extLst>
              </a:tr>
              <a:tr h="396266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0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1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B9E74D-A0E7-43EA-9F4B-4588061D4E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6758709" y="3535509"/>
            <a:ext cx="5314863" cy="311701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92FCE4-8E74-42E4-A232-511BFEB7E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6640285" cy="1132114"/>
          </a:xfrm>
        </p:spPr>
        <p:txBody>
          <a:bodyPr/>
          <a:lstStyle/>
          <a:p>
            <a:r>
              <a:rPr lang="en-US" dirty="0"/>
              <a:t>Sulphate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172FE-2366-4263-8CE5-1E39467C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10" y="159292"/>
            <a:ext cx="5314864" cy="3216923"/>
          </a:xfrm>
          <a:prstGeom prst="rect">
            <a:avLst/>
          </a:prstGeom>
        </p:spPr>
      </p:pic>
      <p:graphicFrame>
        <p:nvGraphicFramePr>
          <p:cNvPr id="9" name="Table 21">
            <a:extLst>
              <a:ext uri="{FF2B5EF4-FFF2-40B4-BE49-F238E27FC236}">
                <a16:creationId xmlns:a16="http://schemas.microsoft.com/office/drawing/2014/main" id="{3940E816-17B0-4C3C-80B3-E1D78064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26678"/>
              </p:ext>
            </p:extLst>
          </p:nvPr>
        </p:nvGraphicFramePr>
        <p:xfrm>
          <a:off x="825461" y="1741455"/>
          <a:ext cx="3779197" cy="407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835">
                  <a:extLst>
                    <a:ext uri="{9D8B030D-6E8A-4147-A177-3AD203B41FA5}">
                      <a16:colId xmlns:a16="http://schemas.microsoft.com/office/drawing/2014/main" val="1039052929"/>
                    </a:ext>
                  </a:extLst>
                </a:gridCol>
                <a:gridCol w="1223362">
                  <a:extLst>
                    <a:ext uri="{9D8B030D-6E8A-4147-A177-3AD203B41FA5}">
                      <a16:colId xmlns:a16="http://schemas.microsoft.com/office/drawing/2014/main" val="2707460007"/>
                    </a:ext>
                  </a:extLst>
                </a:gridCol>
              </a:tblGrid>
              <a:tr h="407151"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35302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6549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315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6106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9655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2640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15261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05701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2.428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90177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11.72</a:t>
                      </a:r>
                    </a:p>
                  </a:txBody>
                  <a:tcPr>
                    <a:solidFill>
                      <a:srgbClr val="EDC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36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121D81-8077-4AE8-B6BC-8AB68B7A7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86" y="1576081"/>
            <a:ext cx="6640285" cy="433486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High quality wines characteristics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Inter"/>
              </a:rPr>
              <a:t>H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igh alcohol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Inter"/>
              </a:rPr>
              <a:t>L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ow volatile acidity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Inter"/>
              </a:rPr>
              <a:t>H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igh in sulphates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Inter"/>
              </a:rPr>
              <a:t>H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igh in citric acid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FE5A5-0493-4FF9-BEFB-2B6A42B32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1514"/>
            <a:ext cx="6640285" cy="1012371"/>
          </a:xfrm>
        </p:spPr>
        <p:txBody>
          <a:bodyPr/>
          <a:lstStyle/>
          <a:p>
            <a:r>
              <a:rPr lang="en-US" dirty="0"/>
              <a:t>EDA summary</a:t>
            </a:r>
          </a:p>
        </p:txBody>
      </p:sp>
    </p:spTree>
    <p:extLst>
      <p:ext uri="{BB962C8B-B14F-4D97-AF65-F5344CB8AC3E}">
        <p14:creationId xmlns:p14="http://schemas.microsoft.com/office/powerpoint/2010/main" val="42743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B35918B-0FD1-448E-A506-732FC4C56A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3807455" y="109320"/>
            <a:ext cx="2673423" cy="215455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2C4CB-960A-495B-B95D-0BBD9843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29" y="2354730"/>
            <a:ext cx="2673423" cy="2125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82B2F7-E892-4501-952F-7F613EBF0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50" y="4562360"/>
            <a:ext cx="2667602" cy="2154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D01A4A-08BC-4ECE-A8D9-2D500ECD9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290" y="4562360"/>
            <a:ext cx="2714002" cy="2184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6CFC9D-2704-4425-8268-96438D54C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455" y="2359663"/>
            <a:ext cx="2673423" cy="2120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8D3124-4B54-4912-843F-83145F0AE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7315" y="4568323"/>
            <a:ext cx="2653561" cy="21721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772F62-7014-4543-853F-152593083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9291" y="110861"/>
            <a:ext cx="2714002" cy="21840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DB6FA0-884F-4CE8-A071-157DF79E19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9290" y="2364597"/>
            <a:ext cx="2714002" cy="2120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4A1FB8-7BE0-46E8-8A7B-EC61CB9FF5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1706" y="4562360"/>
            <a:ext cx="2781545" cy="21847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08D5BB-E4AC-43E4-B0F7-0971C0DD15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1706" y="110861"/>
            <a:ext cx="2743505" cy="21840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8B3AF2-9359-4E07-8565-F0D1075A90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1707" y="2359663"/>
            <a:ext cx="2753970" cy="2125251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9902BDD0-A139-4EE1-91D5-19993033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55599"/>
            <a:ext cx="3708752" cy="1143001"/>
          </a:xfrm>
        </p:spPr>
        <p:txBody>
          <a:bodyPr/>
          <a:lstStyle/>
          <a:p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320768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D2DF02-CCE3-490B-A23C-F1E014C73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142" y="1943100"/>
            <a:ext cx="6640285" cy="4469119"/>
          </a:xfrm>
        </p:spPr>
        <p:txBody>
          <a:bodyPr/>
          <a:lstStyle/>
          <a:p>
            <a:pPr marL="89154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Outlier Detection</a:t>
            </a:r>
          </a:p>
          <a:p>
            <a:pPr marL="1028700" lvl="1" indent="-342900"/>
            <a:r>
              <a:rPr lang="en-US" dirty="0">
                <a:solidFill>
                  <a:srgbClr val="FFFFFF"/>
                </a:solidFill>
              </a:rPr>
              <a:t>IQR Method</a:t>
            </a:r>
          </a:p>
          <a:p>
            <a:pPr marL="89154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Remove the outlier</a:t>
            </a:r>
          </a:p>
          <a:p>
            <a:pPr marL="1028700" lvl="1" indent="-342900"/>
            <a:r>
              <a:rPr lang="en-US" dirty="0">
                <a:solidFill>
                  <a:srgbClr val="FFFFFF"/>
                </a:solidFill>
              </a:rPr>
              <a:t>Delete the entries having outliers  in any variable</a:t>
            </a:r>
          </a:p>
          <a:p>
            <a:pPr marL="1028700" lvl="1" indent="-342900"/>
            <a:r>
              <a:rPr lang="en-US" dirty="0">
                <a:solidFill>
                  <a:srgbClr val="FFFFFF"/>
                </a:solidFill>
              </a:rPr>
              <a:t>Results in less data</a:t>
            </a:r>
          </a:p>
          <a:p>
            <a:pPr marL="89154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Imputation at outlier</a:t>
            </a:r>
          </a:p>
          <a:p>
            <a:pPr marL="1028700" lvl="1" indent="-342900"/>
            <a:r>
              <a:rPr lang="en-US" dirty="0">
                <a:solidFill>
                  <a:srgbClr val="FFFFFF"/>
                </a:solidFill>
              </a:rPr>
              <a:t>Replace the outlier with the median of the variable</a:t>
            </a:r>
          </a:p>
          <a:p>
            <a:pPr marL="1028700" lvl="1" indent="-342900"/>
            <a:r>
              <a:rPr lang="en-US" dirty="0">
                <a:solidFill>
                  <a:srgbClr val="FFFFFF"/>
                </a:solidFill>
              </a:rPr>
              <a:t>Select median value depend on the quality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6FB343-7459-495F-BF05-4BCA1AFE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1943100"/>
          </a:xfrm>
        </p:spPr>
        <p:txBody>
          <a:bodyPr/>
          <a:lstStyle/>
          <a:p>
            <a:r>
              <a:rPr lang="en-US" dirty="0"/>
              <a:t>Outlier Treatment</a:t>
            </a:r>
          </a:p>
        </p:txBody>
      </p:sp>
    </p:spTree>
    <p:extLst>
      <p:ext uri="{BB962C8B-B14F-4D97-AF65-F5344CB8AC3E}">
        <p14:creationId xmlns:p14="http://schemas.microsoft.com/office/powerpoint/2010/main" val="142786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A Wine producer/SME wants to have insights about the Wine samples that has been produced in his winery to improve the wine quality.  And, to have a formulated approach to determine the wine quality rather than traditional approach to judge the Wine.</a:t>
            </a:r>
          </a:p>
        </p:txBody>
      </p:sp>
      <p:pic>
        <p:nvPicPr>
          <p:cNvPr id="13" name="Picture 2" descr="red wine in clear wine glass">
            <a:extLst>
              <a:ext uri="{FF2B5EF4-FFF2-40B4-BE49-F238E27FC236}">
                <a16:creationId xmlns:a16="http://schemas.microsoft.com/office/drawing/2014/main" id="{80C76E13-4BA6-4BE4-8CC3-D9E62A05A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96" y="1"/>
            <a:ext cx="3029712" cy="377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6425170-AC4A-4C8C-95DD-9748DFEEFC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5660572" y="131045"/>
            <a:ext cx="6398078" cy="649975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AEEB23-9E54-48E0-9126-C82221570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" y="217714"/>
            <a:ext cx="5410200" cy="1817914"/>
          </a:xfrm>
        </p:spPr>
        <p:txBody>
          <a:bodyPr/>
          <a:lstStyle/>
          <a:p>
            <a:r>
              <a:rPr lang="en-US" dirty="0"/>
              <a:t>Correlation Analysis</a:t>
            </a:r>
          </a:p>
        </p:txBody>
      </p:sp>
      <p:graphicFrame>
        <p:nvGraphicFramePr>
          <p:cNvPr id="5" name="Table 21">
            <a:extLst>
              <a:ext uri="{FF2B5EF4-FFF2-40B4-BE49-F238E27FC236}">
                <a16:creationId xmlns:a16="http://schemas.microsoft.com/office/drawing/2014/main" id="{A3C91448-2C7F-4345-89EE-4E553B285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68903"/>
              </p:ext>
            </p:extLst>
          </p:nvPr>
        </p:nvGraphicFramePr>
        <p:xfrm>
          <a:off x="490181" y="2259615"/>
          <a:ext cx="4325659" cy="1628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219">
                  <a:extLst>
                    <a:ext uri="{9D8B030D-6E8A-4147-A177-3AD203B41FA5}">
                      <a16:colId xmlns:a16="http://schemas.microsoft.com/office/drawing/2014/main" val="1039052929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707460007"/>
                    </a:ext>
                  </a:extLst>
                </a:gridCol>
              </a:tblGrid>
              <a:tr h="407151">
                <a:tc>
                  <a:txBody>
                    <a:bodyPr/>
                    <a:lstStyle/>
                    <a:p>
                      <a:r>
                        <a:rPr lang="en-US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35302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Sulphur Dioxide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6549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r>
                        <a:rPr lang="en-US" dirty="0"/>
                        <a:t>Sulphates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315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r>
                        <a:rPr lang="en-US" dirty="0"/>
                        <a:t>Volatile Acidity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Residual Sugar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63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06E8A-CC9C-491A-A1CE-D624AB688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1773"/>
            <a:ext cx="6640285" cy="2696028"/>
          </a:xfrm>
        </p:spPr>
        <p:txBody>
          <a:bodyPr/>
          <a:lstStyle/>
          <a:p>
            <a:r>
              <a:rPr lang="en-US" dirty="0"/>
              <a:t>Standardize the independent variables</a:t>
            </a:r>
          </a:p>
        </p:txBody>
      </p:sp>
      <p:graphicFrame>
        <p:nvGraphicFramePr>
          <p:cNvPr id="7" name="Table 21">
            <a:extLst>
              <a:ext uri="{FF2B5EF4-FFF2-40B4-BE49-F238E27FC236}">
                <a16:creationId xmlns:a16="http://schemas.microsoft.com/office/drawing/2014/main" id="{0B87EF5A-7684-4A3F-A735-BCF0C28FB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38281"/>
              </p:ext>
            </p:extLst>
          </p:nvPr>
        </p:nvGraphicFramePr>
        <p:xfrm>
          <a:off x="7162800" y="358141"/>
          <a:ext cx="447886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039052929"/>
                    </a:ext>
                  </a:extLst>
                </a:gridCol>
                <a:gridCol w="1278467">
                  <a:extLst>
                    <a:ext uri="{9D8B030D-6E8A-4147-A177-3AD203B41FA5}">
                      <a16:colId xmlns:a16="http://schemas.microsoft.com/office/drawing/2014/main" val="270746000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24885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Skewness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3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 acidity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volatile acidity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citric acid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residual sugar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chlorides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 sulfur dioxide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1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sulfur dioxide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0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0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sulphates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06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alcohol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9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326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9D86A1-053F-42B3-9DCA-6D3AE0FE1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82801"/>
            <a:ext cx="6096000" cy="4584700"/>
          </a:xfrm>
        </p:spPr>
        <p:txBody>
          <a:bodyPr/>
          <a:lstStyle/>
          <a:p>
            <a:pPr marL="89154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Convert the numerical rating into multiclass variable using label encoding</a:t>
            </a:r>
          </a:p>
          <a:p>
            <a:pPr marL="89154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From 6 unique ratings, create 3 new classes by combining ratings</a:t>
            </a:r>
          </a:p>
          <a:p>
            <a:pPr marL="1028700" lvl="1" indent="-342900"/>
            <a:r>
              <a:rPr lang="en-US" dirty="0">
                <a:solidFill>
                  <a:srgbClr val="FFFFFF"/>
                </a:solidFill>
              </a:rPr>
              <a:t>3 &amp; 4 &gt; Low (0)</a:t>
            </a:r>
          </a:p>
          <a:p>
            <a:pPr marL="1028700" lvl="1" indent="-342900"/>
            <a:r>
              <a:rPr lang="en-US" dirty="0">
                <a:solidFill>
                  <a:srgbClr val="FFFFFF"/>
                </a:solidFill>
              </a:rPr>
              <a:t>5 &amp; 6 &gt; Medium (1)</a:t>
            </a:r>
          </a:p>
          <a:p>
            <a:pPr marL="1028700" lvl="1" indent="-342900"/>
            <a:r>
              <a:rPr lang="en-US" dirty="0">
                <a:solidFill>
                  <a:srgbClr val="FFFFFF"/>
                </a:solidFill>
              </a:rPr>
              <a:t>7 &amp; 8 &gt; High (2)</a:t>
            </a:r>
          </a:p>
          <a:p>
            <a:pPr marL="89154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Treat imbalance data using SMOTE and TOMEK technique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9612A5-DA71-4E21-A49F-D0F797345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773"/>
            <a:ext cx="6640285" cy="2061028"/>
          </a:xfrm>
        </p:spPr>
        <p:txBody>
          <a:bodyPr/>
          <a:lstStyle/>
          <a:p>
            <a:r>
              <a:rPr lang="en-US" dirty="0"/>
              <a:t>Target variable 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11F5F-B72F-4A74-9798-C8B63B65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0" y="165100"/>
            <a:ext cx="4800600" cy="312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6523-FB02-40D1-9037-1E6AF849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50" y="3429000"/>
            <a:ext cx="4800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4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40499-2E8E-4A61-8698-95280014D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1859109"/>
          </a:xfrm>
        </p:spPr>
        <p:txBody>
          <a:bodyPr/>
          <a:lstStyle/>
          <a:p>
            <a:r>
              <a:rPr lang="en-US" dirty="0"/>
              <a:t>Dataset Split Strategy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CDDA01D-D8B8-4A91-A654-2CE47BF56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041108"/>
              </p:ext>
            </p:extLst>
          </p:nvPr>
        </p:nvGraphicFramePr>
        <p:xfrm>
          <a:off x="315686" y="2090056"/>
          <a:ext cx="11593286" cy="4016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072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30C7D0-2FCC-4B13-82FB-818923DF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5457825" cy="1835944"/>
          </a:xfrm>
        </p:spPr>
        <p:txBody>
          <a:bodyPr/>
          <a:lstStyle/>
          <a:p>
            <a:r>
              <a:rPr lang="en-US" dirty="0"/>
              <a:t>Classifiers Performance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74D078-99A2-40C9-A00E-4D3B4DAF0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66035"/>
              </p:ext>
            </p:extLst>
          </p:nvPr>
        </p:nvGraphicFramePr>
        <p:xfrm>
          <a:off x="6096000" y="1389380"/>
          <a:ext cx="398344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3018528398"/>
                    </a:ext>
                  </a:extLst>
                </a:gridCol>
                <a:gridCol w="1672046">
                  <a:extLst>
                    <a:ext uri="{9D8B030D-6E8A-4147-A177-3AD203B41FA5}">
                      <a16:colId xmlns:a16="http://schemas.microsoft.com/office/drawing/2014/main" val="3968859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91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40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Naïve-Bayes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95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6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GradientBoost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5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94.32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71818"/>
                  </a:ext>
                </a:extLst>
              </a:tr>
            </a:tbl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3C75F5E0-5407-4E0E-B856-BF43168BD614}"/>
              </a:ext>
            </a:extLst>
          </p:cNvPr>
          <p:cNvSpPr/>
          <p:nvPr/>
        </p:nvSpPr>
        <p:spPr>
          <a:xfrm>
            <a:off x="9074691" y="5207961"/>
            <a:ext cx="181519" cy="194854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254B07C6-BD90-41F5-A3D6-92BC67F82255}"/>
              </a:ext>
            </a:extLst>
          </p:cNvPr>
          <p:cNvSpPr/>
          <p:nvPr/>
        </p:nvSpPr>
        <p:spPr>
          <a:xfrm>
            <a:off x="9344114" y="5203614"/>
            <a:ext cx="181519" cy="194854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BB82F17-0A61-4F75-AD87-C56DE9BB6818}"/>
              </a:ext>
            </a:extLst>
          </p:cNvPr>
          <p:cNvSpPr/>
          <p:nvPr/>
        </p:nvSpPr>
        <p:spPr>
          <a:xfrm>
            <a:off x="9613537" y="5203614"/>
            <a:ext cx="181519" cy="194854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657FF9CC-5E89-4B87-A1E2-3EA7D0CE3D97}"/>
              </a:ext>
            </a:extLst>
          </p:cNvPr>
          <p:cNvSpPr/>
          <p:nvPr/>
        </p:nvSpPr>
        <p:spPr>
          <a:xfrm>
            <a:off x="9079320" y="4827462"/>
            <a:ext cx="181519" cy="194854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404FFB7-501F-42F2-AEBA-FCEE480145D7}"/>
              </a:ext>
            </a:extLst>
          </p:cNvPr>
          <p:cNvSpPr/>
          <p:nvPr/>
        </p:nvSpPr>
        <p:spPr>
          <a:xfrm>
            <a:off x="9355000" y="4827462"/>
            <a:ext cx="181519" cy="194854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A2C6B503-AFCE-482D-8F40-E0D967AFF205}"/>
              </a:ext>
            </a:extLst>
          </p:cNvPr>
          <p:cNvSpPr/>
          <p:nvPr/>
        </p:nvSpPr>
        <p:spPr>
          <a:xfrm>
            <a:off x="9079319" y="3660020"/>
            <a:ext cx="181519" cy="194854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0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6DDF1-1EC4-4C7E-9212-A86B538DE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1826"/>
            <a:ext cx="6640285" cy="1785938"/>
          </a:xfrm>
        </p:spPr>
        <p:txBody>
          <a:bodyPr/>
          <a:lstStyle/>
          <a:p>
            <a:r>
              <a:rPr lang="en-US" dirty="0" err="1"/>
              <a:t>Hyperpameter</a:t>
            </a:r>
            <a:r>
              <a:rPr lang="en-US" dirty="0"/>
              <a:t> Tuning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568349-AF9D-41CD-A484-D67FE435D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36363"/>
              </p:ext>
            </p:extLst>
          </p:nvPr>
        </p:nvGraphicFramePr>
        <p:xfrm>
          <a:off x="6640285" y="1945640"/>
          <a:ext cx="39834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743719807"/>
                    </a:ext>
                  </a:extLst>
                </a:gridCol>
                <a:gridCol w="1672046">
                  <a:extLst>
                    <a:ext uri="{9D8B030D-6E8A-4147-A177-3AD203B41FA5}">
                      <a16:colId xmlns:a16="http://schemas.microsoft.com/office/drawing/2014/main" val="1277623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17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5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8148"/>
                  </a:ext>
                </a:extLst>
              </a:tr>
            </a:tbl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FBAD4277-F836-499B-8657-62D2B64C4709}"/>
              </a:ext>
            </a:extLst>
          </p:cNvPr>
          <p:cNvSpPr/>
          <p:nvPr/>
        </p:nvSpPr>
        <p:spPr>
          <a:xfrm>
            <a:off x="9618977" y="2383428"/>
            <a:ext cx="181519" cy="194854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AF8CED-1E19-4D9B-9550-C0BB804E5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83428"/>
            <a:ext cx="6096000" cy="943428"/>
          </a:xfrm>
        </p:spPr>
        <p:txBody>
          <a:bodyPr/>
          <a:lstStyle/>
          <a:p>
            <a:pPr marL="89154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Randomized Search Cross Validation for selecting optimum parameters</a:t>
            </a:r>
          </a:p>
        </p:txBody>
      </p:sp>
    </p:spTree>
    <p:extLst>
      <p:ext uri="{BB962C8B-B14F-4D97-AF65-F5344CB8AC3E}">
        <p14:creationId xmlns:p14="http://schemas.microsoft.com/office/powerpoint/2010/main" val="262617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6621D5-7C32-44A5-BCD7-C05993ED0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1913538"/>
          </a:xfrm>
        </p:spPr>
        <p:txBody>
          <a:bodyPr/>
          <a:lstStyle/>
          <a:p>
            <a:r>
              <a:rPr lang="en-US" dirty="0"/>
              <a:t>Confusion Matrix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34402-1BFB-4515-A3AC-E199D6ED8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83935"/>
            <a:ext cx="5717485" cy="5690129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08C84B2-1158-4B60-90CF-98E2CD11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71693"/>
              </p:ext>
            </p:extLst>
          </p:nvPr>
        </p:nvGraphicFramePr>
        <p:xfrm>
          <a:off x="719818" y="2341201"/>
          <a:ext cx="42876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442">
                  <a:extLst>
                    <a:ext uri="{9D8B030D-6E8A-4147-A177-3AD203B41FA5}">
                      <a16:colId xmlns:a16="http://schemas.microsoft.com/office/drawing/2014/main" val="2505223004"/>
                    </a:ext>
                  </a:extLst>
                </a:gridCol>
                <a:gridCol w="1227997">
                  <a:extLst>
                    <a:ext uri="{9D8B030D-6E8A-4147-A177-3AD203B41FA5}">
                      <a16:colId xmlns:a16="http://schemas.microsoft.com/office/drawing/2014/main" val="651985036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3200160651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3326108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4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5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47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528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6DDF1-1EC4-4C7E-9212-A86B538DE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234542" cy="1785938"/>
          </a:xfrm>
        </p:spPr>
        <p:txBody>
          <a:bodyPr/>
          <a:lstStyle/>
          <a:p>
            <a:r>
              <a:rPr lang="en-US" dirty="0"/>
              <a:t>Real Time Prediction</a:t>
            </a:r>
          </a:p>
        </p:txBody>
      </p:sp>
      <p:pic>
        <p:nvPicPr>
          <p:cNvPr id="1026" name="Picture 2" descr="Robot Icon Flat - Free vector graphic on Pixabay">
            <a:extLst>
              <a:ext uri="{FF2B5EF4-FFF2-40B4-BE49-F238E27FC236}">
                <a16:creationId xmlns:a16="http://schemas.microsoft.com/office/drawing/2014/main" id="{7C235BF3-8CCF-4F8B-845F-41EF4736D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486" y="1989435"/>
            <a:ext cx="3707027" cy="370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E83045-8FFF-412C-B3F8-3EAD6C4FE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017861"/>
              </p:ext>
            </p:extLst>
          </p:nvPr>
        </p:nvGraphicFramePr>
        <p:xfrm>
          <a:off x="372882" y="2263218"/>
          <a:ext cx="3707027" cy="315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D0C64C-3E61-472B-A41D-ED6443356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280180"/>
              </p:ext>
            </p:extLst>
          </p:nvPr>
        </p:nvGraphicFramePr>
        <p:xfrm>
          <a:off x="7949513" y="2635183"/>
          <a:ext cx="3195687" cy="241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2912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blog cover">
            <a:extLst>
              <a:ext uri="{FF2B5EF4-FFF2-40B4-BE49-F238E27FC236}">
                <a16:creationId xmlns:a16="http://schemas.microsoft.com/office/drawing/2014/main" id="{9965BC5A-8033-4885-833C-1363382D3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135FCF-E394-4CD0-B1D0-5FE4A2FAF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63718"/>
              </p:ext>
            </p:extLst>
          </p:nvPr>
        </p:nvGraphicFramePr>
        <p:xfrm>
          <a:off x="-685800" y="1356467"/>
          <a:ext cx="99531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CF9F928-2807-4DD1-BE7B-202857EB37E7}"/>
              </a:ext>
            </a:extLst>
          </p:cNvPr>
          <p:cNvSpPr txBox="1"/>
          <p:nvPr/>
        </p:nvSpPr>
        <p:spPr>
          <a:xfrm>
            <a:off x="8773884" y="3958872"/>
            <a:ext cx="286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Wine Quality Predictor</a:t>
            </a:r>
          </a:p>
        </p:txBody>
      </p:sp>
      <p:pic>
        <p:nvPicPr>
          <p:cNvPr id="8" name="Picture 2" descr="Robot Icon Flat - Free vector graphic on Pixabay">
            <a:extLst>
              <a:ext uri="{FF2B5EF4-FFF2-40B4-BE49-F238E27FC236}">
                <a16:creationId xmlns:a16="http://schemas.microsoft.com/office/drawing/2014/main" id="{7C8A2081-1B1E-4BE9-B2E5-DC3C4626E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30" y="1104670"/>
            <a:ext cx="265176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8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6EFB23A-31C6-42EB-848A-EF37C8156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29964"/>
              </p:ext>
            </p:extLst>
          </p:nvPr>
        </p:nvGraphicFramePr>
        <p:xfrm>
          <a:off x="3859114" y="347451"/>
          <a:ext cx="7894990" cy="52566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32808">
                  <a:extLst>
                    <a:ext uri="{9D8B030D-6E8A-4147-A177-3AD203B41FA5}">
                      <a16:colId xmlns:a16="http://schemas.microsoft.com/office/drawing/2014/main" val="1031331857"/>
                    </a:ext>
                  </a:extLst>
                </a:gridCol>
                <a:gridCol w="5362182">
                  <a:extLst>
                    <a:ext uri="{9D8B030D-6E8A-4147-A177-3AD203B41FA5}">
                      <a16:colId xmlns:a16="http://schemas.microsoft.com/office/drawing/2014/main" val="3380029984"/>
                    </a:ext>
                  </a:extLst>
                </a:gridCol>
              </a:tblGrid>
              <a:tr h="5932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664004"/>
                  </a:ext>
                </a:extLst>
              </a:tr>
              <a:tr h="332081">
                <a:tc>
                  <a:txBody>
                    <a:bodyPr/>
                    <a:lstStyle/>
                    <a:p>
                      <a:r>
                        <a:rPr lang="en-US" b="1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pH value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88387"/>
                  </a:ext>
                </a:extLst>
              </a:tr>
              <a:tr h="332081">
                <a:tc>
                  <a:txBody>
                    <a:bodyPr/>
                    <a:lstStyle/>
                    <a:p>
                      <a:r>
                        <a:rPr lang="en-US" b="1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Density of wine, g/cm3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2000"/>
                  </a:ext>
                </a:extLst>
              </a:tr>
              <a:tr h="332081">
                <a:tc>
                  <a:txBody>
                    <a:bodyPr/>
                    <a:lstStyle/>
                    <a:p>
                      <a:r>
                        <a:rPr lang="en-US" b="1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% of alcohol by 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20259"/>
                  </a:ext>
                </a:extLst>
              </a:tr>
              <a:tr h="332081">
                <a:tc>
                  <a:txBody>
                    <a:bodyPr/>
                    <a:lstStyle/>
                    <a:p>
                      <a:r>
                        <a:rPr lang="en-US" b="1" dirty="0"/>
                        <a:t>Volatile acidity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Acetic acid, g/dm3 of wine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12669"/>
                  </a:ext>
                </a:extLst>
              </a:tr>
              <a:tr h="332081">
                <a:tc>
                  <a:txBody>
                    <a:bodyPr/>
                    <a:lstStyle/>
                    <a:p>
                      <a:r>
                        <a:rPr lang="en-US" b="1" dirty="0"/>
                        <a:t>Citric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Citric acid, g/dm3 of wine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2050"/>
                  </a:ext>
                </a:extLst>
              </a:tr>
              <a:tr h="332081">
                <a:tc>
                  <a:txBody>
                    <a:bodyPr/>
                    <a:lstStyle/>
                    <a:p>
                      <a:r>
                        <a:rPr lang="en-US" b="1" dirty="0"/>
                        <a:t>Fixed Acidity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Fixed acidity of the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94160"/>
                  </a:ext>
                </a:extLst>
              </a:tr>
              <a:tr h="332081">
                <a:tc>
                  <a:txBody>
                    <a:bodyPr/>
                    <a:lstStyle/>
                    <a:p>
                      <a:r>
                        <a:rPr lang="en-US" b="1" dirty="0"/>
                        <a:t>Residual 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Remaining sugar after fermentation stops, g/dm3 of wine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90918"/>
                  </a:ext>
                </a:extLst>
              </a:tr>
              <a:tr h="332081">
                <a:tc>
                  <a:txBody>
                    <a:bodyPr/>
                    <a:lstStyle/>
                    <a:p>
                      <a:r>
                        <a:rPr lang="en-US" b="1" dirty="0"/>
                        <a:t>Free Sulphur dioxide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Amount of free </a:t>
                      </a:r>
                      <a:r>
                        <a:rPr lang="en-US" b="1" dirty="0" err="1"/>
                        <a:t>sulphur</a:t>
                      </a:r>
                      <a:r>
                        <a:rPr lang="en-US" b="1" dirty="0"/>
                        <a:t> dioxide in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17423"/>
                  </a:ext>
                </a:extLst>
              </a:tr>
              <a:tr h="332081">
                <a:tc>
                  <a:txBody>
                    <a:bodyPr/>
                    <a:lstStyle/>
                    <a:p>
                      <a:r>
                        <a:rPr lang="en-US" b="1" dirty="0"/>
                        <a:t>Chlorides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Sodium chloride, g/dm3 of wine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7365"/>
                  </a:ext>
                </a:extLst>
              </a:tr>
              <a:tr h="332081">
                <a:tc>
                  <a:txBody>
                    <a:bodyPr/>
                    <a:lstStyle/>
                    <a:p>
                      <a:r>
                        <a:rPr lang="en-US" b="1" dirty="0"/>
                        <a:t>Total Sulphur dioxide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 sulfite(free sulfite + bound), g/dm3 of wine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64635"/>
                  </a:ext>
                </a:extLst>
              </a:tr>
              <a:tr h="332081">
                <a:tc>
                  <a:txBody>
                    <a:bodyPr/>
                    <a:lstStyle/>
                    <a:p>
                      <a:r>
                        <a:rPr lang="en-US" b="1" dirty="0"/>
                        <a:t>Sulphates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Potassium sulphate, g/dm3 of wine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39036"/>
                  </a:ext>
                </a:extLst>
              </a:tr>
              <a:tr h="293858">
                <a:tc>
                  <a:txBody>
                    <a:bodyPr/>
                    <a:lstStyle/>
                    <a:p>
                      <a:r>
                        <a:rPr lang="en-US" b="1" dirty="0"/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Rating of the wine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02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44BD24-C386-48E4-86AA-EB94C267DE60}"/>
              </a:ext>
            </a:extLst>
          </p:cNvPr>
          <p:cNvSpPr txBox="1"/>
          <p:nvPr/>
        </p:nvSpPr>
        <p:spPr>
          <a:xfrm>
            <a:off x="3940629" y="5827166"/>
            <a:ext cx="600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1599 data samples | 12 variables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49DC489-1319-4674-8B19-A17F4DB7DF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</a:blip>
          <a:stretch/>
        </p:blipFill>
        <p:spPr>
          <a:xfrm>
            <a:off x="873760" y="1186543"/>
            <a:ext cx="9956800" cy="56007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C7055D-A1A3-4D60-B9F5-4D4E478A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4484914" cy="1186543"/>
          </a:xfrm>
        </p:spPr>
        <p:txBody>
          <a:bodyPr/>
          <a:lstStyle/>
          <a:p>
            <a:r>
              <a:rPr lang="en-US" dirty="0"/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172070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A0CEB98-68A7-4166-8AB2-30F5B8E34B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6734628" y="3429000"/>
            <a:ext cx="5315858" cy="328512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0033614-6C8F-45BB-8544-A6F8CCE31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1099457"/>
          </a:xfrm>
        </p:spPr>
        <p:txBody>
          <a:bodyPr/>
          <a:lstStyle/>
          <a:p>
            <a:r>
              <a:rPr lang="en-US" dirty="0"/>
              <a:t>Fixed Acidity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1A824-991E-4F40-AADD-40D45F7E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28" y="143873"/>
            <a:ext cx="5315858" cy="3103446"/>
          </a:xfrm>
          <a:prstGeom prst="rect">
            <a:avLst/>
          </a:prstGeom>
        </p:spPr>
      </p:pic>
      <p:graphicFrame>
        <p:nvGraphicFramePr>
          <p:cNvPr id="9" name="Table 21">
            <a:extLst>
              <a:ext uri="{FF2B5EF4-FFF2-40B4-BE49-F238E27FC236}">
                <a16:creationId xmlns:a16="http://schemas.microsoft.com/office/drawing/2014/main" id="{74019984-0760-49C4-BC79-314D2EBED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22934"/>
              </p:ext>
            </p:extLst>
          </p:nvPr>
        </p:nvGraphicFramePr>
        <p:xfrm>
          <a:off x="934317" y="1817656"/>
          <a:ext cx="4356140" cy="415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597">
                  <a:extLst>
                    <a:ext uri="{9D8B030D-6E8A-4147-A177-3AD203B41FA5}">
                      <a16:colId xmlns:a16="http://schemas.microsoft.com/office/drawing/2014/main" val="1039052929"/>
                    </a:ext>
                  </a:extLst>
                </a:gridCol>
                <a:gridCol w="1948543">
                  <a:extLst>
                    <a:ext uri="{9D8B030D-6E8A-4147-A177-3AD203B41FA5}">
                      <a16:colId xmlns:a16="http://schemas.microsoft.com/office/drawing/2014/main" val="2707460007"/>
                    </a:ext>
                  </a:extLst>
                </a:gridCol>
              </a:tblGrid>
              <a:tr h="421203"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35302"/>
                  </a:ext>
                </a:extLst>
              </a:tr>
              <a:tr h="421203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6549"/>
                  </a:ext>
                </a:extLst>
              </a:tr>
              <a:tr h="421203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315"/>
                  </a:ext>
                </a:extLst>
              </a:tr>
              <a:tr h="421203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6106"/>
                  </a:ext>
                </a:extLst>
              </a:tr>
              <a:tr h="263989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9655"/>
                  </a:ext>
                </a:extLst>
              </a:tr>
              <a:tr h="421203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2640"/>
                  </a:ext>
                </a:extLst>
              </a:tr>
              <a:tr h="4212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15261"/>
                  </a:ext>
                </a:extLst>
              </a:tr>
              <a:tr h="4212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05701"/>
                  </a:ext>
                </a:extLst>
              </a:tr>
              <a:tr h="4212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0177"/>
                  </a:ext>
                </a:extLst>
              </a:tr>
              <a:tr h="421203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0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93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8FABA0C-D2BE-4657-9785-36F289CDB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437187" cy="114756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Alcohol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61B38CF-5D24-44E3-AC48-35F4C2644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400799" y="125921"/>
            <a:ext cx="5585542" cy="3303079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3312965-93B0-4FF3-81C8-E16EAF963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6410515" y="3535509"/>
            <a:ext cx="5585542" cy="3196570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graphicFrame>
        <p:nvGraphicFramePr>
          <p:cNvPr id="8" name="Table 21">
            <a:extLst>
              <a:ext uri="{FF2B5EF4-FFF2-40B4-BE49-F238E27FC236}">
                <a16:creationId xmlns:a16="http://schemas.microsoft.com/office/drawing/2014/main" id="{CC2190AE-46EB-466E-ABB6-ADE89F449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47867"/>
              </p:ext>
            </p:extLst>
          </p:nvPr>
        </p:nvGraphicFramePr>
        <p:xfrm>
          <a:off x="934317" y="1817656"/>
          <a:ext cx="333465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39052929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270746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3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1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0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0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07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D308157-A414-4C11-97A6-08F3AB51A6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6781801" y="228600"/>
            <a:ext cx="5138056" cy="32004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DE6FF1-6A94-43CC-806D-A68C7FD0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1186543"/>
          </a:xfrm>
        </p:spPr>
        <p:txBody>
          <a:bodyPr/>
          <a:lstStyle/>
          <a:p>
            <a:r>
              <a:rPr lang="en-US" dirty="0"/>
              <a:t>Citric Acid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A3D660-9967-4936-857B-12D217DEA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1" y="3557281"/>
            <a:ext cx="5138056" cy="3190880"/>
          </a:xfrm>
          <a:prstGeom prst="rect">
            <a:avLst/>
          </a:prstGeom>
        </p:spPr>
      </p:pic>
      <p:graphicFrame>
        <p:nvGraphicFramePr>
          <p:cNvPr id="9" name="Table 21">
            <a:extLst>
              <a:ext uri="{FF2B5EF4-FFF2-40B4-BE49-F238E27FC236}">
                <a16:creationId xmlns:a16="http://schemas.microsoft.com/office/drawing/2014/main" id="{84D2D6CC-056A-4361-9030-EB70C1166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77679"/>
              </p:ext>
            </p:extLst>
          </p:nvPr>
        </p:nvGraphicFramePr>
        <p:xfrm>
          <a:off x="934317" y="1817655"/>
          <a:ext cx="3692112" cy="373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257">
                  <a:extLst>
                    <a:ext uri="{9D8B030D-6E8A-4147-A177-3AD203B41FA5}">
                      <a16:colId xmlns:a16="http://schemas.microsoft.com/office/drawing/2014/main" val="1039052929"/>
                    </a:ext>
                  </a:extLst>
                </a:gridCol>
                <a:gridCol w="1580855">
                  <a:extLst>
                    <a:ext uri="{9D8B030D-6E8A-4147-A177-3AD203B41FA5}">
                      <a16:colId xmlns:a16="http://schemas.microsoft.com/office/drawing/2014/main" val="2707460007"/>
                    </a:ext>
                  </a:extLst>
                </a:gridCol>
              </a:tblGrid>
              <a:tr h="374518"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35302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6549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315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6106"/>
                  </a:ext>
                </a:extLst>
              </a:tr>
              <a:tr h="330987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9655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2640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15261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05701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0177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0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28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D0917-105F-4231-99DF-BFA68BE8B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640285" cy="1110343"/>
          </a:xfrm>
        </p:spPr>
        <p:txBody>
          <a:bodyPr/>
          <a:lstStyle/>
          <a:p>
            <a:r>
              <a:rPr lang="en-US" dirty="0"/>
              <a:t>pH</a:t>
            </a:r>
          </a:p>
        </p:txBody>
      </p:sp>
      <p:graphicFrame>
        <p:nvGraphicFramePr>
          <p:cNvPr id="5" name="Table 21">
            <a:extLst>
              <a:ext uri="{FF2B5EF4-FFF2-40B4-BE49-F238E27FC236}">
                <a16:creationId xmlns:a16="http://schemas.microsoft.com/office/drawing/2014/main" id="{C214DDF4-49A0-43F5-A682-1E05B4E57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50622"/>
              </p:ext>
            </p:extLst>
          </p:nvPr>
        </p:nvGraphicFramePr>
        <p:xfrm>
          <a:off x="934317" y="1817656"/>
          <a:ext cx="3920712" cy="414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026">
                  <a:extLst>
                    <a:ext uri="{9D8B030D-6E8A-4147-A177-3AD203B41FA5}">
                      <a16:colId xmlns:a16="http://schemas.microsoft.com/office/drawing/2014/main" val="1039052929"/>
                    </a:ext>
                  </a:extLst>
                </a:gridCol>
                <a:gridCol w="1839686">
                  <a:extLst>
                    <a:ext uri="{9D8B030D-6E8A-4147-A177-3AD203B41FA5}">
                      <a16:colId xmlns:a16="http://schemas.microsoft.com/office/drawing/2014/main" val="2707460007"/>
                    </a:ext>
                  </a:extLst>
                </a:gridCol>
              </a:tblGrid>
              <a:tr h="420188"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35302"/>
                  </a:ext>
                </a:extLst>
              </a:tr>
              <a:tr h="420188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6549"/>
                  </a:ext>
                </a:extLst>
              </a:tr>
              <a:tr h="420188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315"/>
                  </a:ext>
                </a:extLst>
              </a:tr>
              <a:tr h="420188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6106"/>
                  </a:ext>
                </a:extLst>
              </a:tr>
              <a:tr h="202735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9655"/>
                  </a:ext>
                </a:extLst>
              </a:tr>
              <a:tr h="420188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2640"/>
                  </a:ext>
                </a:extLst>
              </a:tr>
              <a:tr h="4201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15261"/>
                  </a:ext>
                </a:extLst>
              </a:tr>
              <a:tr h="42018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05701"/>
                  </a:ext>
                </a:extLst>
              </a:tr>
              <a:tr h="420188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0177"/>
                  </a:ext>
                </a:extLst>
              </a:tr>
              <a:tr h="420188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0574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3EF248F-8E6E-43FC-A5AC-F85058F9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28" y="143873"/>
            <a:ext cx="5315858" cy="3103446"/>
          </a:xfrm>
          <a:prstGeom prst="rect">
            <a:avLst/>
          </a:prstGeom>
        </p:spPr>
      </p:pic>
      <p:pic>
        <p:nvPicPr>
          <p:cNvPr id="7" name="Picture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CBFF7338-8FDA-42EB-8033-24610D4DE6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6734628" y="3429000"/>
            <a:ext cx="5308284" cy="3249471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617784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{862F20AD-F7EC-4F38-99F1-869E60AA0C80}tf33713516_win32</Template>
  <TotalTime>11461</TotalTime>
  <Words>755</Words>
  <Application>Microsoft Office PowerPoint</Application>
  <PresentationFormat>Widescreen</PresentationFormat>
  <Paragraphs>410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Gill Sans MT</vt:lpstr>
      <vt:lpstr>Inter</vt:lpstr>
      <vt:lpstr>Symbol</vt:lpstr>
      <vt:lpstr>Walbaum Display</vt:lpstr>
      <vt:lpstr>3DFloatVTI</vt:lpstr>
      <vt:lpstr>Wine Quality Prediction</vt:lpstr>
      <vt:lpstr>Business Problem</vt:lpstr>
      <vt:lpstr>Overview</vt:lpstr>
      <vt:lpstr>Dataset </vt:lpstr>
      <vt:lpstr>Quality</vt:lpstr>
      <vt:lpstr>Fixed Acidity</vt:lpstr>
      <vt:lpstr>Alcohol</vt:lpstr>
      <vt:lpstr>Citric Acid</vt:lpstr>
      <vt:lpstr>pH</vt:lpstr>
      <vt:lpstr>Density</vt:lpstr>
      <vt:lpstr>Volatile Acidity</vt:lpstr>
      <vt:lpstr>Residual Sugar</vt:lpstr>
      <vt:lpstr>Chlorides</vt:lpstr>
      <vt:lpstr>Total Sulphur Dioxide</vt:lpstr>
      <vt:lpstr>Free Sulphur Dioxide</vt:lpstr>
      <vt:lpstr>Sulphate</vt:lpstr>
      <vt:lpstr>EDA summary</vt:lpstr>
      <vt:lpstr>Outliers</vt:lpstr>
      <vt:lpstr>Outlier Treatment</vt:lpstr>
      <vt:lpstr>Correlation Analysis</vt:lpstr>
      <vt:lpstr>Standardize the independent variables</vt:lpstr>
      <vt:lpstr>Target variable treatment</vt:lpstr>
      <vt:lpstr>Dataset Split Strategy</vt:lpstr>
      <vt:lpstr>Classifiers Performance</vt:lpstr>
      <vt:lpstr>Hyperpameter Tuning</vt:lpstr>
      <vt:lpstr>Confusion Matrix </vt:lpstr>
      <vt:lpstr>Real Time 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</dc:title>
  <dc:creator>Bhavsar, Shubham (DI SW GS&amp;CS GS&amp;S GDN CLD CAPS SSUP3)</dc:creator>
  <cp:keywords>C_Unrestricted</cp:keywords>
  <cp:lastModifiedBy>Bhavsar, Shubham (DI SW GS&amp;CS GS&amp;S GDN CLD CAPS SSUP3)</cp:lastModifiedBy>
  <cp:revision>77</cp:revision>
  <dcterms:created xsi:type="dcterms:W3CDTF">2022-04-17T09:23:36Z</dcterms:created>
  <dcterms:modified xsi:type="dcterms:W3CDTF">2022-04-29T09:13:03Z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Document Confidentiality">
    <vt:lpwstr>Unrestricted</vt:lpwstr>
  </property>
  <property fmtid="{D5CDD505-2E9C-101B-9397-08002B2CF9AE}" pid="4" name="sodocoClasLang">
    <vt:lpwstr>Unrestricted</vt:lpwstr>
  </property>
  <property fmtid="{D5CDD505-2E9C-101B-9397-08002B2CF9AE}" pid="5" name="sodocoClasLangId">
    <vt:i4>0</vt:i4>
  </property>
  <property fmtid="{D5CDD505-2E9C-101B-9397-08002B2CF9AE}" pid="6" name="sodocoClasId">
    <vt:i4>0</vt:i4>
  </property>
</Properties>
</file>