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1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8E69FC-42D0-49AD-B2FA-F6D1D3739069}" v="3" dt="2022-11-12T19:18:32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Bhawar" userId="df87f47dec6d3408" providerId="LiveId" clId="{BA8E69FC-42D0-49AD-B2FA-F6D1D3739069}"/>
    <pc:docChg chg="custSel addSld modSld">
      <pc:chgData name="Shubham Bhawar" userId="df87f47dec6d3408" providerId="LiveId" clId="{BA8E69FC-42D0-49AD-B2FA-F6D1D3739069}" dt="2022-11-12T19:18:42.601" v="37" actId="478"/>
      <pc:docMkLst>
        <pc:docMk/>
      </pc:docMkLst>
      <pc:sldChg chg="addSp delSp mod">
        <pc:chgData name="Shubham Bhawar" userId="df87f47dec6d3408" providerId="LiveId" clId="{BA8E69FC-42D0-49AD-B2FA-F6D1D3739069}" dt="2022-11-12T19:18:42.601" v="37" actId="478"/>
        <pc:sldMkLst>
          <pc:docMk/>
          <pc:sldMk cId="2630773255" sldId="257"/>
        </pc:sldMkLst>
        <pc:inkChg chg="add del">
          <ac:chgData name="Shubham Bhawar" userId="df87f47dec6d3408" providerId="LiveId" clId="{BA8E69FC-42D0-49AD-B2FA-F6D1D3739069}" dt="2022-11-12T19:18:42.601" v="37" actId="478"/>
          <ac:inkMkLst>
            <pc:docMk/>
            <pc:sldMk cId="2630773255" sldId="257"/>
            <ac:inkMk id="3" creationId="{AF463A62-FFF5-033D-C2C9-D1646B389481}"/>
          </ac:inkMkLst>
        </pc:inkChg>
      </pc:sldChg>
      <pc:sldChg chg="addSp modSp">
        <pc:chgData name="Shubham Bhawar" userId="df87f47dec6d3408" providerId="LiveId" clId="{BA8E69FC-42D0-49AD-B2FA-F6D1D3739069}" dt="2022-11-12T19:17:56.576" v="35"/>
        <pc:sldMkLst>
          <pc:docMk/>
          <pc:sldMk cId="4101471016" sldId="258"/>
        </pc:sldMkLst>
        <pc:picChg chg="add mod">
          <ac:chgData name="Shubham Bhawar" userId="df87f47dec6d3408" providerId="LiveId" clId="{BA8E69FC-42D0-49AD-B2FA-F6D1D3739069}" dt="2022-11-12T19:17:56.576" v="35"/>
          <ac:picMkLst>
            <pc:docMk/>
            <pc:sldMk cId="4101471016" sldId="258"/>
            <ac:picMk id="3" creationId="{0B32ED3D-2A0D-2252-A1DB-A796DD4E5F52}"/>
          </ac:picMkLst>
        </pc:picChg>
      </pc:sldChg>
      <pc:sldChg chg="addSp modSp">
        <pc:chgData name="Shubham Bhawar" userId="df87f47dec6d3408" providerId="LiveId" clId="{BA8E69FC-42D0-49AD-B2FA-F6D1D3739069}" dt="2022-11-12T19:17:16.395" v="34"/>
        <pc:sldMkLst>
          <pc:docMk/>
          <pc:sldMk cId="3357532674" sldId="259"/>
        </pc:sldMkLst>
        <pc:picChg chg="add mod">
          <ac:chgData name="Shubham Bhawar" userId="df87f47dec6d3408" providerId="LiveId" clId="{BA8E69FC-42D0-49AD-B2FA-F6D1D3739069}" dt="2022-11-12T19:17:16.395" v="34"/>
          <ac:picMkLst>
            <pc:docMk/>
            <pc:sldMk cId="3357532674" sldId="259"/>
            <ac:picMk id="3" creationId="{87C3D67E-951C-A45D-FD33-8ECC6C1A2844}"/>
          </ac:picMkLst>
        </pc:picChg>
      </pc:sldChg>
      <pc:sldChg chg="modSp mod">
        <pc:chgData name="Shubham Bhawar" userId="df87f47dec6d3408" providerId="LiveId" clId="{BA8E69FC-42D0-49AD-B2FA-F6D1D3739069}" dt="2022-11-10T18:18:35.441" v="33" actId="14100"/>
        <pc:sldMkLst>
          <pc:docMk/>
          <pc:sldMk cId="315566426" sldId="261"/>
        </pc:sldMkLst>
        <pc:picChg chg="mod">
          <ac:chgData name="Shubham Bhawar" userId="df87f47dec6d3408" providerId="LiveId" clId="{BA8E69FC-42D0-49AD-B2FA-F6D1D3739069}" dt="2022-11-10T18:18:35.441" v="33" actId="14100"/>
          <ac:picMkLst>
            <pc:docMk/>
            <pc:sldMk cId="315566426" sldId="261"/>
            <ac:picMk id="3" creationId="{7CFF5D0B-D8DE-731A-253D-93BC2EF65DF8}"/>
          </ac:picMkLst>
        </pc:picChg>
      </pc:sldChg>
      <pc:sldChg chg="modSp new mod">
        <pc:chgData name="Shubham Bhawar" userId="df87f47dec6d3408" providerId="LiveId" clId="{BA8E69FC-42D0-49AD-B2FA-F6D1D3739069}" dt="2022-11-10T18:17:02.240" v="29" actId="255"/>
        <pc:sldMkLst>
          <pc:docMk/>
          <pc:sldMk cId="3793445324" sldId="262"/>
        </pc:sldMkLst>
        <pc:spChg chg="mod">
          <ac:chgData name="Shubham Bhawar" userId="df87f47dec6d3408" providerId="LiveId" clId="{BA8E69FC-42D0-49AD-B2FA-F6D1D3739069}" dt="2022-11-10T18:17:02.240" v="29" actId="255"/>
          <ac:spMkLst>
            <pc:docMk/>
            <pc:sldMk cId="3793445324" sldId="262"/>
            <ac:spMk id="2" creationId="{93769B32-4019-F691-9BE5-81E2DFCB3A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ED31-B478-85CA-67C5-1AB3BC882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9EE49-DBB0-57C7-C98D-89DBB62D3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7C582-4648-99FD-0047-BCBBB680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7733-02C9-42FB-BFB9-C108A77BAB8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A065A-DB27-6840-DCEC-8A66B362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C9515-99DF-980C-A10C-B77C6A2A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C467-3D9F-4011-8E5B-0DD885BF4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15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AE28-684C-FE26-37FE-DC1FE42D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C097E-A611-FC29-D889-F56651DE3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B050E-DFDA-898F-86A2-EF4301EF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7733-02C9-42FB-BFB9-C108A77BAB8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A85DA-5F31-7394-B570-633828BB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D790E-22D4-D045-C7A5-B5A52E65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C467-3D9F-4011-8E5B-0DD885BF4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58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664AC-3F51-7312-6389-DDA080D4F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B69EF-D768-FD45-969D-039539C12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7F028-9C27-016C-6E70-2B56D1E7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7733-02C9-42FB-BFB9-C108A77BAB8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0CB73-5306-725C-3880-7216E324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E386A-0A7B-C06F-EE01-51CB2B96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C467-3D9F-4011-8E5B-0DD885BF4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0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88ED-EEE9-92CD-A312-A17DE220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4B5D2-E0C6-3622-6E66-640E12BDF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4E028-71AA-33B4-3D68-34897830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7733-02C9-42FB-BFB9-C108A77BAB8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7DDAE-5562-96DA-0295-936A517E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15CE9-859E-5108-349A-86A5278F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C467-3D9F-4011-8E5B-0DD885BF4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38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4833-4C3F-F63B-96CC-CB5CA8E03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5AA00-A027-13E4-1C2C-4B66265FD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2F0B8-BD75-CB78-5134-AB54819F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7733-02C9-42FB-BFB9-C108A77BAB8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95C47-6FCC-0A49-1CA8-E07F43AB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3995A-F634-5BEB-6ED8-79ED7C70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C467-3D9F-4011-8E5B-0DD885BF4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06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0649-CD47-1C50-507B-023B6767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FC5E6-5F53-2600-42E1-48DC13C09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1AA2E-F85B-FF39-1B98-9F52D1B3D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A9CE0-D388-A362-AEE2-0F0E2872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7733-02C9-42FB-BFB9-C108A77BAB8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17CE5-33E9-11E8-8267-C6C30C94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6659B-FCE7-DDA7-9A25-00828DAE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C467-3D9F-4011-8E5B-0DD885BF4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22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2BE6-523A-C25E-435B-D4C914CE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849AC-4D57-462E-5C08-6513E3618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4B427-61AC-0BEB-3197-E43CC600E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D801F-51B6-B606-B2E6-AC478F1AA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070B3-31EB-66F9-8D31-1F7E59FC5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D34AB3-FB0B-9688-DB31-DE0A7A71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7733-02C9-42FB-BFB9-C108A77BAB8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D3C1B-0122-E01E-96AC-808F67C5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17D4D-6D65-5751-8CFE-B3F1A676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C467-3D9F-4011-8E5B-0DD885BF4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26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B84D-1013-9FC5-0E95-CEFFE76A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8C40B-4781-C156-12F3-4095BB39B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7733-02C9-42FB-BFB9-C108A77BAB8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56673-C733-AF63-A560-6A784956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97403-9192-54A7-5C15-66014492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C467-3D9F-4011-8E5B-0DD885BF4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09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148D7A-DBFD-059C-E3D2-3CE86AD9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7733-02C9-42FB-BFB9-C108A77BAB8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A4AB8-B14C-9E8B-4FB4-7DEEC203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2EF8A-4CAF-1960-2149-F2532571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C467-3D9F-4011-8E5B-0DD885BF4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78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B465-038D-411F-1082-FFD96481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6246B-7D9A-D74B-B69E-E2E188C8D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B7DF0-ADBB-0F7E-7608-4330A41FD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66BCE-C94B-0274-724D-31C10D03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7733-02C9-42FB-BFB9-C108A77BAB8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37128-961E-B663-4B60-7D0BD6D5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24027-8AE5-CBFA-A665-8587AC1F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C467-3D9F-4011-8E5B-0DD885BF4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44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899CC-CD50-708C-630F-93AC4A47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40FB37-53FE-25B2-2C19-7F12ABE79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31F9B-7F7B-AB1E-B1FF-E79F34833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E9567-0921-4970-538A-8E1FD89A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7733-02C9-42FB-BFB9-C108A77BAB8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22946-983F-0463-7CB1-C81032FA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B3AA1-D734-4156-CDCB-5AAA07E5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C467-3D9F-4011-8E5B-0DD885BF4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75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7A1C1-63F5-1C6E-1952-1F9AD7C04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98F5D-7D85-BCEC-A17C-A10ADEF39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1677B-5EC0-2B42-76EF-A78D415E0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37733-02C9-42FB-BFB9-C108A77BAB8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9A433-9F96-8833-B91B-615876734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572E0-FD21-F580-6F84-EEDB59B42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1C467-3D9F-4011-8E5B-0DD885BF4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79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D5BC-30B1-CC6A-8404-5B4291D8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b="1" i="1" dirty="0"/>
              <a:t>What is investing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5CF7D2-9DCE-5D8A-379C-2347A167A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49" y="1926080"/>
            <a:ext cx="7163168" cy="337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7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2BB9-C90F-A2D3-3FB4-2986393D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sz="5400" b="1" i="1" u="sng" dirty="0"/>
              <a:t>what is the importance of investing?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F85449-B611-BC7D-87D9-6250D5FEB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15" y="1838243"/>
            <a:ext cx="6216970" cy="31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7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FF5D0B-D8DE-731A-253D-93BC2EF65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66" y="313132"/>
            <a:ext cx="7376514" cy="635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93B1-ECDC-5575-072E-0B5556F2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compounding? ( interest on interest)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6DDFA-0A2F-17A2-6D28-5067CB458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534" y="2035103"/>
            <a:ext cx="5771192" cy="411959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6C61922-406E-9617-43C9-C42B7D3CE605}"/>
              </a:ext>
            </a:extLst>
          </p:cNvPr>
          <p:cNvSpPr/>
          <p:nvPr/>
        </p:nvSpPr>
        <p:spPr>
          <a:xfrm>
            <a:off x="8263467" y="2035103"/>
            <a:ext cx="3251200" cy="24606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n-IN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wonder of the world</a:t>
            </a:r>
          </a:p>
        </p:txBody>
      </p:sp>
    </p:spTree>
    <p:extLst>
      <p:ext uri="{BB962C8B-B14F-4D97-AF65-F5344CB8AC3E}">
        <p14:creationId xmlns:p14="http://schemas.microsoft.com/office/powerpoint/2010/main" val="335753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60"/>
    </mc:Choice>
    <mc:Fallback xmlns="">
      <p:transition spd="slow" advTm="646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9B32-4019-F691-9BE5-81E2DFCB3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459665" flipV="1">
            <a:off x="838200" y="1690688"/>
            <a:ext cx="10515600" cy="3247072"/>
          </a:xfrm>
        </p:spPr>
        <p:txBody>
          <a:bodyPr>
            <a:normAutofit/>
          </a:bodyPr>
          <a:lstStyle/>
          <a:p>
            <a:r>
              <a:rPr lang="en-IN" sz="7200" b="1" dirty="0"/>
              <a:t>          </a:t>
            </a:r>
            <a:r>
              <a:rPr lang="en-IN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9344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What is investing ?</vt:lpstr>
      <vt:lpstr> what is the importance of investing?</vt:lpstr>
      <vt:lpstr>PowerPoint Presentation</vt:lpstr>
      <vt:lpstr>What is compounding? ( interest on interest)</vt:lpstr>
      <vt:lpstr>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investing ?</dc:title>
  <dc:creator>Shubham Bhawar</dc:creator>
  <cp:lastModifiedBy>Shubham Bhawar</cp:lastModifiedBy>
  <cp:revision>2</cp:revision>
  <dcterms:created xsi:type="dcterms:W3CDTF">2022-11-10T17:56:30Z</dcterms:created>
  <dcterms:modified xsi:type="dcterms:W3CDTF">2022-11-13T14:31:12Z</dcterms:modified>
</cp:coreProperties>
</file>