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580" r:id="rId1"/>
  </p:sldMasterIdLst>
  <p:notesMasterIdLst>
    <p:notesMasterId r:id="rId28"/>
  </p:notesMasterIdLst>
  <p:handoutMasterIdLst>
    <p:handoutMasterId r:id="rId29"/>
  </p:handoutMasterIdLst>
  <p:sldIdLst>
    <p:sldId id="421" r:id="rId2"/>
    <p:sldId id="424" r:id="rId3"/>
    <p:sldId id="425" r:id="rId4"/>
    <p:sldId id="426" r:id="rId5"/>
    <p:sldId id="429" r:id="rId6"/>
    <p:sldId id="437" r:id="rId7"/>
    <p:sldId id="444" r:id="rId8"/>
    <p:sldId id="446" r:id="rId9"/>
    <p:sldId id="447" r:id="rId10"/>
    <p:sldId id="438" r:id="rId11"/>
    <p:sldId id="443" r:id="rId12"/>
    <p:sldId id="449" r:id="rId13"/>
    <p:sldId id="439" r:id="rId14"/>
    <p:sldId id="448" r:id="rId15"/>
    <p:sldId id="428" r:id="rId16"/>
    <p:sldId id="433" r:id="rId17"/>
    <p:sldId id="434" r:id="rId18"/>
    <p:sldId id="435" r:id="rId19"/>
    <p:sldId id="436" r:id="rId20"/>
    <p:sldId id="445" r:id="rId21"/>
    <p:sldId id="440" r:id="rId22"/>
    <p:sldId id="432" r:id="rId23"/>
    <p:sldId id="441" r:id="rId24"/>
    <p:sldId id="430" r:id="rId25"/>
    <p:sldId id="431" r:id="rId26"/>
    <p:sldId id="427" r:id="rId27"/>
  </p:sldIdLst>
  <p:sldSz cx="9144000" cy="5143500" type="screen16x9"/>
  <p:notesSz cx="6858000" cy="9945688"/>
  <p:embeddedFontLst>
    <p:embeddedFont>
      <p:font typeface="Calibri" panose="020F0502020204030204" pitchFamily="34" charset="0"/>
      <p:regular r:id="rId30"/>
      <p:bold r:id="rId31"/>
      <p:italic r:id="rId32"/>
      <p:boldItalic r:id="rId33"/>
    </p:embeddedFont>
    <p:embeddedFont>
      <p:font typeface="Gill Sans MT" panose="020B0502020104020203"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u" lastIdx="6" clrIdx="0"/>
  <p:cmAuthor id="2" name="Bhupen" initials="B" lastIdx="2" clrIdx="1">
    <p:extLst>
      <p:ext uri="{19B8F6BF-5375-455C-9EA6-DF929625EA0E}">
        <p15:presenceInfo xmlns:p15="http://schemas.microsoft.com/office/powerpoint/2012/main" userId="Bhu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5458E1-0376-4910-A6E8-49B6F46B1678}">
  <a:tblStyle styleId="{1E5458E1-0376-4910-A6E8-49B6F46B1678}" styleName="Table_0"/>
  <a:tblStyle styleId="{2D7838A6-8AF6-4D93-9898-C73CC40452AA}"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4" autoAdjust="0"/>
    <p:restoredTop sz="95628" autoAdjust="0"/>
  </p:normalViewPr>
  <p:slideViewPr>
    <p:cSldViewPr snapToGrid="0">
      <p:cViewPr varScale="1">
        <p:scale>
          <a:sx n="150" d="100"/>
          <a:sy n="150" d="100"/>
        </p:scale>
        <p:origin x="312" y="120"/>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215137-6A66-40CF-8DE7-F338CF171FF4}"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3F71601C-25ED-4517-8FDA-D3D5EED43E4B}">
      <dgm:prSet phldrT="[Text]"/>
      <dgm:spPr/>
      <dgm:t>
        <a:bodyPr/>
        <a:lstStyle/>
        <a:p>
          <a:r>
            <a:rPr lang="en-US" dirty="0"/>
            <a:t>Decision Trees</a:t>
          </a:r>
        </a:p>
      </dgm:t>
    </dgm:pt>
    <dgm:pt modelId="{61C4A5E2-9EDC-429A-B179-C006AFC447AA}" type="parTrans" cxnId="{CA04AA48-985F-465C-9B87-BB4BCEB4A7F2}">
      <dgm:prSet/>
      <dgm:spPr/>
      <dgm:t>
        <a:bodyPr/>
        <a:lstStyle/>
        <a:p>
          <a:endParaRPr lang="en-US"/>
        </a:p>
      </dgm:t>
    </dgm:pt>
    <dgm:pt modelId="{F6208F86-2DA9-4B22-8479-3FAD6D0490B6}" type="sibTrans" cxnId="{CA04AA48-985F-465C-9B87-BB4BCEB4A7F2}">
      <dgm:prSet/>
      <dgm:spPr/>
      <dgm:t>
        <a:bodyPr/>
        <a:lstStyle/>
        <a:p>
          <a:endParaRPr lang="en-US"/>
        </a:p>
      </dgm:t>
    </dgm:pt>
    <dgm:pt modelId="{4069B215-E21B-4164-A16F-D1692437D3D9}">
      <dgm:prSet phldrT="[Text]"/>
      <dgm:spPr/>
      <dgm:t>
        <a:bodyPr/>
        <a:lstStyle/>
        <a:p>
          <a:r>
            <a:rPr lang="en-US" dirty="0"/>
            <a:t>Bagging</a:t>
          </a:r>
        </a:p>
      </dgm:t>
    </dgm:pt>
    <dgm:pt modelId="{E8BE4831-B9FA-4ABD-9EBD-800CBE5D0ED8}" type="parTrans" cxnId="{C62C263E-428C-4DFD-98D4-B310C107FD2C}">
      <dgm:prSet/>
      <dgm:spPr/>
      <dgm:t>
        <a:bodyPr/>
        <a:lstStyle/>
        <a:p>
          <a:endParaRPr lang="en-US"/>
        </a:p>
      </dgm:t>
    </dgm:pt>
    <dgm:pt modelId="{EC5D458C-DEB9-4602-9FAB-C01D52B0C038}" type="sibTrans" cxnId="{C62C263E-428C-4DFD-98D4-B310C107FD2C}">
      <dgm:prSet/>
      <dgm:spPr/>
      <dgm:t>
        <a:bodyPr/>
        <a:lstStyle/>
        <a:p>
          <a:endParaRPr lang="en-US"/>
        </a:p>
      </dgm:t>
    </dgm:pt>
    <dgm:pt modelId="{BB263528-49CB-43F2-A730-1B1EDB1A1267}">
      <dgm:prSet phldrT="[Text]"/>
      <dgm:spPr/>
      <dgm:t>
        <a:bodyPr/>
        <a:lstStyle/>
        <a:p>
          <a:r>
            <a:rPr lang="en-US" dirty="0"/>
            <a:t>Random Forest</a:t>
          </a:r>
        </a:p>
      </dgm:t>
    </dgm:pt>
    <dgm:pt modelId="{A746D56E-17BA-4B7D-8C45-855F390E9816}" type="parTrans" cxnId="{BA9A8415-B9ED-4D8B-8BC6-151605FD1C78}">
      <dgm:prSet/>
      <dgm:spPr/>
      <dgm:t>
        <a:bodyPr/>
        <a:lstStyle/>
        <a:p>
          <a:endParaRPr lang="en-US"/>
        </a:p>
      </dgm:t>
    </dgm:pt>
    <dgm:pt modelId="{9D9E386E-8815-481D-B4DE-9F392F10DDFC}" type="sibTrans" cxnId="{BA9A8415-B9ED-4D8B-8BC6-151605FD1C78}">
      <dgm:prSet/>
      <dgm:spPr/>
      <dgm:t>
        <a:bodyPr/>
        <a:lstStyle/>
        <a:p>
          <a:endParaRPr lang="en-US"/>
        </a:p>
      </dgm:t>
    </dgm:pt>
    <dgm:pt modelId="{1D49A59A-E62F-47B5-A3B2-7282C7F83D57}">
      <dgm:prSet phldrT="[Text]"/>
      <dgm:spPr/>
      <dgm:t>
        <a:bodyPr/>
        <a:lstStyle/>
        <a:p>
          <a:r>
            <a:rPr lang="en-US" dirty="0"/>
            <a:t>Boosting</a:t>
          </a:r>
        </a:p>
      </dgm:t>
    </dgm:pt>
    <dgm:pt modelId="{384DD432-614F-446F-8DDA-38632E393BCE}" type="parTrans" cxnId="{99AB94B1-F0E2-4878-905B-CD34768815C9}">
      <dgm:prSet/>
      <dgm:spPr/>
      <dgm:t>
        <a:bodyPr/>
        <a:lstStyle/>
        <a:p>
          <a:endParaRPr lang="en-US"/>
        </a:p>
      </dgm:t>
    </dgm:pt>
    <dgm:pt modelId="{D074C942-8DAF-4403-8675-4EA1A17B9C2B}" type="sibTrans" cxnId="{99AB94B1-F0E2-4878-905B-CD34768815C9}">
      <dgm:prSet/>
      <dgm:spPr/>
      <dgm:t>
        <a:bodyPr/>
        <a:lstStyle/>
        <a:p>
          <a:endParaRPr lang="en-US"/>
        </a:p>
      </dgm:t>
    </dgm:pt>
    <dgm:pt modelId="{F6E58F4F-7FB7-4CD8-9059-1EFDC2E3CC47}" type="pres">
      <dgm:prSet presAssocID="{EC215137-6A66-40CF-8DE7-F338CF171FF4}" presName="rootnode" presStyleCnt="0">
        <dgm:presLayoutVars>
          <dgm:chMax/>
          <dgm:chPref/>
          <dgm:dir/>
          <dgm:animLvl val="lvl"/>
        </dgm:presLayoutVars>
      </dgm:prSet>
      <dgm:spPr/>
    </dgm:pt>
    <dgm:pt modelId="{6AD28AC1-BADE-4E68-8643-826179E27B99}" type="pres">
      <dgm:prSet presAssocID="{3F71601C-25ED-4517-8FDA-D3D5EED43E4B}" presName="composite" presStyleCnt="0"/>
      <dgm:spPr/>
    </dgm:pt>
    <dgm:pt modelId="{C2F9CCF7-9AD5-4150-AD80-8414B2F3D108}" type="pres">
      <dgm:prSet presAssocID="{3F71601C-25ED-4517-8FDA-D3D5EED43E4B}" presName="LShape" presStyleLbl="alignNode1" presStyleIdx="0" presStyleCnt="7"/>
      <dgm:spPr/>
    </dgm:pt>
    <dgm:pt modelId="{A8AC3F3B-FBEF-4F73-8C9C-A2560BC64E6E}" type="pres">
      <dgm:prSet presAssocID="{3F71601C-25ED-4517-8FDA-D3D5EED43E4B}" presName="ParentText" presStyleLbl="revTx" presStyleIdx="0" presStyleCnt="4">
        <dgm:presLayoutVars>
          <dgm:chMax val="0"/>
          <dgm:chPref val="0"/>
          <dgm:bulletEnabled val="1"/>
        </dgm:presLayoutVars>
      </dgm:prSet>
      <dgm:spPr/>
    </dgm:pt>
    <dgm:pt modelId="{D6EFCD7A-B387-47B7-A850-524769B8FBBA}" type="pres">
      <dgm:prSet presAssocID="{3F71601C-25ED-4517-8FDA-D3D5EED43E4B}" presName="Triangle" presStyleLbl="alignNode1" presStyleIdx="1" presStyleCnt="7"/>
      <dgm:spPr/>
    </dgm:pt>
    <dgm:pt modelId="{FDC74F28-DE64-4F15-A520-545EE6715C8D}" type="pres">
      <dgm:prSet presAssocID="{F6208F86-2DA9-4B22-8479-3FAD6D0490B6}" presName="sibTrans" presStyleCnt="0"/>
      <dgm:spPr/>
    </dgm:pt>
    <dgm:pt modelId="{BA04263A-8D61-475F-A661-E936F3A719F6}" type="pres">
      <dgm:prSet presAssocID="{F6208F86-2DA9-4B22-8479-3FAD6D0490B6}" presName="space" presStyleCnt="0"/>
      <dgm:spPr/>
    </dgm:pt>
    <dgm:pt modelId="{3385CDA7-4629-4C38-B319-96C76E720CE1}" type="pres">
      <dgm:prSet presAssocID="{4069B215-E21B-4164-A16F-D1692437D3D9}" presName="composite" presStyleCnt="0"/>
      <dgm:spPr/>
    </dgm:pt>
    <dgm:pt modelId="{47F2E5D0-DA30-44D7-B6F1-AAA044456F8F}" type="pres">
      <dgm:prSet presAssocID="{4069B215-E21B-4164-A16F-D1692437D3D9}" presName="LShape" presStyleLbl="alignNode1" presStyleIdx="2" presStyleCnt="7"/>
      <dgm:spPr/>
    </dgm:pt>
    <dgm:pt modelId="{5B674184-191D-4DDD-9D20-29A74F60AF87}" type="pres">
      <dgm:prSet presAssocID="{4069B215-E21B-4164-A16F-D1692437D3D9}" presName="ParentText" presStyleLbl="revTx" presStyleIdx="1" presStyleCnt="4">
        <dgm:presLayoutVars>
          <dgm:chMax val="0"/>
          <dgm:chPref val="0"/>
          <dgm:bulletEnabled val="1"/>
        </dgm:presLayoutVars>
      </dgm:prSet>
      <dgm:spPr/>
    </dgm:pt>
    <dgm:pt modelId="{82CE063E-7D27-4464-A502-33FBE95AC044}" type="pres">
      <dgm:prSet presAssocID="{4069B215-E21B-4164-A16F-D1692437D3D9}" presName="Triangle" presStyleLbl="alignNode1" presStyleIdx="3" presStyleCnt="7"/>
      <dgm:spPr/>
    </dgm:pt>
    <dgm:pt modelId="{5AA8F3B9-6F4F-4513-9A27-91813188A8B3}" type="pres">
      <dgm:prSet presAssocID="{EC5D458C-DEB9-4602-9FAB-C01D52B0C038}" presName="sibTrans" presStyleCnt="0"/>
      <dgm:spPr/>
    </dgm:pt>
    <dgm:pt modelId="{BD479B6A-5971-4DD0-8A45-D3EFFD65ACAC}" type="pres">
      <dgm:prSet presAssocID="{EC5D458C-DEB9-4602-9FAB-C01D52B0C038}" presName="space" presStyleCnt="0"/>
      <dgm:spPr/>
    </dgm:pt>
    <dgm:pt modelId="{5892C6D8-F306-43AB-B05D-8018102DC8F9}" type="pres">
      <dgm:prSet presAssocID="{BB263528-49CB-43F2-A730-1B1EDB1A1267}" presName="composite" presStyleCnt="0"/>
      <dgm:spPr/>
    </dgm:pt>
    <dgm:pt modelId="{226022FC-2CA4-43DE-8BCA-915D4B024AA4}" type="pres">
      <dgm:prSet presAssocID="{BB263528-49CB-43F2-A730-1B1EDB1A1267}" presName="LShape" presStyleLbl="alignNode1" presStyleIdx="4" presStyleCnt="7"/>
      <dgm:spPr/>
    </dgm:pt>
    <dgm:pt modelId="{910ED067-33C8-40ED-9249-C173D32B39C4}" type="pres">
      <dgm:prSet presAssocID="{BB263528-49CB-43F2-A730-1B1EDB1A1267}" presName="ParentText" presStyleLbl="revTx" presStyleIdx="2" presStyleCnt="4">
        <dgm:presLayoutVars>
          <dgm:chMax val="0"/>
          <dgm:chPref val="0"/>
          <dgm:bulletEnabled val="1"/>
        </dgm:presLayoutVars>
      </dgm:prSet>
      <dgm:spPr/>
    </dgm:pt>
    <dgm:pt modelId="{234C60BC-F74F-4443-AB0F-E19A29FE303D}" type="pres">
      <dgm:prSet presAssocID="{BB263528-49CB-43F2-A730-1B1EDB1A1267}" presName="Triangle" presStyleLbl="alignNode1" presStyleIdx="5" presStyleCnt="7"/>
      <dgm:spPr/>
    </dgm:pt>
    <dgm:pt modelId="{A56997C3-5100-46D2-928A-26EB0CB699FD}" type="pres">
      <dgm:prSet presAssocID="{9D9E386E-8815-481D-B4DE-9F392F10DDFC}" presName="sibTrans" presStyleCnt="0"/>
      <dgm:spPr/>
    </dgm:pt>
    <dgm:pt modelId="{65A457B9-9BA3-42C8-9BC2-50EFC5FD2881}" type="pres">
      <dgm:prSet presAssocID="{9D9E386E-8815-481D-B4DE-9F392F10DDFC}" presName="space" presStyleCnt="0"/>
      <dgm:spPr/>
    </dgm:pt>
    <dgm:pt modelId="{0B34C371-5CD9-4785-B27E-4C529FE64826}" type="pres">
      <dgm:prSet presAssocID="{1D49A59A-E62F-47B5-A3B2-7282C7F83D57}" presName="composite" presStyleCnt="0"/>
      <dgm:spPr/>
    </dgm:pt>
    <dgm:pt modelId="{231350E8-1973-4C3A-A2C1-5128ECCEC119}" type="pres">
      <dgm:prSet presAssocID="{1D49A59A-E62F-47B5-A3B2-7282C7F83D57}" presName="LShape" presStyleLbl="alignNode1" presStyleIdx="6" presStyleCnt="7"/>
      <dgm:spPr/>
    </dgm:pt>
    <dgm:pt modelId="{1E529C62-AE09-4582-9BEC-4D537DB0AE8B}" type="pres">
      <dgm:prSet presAssocID="{1D49A59A-E62F-47B5-A3B2-7282C7F83D57}" presName="ParentText" presStyleLbl="revTx" presStyleIdx="3" presStyleCnt="4">
        <dgm:presLayoutVars>
          <dgm:chMax val="0"/>
          <dgm:chPref val="0"/>
          <dgm:bulletEnabled val="1"/>
        </dgm:presLayoutVars>
      </dgm:prSet>
      <dgm:spPr/>
    </dgm:pt>
  </dgm:ptLst>
  <dgm:cxnLst>
    <dgm:cxn modelId="{BA9A8415-B9ED-4D8B-8BC6-151605FD1C78}" srcId="{EC215137-6A66-40CF-8DE7-F338CF171FF4}" destId="{BB263528-49CB-43F2-A730-1B1EDB1A1267}" srcOrd="2" destOrd="0" parTransId="{A746D56E-17BA-4B7D-8C45-855F390E9816}" sibTransId="{9D9E386E-8815-481D-B4DE-9F392F10DDFC}"/>
    <dgm:cxn modelId="{409DA120-C4A4-4696-9694-495C6403A672}" type="presOf" srcId="{3F71601C-25ED-4517-8FDA-D3D5EED43E4B}" destId="{A8AC3F3B-FBEF-4F73-8C9C-A2560BC64E6E}" srcOrd="0" destOrd="0" presId="urn:microsoft.com/office/officeart/2009/3/layout/StepUpProcess"/>
    <dgm:cxn modelId="{C62C263E-428C-4DFD-98D4-B310C107FD2C}" srcId="{EC215137-6A66-40CF-8DE7-F338CF171FF4}" destId="{4069B215-E21B-4164-A16F-D1692437D3D9}" srcOrd="1" destOrd="0" parTransId="{E8BE4831-B9FA-4ABD-9EBD-800CBE5D0ED8}" sibTransId="{EC5D458C-DEB9-4602-9FAB-C01D52B0C038}"/>
    <dgm:cxn modelId="{9C34AB5F-82C7-4600-B73F-82CAC988D180}" type="presOf" srcId="{BB263528-49CB-43F2-A730-1B1EDB1A1267}" destId="{910ED067-33C8-40ED-9249-C173D32B39C4}" srcOrd="0" destOrd="0" presId="urn:microsoft.com/office/officeart/2009/3/layout/StepUpProcess"/>
    <dgm:cxn modelId="{CA04AA48-985F-465C-9B87-BB4BCEB4A7F2}" srcId="{EC215137-6A66-40CF-8DE7-F338CF171FF4}" destId="{3F71601C-25ED-4517-8FDA-D3D5EED43E4B}" srcOrd="0" destOrd="0" parTransId="{61C4A5E2-9EDC-429A-B179-C006AFC447AA}" sibTransId="{F6208F86-2DA9-4B22-8479-3FAD6D0490B6}"/>
    <dgm:cxn modelId="{D4C7CC96-703E-41DC-A66F-E37F201EE686}" type="presOf" srcId="{1D49A59A-E62F-47B5-A3B2-7282C7F83D57}" destId="{1E529C62-AE09-4582-9BEC-4D537DB0AE8B}" srcOrd="0" destOrd="0" presId="urn:microsoft.com/office/officeart/2009/3/layout/StepUpProcess"/>
    <dgm:cxn modelId="{99AB94B1-F0E2-4878-905B-CD34768815C9}" srcId="{EC215137-6A66-40CF-8DE7-F338CF171FF4}" destId="{1D49A59A-E62F-47B5-A3B2-7282C7F83D57}" srcOrd="3" destOrd="0" parTransId="{384DD432-614F-446F-8DDA-38632E393BCE}" sibTransId="{D074C942-8DAF-4403-8675-4EA1A17B9C2B}"/>
    <dgm:cxn modelId="{872E7EF6-5199-4514-B83C-2FD1D940394D}" type="presOf" srcId="{EC215137-6A66-40CF-8DE7-F338CF171FF4}" destId="{F6E58F4F-7FB7-4CD8-9059-1EFDC2E3CC47}" srcOrd="0" destOrd="0" presId="urn:microsoft.com/office/officeart/2009/3/layout/StepUpProcess"/>
    <dgm:cxn modelId="{5008D5FE-0BDD-4FC2-93D8-8710228DC584}" type="presOf" srcId="{4069B215-E21B-4164-A16F-D1692437D3D9}" destId="{5B674184-191D-4DDD-9D20-29A74F60AF87}" srcOrd="0" destOrd="0" presId="urn:microsoft.com/office/officeart/2009/3/layout/StepUpProcess"/>
    <dgm:cxn modelId="{BE1546D9-CC07-4602-9F68-59BC26ECCC64}" type="presParOf" srcId="{F6E58F4F-7FB7-4CD8-9059-1EFDC2E3CC47}" destId="{6AD28AC1-BADE-4E68-8643-826179E27B99}" srcOrd="0" destOrd="0" presId="urn:microsoft.com/office/officeart/2009/3/layout/StepUpProcess"/>
    <dgm:cxn modelId="{B01AD185-5303-4920-B41C-C07B92AB7C34}" type="presParOf" srcId="{6AD28AC1-BADE-4E68-8643-826179E27B99}" destId="{C2F9CCF7-9AD5-4150-AD80-8414B2F3D108}" srcOrd="0" destOrd="0" presId="urn:microsoft.com/office/officeart/2009/3/layout/StepUpProcess"/>
    <dgm:cxn modelId="{CC11C2B8-B6A6-4FDB-AEC4-9629A1423F0D}" type="presParOf" srcId="{6AD28AC1-BADE-4E68-8643-826179E27B99}" destId="{A8AC3F3B-FBEF-4F73-8C9C-A2560BC64E6E}" srcOrd="1" destOrd="0" presId="urn:microsoft.com/office/officeart/2009/3/layout/StepUpProcess"/>
    <dgm:cxn modelId="{8F5B077B-711B-4EC8-A252-BED6619C8BB7}" type="presParOf" srcId="{6AD28AC1-BADE-4E68-8643-826179E27B99}" destId="{D6EFCD7A-B387-47B7-A850-524769B8FBBA}" srcOrd="2" destOrd="0" presId="urn:microsoft.com/office/officeart/2009/3/layout/StepUpProcess"/>
    <dgm:cxn modelId="{079A834A-76CC-49A2-AD21-B51FFA3E694B}" type="presParOf" srcId="{F6E58F4F-7FB7-4CD8-9059-1EFDC2E3CC47}" destId="{FDC74F28-DE64-4F15-A520-545EE6715C8D}" srcOrd="1" destOrd="0" presId="urn:microsoft.com/office/officeart/2009/3/layout/StepUpProcess"/>
    <dgm:cxn modelId="{F23C2273-72BA-4FC9-9B54-792B3854B303}" type="presParOf" srcId="{FDC74F28-DE64-4F15-A520-545EE6715C8D}" destId="{BA04263A-8D61-475F-A661-E936F3A719F6}" srcOrd="0" destOrd="0" presId="urn:microsoft.com/office/officeart/2009/3/layout/StepUpProcess"/>
    <dgm:cxn modelId="{BE17AFD1-F05D-4B50-B1DF-82AA6644942B}" type="presParOf" srcId="{F6E58F4F-7FB7-4CD8-9059-1EFDC2E3CC47}" destId="{3385CDA7-4629-4C38-B319-96C76E720CE1}" srcOrd="2" destOrd="0" presId="urn:microsoft.com/office/officeart/2009/3/layout/StepUpProcess"/>
    <dgm:cxn modelId="{7A8B051F-EEF9-4004-A21A-3936F408FCD9}" type="presParOf" srcId="{3385CDA7-4629-4C38-B319-96C76E720CE1}" destId="{47F2E5D0-DA30-44D7-B6F1-AAA044456F8F}" srcOrd="0" destOrd="0" presId="urn:microsoft.com/office/officeart/2009/3/layout/StepUpProcess"/>
    <dgm:cxn modelId="{4F0A042C-3400-4FBD-BE9C-35ED7359B1B0}" type="presParOf" srcId="{3385CDA7-4629-4C38-B319-96C76E720CE1}" destId="{5B674184-191D-4DDD-9D20-29A74F60AF87}" srcOrd="1" destOrd="0" presId="urn:microsoft.com/office/officeart/2009/3/layout/StepUpProcess"/>
    <dgm:cxn modelId="{52DD21CA-B2C5-47ED-96BE-E9F5A3E3D773}" type="presParOf" srcId="{3385CDA7-4629-4C38-B319-96C76E720CE1}" destId="{82CE063E-7D27-4464-A502-33FBE95AC044}" srcOrd="2" destOrd="0" presId="urn:microsoft.com/office/officeart/2009/3/layout/StepUpProcess"/>
    <dgm:cxn modelId="{C3E3B66A-2A0B-43C0-8FE5-3D76BA650FD3}" type="presParOf" srcId="{F6E58F4F-7FB7-4CD8-9059-1EFDC2E3CC47}" destId="{5AA8F3B9-6F4F-4513-9A27-91813188A8B3}" srcOrd="3" destOrd="0" presId="urn:microsoft.com/office/officeart/2009/3/layout/StepUpProcess"/>
    <dgm:cxn modelId="{1FA78EEF-D392-4AF8-8B19-5CB918C71876}" type="presParOf" srcId="{5AA8F3B9-6F4F-4513-9A27-91813188A8B3}" destId="{BD479B6A-5971-4DD0-8A45-D3EFFD65ACAC}" srcOrd="0" destOrd="0" presId="urn:microsoft.com/office/officeart/2009/3/layout/StepUpProcess"/>
    <dgm:cxn modelId="{65A55A0E-39F5-45C4-84AF-B77F88450FA1}" type="presParOf" srcId="{F6E58F4F-7FB7-4CD8-9059-1EFDC2E3CC47}" destId="{5892C6D8-F306-43AB-B05D-8018102DC8F9}" srcOrd="4" destOrd="0" presId="urn:microsoft.com/office/officeart/2009/3/layout/StepUpProcess"/>
    <dgm:cxn modelId="{068AF427-6A55-4CFB-9FEB-6BB057D61C5B}" type="presParOf" srcId="{5892C6D8-F306-43AB-B05D-8018102DC8F9}" destId="{226022FC-2CA4-43DE-8BCA-915D4B024AA4}" srcOrd="0" destOrd="0" presId="urn:microsoft.com/office/officeart/2009/3/layout/StepUpProcess"/>
    <dgm:cxn modelId="{B56B640F-F453-4AC7-AD47-7D9A32B1F6CC}" type="presParOf" srcId="{5892C6D8-F306-43AB-B05D-8018102DC8F9}" destId="{910ED067-33C8-40ED-9249-C173D32B39C4}" srcOrd="1" destOrd="0" presId="urn:microsoft.com/office/officeart/2009/3/layout/StepUpProcess"/>
    <dgm:cxn modelId="{63E0BEDB-9191-4328-A887-F6DCB25F5CB7}" type="presParOf" srcId="{5892C6D8-F306-43AB-B05D-8018102DC8F9}" destId="{234C60BC-F74F-4443-AB0F-E19A29FE303D}" srcOrd="2" destOrd="0" presId="urn:microsoft.com/office/officeart/2009/3/layout/StepUpProcess"/>
    <dgm:cxn modelId="{50E68BEC-8DB6-4210-A60F-2A0D4F7FDDAE}" type="presParOf" srcId="{F6E58F4F-7FB7-4CD8-9059-1EFDC2E3CC47}" destId="{A56997C3-5100-46D2-928A-26EB0CB699FD}" srcOrd="5" destOrd="0" presId="urn:microsoft.com/office/officeart/2009/3/layout/StepUpProcess"/>
    <dgm:cxn modelId="{16F94764-DD41-49C1-A68F-329D517CDCCF}" type="presParOf" srcId="{A56997C3-5100-46D2-928A-26EB0CB699FD}" destId="{65A457B9-9BA3-42C8-9BC2-50EFC5FD2881}" srcOrd="0" destOrd="0" presId="urn:microsoft.com/office/officeart/2009/3/layout/StepUpProcess"/>
    <dgm:cxn modelId="{CF53E5B8-B6AE-4D9A-8F63-B5397BBAD418}" type="presParOf" srcId="{F6E58F4F-7FB7-4CD8-9059-1EFDC2E3CC47}" destId="{0B34C371-5CD9-4785-B27E-4C529FE64826}" srcOrd="6" destOrd="0" presId="urn:microsoft.com/office/officeart/2009/3/layout/StepUpProcess"/>
    <dgm:cxn modelId="{EA71FB1F-0BF3-46ED-A973-ECFDE1730CE9}" type="presParOf" srcId="{0B34C371-5CD9-4785-B27E-4C529FE64826}" destId="{231350E8-1973-4C3A-A2C1-5128ECCEC119}" srcOrd="0" destOrd="0" presId="urn:microsoft.com/office/officeart/2009/3/layout/StepUpProcess"/>
    <dgm:cxn modelId="{18B7730A-F3E3-45FD-8393-1EE853DAACB0}" type="presParOf" srcId="{0B34C371-5CD9-4785-B27E-4C529FE64826}" destId="{1E529C62-AE09-4582-9BEC-4D537DB0AE8B}"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9CCF7-9AD5-4150-AD80-8414B2F3D108}">
      <dsp:nvSpPr>
        <dsp:cNvPr id="0" name=""/>
        <dsp:cNvSpPr/>
      </dsp:nvSpPr>
      <dsp:spPr>
        <a:xfrm rot="5400000">
          <a:off x="2216280" y="696684"/>
          <a:ext cx="673667" cy="1120968"/>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AC3F3B-FBEF-4F73-8C9C-A2560BC64E6E}">
      <dsp:nvSpPr>
        <dsp:cNvPr id="0" name=""/>
        <dsp:cNvSpPr/>
      </dsp:nvSpPr>
      <dsp:spPr>
        <a:xfrm>
          <a:off x="2103828" y="1031612"/>
          <a:ext cx="1012016" cy="887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Decision Trees</a:t>
          </a:r>
        </a:p>
      </dsp:txBody>
      <dsp:txXfrm>
        <a:off x="2103828" y="1031612"/>
        <a:ext cx="1012016" cy="887091"/>
      </dsp:txXfrm>
    </dsp:sp>
    <dsp:sp modelId="{D6EFCD7A-B387-47B7-A850-524769B8FBBA}">
      <dsp:nvSpPr>
        <dsp:cNvPr id="0" name=""/>
        <dsp:cNvSpPr/>
      </dsp:nvSpPr>
      <dsp:spPr>
        <a:xfrm>
          <a:off x="2924898" y="614157"/>
          <a:ext cx="190946" cy="19094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F2E5D0-DA30-44D7-B6F1-AAA044456F8F}">
      <dsp:nvSpPr>
        <dsp:cNvPr id="0" name=""/>
        <dsp:cNvSpPr/>
      </dsp:nvSpPr>
      <dsp:spPr>
        <a:xfrm rot="5400000">
          <a:off x="3455185" y="390115"/>
          <a:ext cx="673667" cy="1120968"/>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674184-191D-4DDD-9D20-29A74F60AF87}">
      <dsp:nvSpPr>
        <dsp:cNvPr id="0" name=""/>
        <dsp:cNvSpPr/>
      </dsp:nvSpPr>
      <dsp:spPr>
        <a:xfrm>
          <a:off x="3342734" y="725043"/>
          <a:ext cx="1012016" cy="887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Bagging</a:t>
          </a:r>
        </a:p>
      </dsp:txBody>
      <dsp:txXfrm>
        <a:off x="3342734" y="725043"/>
        <a:ext cx="1012016" cy="887091"/>
      </dsp:txXfrm>
    </dsp:sp>
    <dsp:sp modelId="{82CE063E-7D27-4464-A502-33FBE95AC044}">
      <dsp:nvSpPr>
        <dsp:cNvPr id="0" name=""/>
        <dsp:cNvSpPr/>
      </dsp:nvSpPr>
      <dsp:spPr>
        <a:xfrm>
          <a:off x="4163803" y="307588"/>
          <a:ext cx="190946" cy="19094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6022FC-2CA4-43DE-8BCA-915D4B024AA4}">
      <dsp:nvSpPr>
        <dsp:cNvPr id="0" name=""/>
        <dsp:cNvSpPr/>
      </dsp:nvSpPr>
      <dsp:spPr>
        <a:xfrm rot="5400000">
          <a:off x="4694091" y="83547"/>
          <a:ext cx="673667" cy="1120968"/>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0ED067-33C8-40ED-9249-C173D32B39C4}">
      <dsp:nvSpPr>
        <dsp:cNvPr id="0" name=""/>
        <dsp:cNvSpPr/>
      </dsp:nvSpPr>
      <dsp:spPr>
        <a:xfrm>
          <a:off x="4581639" y="418475"/>
          <a:ext cx="1012016" cy="887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Random Forest</a:t>
          </a:r>
        </a:p>
      </dsp:txBody>
      <dsp:txXfrm>
        <a:off x="4581639" y="418475"/>
        <a:ext cx="1012016" cy="887091"/>
      </dsp:txXfrm>
    </dsp:sp>
    <dsp:sp modelId="{234C60BC-F74F-4443-AB0F-E19A29FE303D}">
      <dsp:nvSpPr>
        <dsp:cNvPr id="0" name=""/>
        <dsp:cNvSpPr/>
      </dsp:nvSpPr>
      <dsp:spPr>
        <a:xfrm>
          <a:off x="5402709" y="1020"/>
          <a:ext cx="190946" cy="19094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1350E8-1973-4C3A-A2C1-5128ECCEC119}">
      <dsp:nvSpPr>
        <dsp:cNvPr id="0" name=""/>
        <dsp:cNvSpPr/>
      </dsp:nvSpPr>
      <dsp:spPr>
        <a:xfrm rot="5400000">
          <a:off x="5932997" y="-223021"/>
          <a:ext cx="673667" cy="1120968"/>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529C62-AE09-4582-9BEC-4D537DB0AE8B}">
      <dsp:nvSpPr>
        <dsp:cNvPr id="0" name=""/>
        <dsp:cNvSpPr/>
      </dsp:nvSpPr>
      <dsp:spPr>
        <a:xfrm>
          <a:off x="5820545" y="111906"/>
          <a:ext cx="1012016" cy="887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Boosting</a:t>
          </a:r>
        </a:p>
      </dsp:txBody>
      <dsp:txXfrm>
        <a:off x="5820545" y="111906"/>
        <a:ext cx="1012016" cy="887091"/>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2BDDF6-302D-41B3-BAFD-AC28624CAA02}"/>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D0240B-8CF4-4C08-8D15-2800399E6E8B}"/>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A620B5A5-0365-41F6-AD78-4D08F86D41EF}" type="datetimeFigureOut">
              <a:rPr lang="en-US" smtClean="0"/>
              <a:t>1/24/19</a:t>
            </a:fld>
            <a:endParaRPr lang="en-US"/>
          </a:p>
        </p:txBody>
      </p:sp>
      <p:sp>
        <p:nvSpPr>
          <p:cNvPr id="4" name="Footer Placeholder 3">
            <a:extLst>
              <a:ext uri="{FF2B5EF4-FFF2-40B4-BE49-F238E27FC236}">
                <a16:creationId xmlns:a16="http://schemas.microsoft.com/office/drawing/2014/main" id="{EC7000B5-3DB9-408E-A0D3-22C1B18C6E61}"/>
              </a:ext>
            </a:extLst>
          </p:cNvPr>
          <p:cNvSpPr>
            <a:spLocks noGrp="1"/>
          </p:cNvSpPr>
          <p:nvPr>
            <p:ph type="ftr" sz="quarter" idx="2"/>
          </p:nvPr>
        </p:nvSpPr>
        <p:spPr>
          <a:xfrm>
            <a:off x="0" y="9447213"/>
            <a:ext cx="29718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525C2D-8D10-4B9D-B60B-15C0B9AE3A80}"/>
              </a:ext>
            </a:extLst>
          </p:cNvPr>
          <p:cNvSpPr>
            <a:spLocks noGrp="1"/>
          </p:cNvSpPr>
          <p:nvPr>
            <p:ph type="sldNum" sz="quarter" idx="3"/>
          </p:nvPr>
        </p:nvSpPr>
        <p:spPr>
          <a:xfrm>
            <a:off x="3884613" y="9447213"/>
            <a:ext cx="2971800" cy="498475"/>
          </a:xfrm>
          <a:prstGeom prst="rect">
            <a:avLst/>
          </a:prstGeom>
        </p:spPr>
        <p:txBody>
          <a:bodyPr vert="horz" lIns="91440" tIns="45720" rIns="91440" bIns="45720" rtlCol="0" anchor="b"/>
          <a:lstStyle>
            <a:lvl1pPr algn="r">
              <a:defRPr sz="1200"/>
            </a:lvl1pPr>
          </a:lstStyle>
          <a:p>
            <a:fld id="{3D309C1F-EB5C-4D33-A0F9-5C1454B74C82}" type="slidenum">
              <a:rPr lang="en-US" smtClean="0"/>
              <a:t>‹#›</a:t>
            </a:fld>
            <a:endParaRPr lang="en-US"/>
          </a:p>
        </p:txBody>
      </p:sp>
    </p:spTree>
    <p:extLst>
      <p:ext uri="{BB962C8B-B14F-4D97-AF65-F5344CB8AC3E}">
        <p14:creationId xmlns:p14="http://schemas.microsoft.com/office/powerpoint/2010/main" val="363772539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10-31T03:58:08.383"/>
    </inkml:context>
    <inkml:brush xml:id="br0">
      <inkml:brushProperty name="width" value="0.035" units="cm"/>
      <inkml:brushProperty name="height" value="0.035" units="cm"/>
      <inkml:brushProperty name="color" value="#ED1C24"/>
      <inkml:brushProperty name="fitToCurve" value="1"/>
    </inkml:brush>
    <inkml:brush xml:id="br1">
      <inkml:brushProperty name="width" value="0.05" units="cm"/>
      <inkml:brushProperty name="height" value="0.05" units="cm"/>
      <inkml:brushProperty name="fitToCurve" value="1"/>
    </inkml:brush>
    <inkml:brush xml:id="br2">
      <inkml:brushProperty name="width" value="0.05" units="cm"/>
      <inkml:brushProperty name="height" value="0.05" units="cm"/>
      <inkml:brushProperty name="color" value="#0070C0"/>
      <inkml:brushProperty name="fitToCurve" value="1"/>
    </inkml:brush>
    <inkml:brush xml:id="br3">
      <inkml:brushProperty name="width" value="0.05" units="cm"/>
      <inkml:brushProperty name="height" value="0.05" units="cm"/>
      <inkml:brushProperty name="color" value="#00B050"/>
      <inkml:brushProperty name="fitToCurve" value="1"/>
    </inkml:brush>
  </inkml:definitions>
  <inkml:trace contextRef="#ctx0" brushRef="#br0">896 40 0,'0'21'235,"0"-1"-235,20 0 15,-20 1 1,0-1 0,21 0-16,-21 0 15,0 1 1,0-1-1,20 21-15,-20-21 32,0 0-17,0 1-15,0 19 32,0-19-17,20 19 1,-20-19-1,0-1 1,21 41 0,-21-20-1,0-21 1,0 21 0,0-21-1,0 20 1,0-19-1,0 19-15,0-19 16,0-1-16,0 0 16,0 1-16,0-1 15,0 0-15,0 21 16,0-21 0,0 1-1,0 19-15,0-19 16,0-1-1,0 21-15,0-21 32,0 0-32,0 1 0,0-1 15,0 0-15,0 0 16,0 21 0,0-21-1,0 21 1,0-21-1,0 21 1,0 0-16,0-1 16,0-19-1,0 19-15,0-19 16,0-1-16,0 21 16,0-1-1,0-19-15,0-1 16,-21 0-16,21 0 15,0 1-15,0-1 16,0 0 0,0 1-1,0-1-15,0 0 16,0 1 0,0-1-16,-20 0 15,0 1-15,20-1 16,0 0-1,0 1 1,0-1-16,0 0 16,0 1-16,0-1 15,0 0-15,0 21 16,0 0 0,0-21-1,0 20 1,0-19-1,0-1-15,0 0 16,-21-20-16,21 21 16,0-1-16,0 21 15,0-21 1,0 0-16,0 21 16,0-21-1,0 1 1,-20-1-16,20 0 15,0 1 1,0-1-16,0 0 16,0 1-16,0-1 15,0 0-15,0 1 16,0 19-16,0-20 16,0 21-1,0 0 1,0-21-1,0 0-15,0 1 16,0-1-16,0 0 16,0 21-16,0 0 15,0-21 1,0 21 0,0-21-16,0 41 15,0-41 1,0 21-16,0-21 15,0 21 1,0-21-16,0 41 16,0-41-16,0 1 15,0-1-15,0 41 16,0-41-16,0 21 16,0 0-16,0-21 15,0 21-15,0-1 16,0-19-16,0 19 15,0-20-15,0 41 16,0-40-16,0 40 16,0-41-16,0 41 15,0-20 1,0-1-16,0 1 16,0-21-1,0 1-15,0-1 16,0 21-16,0-21 15,0 0 1,0 21-16,0-21 16,0 0-16,0 21 15,0 20-15,0-41 16,0 21 0,0 0-16,0-1 15,0-19-15,0 19 16,0-19-16,0 40 15,0-41-15,0 20 16,0-19-16,0-1 16,0 0-16,0 1 15,0 19-15,0-19 16,0 19-16,0 1 16,0 0-1,0-21-15,0 0 16,0 1-1,0-1-15,0 21 0,0-21 16,0 21 0,0-21-16,0 0 15,0 0-15,0 1 16,0-1-16,0 21 16,0-21-1,0 21-15,0-1 16,0-19-1,0-1 1,0 21-16</inkml:trace>
  <inkml:trace contextRef="#ctx0" brushRef="#br0" timeOffset="3152">815 5547 0,'20'0'110,"0"0"-110,41 0 15,-20 0-15,0 0 16,40 0-16,-40 0 16,-1 0-16,21 0 15,0 0-15,0 0 16,-20 0-16,40 61 16,-40-61-16,20 0 15,-21 0-15,21 20 16,0-20-16,-41 0 15,62 0 1,-42 0-16,21 0 16,-20 0-16,20 0 15,-20 21-15,40 19 16,-61-40-16,1 0 16,39 0-16,-19 21 15,0-21-15,-21 0 16,41 0-16,0 0 15,-41 0-15,62 20 16,-1-20-16,-20 40 16,0-40-16,0 0 15,-21 0-15,1 0 16,0 0-16,20 21 16,0-21-16,-41 20 15,41-20-15,-41 0 16,41 20-16,-41-20 15,1 0-15,-1 0 16,21 0-16,-1 0 16,1 0-16,-21 0 15,41 0-15,-40 0 16,40 0 0,-41 0-16,41 0 15,-20 0-15,-1 0 16,21 0-16,-20 0 15,-1 0-15,21 0 16,0 0-16,-20 0 16,0 0-16,-21 0 15,21 0-15,-21 0 16,21 0-16,-21 0 16,20 0-16,-19 0 15,40 0-15,-21 0 16,21 0-16,-20 0 15,0 0-15,20 0 16,-21 0-16,-19 0 16,19 0-16,1 0 15,-1 0-15,-19 0 16,19 0-16,1 0 16,0 0-16,20 0 15,-21 0-15,21 0 16,-40 0-16,40 0 15,-21 0-15,1 0 16,-1 0-16,-19 0 16,19 0-16,21 0 15,-40 0 1,-1 0 0,21 0-16,-21 0 15,21 0-15,-1 0 16,21 0-16,0 0 15,-40 0-15,60 0 16,-41 0-16,21 0 16,-40 0-16,40 0 15,-41 0-15,21 0 16,-21 0-16,0 0 16,21 0-16,-21 0 15,21 0-15,-21 0 16,41 0-16,0 0 15,-41 0-15,41 0 16,0 0-16,-40 0 16,40 0-16,-41 0 15,41 0-15,-20 0 16,-1 0-16,1 0 16,-1 0-16,1 0 15,20 0-15,-20 0 16,-1 0-16,21 0 15,-20 0 1,40 0-16,-40 0 16,0 0-16,40 0 15,-20 0-15,20 0 16,-20 0-16,20 0 16,-20 0-16,21 0 15,-42 0-15,21 0 16,0 0-16,0 0 15,-41 0-15,1 0 16,19 0-16,-19 0 16,19 0-16,-19 0 15,40 0-15,-41 0 16,21 0-16,-21 0 16,20 0-16,1 0 15,-21 0-15,1 0 16,19 0-16,1 0 15,0 0 1,-21 0-16,41 0 16,-41 0-16,1 0 15,-1 0-15,41 0 16,-20 0-16,-1 0 16,1 0-1,-21 0 1,0 0 109</inkml:trace>
  <inkml:trace contextRef="#ctx0" brushRef="#br0" timeOffset="4216">8740 5588 0,'20'20'203,"0"0"-203,41 21 16,-20 0-16,-1-21 15,1-20-15,0 40 16,-21-40-16,-20 21 16,20-1 77,-20 0-61,0 21-17,0-21 1,0 21-16,0-21 16,-20 1-1,20-1-15,-20 0 0,-1 21 31,21-21-31,-20 1 16,0-1-16,20 0 16,-21 1-16,1-21 140,0 0-124</inkml:trace>
  <inkml:trace contextRef="#ctx0" brushRef="#br0" timeOffset="5695">916 20 0,'21'0'47,"-21"20"-31,0 21 0,0 0-16,0-1 15,0 1 1,-21-21-16,1 21 15,20-21-15,-20 21 16,-1-1-16,1-19 16,20-1-1</inkml:trace>
  <inkml:trace contextRef="#ctx0" brushRef="#br0" timeOffset="6487">977 101 0,'21'-20'62,"-1"20"-62,0 0 16,1 20-16,19 21 15,-19-21-15,-1 41 16,0-20-16,1-21 16,-1 21-16,-20-1 15,20-19-15,0-1 16,-20 0-16,0 1 15</inkml:trace>
  <inkml:trace contextRef="#ctx0" brushRef="#br0" timeOffset="13912">2318 4572 0,'-20'0'62,"0"0"-30,-1-21-17,1 21 16,0 0 16,0 0 0,-1 0-31,21 21-1,-20-1-15,20 0 63,0 1-47,0-1-16,0 0 15,0 1 16,0-1-15,20 20 15,1-19-15,-1-21 0,20 40 15,-19-40 0,-1 0-15,0 0-1,1 0 1,-1 0 0,-20-20-1,20-21 1,1 41-16,-21-20 15,20 0 1,-20 0 0,0-1 46,0 1-15,0 0 16,-20 20-17,-21 0-14,21 0-1,-21 0 78,21 20-31,20 0-15,0 1-32,0-1-15,0 0-1,0 0-15,0 1 16,0-1 0,20 0 15,0-20 31,1 0-46,-1 0 31,-20-40 0,0 19-32,0-19-15,0 20 32,0-21-32,0 21 15,0-1 48,0 1-16,-20 20 15,-1-20-46,1 20-16,-21 0 15,21 0 1,0 0 0,0 0-1,-1 0 17,1 40 124,20-19-78,20-1-31,-20 0-16,21-20 0,-1 0 32,20 0-32,-19 0-15,19 0-1,-19 0 17,-21-20-32,0 0 15,0-21 16,0 21 32,0-21 15,-21 41 31,1 0-77,0 0-17,-1 20 17,1 1-17,20 40 1,-20-41-1,20 0 17,0 1-1,0 19 16,20-20 62,0-20 47</inkml:trace>
  <inkml:trace contextRef="#ctx0" brushRef="#br0" timeOffset="25487">2826 3515 0,'-20'0'94,"20"20"-32,0 1-62,0-1 31,0 0-15,0 1 0,0-1-1,0 0 1,0 1 0,0-1-1,0 0 1,0 0-1,20 1 1,1-1 47,-1-20-32,0 20-16,1-20 32,-21-20-31,20 20 0,-20-41-1,20 21 1,-20 0-16,21-21 15,-21 1 17,40-1-32,-40 21 31,0-1-15,0 1 62,0 0-78,0-1 31,0 1-15,-20 20-1,0-20 1,-1-1 15,-19 21-15,19 0-1,1 0 79,20 21-78,-20-1-1,20 0 17,0 1 30,0-1-46,0 21 15,0-21-15,0 0-1,20-20-15,-20 21 16,20-1-1,-20 0 17,21-20-17,-21 21 1,20-21 0,0 20 15,1-20 0,-1 0-15,0 0-1,-20-20 1,21 20 0,-21-21-1,0 1 16,0 0-15,0-1 0,0 1 15,0 0-15,0-1-1,0 1 63,-21 0-46,1 20-1,0 0 16,20-21-47,-21 21 31,1 0-15,0 21 15,-1-1-16,21 0 48,0 1-63,0-1 16,0 0 30,0 1-30,0 19 0,21-19 15,-1 19-15,0 1-1,1-41 1,-21 20-16,20 0 62,0-20 32,-20-20-63,0 0-31,0-1 16,0 1 0,0 0-16,0 0 15,0-1 1,0 1-1,0 0 1,0-1 15,0 1 16,-20 20-16,0 0 16,-1-20-15,1 20 61,0 0-77,20 20 0,0 0-1,0 1 16,0-1 32,0 0-32,20-20 0,0 41 32,1-41 15,19 0-78,-19 0 16,19 0 15,-19-20-15,-21-1-1,20-19-15,-20 19 31,0 1-15,0 0 15,0-1 1,-20 21-1,-1 0 0,1 0-15,0-40-16,-21 40 15,21 0 1,-1 0-16,1 0 31,0 20-15,20 0 15,0 1-31,0-1 31,0 0-15,0 1 0,0-1-1</inkml:trace>
  <inkml:trace contextRef="#ctx0" brushRef="#br0" timeOffset="30951">5468 4490 0,'-41'0'125,"-20"0"-125,21 0 16,-1 21-1,1-21-15,19 0 16,-19 20-16,40 0 16,-21 1-1,1-1 17,0-20-32,20 20 31,0 1-31,0-1 15,0 0 1,0 1-16,0-1 16,0 0-16,0 0 15,0 1-15,0-1 16,20 0 0,-20 1-1,20-21 1,-20 20-16,41 0 15,-21 1 1,1-21-16,-1 0 16,20 0 15,-19 0-15,-1 0 15,0 0-16,1 0-15,-1 0 47,0 0-47,-20-21 16,0 1-16,0 0 16,0-21-16,0 21 15,0-1-15,0-19 16,0 20-1,0-41 1,0 40 0,-20 1 31,20 0-16,-20 20-31,20-21 47,-21 1-32,-19 20 48,19 0-1,1 0-62,0 0 16,20 20 0,-20 1-1,20 19 16,0-19-31,0-1 79,0 0-48,0 1 16,0-1-32,0 0-15,0 0 32,0 1-32,0-1 15,20-20 1,-20 20-1,0 1 1,40 19 31,-19-40-31,19 0-1,-19 0 1,19 0-1,-19-20 1,-1 0 0,0-21-1,-20 21-15,0-1 32,0 1-17,0 0 16,0 0-15,0-1 0,-20 21-1,0-20 1,-1 0 15,1 20-15,0-21-16,-1 21 15,1 0 1,0 0-16,-1 0 16,1 0-16,0 0 15,0 0 1,-21 0 0,21 0-1,-21 0 1,21 0-16,-21 0 15,21 0 1,-21 0 0,21 0 31,20 21-1,20 19-14,0 41 15,244 62 718,-182-143-718,-82-21-31,0-19-1,0 19-15,0-19 16,0 19-16,0-19 31,0 20-15,0-21-1,0 21 17,-21-1 30,1 21-15,0 0-31,-1 0-1,21 21 1,0-1 0,0 0-16,0 1 15,0-1-15,0 20 16,0-19-1,21 40 1,-1-41 47,0-20-48,1 0 1,-1 0-1,0 0 1,1 0 0,-21-20-16,0-1 31,0 1-15,0-21 15,-21 41-31,21-20 15,-20 20 1,20-20-16,-41 0 16,1 20-1,19 0 1,-19 0 31,20 0-32,-1 0 17,21 20-17,0 0 1,0 0-16,0 1 16,0-1-16,0 21 15,0-21 16,0 0-15,0 1 15,21-21-31,-1 0 16,20 0 0,-19-21-1,-21 1-15,20 0 16,-20-1-16,0 1 15,0 0-15,0-1 16,0 1-16,0 0 16,0 0-1,0-1 1,0 1 31,-20 20 0,-1 0-47,-19 0 15,20 0 1,-1 0 0,1 0-16,0 0 15,-1 0 16,1 0-15,0 0 78,20 41-79,0-21 17,0 0-1,0 0-15,0 1-1,0-1 1,0 21-1,20-41 17</inkml:trace>
  <inkml:trace contextRef="#ctx0" brushRef="#br1" timeOffset="53222">3558 4815 0,'-20'-20'31,"-1"20"16,1 20 78,20 21-94,0-21-15,0 1 15,0-1 31,0 0-46,20 1 0,1-21-1,-1 20 1,0-20 0,-20 20-16,41-20 31,-21 0 16,21 0-16,-21 0-15,1-20-1,-21 0 16,0-1-31,0 1 16,0 0 0,0-1-1,0 1-15,0 0 32,0-1-1,0 1 47,-21 0-62,1-1 62,0 21 0,-1 21-63,21-1 1,0 0 0,-20-20 15,20 21 31,0-1-30,0 0-17,0 1 17,0-1-17,0 0 1,20 1-16,-20-1 31,21 0-15,-1-20 15,-20 21-15,20-21 15,1 0-16,-1 0-15,0 0 32,-20-21-17,0 1 1,0-41 0,0 41-1,0-1 1,0 1-1,0-21 1,-20 21-16,-41-61 16,41 40-1,-1 41-15,1-20 16,20 0 31,-20 20 0,-1 0-32,1 0 48,20 20-32,0 21 0,0-21-15,0 20 15,0-19-31,0-1 16,0 21-1,0-21 17,0 0-1,20 1 31,1-21-30,-1 0-17,21 0 17,-21-21-1,-20 1-16,0 0-15,0-1 32,0 1-32,0 0 31,0-1 0,0 1-15,0 0-1,-20 0 1,-1 20 62,1 0-47,0 0 1,-1 0-32,1 0 31,0 0 0,20 40 0,0-20-31,0 1 32,0-1-17,20 0 48,0-20-48,1 0 17,-1 0-17,-20-20-15,0 0 16,0-1-16</inkml:trace>
  <inkml:trace contextRef="#ctx0" brushRef="#br1" timeOffset="57063">4574 3454 0,'0'-20'47,"-20"20"-47,-1 0 16,1 0 62,0 0-62,-1 0-16,1 20 15,20 0-15,-20 1 16,20 19-16,-21-19 15,21-1-15,0 0 16,0 21-16,0-21 16,0 1-16,0-1 15,0 0 1,0 21 0,0-21-1,21-20 1,-21 41-1,40-21 1,1-20 31,-21 0-31,1 0-1,-1 0-15,0 0 16,1-41-16,-1 41 15,21-40-15,-41 19 32,0 1-17,0 0 17,0 0-32,0-1 15,0 1 16,0 0-31,0-1 16,0 1-16,0 0 16,-21-1-16,21 1 31,-20 20-15,0-20-1,-1-1 1,1 21 93,0 0-93,-1 0-1,1 0 17,20 41-1,0-21-15,0 21-1,0-21-15,0 1 16,0-1-16,0 0 15,0 1-15,0-1 16,0 0-16,0 0 16,0 1-1,0-1 17,0 0-32,20-20 62,1 0-46,-1 0-1,0 0-15,-20-20 94,0 0-78,0-1-1,0 1 1,0 0 0,0 0-1,0-1 32,0 1 0,-40 20 47,19 0-63,21 20 16,0 1-32,0 19 1,0-20 0,0 21-16,0-21 31,21 1 31,-1-1-62,0-20 32,1-20-32,-1 20 15,-20-21 1,0 1-16,0 0 16,20-1-16,-20 1 15,0-20 16,0 19-15,0-19 0,0 19 15,-20 1 47,20 0-62,-20 20 46,-1-21-46,1 21 46,0 0 16,-1 0-62,1 0 93,0 0-93,-1 21 0,1-1 46,20 21-31,-20-21 1,20 0-1,0 1 31,0-1-30,0 0-1,0 0 0,0 1-15,20 19-16,0-19 15,-20-1-15,21 0 16,-1-20 47</inkml:trace>
  <inkml:trace contextRef="#ctx0" brushRef="#br1" timeOffset="58407">8821 6339 0,'0'41'78,"-41"-21"-78,1 41 16,-1 0-16,0-20 16,-40 81-16,40-41 15,-20 0-15,0 1 16,21-21-16,19-41 16,21-61 109,0-20-125,0 21 15,0-1 1,0 21-16,0-1 15,0-19-15</inkml:trace>
  <inkml:trace contextRef="#ctx0" brushRef="#br1" timeOffset="59262">8394 6502 0,'41'20'79,"-21"21"-79,0-21 15,21 21-15,-21 0 16,-20-21-1,0 0-15,0 1 16,21-1-16,-1 20 16,-20-19-1,20-1 1,1 0 15,-21 1 47,20-1-15,0 0-63,-20 1 15,21-21-15</inkml:trace>
  <inkml:trace contextRef="#ctx0" brushRef="#br1" timeOffset="60007">8841 6827 0,'0'41'94,"0"-1"-94,0 1 15,0 40-15,0 102 32,20-122-32,-20-41 15,0 1 1,21-1-16</inkml:trace>
  <inkml:trace contextRef="#ctx0" brushRef="#br1" timeOffset="61639">368 0 0,'0'61'125,"0"0"-125,-21 40 16,1-60-16,20 20 16,-41-21-16,41 1 15,-20 20-15,0-20 16,20-21-16,0 0 16,0 1-1</inkml:trace>
  <inkml:trace contextRef="#ctx0" brushRef="#br1" timeOffset="62551">165 162 0,'20'0'110,"-20"20"-110,20-20 15,0 21-15,1 19 16,-1 1-16,21-21 15,-1 41-15,21 0 16,-40-20-16,60 61 16,-61-62-16,21 1 15,-21 20-15,21-21 16,-21-19 0,1-1-16</inkml:trace>
  <inkml:trace contextRef="#ctx0" brushRef="#br1" timeOffset="64319">652 609 0,'0'-20'79,"21"20"-48,-1 0-16,0-20 1,21 20 140,-21 20-124,-20 0-1,0 1-16,0-1-15,0 0 16,0 0 0,0 1-1,0-1 32,0 0-31,0 1-1,0-1 1,0 0 0,0 1-16,-20-1 15,20 0 1,-21 1 15,21-1-15,-20-20-1,20 20 1,-20 1 0,20-1 31,20 0 78,0-20-94,1 0-16,-1 0 17,0 0-17,1 0-15</inkml:trace>
  <inkml:trace contextRef="#ctx0" brushRef="#br2" timeOffset="77279">876 3576 0,'20'0'156,"0"0"-140,21 0-1,-21 0 1,21 0 0,-21 0-1,21 0 1,-21 0 46,21 0-30,-21 0-32,1 0 15,-1 0 1,0 0-16,0 0 15,1 0 1,-1 0 15,0 0 16,1 0-31,-1 0-1,0 0 1,1 0 0,-1 0 15,0 0 31,1 0-46,-1 0 0,21 0-1,-21 0 1,0 0 15,1 0-31,-1 0 16,0 0 15,21 0-31,-41-20 16,20 20-16,21 0 15,-21 0 1,0 0 15,1 0 16,19 0-47,-19 0 16,19 0-16,-19 0 15,19 0 1,-19 0-16,-1 0 16,0 0-16,1 0 15,-1 0 1,0 0-1,21 0 1,-21 0 0,21 0-1,0 0-15,-21 0 16,20 0 0,-19 0-1,-1 0-15,0 0 16,1 0-1,19 0 1,-19 0 0,19 0-1,-19 0-15,19 0 16,-19 0-16,-1 0 16,0 0-16,1 0 15,-1 0-15,0 0 16,1 0 62,-1 0-47,0 0 0,1 0-15,-1 0 15,20-21-31,-19 21 172,-1 0-141</inkml:trace>
  <inkml:trace contextRef="#ctx0" brushRef="#br2" timeOffset="80575">957 4734 0,'41'0'266,"-21"-20"-251,0 20-15,41 0 16,-40-20-1,19 20-15,-19 0 16,19 0 0,-20 0 15,1 0-15,-1 0-1,0 0-15,21 0 16,-21 0 15,1-21 16,-1 21-31,0 0-16,21 0 15,-21 0 1,1 0-16,-1 0 15,0 0 1,1 0 0,-1 0 15,21 0-15,-21 0-1,21 0 1,-1 0-16,1 0 15,-21 0 1,0 0 15,1 0-15,-1 0 31,0 0 0,1 0-32,-1 0-15,0 0 16,1 0-16,-1 0 16,0 0 30,1-20-30,-1 20 15,0 0-15,1 0 15,-1 0-15,-20-20-1,20 20 32,1 0 47,-1 0 94</inkml:trace>
  <inkml:trace contextRef="#ctx0" brushRef="#br2" timeOffset="83183">957 5080 0,'41'0'234,"20"0"-234,0 0 16,20 0-16,-20 0 15,0 0-15,-41 0 16,41 0-16,-20 0 16,-21 0-1,21 0 1,-21 0-1,21 0 1,-1 0-16,-19 0 16,-1 0-16,0 0 15,21 0-15,-21 0 16,21 0-16,-21 0 16,21 0-16,-1 0 15,1 0-15,-21 0 16,41 0-16,-20 0 15,0 0-15,-1 0 16,-19 0-16,19 0 16,-19 0-16,-1 0 15,0 0 1,0 0-16,1 0 16,-1-21-16,0 21 15,1 0 1,-1 0-1,0 0-15,1 0 16,19 0 0,-40-20-16,41 20 15,-21 0-15,1 0 16,40-41 0,-21 41-1,1-20 1,-21 20-1,1 0-15,19 0 16,1-20 0,-21 20-1,0-21 1,1 21 15,-1 0-15,0 0 15,1 0 0,19 0-31,-19 0 16,40 0-16,-21 0 16,1 0-16,0 0 15,-21 0-15,0 0 16,1 0-16,-1 0 15,0 0-15,0 0 188,1 0-157,-1 0-31,0 0 16,1 0 31,-21-20 78</inkml:trace>
  <inkml:trace contextRef="#ctx0" brushRef="#br2" timeOffset="85855">937 4368 0,'0'21'78,"0"-1"-62,61-20-1,20 0-15,21 0 16,-21 0-16,20 0 15,-40 0-15,-20 41 16,-21-41-16,21 0 16,-21 0-16,1 0 31,-1 0-15,0 0-16,21 0 15,-21 0 1,41 0-16,-41 0 15,21 0 1,-21 0 0,21 0-1,-21 0-15,21 0 16,-21 0-16,21 0 16,-21 0-16,41 0 15,-20 0-15,20 0 16,-20 0-16,-1 0 15,-20 0 1,1 0 0,-1 0-1,21 0 1,-1 0 0,1 0-16,0 0 15,-1 0-15,1 0 16,-21 0-16,1 0 15,-1 0-15,0 0 47,21 0-31,-21 0 0,21 0-16,-1 0 15,21 0-15,-20 0 16,-21 0-16,41 0 15,-40 0-15,19 0 16,-19 0 0,-1 0-1,0 0 1,1 0-16,19 0 16,21 0-16,-20 0 15,40 0-15,21 0 16,-21 0-1,0 0-15,-20 0 16,-20 0-16,0 0 16,-21 0-16,20 0 15,-19 0 1,-1 0 0,21 0 15,-21 0-31,0 0 15,41 0-15,-40 0 16,-1 0-16,0 0 16,21 0-16,-21 0 15,1-21 1,-1 21-16,21 0 16,-21 0-1,21 0-15,19 0 16,-19 0-1,-21 0-15,41 0 16,-40 0-16,19 0 16,-19 0-1,19 0 1,-19 0 15,19 0-15,-19 0-16,19 0 15,1 0 1,20 0-16,-21 0 16,-19 0-16,19 0 15,-19 0-15,40 0 16,-41 0 0,0 0-1,1 0 110,-1 0 0,0 0-109,1 0-16,-1 0 31,0-20 16</inkml:trace>
  <inkml:trace contextRef="#ctx0" brushRef="#br2" timeOffset="88599">896 3982 0,'61'0'125,"-20"0"-125,20 0 16,0 0-16,-21 0 16,21 0-16,0 0 15,-41 0-15,41 0 16,0 0-16,0 0 16,-40 0-16,60 0 15,-40 0-15,-1 0 16,41 0-16,-20 0 15,0 0-15,-20 0 16,20 0-16,-20 0 16,-21 0-16,0 0 15,21 0 1,-21 0 0,1 0-16,-1 0 15,0 0-15,1 0 16,-1 0-16,0 0 15,21 0 1,-21 0-16,21 0 16,-21 0-16,21 0 15,-1 0-15,1 0 16,0 0 0,-21 0-16,21 0 15,-21 0 1,0 0-16,21 0 15,-21 0-15,21 0 16,-21 0-16,0 0 16,21 0-16,-21 0 15,1 0-15,-1 0 16,0 0-16,21 0 16,0 0-1,-21 0-15,0 0 16,1 0-16,-1 0 15,0 0-15,21 0 16,0 0-16,-21 0 16,21 0-1,-1 0-15,-20 0 16,21 0-16,-21 0 16,1 0-16,19 0 15,1 0-15,0 0 16,-1 0-1,-19 0 1,19 0-16,-19 0 16,-1 0-16,0 0 15,1 0 1,-1 0 0,0 0-16,-20-20 15,41 20-15,-1 0 16,-19 0-16,19-20 15,-19 20-15,19 0 16,-19 0-16,19 0 16,1 0-1,-21 0-15,1 0 16,-1 0 0,0 0-1,1 0 16,-1 0-31,21 0 16,-21 0 0,21 0-16,-21 0 15,0 0 1,0 0 15,-20-21-15,21 21 31,-1 0-16,0 0-15,1-20-1,19 20 1,-19 0-16,-1 0 15,0 0-15,1 0 16,-1 0-16,0 0 16,1 0 187,19 0-203,1 0 15,0 0-15,-21 0 32</inkml:trace>
  <inkml:trace contextRef="#ctx0" brushRef="#br2" timeOffset="91111">5326 4876 0,'0'21'203,"0"19"-188,0-19 1,0-1 15,0 0-31,0 1 16,0-1 31,0 0-47,0 1 31,0-1-31,0 0 16,0 1 15,0-1-31,0 0 16,0 1 30,0-1-14,0 0-1,0 0 0,0 1-15,0-1-1,0 0 95,0 21-95,0-21 1,0 1 0,0-1 62,0 0-63,0 1 1,0 19 0,0-19-1,20 19 32,-20-19-16,0-1-15,0 0 0,0 1-1,20-21 1,1 20-16,-21 0 47,0 1-32,0-1 1,0 0 0,0 0-16,20-20 15,-20 21 1,0 19 78</inkml:trace>
  <inkml:trace contextRef="#ctx0" brushRef="#br2" timeOffset="93982">4615 3759 0,'-21'0'62,"21"61"-15,0-41-47,0 21 16,0-1-16,0 1 15,0-21-15,0 21 16,21-21-16,-21 21 16,0-21-1,20 1 1,-20-1 0,0 0-1,0 21 1,0-21-1,0 21 1,0-21 0,20-20-16,-20 20 31,0 1 0,0-1-31,0 0 31,0 1-31,0-1 16,0 0 0,0 1-16,0-1 31,0 21-15,0-21-1,0 0 1,0 1-16,0 19 31,0-19-15,0-1-1,0 0-15,0 1 16,0-1 0,0 0-1,0 0-15,0 1 16,0-1-1,0 0-15,0 1 16,0-1 0,0 0-16,0 1 15,0-1 1,0 0-16,0 1 16,0-1-1,0 0 1,0 1-16,0-1 15,0 0-15,0 1 16,0-1 0,0 0 15,0 1 0,0-1-15,0 0-1,0 1 1,0 19 0,0-20 15,0 1 0,0-1-31,0 21 31,0-21-15,0 0 0,0 1-1,21-1-15,-21 0 16,0 1 0,0-1-1,0 0 1,0 1 15,0-1-15,0 0 15,0 1-15,0-1-1,20 0-15,-20 1 16,0-1 15,0 21-15,20-21-1,-20 0 17,0 0-1,0 1 0,0 19 78,0-19-62</inkml:trace>
  <inkml:trace contextRef="#ctx0" brushRef="#br2" timeOffset="96263">3619 4876 0,'20'0'109,"-20"21"-77,0-1-17,0 0 1,0 1-16,0-1 16,0 0-16,0 21 15,0-21-15,0 1 16,0-1-16,0 0 15,0 1 1,0-1 0,0 0-1,0 1 1,0-1 0,0 0 15,0 0-16,0 1 1,21-21-16,-21 20 16,0 21 15,0-21 0,0 21-15,0-21 15,0 0 16,0 1-16,0-1-15,0 0-1,0 1 17,0-1-32,0 0 15,0 1 1,0-1-16,0 0 47,0 1-32,0-1-15,0 0 32,0 1-17,0-1 32,0 0-31,0 0-1,0 1 17,0-1-17,20 0 32,-20 1 16,0-1-48</inkml:trace>
  <inkml:trace contextRef="#ctx0" brushRef="#br2" timeOffset="99383">2948 3637 0,'21'0'188,"-21"41"-157,0-1-31,0-20 16,20 1-16,-20 19 15,0 1 1,0-21 0,0 1-16,0 19 15,0-19-15,41 19 16,-41-19-16,0-1 16,0 0-16,0 1 15,0-1 1,0 0-16,0 1 15,20-1 17,-20 0-32,0 1 15,0-1-15,0 20 16,0-19 0,0-1-1,0 0 1,0 1-1,0-1 1,0 0 0,0 1 15,0-1-31,0 0 16,0 1-1,0-1-15,0 0 31,0 1-15,0-1 0,0 0 15,0 21 0,0-21-15,0 21 15,0-21 0,0 21-15,0-21 15,0 21-15,0-21-1,0 0 17,0 1-1,0-1-15,0 0 15,0 1-16,0-1 1,0 0 0,0 1-16,0-1 15,0 0 1,0 1 0,0-1-1,0 0 1,0 1-16,0-1 31,0 0-15,0 1-1,0-1 1,0 0 0,0 1-1,0-1 1,0 0-16,0 0 47,0 21-16,20-41-15,-20 20-16,0 21 31,0-21-16,0 21 17,0-21-17,0 1 1,0-1-16,0 0 16,0 21-1,0-21 1,0 1 15,0-1-15,0 0-1,0 1 17,0-1-17,0 0 16,0 1 1,0-1-1,0 0-31,0 0 281</inkml:trace>
  <inkml:trace contextRef="#ctx0" brushRef="#br2" timeOffset="101630">2339 4673 0,'0'21'140,"0"-1"-124,0 0 0,0 0-16,0 1 15,0 19-15,0-19 16,0-1-16,0 21 16,0-21-1,0 0 1,0 1-16,0-1 15,0 0 1,0 1-16,0-1 16,0 0-1,0 1-15,0-1 16,0 0-16,0 1 16,0-1 15,0 0-16,0 1 1,0-1 15,0 0-15,0 0-16,0 1 16,0-1-1,0 0-15,-21 1 31,1-1-15,20 0 0,0 1-1,0-1 48,0 0 62,0 1-94,0 19-15,0-19-1,0-1 1,0 0 0,0 21 15,0-21-16</inkml:trace>
  <inkml:trace contextRef="#ctx0" brushRef="#br2" timeOffset="105191">855 5527 0,'0'20'47,"0"0"-32,0 1 32,21-21-31,-1 20-1,0-20 63,1-20-31,-21-1 47,-21 21-31,1 0-32,0 0-31,-1 0 15,1 0 32,20 21-31,0-1 0,0 0-1,0 1 1,0-1-1,20-20 17,1 0 15,-1 0-32,0 0 1,-20-20-1,0-21 1,0 21-16,0-1 16,0 1-16,0 0 15,0-1 95,-20 21-79,0 21-31,20-1 16,0 0-16,0 1 15,0-1-15,0 0 16,0 1-1,0-1 32,20-20-15,0 0-32,1 0 15,-1 0 1,-20-20-1,0-21-15,0 21 32,0-1 30</inkml:trace>
  <inkml:trace contextRef="#ctx0" brushRef="#br3" timeOffset="126567">368 3454 0,'0'-20'156,"-21"20"-140,21-21-16,-20 21 16,0 0-1,-21 0-15,41 21 32,-20-21-32,-1 20 15,1-20 1,0 20-16,20 1 15,0-1 1,-20 0 0,20 1-1,0 19 1,0-19 0,0-1-1,0 21 16,20-1 16,0-20-15,0 1-1,-20-1 16,21-20-32,-21 20 17,0 1-17,0-1 1,0 0-1,0 21 1,0-21 15,0 21-31,-21 0 16,1-41 0,-41 40-1,21-19 1,19-21-1,21 20-15,-20-20 32,0 0-17,-1 0-15,21 20 32,-20-20 233,20 21-234,0-1-15,0 0 0,20 1-1,-20 19 17,0-20-32,21 1 15,-21-1-15,0 0 16,0 1-1,0-1-15,0 0 16,20 1-16,0-21 16,-20 20-16,0 0 15,0 1 1,0-1-16,0 0 31,0 1-31,0-1 16,0 0-1,0 21 1,0-21 15,0 1-31,0-1 16,0 0 0,0 1-1,0-1 1,0 0-1,0 0 1,0 1 0,0 19-1,0-19-15,0-1 16,0 0-16,0 1 16,0-1-16,0 0 15,0 1-15,0 19 16,0-19 15,0-1-15,21-20-1,19 20 95,-40 1-79,21-21-15,-21 20 15,20-20-16,0 0 1,0 0 15,1 0-15,-1 0 0,21 0-16,-1 0 15,1 41-15,-21-41 16,21 0-16,0 0 15,-21 20-15,0-20 16,-20-20 234</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10-31T04:20:49.269"/>
    </inkml:context>
    <inkml:brush xml:id="br0">
      <inkml:brushProperty name="width" value="0.05" units="cm"/>
      <inkml:brushProperty name="height" value="0.05" units="cm"/>
      <inkml:brushProperty name="color" value="#00B050"/>
      <inkml:brushProperty name="fitToCurve" value="1"/>
    </inkml:brush>
    <inkml:brush xml:id="br1">
      <inkml:brushProperty name="width" value="0.035" units="cm"/>
      <inkml:brushProperty name="height" value="0.035" units="cm"/>
      <inkml:brushProperty name="color" value="#ED1C24"/>
      <inkml:brushProperty name="fitToCurve" value="1"/>
    </inkml:brush>
    <inkml:brush xml:id="br2">
      <inkml:brushProperty name="width" value="0.035" units="cm"/>
      <inkml:brushProperty name="height" value="0.035" units="cm"/>
      <inkml:brushProperty name="color" value="#3165BB"/>
      <inkml:brushProperty name="fitToCurve" value="1"/>
    </inkml:brush>
    <inkml:brush xml:id="br3">
      <inkml:brushProperty name="width" value="0.035" units="cm"/>
      <inkml:brushProperty name="height" value="0.035" units="cm"/>
      <inkml:brushProperty name="fitToCurve" value="1"/>
    </inkml:brush>
  </inkml:definitions>
  <inkml:trace contextRef="#ctx0" brushRef="#br0">874 468 0,'20'0'172,"-20"20"-156,0 21-16,0-1 15,0 1-15,0-21 16,0 41-16,0-40 16,0 19-16,0 1 15,0 0-15,0-21 16,0 20-16,0 1 16,0 0-16,0-1 15,0-19 1,0-1-16,0 21 15,0-21-15,0 21 16,0-21 0,0 21-16,0-21 15,0 21 1,0-21-16,0 0 16,0 21-16,0-21 31,0 0-31,0 1 15,0-1-15,0 0 16,0 1-16,0 40 16,0-41-16,0 41 15,0-41-15,0 21 16,0-21-16,0 21 16,0-21-1,0 21-15,0-21 16,0 1-16,0-1 15,0 0-15,0 0 16,0 21-16,0 0 16,20-1-1,1 1 1,-21-21 0,0 1-1,20-1-15,-20 0 16,20 1-1,-20 19 1,0 1 0,0-21-1,0 21 1,0-21 0,0 1-16,0-1 15,0 0 1,0 0-16,0 1 15,0 19-15,0-19 16,0-1-16,0 21 16,0-1-16,0 1 15,0-21 1,21-20-16,-21 41 16,0-21-16,20 41 15,-20 0 1,0-40-1,0 19-15,0 1 16,0-21-16,0 0 16,0 1-16,0-1 15,0 0-15,0 1 16,0-1 0,0 0-1,0 1-15,0 19 16,0-19-1,0 19-15,0 1 16,0-21 0,0 1-1,0-1-15,0 0 16,0 1 15,20 19-31,-20-20 31,0 21-31,0-21 16,0 21 0,0-21-16,21 1 15,-21-1 1,0 41-16,0-41 16,0 1-16,0 19 15,0 1-15,0 0 16,20-1-1,-20-19-15,0 19 32,0-20-17</inkml:trace>
  <inkml:trace contextRef="#ctx0" brushRef="#br0" timeOffset="1744">1036 3942 0,'82'-20'171,"-1"20"-171,20 0 16,42 0-16,-42 0 16,41 0-16,1 0 15,-42 0-15,21 0 16,-40 0-16,-1 0 16,0 0-16,-20 0 15,0 0-15,-41 0 16,41 0-16,-40 0 15,40 0-15,-21 0 16,1 0-16,20 0 16,-41 0-16,41 0 15,0 0-15,0 0 16,-41 0-16,62 0 16,-21 0-16,0 0 15,-21 0-15,41 0 16,-20 0-16,21 0 15,-62 0-15,41 0 16,0 0-16,-41 0 16,21 0-16,20 0 15,-41 0 1,0 0-16,1 0 16,19 0-16,1 0 15,-21 0-15,1 0 16,19 0-16,-19 0 15,-1 0-15,21 0 16,-1 0-16,21 0 16,-20 0-16,20 0 15,20 0-15,-20 0 16,0 0-16,0 0 16,0 0-16,20 0 15,-20 0-15,0 0 16,-20 0-16,20 0 15,-21 0-15,-19 0 16,40 0-16,-41 0 16,41 0-16,0 0 15,-20 0-15,20 0 16,-21 0-16,-20 0 16,21 0-16,-21 0 15,41 0-15,-40 0 16,40 0-16,-41 0 15,0 0-15,1 0 16,-1 0 0,21 0-16,-21 0 15,21 0 1,-21-20 0,0 20-1,1 0-15,19 0 16,1-20-1,-1 20 1,1 0-16,20-21 16,0 21-16,-20 0 15,-1 0-15,-19 0 16,19 0-16,1 0 16,0 0-16,-21 0 15,0 0-15,21 0 16,-21 0-1,21 0-15,-21 0 32,0 0-17,1-20 17,-1 20-17,0 0 1,1-20-1,-1 20-15,0 0 16,1-21 0,-1 21-16,0 0 15,1-20 48,-1 20-48,0-20 1,1-1 0,19 21-1,-19-20-15</inkml:trace>
  <inkml:trace contextRef="#ctx0" brushRef="#br0" timeOffset="5760">1199 3719 0,'0'20'0,"0"1"46</inkml:trace>
  <inkml:trace contextRef="#ctx0" brushRef="#br0" timeOffset="8449">1077 3760 0,'0'20'94,"0"21"-63,0-21-15,0 0 0,0 1-1,0-1 1,0 0-1,0 0 1,0 1 0,0-1-1,0 0-15,0 1 16,0-1 0,0 0-16,0 1 15,0-1 1,0 0-16,0 1 15,0-1 1,0 0 0,0 1-1,0-1 1,0 0-16,0 21 31,0-21-15,0 1-1,0-1-15,0 0 16,0 1 0,0-1-1,0 0 1,0 0 0,0 1 15,0-1-16,20 0 1,-20 1 0,0-1 31,0 21-16,0-21-16,21 0 1,-21 1-16,0-1 16,0 0 15,0 1-15,0-1-16,0 0 15,0 1 1,0-1-1,0 0-15,0 1 16,0-1 0,0 0-1,0 1 1,40 19 0,-40-20-1,0 21 1,0-21-1,0 1 32,0-1-31,0 0-16,0 1 47,0-1-32,0 0 1,0 1 0,0-1-1,0 0 1,0 1 0,0-1-1,0 0 1,0 1-16,0-1 15,0 0 1,0 1 0,0-1-1,20-61 235</inkml:trace>
  <inkml:trace contextRef="#ctx0" brushRef="#br1" timeOffset="16976">1138 3902 0,'20'0'47,"0"-20"-16,-20-21-15,21 41-16,-21-20 16,0-1-1,20 21-15,0-20 16,-20-21-1,41 21 1,-41-21 0,20 21 15,-20 0-15,0-1-1,41 1-15,-21 0 31,-20-1-31,21 1 16,-1 0 0,0-1-1,21 1 1,-21-41 0,1 61-1,-1-20-15,0 0 16,-20-1-1,21 21 1,-1-40 0,0 40-1,-20-21 1,21 21-16,-21-20 16,40 0-1,21-1 63,-41 21-62,1 0-16,-21-20 16,40 20-16,-19 0 15,-1 0-15,0 0 16,1 0 31,-1 0 0,21 0-32,-21 0-15,0 20 16,21 1-16,0-21 15,-1 20-15,-40 0 16,21-20-16,-1 21 16,0-1-1,0 0 1,1 1 0,-1-1-1,0 0-15,1 21 16,-1-1-1,0-40-15,-20 21 16,21-1-16,-1 0 16,0 21-16,1-41 15,-21 20-15,0 1 16,20-1-16,0-20 16,1 41-16,-21-21 31,0 0-16,40 1 1,-19 19 0,19-19-1,-40 19-15,21-40 16,-1 41-16,0-1 16,1-19 15,-21-1-16,20 0-15,-20 1 16,20-21 0,-20 20-16,20-20 15,-20 20-15,0 1 16,41 19-16,-21-19 16,1-1-16,19 21 15,-19-21 1,-1 21-16,0-41 15,21 40 1,-21-40-16,1 21 16,-1-21-1,0 40 1,1-40 0,-1 21-16,0-21 15,-20 20-15,41 0 16,-21 0-1,21 21 1,-41-21 0,40-20-16,-40 21 15,41-1-15,-21 0 16,21 1 0,0-1-16,-1 21 15,-19-41 1,-1 0-1,21 40-15,-1-40 32,-19 0-32,19 0 15,-19 0 1,-1 21-16,0-21 16,1 0-16,-1 0 15,0 20-15,0-20 31,21 0-15,-21 0 0,21 0-16,0 0 31,-21 0-15,0 0-16,1 0 15,19-20-15,-19 20 16,-1-21-16,21 1 15,-1-21 1,-19 21-16,-1 0 16,0-1-16,1 1 15,19 0-15,-40-1 16,41-19-16,-21-1 16,0 21-1,-20 0-15,21-1 16,-1 1-1,0-21-15,1 21 16,-21 0 0,20-1-16,21-40 15,-21 21 1,-20-1 0,41 0-1,-41 21 1,0 0-1,20-1-15,-20 1 16,0 0 0,20-21-16,1 41 15,-21-20-15,0 0 16,20-1 0,0-19-16,1 40 15,-21-41-15,20 0 16,0 1-1,1 19 1,-21 1-16,20 20 16,-20-41-16,20 21 15,-20 0-15,20-1 16,1 1-16,-1-21 16,-20 21-1,20 0 1,1-1-1,-21 1 1,20 0 0,0 0-1,1 20 1,-21-21-16,0 1 16,20 0-1,0 20 1,1-21-1,-1 1 17,-20 0-32,20 20 15,1-21-15,-1 1 32,0 20-1,1 0 16,-1-41-32,0 41-15,1 0 16,-1 0 0,21 0-16,-21 0 31,0 0 16,0 0-32,1 0 1,-1 0 0,0-20-16,1 20 78,-1 0-47,0 0-15,1 20-16,19-20 15,21 41-15,-40-21 16,19 1-16,1 19 15,0 1-15,-1-21 16,1 21-16,-21-21 16,0-20-16,1 20 15,-1-20-15,-20 21 16,20-21 0,-20 20-1,41 0 1,-41 1-16,20-21 15,21 61-15,-41-41 16,20-20-16,1 41 16,-1-21-16,0 21 15,1-1 17,-1-19-32,0-1 15,-20 21-15,41-21 16,-41 0-16,20 1 15,-20-1 1,0 0-16,41 0 16,-41 1-16,20 19 15,1 1-15,-1-21 16,0 21-16,-20-21 16,20 21-1,21-21-15,-41 1 16,20-1-1,1 21 1,-1-21 0,0-20-16,-20 20 15,0 1 1,41 19-16,0 21 16,-21-61-1,-20 20-15,20-20 16,1 41-16,-21-21 15,20-20 1,0 21-16,-20-1 16,21-20-1,-1 20 17,0-20-17,21 0 95,-21 0-110,1-20 15,-21 0-15,40 20 16,-20-21-16,1-19 15,-1 40 1,0-21-16,1-19 16,-21 20-1,20 20-15,0-41 16,-20 0 0,0 21-16,0-21 15,21 21-15,-21 0 16,0-1-16,0 1 15,20 0-15,-20-1 16,0-19-16,0 19 16,20 1-16,-20-41 15,0 41 1,0-1 0,0 1-1,0 0 1,0-21-1,0 21 1,41 0 0,-41-1-16,0 1 15,0-21 1,0 21-16,0-21 16,0 21-16,0-21 15,20 21-15,-20 0 31,0-1-15,0 1 0,0 0-1,0-1 17,41-19-32,-41-1 31,0 21-16,20 20 1,-20-41 0,21 21-1,-21 0-15,20 20 16,-20-21 0,0 1-1,20 20 1,1-41-1,-21 21 1,20 0 47,0-21-32,-40 21 63</inkml:trace>
  <inkml:trace contextRef="#ctx0" brushRef="#br2" timeOffset="33503">1199 3882 0,'20'0'141,"0"0"359,1 20-484,-1 0 15,-20 0-15,20 1-1,1 19 1,-1-40-1,-20 21 32,20-1-15,-20 0 14,0 1-46,21-1 16,-1 0 15,0 1-15,-20-1 0,21-20-16,-21 20 15,20-20-15,-20 21 16,20 19-1,1-19 1,-1-1-16,0 0 31,-20 1 16,21-1-47,-1-20 16,0 20-1,1-20 95,-1 0-95,20 21 1,-19-21 0,19 0 46,-19 0-31,19 0-15,-19 0 15,-1 0-15,21 0-16,-1 0 16,-19 0-1,-1 0 16,0 0-15,1 0-16,-21-21 47,61 1-47,-61 0 31,40 20-31,-40-21 16,21 21-1,-1-20 1,0 0-16,0-1 16,1 21-1,-21-20-15,20 0 16,0-1-16,1 21 16,-21-20-16,20 0 15,0-1-15,1 21 16,-21-40-16,40 19 15,-40 1-15,21 0 16,-1-1-16,0 1 16,1 0-1,-21-1-15,40-19 16,-19 20 0,-1-21-16,0 41 15,1-20-15,-1-21 31,0 21-15,1-1 0,-1 1-1,0 0 1,0-21 0,1 21-1,-21-21-15,20 41 16,-20-20-1,20-1 1,1 1 0,-21 0-1,20 20-15,-20-21 16,20 1-16,21 0 47,-41-1-16,20 1-15,1 20 46,-1 0-62,-20-20 16,20 20-16,21 0 15,-21 0 1,1 0-16,19-41 16,-19 41-1,-1 0 110,21 0-78,-21 0-31,0 0-16,21 0 15,-1 21 1,-19-21 15,-1 0-15,0 20 0,21 0-16,-41 0 78,20-20-63,41 61 1,-20-61-16,0 61 16,-21-61-16,0 21 15,1-21 1,-1 40-16,21-19 15,-41-1 1,20 0-16,20-20 16,-19 21-1,-21-1-15,20 0 16,0-20-16,-20 21 16,21-1-16,-21 0 15,40 21 1,-40-21-1,21 1-15,-21 19 16,20-20-16,0 1 16,1-1-1,-1 21 1,-20-21 0,0 0-1,20-20-15,-20 21 16,21-21-16,-21 40 15,20-40-15,0 21 16,-20 19-16,21-40 16,-21 21-1,20 19-15,0-40 16,-20 21-16,21-21 16,-21 20-16,0 0 15,20-20-15,-20 21 16,20-21-16,1 20 15,-21 0 1,20 1-16,20-1 16,-40 0-1,21 0-15,-1 1 32,0-1-17,1 0 1,-1 1-1,0-1 1,1 0 0,40 21-16,-41-21 15,0-20 79,-20 41-78,41-21-1,-21-20-15,-20 21 16,41-21-16,-21 20 109,21-20-77,0 0-32,-1 0 15,-20-20-15,21 20 16,-21-21-16,-20 1 31,41 0-31,0-1 16,-21-19-1,0 40 1,21-41-16,-21 21 16,1-1-16,-1 1 15,-20 0-15,20-1 16,1 1-1,-1-20 1,21 19-16,-41 1 16,20-21-16,0 21 15,1 0-15,-1-21 16,-20 21-16,40-1 16,-19-19-16,-1 19 15,0 1 1,1 0-1,-21-1-15,20 1 16,0-21 0,1 21-1,-21 0-15,20-1 16,0 1 0,1 0-16,-1 20 15,-20-20-15,20-1 16,1 1-16,-1-21 15,21 41-15,-41-40 16,20 40-16,-20-21 16,0 1-16,61 0 15,-61-1-15,41 1 16,-21-21 0,0 1-1,0 19 1,1 21-16,-21-20 15,20 20 1,0 0-16,1-20 16,-21-1 15,20 21-15,0-20-16,1 0 15,-21-1 1,20 21 15,0 0 0,1-20-15,-1 20 0,0-20-16,21 0 15,-21 20 1,1 0-1,-1 0 1,0 0 0,21 0-1,-21 0 1,1 0 125,-1 0-126,0 0 1,21 0-16,20 60 15,-21-39-15,21 19 16,0-40-16,-40 41 16,19-21-16,-19 1 31,-1-1 0,0 0-31,21 1 16,-21-1-16,1-20 15,-21 20-15,20 1 16,0-1-16,0-20 16,-20 20-16,21 1 15,-1-1-15,0-20 16,-20 20-16,21 1 16,-1-1-16,-20 0 15,20 1-15,21 19 31,-21-20-31,1 1 16,-1-1 0,0 0-16,21 1 31,-41-1-15,20-20 30,1 20-30,-21 1 0,40-1-16,-40 0 15,21-20 1,-21 21 0,20-1-1,-20 0 1,20-20-16,1 41 15,-1-21 17,-20 1-17,20-21 1,-20 20 265,20-20-265,-20 20 15,21-20 16,-1 0 15,21 0 32,-41-20-31</inkml:trace>
  <inkml:trace contextRef="#ctx0" brushRef="#br3" timeOffset="40975">0 41 0,'0'20'16,"0"1"15,20-1-31,-20 0 16,21 1-1,-1 19 1,-20-19-1,20 19 1,-20-19-16,41 40 16,-1-21-1,-40-20-15,0 1 16,21-1 0,-1-20 15,0 0-16,1 0 1,19 0 0,1 0-16,20 0 31,-41-20-15,1-21-16,-1-20 15,0 21 1,1 19-16,-21-19 15,0 19 1,0 1 0,0 0-1,0-1-15,0 1 16,0 0 0,0-1-16,0 1 31,0-21 0,-21 41 63,1 82-63,0-21-15,-1 20-16,1 0 15,0 21-15,-21-1 16,21-40-16,-1-20 16,21 20-16,0 0 15,-20-20-15,20 20 16,-20-21-16,20 1 15,0-1-15,-21 1 16,21 0-16,-20-41 16,20 40-16,0-19 15,-20 19 1,-1-40-16,21 21 16,0-1-16,0 0 31</inkml:trace>
  <inkml:trace contextRef="#ctx0" brushRef="#br3" timeOffset="43887">6746 2906 0,'-61'41'94,"61"-21"-79,-61 61-15,41-60 16,0 40-16,-1-41 16,21 0-16,-20-20 15,0-20 141</inkml:trace>
  <inkml:trace contextRef="#ctx0" brushRef="#br3" timeOffset="44728">6523 2866 0,'0'20'63,"0"0"-63,0 0 16,20 1-16,-20-1 15,20 0-15,1 41 16,-21-40-1,20 19-15,0-19 16,-20-1 0,0 0-1,21 1 1,-1-21 0,-20 20-1,20-20 16,-20 20-15,21 1 15,-21-1-15,20-20 0</inkml:trace>
  <inkml:trace contextRef="#ctx0" brushRef="#br3" timeOffset="46888">6604 3048 0,'0'21'219,"0"19"-172,0-19-32,-20 19 32,20-19 203,-21 19 0,21-19-250,-20-1 16,0 0 0</inkml:trace>
  <inkml:trace contextRef="#ctx0" brushRef="#br3" timeOffset="51760">731 3922 0,'21'0'125,"19"0"-125,1 0 16,0 0-16,-21 0 15,0 0-15,1 0 16,-1 0 0,0 0 15,1 0-31,-1 0 62,0 0-46</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10-31T04:22:00.109"/>
    </inkml:context>
    <inkml:brush xml:id="br0">
      <inkml:brushProperty name="width" value="0.035" units="cm"/>
      <inkml:brushProperty name="height" value="0.035" units="cm"/>
      <inkml:brushProperty name="fitToCurve" value="1"/>
    </inkml:brush>
  </inkml:definitions>
  <inkml:trace contextRef="#ctx0" brushRef="#br0">0 0 0</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8-30T04:14:50.336"/>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92 0,'24'0'156,"25"0"-156,-25-25 16,25 25-16,-25 0 15,1 0 1,-1 0-16,1 0 15,24 0-15,-25 0 16,25 0 0,-25 0-16,25 0 15,-24 0-15,-1 0 16,25 0 0,-25 0 15,1 0-16,-1 0-15,25 0 32,-25 0-32,25 0 15,-24 0 1,-1 0-16,0 0 16,1 0-16,-1 0 15,1 0 1,-1 0-16,1 0 15,23 0-15,-23 0 16,24 0-16,-25 0 16,25 0-16,-25 0 15,25 0-15,-24 0 16,-1 0-16,25 0 16,-25 0-16,25 0 15,-24 0-15,23 0 16,-23 0-16,-1 0 15,25 0-15,24 0 16,-48 0 0,24 0-1,0 0 1,-1 0-16,1 0 16,0 0-1,0 0 1,0 0-1,-25 0-15,49 0 16,-48 0-16,24 0 16,-25 0-16,1 0 15,23 0-15,-23 0 16,-1 0 0,1 0-16,-1 0 15,1 0 1,-1 0-16,0 0 15,25 0-15,-24 0 16,24 0 0,-1 0-1,-23 0 1,-1 0-16,1 0 16,-1 0-1,0 0 1,1 0-1,-1 0-15,1 0 16,24 0 0,-25 0-1,0 0 1,25 0-16,0 0 16,-24 0 15,-1 0-16,0 0-15,1 0 16,-1 0-16,1 0 16,-1 0-16,1 0 15,-1 0-15,0 0 16,25 0-16,-24 0 16,23 0 15,-23 0-31,24 0 15,-25 0 1,1 0-16,-1 0 16,0 0-1,25 0 1,-24 0 0,24 0-1,-25 0 1,25 0-1,-25 0 1,25 0 15,-24 0-15,23 0 0,-23 0-1,24 0 1,-25 0-16,25 0 47,-25 0 140,1 0-140,-1 0-47,1 0 16,23 0-16,-23 0 15,24 0 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 y="746125"/>
            <a:ext cx="6629400" cy="37290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724202"/>
            <a:ext cx="5486400" cy="447556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00B050"/>
                </a:solidFill>
              </a:defRPr>
            </a:lvl1pPr>
          </a:lstStyle>
          <a:p>
            <a:r>
              <a:rPr lang="en-US" dirty="0"/>
              <a:t>Click to edit Master title style</a:t>
            </a:r>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002060">
                    <a:alpha val="70000"/>
                  </a:srgbClr>
                </a:solidFill>
              </a:defRPr>
            </a:lvl1pPr>
          </a:lstStyle>
          <a:p>
            <a:fld id="{51F2954F-EE9A-48FA-8927-4E69DA2B8F54}" type="datetime1">
              <a:rPr lang="en-US" smtClean="0"/>
              <a:t>1/24/19</a:t>
            </a:fld>
            <a:endParaRPr lang="en-US" dirty="0"/>
          </a:p>
        </p:txBody>
      </p:sp>
    </p:spTree>
    <p:extLst>
      <p:ext uri="{BB962C8B-B14F-4D97-AF65-F5344CB8AC3E}">
        <p14:creationId xmlns:p14="http://schemas.microsoft.com/office/powerpoint/2010/main" val="415234873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00B050"/>
                </a:solidFill>
              </a:defRPr>
            </a:lvl1pPr>
          </a:lstStyle>
          <a:p>
            <a:r>
              <a:rPr lang="en-US" dirty="0"/>
              <a:t>Click to edit Master title style</a:t>
            </a:r>
          </a:p>
        </p:txBody>
      </p:sp>
      <p:sp>
        <p:nvSpPr>
          <p:cNvPr id="3" name="Content Placeholder 2"/>
          <p:cNvSpPr>
            <a:spLocks noGrp="1"/>
          </p:cNvSpPr>
          <p:nvPr>
            <p:ph idx="1"/>
          </p:nvPr>
        </p:nvSpPr>
        <p:spPr>
          <a:xfrm>
            <a:off x="4665518" y="748144"/>
            <a:ext cx="4405746" cy="40108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9" name="Date Placeholder 8"/>
          <p:cNvSpPr>
            <a:spLocks noGrp="1"/>
          </p:cNvSpPr>
          <p:nvPr>
            <p:ph type="dt" sz="half" idx="10"/>
          </p:nvPr>
        </p:nvSpPr>
        <p:spPr/>
        <p:txBody>
          <a:bodyPr/>
          <a:lstStyle/>
          <a:p>
            <a:fld id="{2BD644C9-7BC7-4D6F-B8D9-1CF000CA5F8E}" type="datetime1">
              <a:rPr lang="en-US" smtClean="0"/>
              <a:t>1/24/19</a:t>
            </a:fld>
            <a:endParaRPr lang="en-US"/>
          </a:p>
        </p:txBody>
      </p:sp>
      <p:sp>
        <p:nvSpPr>
          <p:cNvPr id="10" name="Footer Placeholder 9"/>
          <p:cNvSpPr>
            <a:spLocks noGrp="1"/>
          </p:cNvSpPr>
          <p:nvPr>
            <p:ph type="ftr" sz="quarter" idx="11"/>
          </p:nvPr>
        </p:nvSpPr>
        <p:spPr>
          <a:xfrm>
            <a:off x="603504" y="4677156"/>
            <a:ext cx="3843598" cy="240030"/>
          </a:xfrm>
          <a:prstGeom prst="rect">
            <a:avLst/>
          </a:prstGeom>
        </p:spPr>
        <p:txBody>
          <a:bodyPr/>
          <a:lstStyle>
            <a:lvl1pPr>
              <a:defRPr>
                <a:solidFill>
                  <a:srgbClr val="FFFFFF">
                    <a:alpha val="70000"/>
                  </a:srgbClr>
                </a:solidFill>
              </a:defRPr>
            </a:lvl1pPr>
          </a:lstStyle>
          <a:p>
            <a:endParaRPr lang="en-US"/>
          </a:p>
        </p:txBody>
      </p:sp>
    </p:spTree>
    <p:extLst>
      <p:ext uri="{BB962C8B-B14F-4D97-AF65-F5344CB8AC3E}">
        <p14:creationId xmlns:p14="http://schemas.microsoft.com/office/powerpoint/2010/main" val="361903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00B050"/>
                </a:solidFill>
              </a:defRPr>
            </a:lvl1pPr>
          </a:lstStyle>
          <a:p>
            <a:r>
              <a:rPr lang="en-US" dirty="0"/>
              <a:t>Click to edit Master title style</a:t>
            </a:r>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03DAB19-1AC9-42C4-92E0-1D4CE97CC0B3}" type="datetime1">
              <a:rPr lang="en-US" smtClean="0"/>
              <a:t>1/24/19</a:t>
            </a:fld>
            <a:endParaRPr lang="en-US"/>
          </a:p>
        </p:txBody>
      </p:sp>
    </p:spTree>
    <p:extLst>
      <p:ext uri="{BB962C8B-B14F-4D97-AF65-F5344CB8AC3E}">
        <p14:creationId xmlns:p14="http://schemas.microsoft.com/office/powerpoint/2010/main" val="23271877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891539"/>
            <a:ext cx="9144000" cy="39714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6C72BE-1EB1-4D3D-82B3-E7DC2624987E}" type="datetime1">
              <a:rPr lang="en-US" smtClean="0"/>
              <a:t>1/24/19</a:t>
            </a:fld>
            <a:endParaRPr lang="en-US"/>
          </a:p>
        </p:txBody>
      </p:sp>
      <p:sp>
        <p:nvSpPr>
          <p:cNvPr id="9" name="Slide Number Placeholder 6">
            <a:extLst>
              <a:ext uri="{FF2B5EF4-FFF2-40B4-BE49-F238E27FC236}">
                <a16:creationId xmlns:a16="http://schemas.microsoft.com/office/drawing/2014/main" id="{D9D80E00-DEAC-45D7-B0EC-A4178BB9A641}"/>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2204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895800"/>
            <a:ext cx="4390264" cy="38632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895800"/>
            <a:ext cx="4572000" cy="38632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1EC4751-02B4-4942-A113-166F753AA363}" type="datetime1">
              <a:rPr lang="en-US" smtClean="0"/>
              <a:t>1/24/19</a:t>
            </a:fld>
            <a:endParaRPr lang="en-US"/>
          </a:p>
        </p:txBody>
      </p:sp>
      <p:sp>
        <p:nvSpPr>
          <p:cNvPr id="7" name="Slide Number Placeholder 6">
            <a:extLst>
              <a:ext uri="{FF2B5EF4-FFF2-40B4-BE49-F238E27FC236}">
                <a16:creationId xmlns:a16="http://schemas.microsoft.com/office/drawing/2014/main" id="{A54D4DE1-88E5-4010-9E96-C865E3F1BA78}"/>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362954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948936"/>
            <a:ext cx="4425891"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1" y="1534396"/>
            <a:ext cx="4425892" cy="3110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90354" y="1534396"/>
            <a:ext cx="4425891" cy="311033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690354" y="948936"/>
            <a:ext cx="4438464"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7" name="Date Placeholder 6"/>
          <p:cNvSpPr>
            <a:spLocks noGrp="1"/>
          </p:cNvSpPr>
          <p:nvPr>
            <p:ph type="dt" sz="half" idx="10"/>
          </p:nvPr>
        </p:nvSpPr>
        <p:spPr/>
        <p:txBody>
          <a:bodyPr/>
          <a:lstStyle/>
          <a:p>
            <a:fld id="{8DFD86F5-1073-4EBF-BAB9-80DF352807D1}" type="datetime1">
              <a:rPr lang="en-US" smtClean="0"/>
              <a:t>1/24/19</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9" name="Slide Number Placeholder 6">
            <a:extLst>
              <a:ext uri="{FF2B5EF4-FFF2-40B4-BE49-F238E27FC236}">
                <a16:creationId xmlns:a16="http://schemas.microsoft.com/office/drawing/2014/main" id="{79453041-3D19-452C-A72D-7B398299A640}"/>
              </a:ext>
            </a:extLst>
          </p:cNvPr>
          <p:cNvSpPr>
            <a:spLocks noGrp="1"/>
          </p:cNvSpPr>
          <p:nvPr>
            <p:ph type="sldNum" sz="quarter" idx="1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274595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4B242-A112-40FA-B30F-F44D6727C9BE}" type="datetime1">
              <a:rPr lang="en-US" smtClean="0"/>
              <a:t>1/24/19</a:t>
            </a:fld>
            <a:endParaRPr lang="en-US"/>
          </a:p>
        </p:txBody>
      </p:sp>
      <p:sp>
        <p:nvSpPr>
          <p:cNvPr id="5" name="Slide Number Placeholder 6">
            <a:extLst>
              <a:ext uri="{FF2B5EF4-FFF2-40B4-BE49-F238E27FC236}">
                <a16:creationId xmlns:a16="http://schemas.microsoft.com/office/drawing/2014/main" id="{BCB409B5-A817-4350-8707-32EE46DD2EAF}"/>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8817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0" y="0"/>
            <a:ext cx="9144000"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0" y="891539"/>
            <a:ext cx="9144000" cy="396242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4853965"/>
            <a:ext cx="742384"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7D6B663-8DAB-4EA1-B019-BBACB021B42A}" type="datetime1">
              <a:rPr lang="en-US" smtClean="0"/>
              <a:t>1/24/19</a:t>
            </a:fld>
            <a:endParaRPr lang="en-US"/>
          </a:p>
        </p:txBody>
      </p:sp>
      <p:cxnSp>
        <p:nvCxnSpPr>
          <p:cNvPr id="8" name="Straight Connector 7">
            <a:extLst>
              <a:ext uri="{FF2B5EF4-FFF2-40B4-BE49-F238E27FC236}">
                <a16:creationId xmlns:a16="http://schemas.microsoft.com/office/drawing/2014/main" id="{1C9E9E6B-91A3-4557-B33F-D9C439492E74}"/>
              </a:ext>
            </a:extLst>
          </p:cNvPr>
          <p:cNvCxnSpPr/>
          <p:nvPr userDrawn="1"/>
        </p:nvCxnSpPr>
        <p:spPr>
          <a:xfrm>
            <a:off x="0" y="4824469"/>
            <a:ext cx="9144000" cy="22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F56E57FB-B570-4735-AF29-B0AFEEDA216B}"/>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4108759851"/>
      </p:ext>
    </p:extLst>
  </p:cSld>
  <p:clrMap bg1="lt1" tx1="dk1" bg2="lt2" tx2="dk2" accent1="accent1" accent2="accent2" accent3="accent3" accent4="accent4" accent5="accent5" accent6="accent6" hlink="hlink" folHlink="folHlink"/>
  <p:sldLayoutIdLst>
    <p:sldLayoutId id="2147484581" r:id="rId1"/>
    <p:sldLayoutId id="2147484588" r:id="rId2"/>
    <p:sldLayoutId id="2147484583" r:id="rId3"/>
    <p:sldLayoutId id="2147484582" r:id="rId4"/>
    <p:sldLayoutId id="2147484584" r:id="rId5"/>
    <p:sldLayoutId id="2147484585" r:id="rId6"/>
    <p:sldLayoutId id="2147484586" r:id="rId7"/>
  </p:sldLayoutIdLst>
  <p:hf hdr="0" ftr="0"/>
  <p:txStyles>
    <p:titleStyle>
      <a:lvl1pPr algn="l" defTabSz="685800" rtl="0" eaLnBrk="1" latinLnBrk="0" hangingPunct="1">
        <a:lnSpc>
          <a:spcPct val="90000"/>
        </a:lnSpc>
        <a:spcBef>
          <a:spcPct val="0"/>
        </a:spcBef>
        <a:buNone/>
        <a:defRPr sz="2100" kern="1200" cap="all" spc="150" baseline="0">
          <a:solidFill>
            <a:srgbClr val="00B050"/>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4.xml"/><Relationship Id="rId5" Type="http://schemas.openxmlformats.org/officeDocument/2006/relationships/image" Target="../media/image4.emf"/><Relationship Id="rId4" Type="http://schemas.openxmlformats.org/officeDocument/2006/relationships/customXml" Target="../ink/ink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1736-0092-4CFC-AE3A-2559DEAE0412}"/>
              </a:ext>
            </a:extLst>
          </p:cNvPr>
          <p:cNvSpPr>
            <a:spLocks noGrp="1"/>
          </p:cNvSpPr>
          <p:nvPr>
            <p:ph type="title"/>
          </p:nvPr>
        </p:nvSpPr>
        <p:spPr/>
        <p:txBody>
          <a:bodyPr/>
          <a:lstStyle/>
          <a:p>
            <a:r>
              <a:rPr lang="en-US"/>
              <a:t>Random forest</a:t>
            </a:r>
            <a:endParaRPr lang="en-US" dirty="0"/>
          </a:p>
        </p:txBody>
      </p:sp>
      <p:sp>
        <p:nvSpPr>
          <p:cNvPr id="3" name="Content Placeholder 2">
            <a:extLst>
              <a:ext uri="{FF2B5EF4-FFF2-40B4-BE49-F238E27FC236}">
                <a16:creationId xmlns:a16="http://schemas.microsoft.com/office/drawing/2014/main" id="{4DD89078-0302-4252-92AA-B61C585C2CCF}"/>
              </a:ext>
            </a:extLst>
          </p:cNvPr>
          <p:cNvSpPr>
            <a:spLocks noGrp="1"/>
          </p:cNvSpPr>
          <p:nvPr>
            <p:ph idx="1"/>
          </p:nvPr>
        </p:nvSpPr>
        <p:spPr/>
        <p:txBody>
          <a:bodyPr>
            <a:normAutofit/>
          </a:bodyPr>
          <a:lstStyle/>
          <a:p>
            <a:r>
              <a:rPr lang="en-US" sz="1600" dirty="0"/>
              <a:t>What it is?</a:t>
            </a:r>
          </a:p>
          <a:p>
            <a:r>
              <a:rPr lang="en-US" sz="1600" dirty="0"/>
              <a:t>python implementation</a:t>
            </a:r>
          </a:p>
          <a:p>
            <a:r>
              <a:rPr lang="en-US" sz="1600" dirty="0"/>
              <a:t>Use cases</a:t>
            </a:r>
          </a:p>
        </p:txBody>
      </p:sp>
      <p:sp>
        <p:nvSpPr>
          <p:cNvPr id="4" name="Text Placeholder 3">
            <a:extLst>
              <a:ext uri="{FF2B5EF4-FFF2-40B4-BE49-F238E27FC236}">
                <a16:creationId xmlns:a16="http://schemas.microsoft.com/office/drawing/2014/main" id="{61B58D71-FE48-445E-86F6-E02D421D58E8}"/>
              </a:ext>
            </a:extLst>
          </p:cNvPr>
          <p:cNvSpPr>
            <a:spLocks noGrp="1"/>
          </p:cNvSpPr>
          <p:nvPr>
            <p:ph type="body" sz="half" idx="2"/>
          </p:nvPr>
        </p:nvSpPr>
        <p:spPr/>
        <p:txBody>
          <a:bodyPr/>
          <a:lstStyle/>
          <a:p>
            <a:endParaRPr lang="en-US" dirty="0"/>
          </a:p>
        </p:txBody>
      </p:sp>
      <p:sp>
        <p:nvSpPr>
          <p:cNvPr id="5" name="Date Placeholder 4">
            <a:extLst>
              <a:ext uri="{FF2B5EF4-FFF2-40B4-BE49-F238E27FC236}">
                <a16:creationId xmlns:a16="http://schemas.microsoft.com/office/drawing/2014/main" id="{F67C6174-A7D1-46F6-8B1D-CE5A4FD5EAEE}"/>
              </a:ext>
            </a:extLst>
          </p:cNvPr>
          <p:cNvSpPr>
            <a:spLocks noGrp="1"/>
          </p:cNvSpPr>
          <p:nvPr>
            <p:ph type="dt" sz="half" idx="10"/>
          </p:nvPr>
        </p:nvSpPr>
        <p:spPr/>
        <p:txBody>
          <a:bodyPr/>
          <a:lstStyle/>
          <a:p>
            <a:fld id="{2BD644C9-7BC7-4D6F-B8D9-1CF000CA5F8E}" type="datetime1">
              <a:rPr lang="en-US" smtClean="0"/>
              <a:t>1/24/19</a:t>
            </a:fld>
            <a:endParaRPr lang="en-US"/>
          </a:p>
        </p:txBody>
      </p:sp>
    </p:spTree>
    <p:extLst>
      <p:ext uri="{BB962C8B-B14F-4D97-AF65-F5344CB8AC3E}">
        <p14:creationId xmlns:p14="http://schemas.microsoft.com/office/powerpoint/2010/main" val="4271891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BF6D-3E5F-4ECB-91FC-A3AC9A033CDA}"/>
              </a:ext>
            </a:extLst>
          </p:cNvPr>
          <p:cNvSpPr>
            <a:spLocks noGrp="1"/>
          </p:cNvSpPr>
          <p:nvPr>
            <p:ph type="title"/>
          </p:nvPr>
        </p:nvSpPr>
        <p:spPr/>
        <p:txBody>
          <a:bodyPr/>
          <a:lstStyle/>
          <a:p>
            <a:r>
              <a:rPr lang="en-US" dirty="0"/>
              <a:t>So ..</a:t>
            </a:r>
          </a:p>
        </p:txBody>
      </p:sp>
      <p:sp>
        <p:nvSpPr>
          <p:cNvPr id="3" name="Content Placeholder 2">
            <a:extLst>
              <a:ext uri="{FF2B5EF4-FFF2-40B4-BE49-F238E27FC236}">
                <a16:creationId xmlns:a16="http://schemas.microsoft.com/office/drawing/2014/main" id="{D03784DD-1D98-4790-96F3-7691AC0FAC0C}"/>
              </a:ext>
            </a:extLst>
          </p:cNvPr>
          <p:cNvSpPr>
            <a:spLocks noGrp="1"/>
          </p:cNvSpPr>
          <p:nvPr>
            <p:ph idx="1"/>
          </p:nvPr>
        </p:nvSpPr>
        <p:spPr/>
        <p:txBody>
          <a:bodyPr/>
          <a:lstStyle/>
          <a:p>
            <a:r>
              <a:rPr lang="en-US" dirty="0"/>
              <a:t>Decisions are made at each tree (at the leaf node by default, or it can be made at an intermediate level as well)</a:t>
            </a:r>
          </a:p>
          <a:p>
            <a:r>
              <a:rPr lang="en-US" dirty="0"/>
              <a:t>Averaging of decisions</a:t>
            </a:r>
          </a:p>
          <a:p>
            <a:endParaRPr lang="en-US" dirty="0"/>
          </a:p>
          <a:p>
            <a:r>
              <a:rPr lang="en-US" dirty="0"/>
              <a:t>Each tree gets to see subset of data and features. </a:t>
            </a:r>
          </a:p>
          <a:p>
            <a:r>
              <a:rPr lang="en-US" dirty="0"/>
              <a:t>Each tree gives different result. </a:t>
            </a:r>
          </a:p>
          <a:p>
            <a:r>
              <a:rPr lang="en-US" dirty="0"/>
              <a:t>Hence there is very possibility of </a:t>
            </a:r>
            <a:r>
              <a:rPr lang="en-US" dirty="0">
                <a:solidFill>
                  <a:srgbClr val="0070C0"/>
                </a:solidFill>
              </a:rPr>
              <a:t>HIGH VARIANCE </a:t>
            </a:r>
            <a:r>
              <a:rPr lang="en-US" dirty="0"/>
              <a:t>model. So how is it that RF is considered the most favored model? </a:t>
            </a:r>
          </a:p>
          <a:p>
            <a:endParaRPr lang="en-US" dirty="0"/>
          </a:p>
          <a:p>
            <a:r>
              <a:rPr lang="en-US" dirty="0"/>
              <a:t>The idea is that each tree is random and hence their outcomes will vary.  </a:t>
            </a:r>
          </a:p>
          <a:p>
            <a:r>
              <a:rPr lang="en-US" dirty="0"/>
              <a:t>The assumption is that the </a:t>
            </a:r>
            <a:r>
              <a:rPr lang="en-US" dirty="0">
                <a:highlight>
                  <a:srgbClr val="FFFF00"/>
                </a:highlight>
              </a:rPr>
              <a:t>variables aren’t corelated</a:t>
            </a:r>
            <a:r>
              <a:rPr lang="en-US" dirty="0"/>
              <a:t>, hence their decisions will be random</a:t>
            </a:r>
          </a:p>
          <a:p>
            <a:r>
              <a:rPr lang="en-US" dirty="0"/>
              <a:t>And the averaging of decisions will lead to better performance of the mode.</a:t>
            </a:r>
          </a:p>
          <a:p>
            <a:endParaRPr lang="en-US" dirty="0"/>
          </a:p>
          <a:p>
            <a:r>
              <a:rPr lang="en-US" dirty="0"/>
              <a:t>If the variables are co-related then RF will not help much</a:t>
            </a:r>
          </a:p>
          <a:p>
            <a:endParaRPr lang="en-US" dirty="0"/>
          </a:p>
          <a:p>
            <a:endParaRPr lang="en-US" dirty="0"/>
          </a:p>
        </p:txBody>
      </p:sp>
      <p:sp>
        <p:nvSpPr>
          <p:cNvPr id="4" name="Date Placeholder 3">
            <a:extLst>
              <a:ext uri="{FF2B5EF4-FFF2-40B4-BE49-F238E27FC236}">
                <a16:creationId xmlns:a16="http://schemas.microsoft.com/office/drawing/2014/main" id="{8C660D50-45B1-4592-A1F6-6FD57DF91ADA}"/>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357EF234-4BE2-4DC5-8FB0-3887650970A7}"/>
              </a:ext>
            </a:extLst>
          </p:cNvPr>
          <p:cNvSpPr>
            <a:spLocks noGrp="1"/>
          </p:cNvSpPr>
          <p:nvPr>
            <p:ph type="sldNum" sz="quarter" idx="4"/>
          </p:nvPr>
        </p:nvSpPr>
        <p:spPr/>
        <p:txBody>
          <a:bodyPr/>
          <a:lstStyle/>
          <a:p>
            <a:r>
              <a:rPr lang="en-US"/>
              <a:t>Slide no. </a:t>
            </a:r>
            <a:fld id="{7240F3D1-AE27-48C7-9FC9-EF8542F23A88}" type="slidenum">
              <a:rPr lang="en-US" smtClean="0"/>
              <a:pPr/>
              <a:t>10</a:t>
            </a:fld>
            <a:endParaRPr lang="en-US" dirty="0"/>
          </a:p>
        </p:txBody>
      </p:sp>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id="{5CDAE159-427E-427D-ADFA-3ABB066D71C9}"/>
                  </a:ext>
                </a:extLst>
              </p14:cNvPr>
              <p14:cNvContentPartPr/>
              <p14:nvPr/>
            </p14:nvContentPartPr>
            <p14:xfrm>
              <a:off x="6481296" y="2838154"/>
              <a:ext cx="2648520" cy="1919160"/>
            </p14:xfrm>
          </p:contentPart>
        </mc:Choice>
        <mc:Fallback xmlns="">
          <p:pic>
            <p:nvPicPr>
              <p:cNvPr id="25" name="Ink 24">
                <a:extLst>
                  <a:ext uri="{FF2B5EF4-FFF2-40B4-BE49-F238E27FC236}">
                    <a16:creationId xmlns:a16="http://schemas.microsoft.com/office/drawing/2014/main" id="{5CDAE159-427E-427D-ADFA-3ABB066D71C9}"/>
                  </a:ext>
                </a:extLst>
              </p:cNvPr>
              <p:cNvPicPr/>
              <p:nvPr/>
            </p:nvPicPr>
            <p:blipFill>
              <a:blip r:embed="rId3"/>
              <a:stretch>
                <a:fillRect/>
              </a:stretch>
            </p:blipFill>
            <p:spPr>
              <a:xfrm>
                <a:off x="6475176" y="2832034"/>
                <a:ext cx="2660760" cy="1934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8CD87F46-AA09-49DF-A08A-CB504C9CA5C0}"/>
                  </a:ext>
                </a:extLst>
              </p14:cNvPr>
              <p14:cNvContentPartPr/>
              <p14:nvPr/>
            </p14:nvContentPartPr>
            <p14:xfrm>
              <a:off x="3116376" y="3584434"/>
              <a:ext cx="360" cy="360"/>
            </p14:xfrm>
          </p:contentPart>
        </mc:Choice>
        <mc:Fallback xmlns="">
          <p:pic>
            <p:nvPicPr>
              <p:cNvPr id="26" name="Ink 25">
                <a:extLst>
                  <a:ext uri="{FF2B5EF4-FFF2-40B4-BE49-F238E27FC236}">
                    <a16:creationId xmlns:a16="http://schemas.microsoft.com/office/drawing/2014/main" id="{8CD87F46-AA09-49DF-A08A-CB504C9CA5C0}"/>
                  </a:ext>
                </a:extLst>
              </p:cNvPr>
              <p:cNvPicPr/>
              <p:nvPr/>
            </p:nvPicPr>
            <p:blipFill>
              <a:blip r:embed="rId5"/>
              <a:stretch>
                <a:fillRect/>
              </a:stretch>
            </p:blipFill>
            <p:spPr>
              <a:xfrm>
                <a:off x="3110256" y="3578314"/>
                <a:ext cx="12600" cy="12600"/>
              </a:xfrm>
              <a:prstGeom prst="rect">
                <a:avLst/>
              </a:prstGeom>
            </p:spPr>
          </p:pic>
        </mc:Fallback>
      </mc:AlternateContent>
    </p:spTree>
    <p:extLst>
      <p:ext uri="{BB962C8B-B14F-4D97-AF65-F5344CB8AC3E}">
        <p14:creationId xmlns:p14="http://schemas.microsoft.com/office/powerpoint/2010/main" val="219778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098E-BD6B-4C2D-8BE1-69771C4354FF}"/>
              </a:ext>
            </a:extLst>
          </p:cNvPr>
          <p:cNvSpPr>
            <a:spLocks noGrp="1"/>
          </p:cNvSpPr>
          <p:nvPr>
            <p:ph type="title"/>
          </p:nvPr>
        </p:nvSpPr>
        <p:spPr/>
        <p:txBody>
          <a:bodyPr/>
          <a:lstStyle/>
          <a:p>
            <a:r>
              <a:rPr lang="en-US" dirty="0"/>
              <a:t>Out-of-bag</a:t>
            </a:r>
          </a:p>
        </p:txBody>
      </p:sp>
      <p:sp>
        <p:nvSpPr>
          <p:cNvPr id="3" name="Content Placeholder 2">
            <a:extLst>
              <a:ext uri="{FF2B5EF4-FFF2-40B4-BE49-F238E27FC236}">
                <a16:creationId xmlns:a16="http://schemas.microsoft.com/office/drawing/2014/main" id="{E0C6363C-EB93-43CD-A2E5-0863879808DE}"/>
              </a:ext>
            </a:extLst>
          </p:cNvPr>
          <p:cNvSpPr>
            <a:spLocks noGrp="1"/>
          </p:cNvSpPr>
          <p:nvPr>
            <p:ph idx="1"/>
          </p:nvPr>
        </p:nvSpPr>
        <p:spPr>
          <a:xfrm>
            <a:off x="0" y="891539"/>
            <a:ext cx="9144000" cy="3971405"/>
          </a:xfrm>
        </p:spPr>
        <p:txBody>
          <a:bodyPr>
            <a:normAutofit/>
          </a:bodyPr>
          <a:lstStyle/>
          <a:p>
            <a:pPr marL="342900" indent="-342900">
              <a:buAutoNum type="arabicPeriod"/>
            </a:pPr>
            <a:r>
              <a:rPr lang="en-US" sz="1600" dirty="0">
                <a:solidFill>
                  <a:srgbClr val="0070C0"/>
                </a:solidFill>
              </a:rPr>
              <a:t>D</a:t>
            </a:r>
            <a:r>
              <a:rPr lang="en-US" sz="1600" dirty="0"/>
              <a:t> dataset,  </a:t>
            </a:r>
            <a:r>
              <a:rPr lang="en-US" sz="1600" dirty="0">
                <a:solidFill>
                  <a:srgbClr val="0070C0"/>
                </a:solidFill>
              </a:rPr>
              <a:t>T</a:t>
            </a:r>
            <a:r>
              <a:rPr lang="en-US" sz="1600" dirty="0"/>
              <a:t> trees, </a:t>
            </a:r>
          </a:p>
          <a:p>
            <a:pPr marL="342900" indent="-342900">
              <a:buFont typeface="+mj-lt"/>
              <a:buAutoNum type="arabicPeriod"/>
            </a:pPr>
            <a:r>
              <a:rPr lang="en-US" sz="1600" dirty="0">
                <a:highlight>
                  <a:srgbClr val="FFFF00"/>
                </a:highlight>
              </a:rPr>
              <a:t>for each (X</a:t>
            </a:r>
            <a:r>
              <a:rPr lang="en-US" sz="1600" baseline="-25000" dirty="0">
                <a:highlight>
                  <a:srgbClr val="FFFF00"/>
                </a:highlight>
              </a:rPr>
              <a:t>i</a:t>
            </a:r>
            <a:r>
              <a:rPr lang="en-US" sz="1600" dirty="0">
                <a:highlight>
                  <a:srgbClr val="FFFF00"/>
                </a:highlight>
              </a:rPr>
              <a:t>, y</a:t>
            </a:r>
            <a:r>
              <a:rPr lang="en-US" sz="1600" baseline="-25000" dirty="0">
                <a:highlight>
                  <a:srgbClr val="FFFF00"/>
                </a:highlight>
              </a:rPr>
              <a:t>i</a:t>
            </a:r>
            <a:r>
              <a:rPr lang="en-US" sz="1600" dirty="0">
                <a:highlight>
                  <a:srgbClr val="FFFF00"/>
                </a:highlight>
              </a:rPr>
              <a:t>) </a:t>
            </a:r>
            <a:r>
              <a:rPr lang="en-US" sz="1600" dirty="0"/>
              <a:t>in the original training set i.e. D,  select all </a:t>
            </a:r>
            <a:r>
              <a:rPr lang="en-US" sz="1600" dirty="0">
                <a:solidFill>
                  <a:srgbClr val="0070C0"/>
                </a:solidFill>
              </a:rPr>
              <a:t>D</a:t>
            </a:r>
            <a:r>
              <a:rPr lang="en-US" sz="1600" baseline="-25000" dirty="0">
                <a:solidFill>
                  <a:srgbClr val="0070C0"/>
                </a:solidFill>
              </a:rPr>
              <a:t>k</a:t>
            </a:r>
            <a:r>
              <a:rPr lang="en-US" sz="1600" dirty="0"/>
              <a:t> which </a:t>
            </a:r>
            <a:r>
              <a:rPr lang="en-US" sz="1600" dirty="0">
                <a:highlight>
                  <a:srgbClr val="FFFF00"/>
                </a:highlight>
              </a:rPr>
              <a:t>does not include </a:t>
            </a:r>
            <a:r>
              <a:rPr lang="en-US" sz="1600" dirty="0"/>
              <a:t>(</a:t>
            </a:r>
            <a:r>
              <a:rPr lang="en-US" sz="1550" dirty="0">
                <a:solidFill>
                  <a:srgbClr val="000000">
                    <a:lumMod val="85000"/>
                    <a:lumOff val="15000"/>
                  </a:srgbClr>
                </a:solidFill>
              </a:rPr>
              <a:t>X</a:t>
            </a:r>
            <a:r>
              <a:rPr lang="en-US" sz="1550" baseline="-25000" dirty="0">
                <a:solidFill>
                  <a:srgbClr val="000000">
                    <a:lumMod val="85000"/>
                    <a:lumOff val="15000"/>
                  </a:srgbClr>
                </a:solidFill>
              </a:rPr>
              <a:t>i</a:t>
            </a:r>
            <a:r>
              <a:rPr lang="en-US" sz="1550" dirty="0">
                <a:solidFill>
                  <a:srgbClr val="000000">
                    <a:lumMod val="85000"/>
                    <a:lumOff val="15000"/>
                  </a:srgbClr>
                </a:solidFill>
              </a:rPr>
              <a:t>, y</a:t>
            </a:r>
            <a:r>
              <a:rPr lang="en-US" sz="1550" baseline="-25000" dirty="0">
                <a:solidFill>
                  <a:srgbClr val="000000">
                    <a:lumMod val="85000"/>
                    <a:lumOff val="15000"/>
                  </a:srgbClr>
                </a:solidFill>
              </a:rPr>
              <a:t>i</a:t>
            </a:r>
            <a:r>
              <a:rPr lang="en-US" sz="1600" dirty="0"/>
              <a:t>). </a:t>
            </a:r>
          </a:p>
          <a:p>
            <a:pPr marL="342900" indent="-342900">
              <a:buFont typeface="+mj-lt"/>
              <a:buAutoNum type="arabicPeriod"/>
            </a:pPr>
            <a:r>
              <a:rPr lang="en-US" sz="1600" dirty="0"/>
              <a:t>The set of bootstrap datasets which do not contain THE particular record from the original dataset. </a:t>
            </a:r>
            <a:r>
              <a:rPr lang="en-US" sz="1600" dirty="0">
                <a:highlight>
                  <a:srgbClr val="FFFF00"/>
                </a:highlight>
              </a:rPr>
              <a:t>This</a:t>
            </a:r>
            <a:r>
              <a:rPr lang="en-US" sz="1600" dirty="0"/>
              <a:t> is called </a:t>
            </a:r>
            <a:r>
              <a:rPr lang="en-US" sz="1600" dirty="0">
                <a:solidFill>
                  <a:srgbClr val="00B0F0"/>
                </a:solidFill>
              </a:rPr>
              <a:t>out-of-bag</a:t>
            </a:r>
            <a:r>
              <a:rPr lang="en-US" sz="1600" dirty="0"/>
              <a:t> example. </a:t>
            </a:r>
          </a:p>
          <a:p>
            <a:pPr marL="342900" indent="-342900">
              <a:buFont typeface="+mj-lt"/>
              <a:buAutoNum type="arabicPeriod"/>
            </a:pPr>
            <a:r>
              <a:rPr lang="en-US" sz="1600" dirty="0"/>
              <a:t>There are </a:t>
            </a:r>
            <a:r>
              <a:rPr lang="en-US" sz="1600" dirty="0">
                <a:highlight>
                  <a:srgbClr val="FFFF00"/>
                </a:highlight>
              </a:rPr>
              <a:t>n such subsets </a:t>
            </a:r>
            <a:r>
              <a:rPr lang="en-US" sz="1600" dirty="0"/>
              <a:t>(1 for each data record in original dataset </a:t>
            </a:r>
            <a:r>
              <a:rPr lang="en-US" sz="1600" dirty="0">
                <a:solidFill>
                  <a:srgbClr val="00B0F0"/>
                </a:solidFill>
              </a:rPr>
              <a:t>D</a:t>
            </a:r>
            <a:r>
              <a:rPr lang="en-US" sz="1600" dirty="0"/>
              <a:t>). </a:t>
            </a:r>
          </a:p>
          <a:p>
            <a:pPr marL="342900" indent="-342900">
              <a:buFont typeface="+mj-lt"/>
              <a:buAutoNum type="arabicPeriod"/>
            </a:pPr>
            <a:r>
              <a:rPr lang="en-US" sz="1600" dirty="0"/>
              <a:t>OOB classifier is the aggregation of votes </a:t>
            </a:r>
            <a:r>
              <a:rPr lang="en-US" sz="1600" dirty="0">
                <a:highlight>
                  <a:srgbClr val="FFFF00"/>
                </a:highlight>
              </a:rPr>
              <a:t>ONLY over Tk </a:t>
            </a:r>
            <a:r>
              <a:rPr lang="en-US" sz="1600" dirty="0"/>
              <a:t>such that it does not contain (xi, yi). </a:t>
            </a:r>
          </a:p>
          <a:p>
            <a:pPr marL="342900" indent="-342900">
              <a:buAutoNum type="arabicPeriod"/>
            </a:pPr>
            <a:r>
              <a:rPr lang="en-US" sz="1600" dirty="0"/>
              <a:t>Out-of-bag estimate for the generalization error is the error rate of the out-of-bag classifier on the training set (compare it with known </a:t>
            </a:r>
            <a:r>
              <a:rPr lang="en-US" sz="1600" dirty="0" err="1"/>
              <a:t>yi's</a:t>
            </a:r>
            <a:r>
              <a:rPr lang="en-US" sz="1600" dirty="0"/>
              <a:t>).</a:t>
            </a:r>
          </a:p>
          <a:p>
            <a:pPr marL="342900" indent="-342900">
              <a:buAutoNum type="arabicPeriod"/>
            </a:pPr>
            <a:r>
              <a:rPr lang="en-US" sz="1600" dirty="0"/>
              <a:t>63% and 37% …</a:t>
            </a:r>
          </a:p>
          <a:p>
            <a:pPr marL="342900" indent="-342900">
              <a:buAutoNum type="arabicPeriod"/>
            </a:pPr>
            <a:endParaRPr lang="en-US" sz="1600" dirty="0"/>
          </a:p>
        </p:txBody>
      </p:sp>
      <p:sp>
        <p:nvSpPr>
          <p:cNvPr id="4" name="Date Placeholder 3">
            <a:extLst>
              <a:ext uri="{FF2B5EF4-FFF2-40B4-BE49-F238E27FC236}">
                <a16:creationId xmlns:a16="http://schemas.microsoft.com/office/drawing/2014/main" id="{5115C245-F626-46FE-9B2C-23B050942FD3}"/>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FD4073D3-0B62-4867-80D6-B3AFA8C40F7D}"/>
              </a:ext>
            </a:extLst>
          </p:cNvPr>
          <p:cNvSpPr>
            <a:spLocks noGrp="1"/>
          </p:cNvSpPr>
          <p:nvPr>
            <p:ph type="sldNum" sz="quarter" idx="4"/>
          </p:nvPr>
        </p:nvSpPr>
        <p:spPr/>
        <p:txBody>
          <a:bodyPr/>
          <a:lstStyle/>
          <a:p>
            <a:r>
              <a:rPr lang="en-US"/>
              <a:t>Slide no. </a:t>
            </a:r>
            <a:fld id="{7240F3D1-AE27-48C7-9FC9-EF8542F23A88}" type="slidenum">
              <a:rPr lang="en-US" smtClean="0"/>
              <a:pPr/>
              <a:t>11</a:t>
            </a:fld>
            <a:endParaRPr lang="en-US" dirty="0"/>
          </a:p>
        </p:txBody>
      </p:sp>
    </p:spTree>
    <p:extLst>
      <p:ext uri="{BB962C8B-B14F-4D97-AF65-F5344CB8AC3E}">
        <p14:creationId xmlns:p14="http://schemas.microsoft.com/office/powerpoint/2010/main" val="196001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098E-BD6B-4C2D-8BE1-69771C4354FF}"/>
              </a:ext>
            </a:extLst>
          </p:cNvPr>
          <p:cNvSpPr>
            <a:spLocks noGrp="1"/>
          </p:cNvSpPr>
          <p:nvPr>
            <p:ph type="title"/>
          </p:nvPr>
        </p:nvSpPr>
        <p:spPr/>
        <p:txBody>
          <a:bodyPr/>
          <a:lstStyle/>
          <a:p>
            <a:r>
              <a:rPr lang="en-US" dirty="0"/>
              <a:t>Out-of-bag</a:t>
            </a:r>
          </a:p>
        </p:txBody>
      </p:sp>
      <p:sp>
        <p:nvSpPr>
          <p:cNvPr id="4" name="Date Placeholder 3">
            <a:extLst>
              <a:ext uri="{FF2B5EF4-FFF2-40B4-BE49-F238E27FC236}">
                <a16:creationId xmlns:a16="http://schemas.microsoft.com/office/drawing/2014/main" id="{5115C245-F626-46FE-9B2C-23B050942FD3}"/>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FD4073D3-0B62-4867-80D6-B3AFA8C40F7D}"/>
              </a:ext>
            </a:extLst>
          </p:cNvPr>
          <p:cNvSpPr>
            <a:spLocks noGrp="1"/>
          </p:cNvSpPr>
          <p:nvPr>
            <p:ph type="sldNum" sz="quarter" idx="4"/>
          </p:nvPr>
        </p:nvSpPr>
        <p:spPr/>
        <p:txBody>
          <a:bodyPr/>
          <a:lstStyle/>
          <a:p>
            <a:r>
              <a:rPr lang="en-US"/>
              <a:t>Slide no. </a:t>
            </a:r>
            <a:fld id="{7240F3D1-AE27-48C7-9FC9-EF8542F23A88}" type="slidenum">
              <a:rPr lang="en-US" smtClean="0"/>
              <a:pPr/>
              <a:t>12</a:t>
            </a:fld>
            <a:endParaRPr lang="en-US" dirty="0"/>
          </a:p>
        </p:txBody>
      </p:sp>
      <p:grpSp>
        <p:nvGrpSpPr>
          <p:cNvPr id="19" name="Group 18">
            <a:extLst>
              <a:ext uri="{FF2B5EF4-FFF2-40B4-BE49-F238E27FC236}">
                <a16:creationId xmlns:a16="http://schemas.microsoft.com/office/drawing/2014/main" id="{C4C9301A-E55A-4A36-9DB7-1C017EB866E6}"/>
              </a:ext>
            </a:extLst>
          </p:cNvPr>
          <p:cNvGrpSpPr/>
          <p:nvPr/>
        </p:nvGrpSpPr>
        <p:grpSpPr>
          <a:xfrm>
            <a:off x="25791" y="1108225"/>
            <a:ext cx="4561046" cy="3343031"/>
            <a:chOff x="110198" y="1078446"/>
            <a:chExt cx="4561046" cy="3343031"/>
          </a:xfrm>
        </p:grpSpPr>
        <p:pic>
          <p:nvPicPr>
            <p:cNvPr id="11" name="Picture 10">
              <a:extLst>
                <a:ext uri="{FF2B5EF4-FFF2-40B4-BE49-F238E27FC236}">
                  <a16:creationId xmlns:a16="http://schemas.microsoft.com/office/drawing/2014/main" id="{EFE10096-A99E-4A04-8D42-A93B7C7DEC6F}"/>
                </a:ext>
              </a:extLst>
            </p:cNvPr>
            <p:cNvPicPr>
              <a:picLocks noChangeAspect="1"/>
            </p:cNvPicPr>
            <p:nvPr/>
          </p:nvPicPr>
          <p:blipFill>
            <a:blip r:embed="rId2"/>
            <a:stretch>
              <a:fillRect/>
            </a:stretch>
          </p:blipFill>
          <p:spPr>
            <a:xfrm>
              <a:off x="2251383" y="2477958"/>
              <a:ext cx="883683" cy="543805"/>
            </a:xfrm>
            <a:prstGeom prst="rect">
              <a:avLst/>
            </a:prstGeom>
          </p:spPr>
        </p:pic>
        <p:pic>
          <p:nvPicPr>
            <p:cNvPr id="12" name="Picture 11">
              <a:extLst>
                <a:ext uri="{FF2B5EF4-FFF2-40B4-BE49-F238E27FC236}">
                  <a16:creationId xmlns:a16="http://schemas.microsoft.com/office/drawing/2014/main" id="{6F975623-7C0A-4802-A6A0-ECDA6D854F21}"/>
                </a:ext>
              </a:extLst>
            </p:cNvPr>
            <p:cNvPicPr>
              <a:picLocks noChangeAspect="1"/>
            </p:cNvPicPr>
            <p:nvPr/>
          </p:nvPicPr>
          <p:blipFill>
            <a:blip r:embed="rId2"/>
            <a:stretch>
              <a:fillRect/>
            </a:stretch>
          </p:blipFill>
          <p:spPr>
            <a:xfrm>
              <a:off x="2251383" y="3850041"/>
              <a:ext cx="883683" cy="543805"/>
            </a:xfrm>
            <a:prstGeom prst="rect">
              <a:avLst/>
            </a:prstGeom>
          </p:spPr>
        </p:pic>
        <p:pic>
          <p:nvPicPr>
            <p:cNvPr id="13" name="Picture 12">
              <a:extLst>
                <a:ext uri="{FF2B5EF4-FFF2-40B4-BE49-F238E27FC236}">
                  <a16:creationId xmlns:a16="http://schemas.microsoft.com/office/drawing/2014/main" id="{AE9B80EC-4DE8-48A0-A976-9D3A59D91348}"/>
                </a:ext>
              </a:extLst>
            </p:cNvPr>
            <p:cNvPicPr>
              <a:picLocks noChangeAspect="1"/>
            </p:cNvPicPr>
            <p:nvPr/>
          </p:nvPicPr>
          <p:blipFill>
            <a:blip r:embed="rId2"/>
            <a:stretch>
              <a:fillRect/>
            </a:stretch>
          </p:blipFill>
          <p:spPr>
            <a:xfrm>
              <a:off x="2251383" y="1105875"/>
              <a:ext cx="883683" cy="543805"/>
            </a:xfrm>
            <a:prstGeom prst="rect">
              <a:avLst/>
            </a:prstGeom>
          </p:spPr>
        </p:pic>
        <p:pic>
          <p:nvPicPr>
            <p:cNvPr id="14" name="Picture 13">
              <a:extLst>
                <a:ext uri="{FF2B5EF4-FFF2-40B4-BE49-F238E27FC236}">
                  <a16:creationId xmlns:a16="http://schemas.microsoft.com/office/drawing/2014/main" id="{067A3D0E-585D-4C13-A865-794527630194}"/>
                </a:ext>
              </a:extLst>
            </p:cNvPr>
            <p:cNvPicPr>
              <a:picLocks noChangeAspect="1"/>
            </p:cNvPicPr>
            <p:nvPr/>
          </p:nvPicPr>
          <p:blipFill>
            <a:blip r:embed="rId2"/>
            <a:stretch>
              <a:fillRect/>
            </a:stretch>
          </p:blipFill>
          <p:spPr>
            <a:xfrm>
              <a:off x="2251383" y="1791916"/>
              <a:ext cx="883683" cy="543805"/>
            </a:xfrm>
            <a:prstGeom prst="rect">
              <a:avLst/>
            </a:prstGeom>
          </p:spPr>
        </p:pic>
        <p:sp>
          <p:nvSpPr>
            <p:cNvPr id="15" name="TextBox 14">
              <a:extLst>
                <a:ext uri="{FF2B5EF4-FFF2-40B4-BE49-F238E27FC236}">
                  <a16:creationId xmlns:a16="http://schemas.microsoft.com/office/drawing/2014/main" id="{6D09A0AB-A6C4-4698-A83C-F9816CE089BE}"/>
                </a:ext>
              </a:extLst>
            </p:cNvPr>
            <p:cNvSpPr txBox="1"/>
            <p:nvPr/>
          </p:nvSpPr>
          <p:spPr>
            <a:xfrm>
              <a:off x="1191004" y="3205619"/>
              <a:ext cx="537863" cy="276999"/>
            </a:xfrm>
            <a:prstGeom prst="rect">
              <a:avLst/>
            </a:prstGeom>
            <a:noFill/>
          </p:spPr>
          <p:txBody>
            <a:bodyPr wrap="square" rtlCol="0">
              <a:spAutoFit/>
            </a:bodyPr>
            <a:lstStyle/>
            <a:p>
              <a:r>
                <a:rPr lang="en-US" sz="1200" dirty="0"/>
                <a:t>…</a:t>
              </a:r>
            </a:p>
          </p:txBody>
        </p:sp>
        <p:pic>
          <p:nvPicPr>
            <p:cNvPr id="20" name="Picture 19">
              <a:extLst>
                <a:ext uri="{FF2B5EF4-FFF2-40B4-BE49-F238E27FC236}">
                  <a16:creationId xmlns:a16="http://schemas.microsoft.com/office/drawing/2014/main" id="{C65FEBB0-6EF3-4854-BB32-C569F8B406D8}"/>
                </a:ext>
              </a:extLst>
            </p:cNvPr>
            <p:cNvPicPr>
              <a:picLocks noChangeAspect="1"/>
            </p:cNvPicPr>
            <p:nvPr/>
          </p:nvPicPr>
          <p:blipFill>
            <a:blip r:embed="rId3"/>
            <a:stretch>
              <a:fillRect/>
            </a:stretch>
          </p:blipFill>
          <p:spPr>
            <a:xfrm>
              <a:off x="110198" y="2477958"/>
              <a:ext cx="627458" cy="627458"/>
            </a:xfrm>
            <a:prstGeom prst="rect">
              <a:avLst/>
            </a:prstGeom>
          </p:spPr>
        </p:pic>
        <p:sp>
          <p:nvSpPr>
            <p:cNvPr id="21" name="TextBox 20">
              <a:extLst>
                <a:ext uri="{FF2B5EF4-FFF2-40B4-BE49-F238E27FC236}">
                  <a16:creationId xmlns:a16="http://schemas.microsoft.com/office/drawing/2014/main" id="{1596FC62-ACBE-41F2-9ADD-037F496490A2}"/>
                </a:ext>
              </a:extLst>
            </p:cNvPr>
            <p:cNvSpPr txBox="1"/>
            <p:nvPr/>
          </p:nvSpPr>
          <p:spPr>
            <a:xfrm>
              <a:off x="254367" y="2606069"/>
              <a:ext cx="483289" cy="371235"/>
            </a:xfrm>
            <a:prstGeom prst="rect">
              <a:avLst/>
            </a:prstGeom>
            <a:noFill/>
          </p:spPr>
          <p:txBody>
            <a:bodyPr wrap="square" rtlCol="0">
              <a:spAutoFit/>
            </a:bodyPr>
            <a:lstStyle/>
            <a:p>
              <a:r>
                <a:rPr lang="en-US" dirty="0"/>
                <a:t>D</a:t>
              </a:r>
            </a:p>
          </p:txBody>
        </p:sp>
        <p:pic>
          <p:nvPicPr>
            <p:cNvPr id="22" name="Picture 21">
              <a:extLst>
                <a:ext uri="{FF2B5EF4-FFF2-40B4-BE49-F238E27FC236}">
                  <a16:creationId xmlns:a16="http://schemas.microsoft.com/office/drawing/2014/main" id="{C417FE53-118D-4C72-ADD2-013F4B1CF0E4}"/>
                </a:ext>
              </a:extLst>
            </p:cNvPr>
            <p:cNvPicPr>
              <a:picLocks noChangeAspect="1"/>
            </p:cNvPicPr>
            <p:nvPr/>
          </p:nvPicPr>
          <p:blipFill>
            <a:blip r:embed="rId3"/>
            <a:stretch>
              <a:fillRect/>
            </a:stretch>
          </p:blipFill>
          <p:spPr>
            <a:xfrm>
              <a:off x="1074564" y="1098042"/>
              <a:ext cx="559473" cy="559473"/>
            </a:xfrm>
            <a:prstGeom prst="rect">
              <a:avLst/>
            </a:prstGeom>
          </p:spPr>
        </p:pic>
        <p:pic>
          <p:nvPicPr>
            <p:cNvPr id="23" name="Picture 22">
              <a:extLst>
                <a:ext uri="{FF2B5EF4-FFF2-40B4-BE49-F238E27FC236}">
                  <a16:creationId xmlns:a16="http://schemas.microsoft.com/office/drawing/2014/main" id="{7EF45528-5CBF-4256-89A2-9B80D73121E9}"/>
                </a:ext>
              </a:extLst>
            </p:cNvPr>
            <p:cNvPicPr>
              <a:picLocks noChangeAspect="1"/>
            </p:cNvPicPr>
            <p:nvPr/>
          </p:nvPicPr>
          <p:blipFill>
            <a:blip r:embed="rId3"/>
            <a:stretch>
              <a:fillRect/>
            </a:stretch>
          </p:blipFill>
          <p:spPr>
            <a:xfrm>
              <a:off x="1074564" y="1764548"/>
              <a:ext cx="559473" cy="559473"/>
            </a:xfrm>
            <a:prstGeom prst="rect">
              <a:avLst/>
            </a:prstGeom>
          </p:spPr>
        </p:pic>
        <p:pic>
          <p:nvPicPr>
            <p:cNvPr id="24" name="Picture 23">
              <a:extLst>
                <a:ext uri="{FF2B5EF4-FFF2-40B4-BE49-F238E27FC236}">
                  <a16:creationId xmlns:a16="http://schemas.microsoft.com/office/drawing/2014/main" id="{0CD488A5-A5BC-441F-ABF6-F1C50C2D0551}"/>
                </a:ext>
              </a:extLst>
            </p:cNvPr>
            <p:cNvPicPr>
              <a:picLocks noChangeAspect="1"/>
            </p:cNvPicPr>
            <p:nvPr/>
          </p:nvPicPr>
          <p:blipFill>
            <a:blip r:embed="rId3"/>
            <a:stretch>
              <a:fillRect/>
            </a:stretch>
          </p:blipFill>
          <p:spPr>
            <a:xfrm>
              <a:off x="1074564" y="2457157"/>
              <a:ext cx="559473" cy="559473"/>
            </a:xfrm>
            <a:prstGeom prst="rect">
              <a:avLst/>
            </a:prstGeom>
          </p:spPr>
        </p:pic>
        <p:pic>
          <p:nvPicPr>
            <p:cNvPr id="25" name="Picture 24">
              <a:extLst>
                <a:ext uri="{FF2B5EF4-FFF2-40B4-BE49-F238E27FC236}">
                  <a16:creationId xmlns:a16="http://schemas.microsoft.com/office/drawing/2014/main" id="{033E3AA4-0356-4DBF-9478-759B3BEB0D09}"/>
                </a:ext>
              </a:extLst>
            </p:cNvPr>
            <p:cNvPicPr>
              <a:picLocks noChangeAspect="1"/>
            </p:cNvPicPr>
            <p:nvPr/>
          </p:nvPicPr>
          <p:blipFill>
            <a:blip r:embed="rId3"/>
            <a:stretch>
              <a:fillRect/>
            </a:stretch>
          </p:blipFill>
          <p:spPr>
            <a:xfrm>
              <a:off x="1074564" y="3862004"/>
              <a:ext cx="559473" cy="559473"/>
            </a:xfrm>
            <a:prstGeom prst="rect">
              <a:avLst/>
            </a:prstGeom>
          </p:spPr>
        </p:pic>
        <p:sp>
          <p:nvSpPr>
            <p:cNvPr id="26" name="TextBox 25">
              <a:extLst>
                <a:ext uri="{FF2B5EF4-FFF2-40B4-BE49-F238E27FC236}">
                  <a16:creationId xmlns:a16="http://schemas.microsoft.com/office/drawing/2014/main" id="{309A1174-10D7-47FE-B95D-61E498AC7E1E}"/>
                </a:ext>
              </a:extLst>
            </p:cNvPr>
            <p:cNvSpPr txBox="1"/>
            <p:nvPr/>
          </p:nvSpPr>
          <p:spPr>
            <a:xfrm>
              <a:off x="1176025" y="1182397"/>
              <a:ext cx="483289" cy="276999"/>
            </a:xfrm>
            <a:prstGeom prst="rect">
              <a:avLst/>
            </a:prstGeom>
            <a:noFill/>
          </p:spPr>
          <p:txBody>
            <a:bodyPr wrap="square" rtlCol="0">
              <a:spAutoFit/>
            </a:bodyPr>
            <a:lstStyle/>
            <a:p>
              <a:r>
                <a:rPr lang="en-US" sz="1200" dirty="0"/>
                <a:t>D1</a:t>
              </a:r>
            </a:p>
          </p:txBody>
        </p:sp>
        <p:sp>
          <p:nvSpPr>
            <p:cNvPr id="27" name="TextBox 26">
              <a:extLst>
                <a:ext uri="{FF2B5EF4-FFF2-40B4-BE49-F238E27FC236}">
                  <a16:creationId xmlns:a16="http://schemas.microsoft.com/office/drawing/2014/main" id="{C7B3B695-9FD9-4698-8660-AE3190BE3FB1}"/>
                </a:ext>
              </a:extLst>
            </p:cNvPr>
            <p:cNvSpPr txBox="1"/>
            <p:nvPr/>
          </p:nvSpPr>
          <p:spPr>
            <a:xfrm>
              <a:off x="1176025" y="1879396"/>
              <a:ext cx="483289" cy="276999"/>
            </a:xfrm>
            <a:prstGeom prst="rect">
              <a:avLst/>
            </a:prstGeom>
            <a:noFill/>
          </p:spPr>
          <p:txBody>
            <a:bodyPr wrap="square" rtlCol="0">
              <a:spAutoFit/>
            </a:bodyPr>
            <a:lstStyle/>
            <a:p>
              <a:r>
                <a:rPr lang="en-US" sz="1200" dirty="0"/>
                <a:t>D2</a:t>
              </a:r>
            </a:p>
          </p:txBody>
        </p:sp>
        <p:sp>
          <p:nvSpPr>
            <p:cNvPr id="28" name="TextBox 27">
              <a:extLst>
                <a:ext uri="{FF2B5EF4-FFF2-40B4-BE49-F238E27FC236}">
                  <a16:creationId xmlns:a16="http://schemas.microsoft.com/office/drawing/2014/main" id="{453B5D43-9C8B-4486-8A4A-74498D466CC3}"/>
                </a:ext>
              </a:extLst>
            </p:cNvPr>
            <p:cNvSpPr txBox="1"/>
            <p:nvPr/>
          </p:nvSpPr>
          <p:spPr>
            <a:xfrm>
              <a:off x="1174932" y="2571633"/>
              <a:ext cx="483289" cy="276999"/>
            </a:xfrm>
            <a:prstGeom prst="rect">
              <a:avLst/>
            </a:prstGeom>
            <a:noFill/>
          </p:spPr>
          <p:txBody>
            <a:bodyPr wrap="square" rtlCol="0">
              <a:spAutoFit/>
            </a:bodyPr>
            <a:lstStyle/>
            <a:p>
              <a:r>
                <a:rPr lang="en-US" sz="1200" dirty="0"/>
                <a:t>D3</a:t>
              </a:r>
            </a:p>
          </p:txBody>
        </p:sp>
        <p:sp>
          <p:nvSpPr>
            <p:cNvPr id="29" name="TextBox 28">
              <a:extLst>
                <a:ext uri="{FF2B5EF4-FFF2-40B4-BE49-F238E27FC236}">
                  <a16:creationId xmlns:a16="http://schemas.microsoft.com/office/drawing/2014/main" id="{158EBEC2-D981-4023-BCA7-492DB6E7A3A3}"/>
                </a:ext>
              </a:extLst>
            </p:cNvPr>
            <p:cNvSpPr txBox="1"/>
            <p:nvPr/>
          </p:nvSpPr>
          <p:spPr>
            <a:xfrm>
              <a:off x="1174931" y="4003240"/>
              <a:ext cx="483289" cy="276999"/>
            </a:xfrm>
            <a:prstGeom prst="rect">
              <a:avLst/>
            </a:prstGeom>
            <a:noFill/>
          </p:spPr>
          <p:txBody>
            <a:bodyPr wrap="square" rtlCol="0">
              <a:spAutoFit/>
            </a:bodyPr>
            <a:lstStyle/>
            <a:p>
              <a:r>
                <a:rPr lang="en-US" sz="1200" dirty="0"/>
                <a:t>D25</a:t>
              </a:r>
            </a:p>
          </p:txBody>
        </p:sp>
        <p:cxnSp>
          <p:nvCxnSpPr>
            <p:cNvPr id="31" name="Straight Connector 30">
              <a:extLst>
                <a:ext uri="{FF2B5EF4-FFF2-40B4-BE49-F238E27FC236}">
                  <a16:creationId xmlns:a16="http://schemas.microsoft.com/office/drawing/2014/main" id="{08C41340-0157-4571-8558-13DF0F259315}"/>
                </a:ext>
              </a:extLst>
            </p:cNvPr>
            <p:cNvCxnSpPr>
              <a:cxnSpLocks/>
            </p:cNvCxnSpPr>
            <p:nvPr/>
          </p:nvCxnSpPr>
          <p:spPr>
            <a:xfrm flipH="1">
              <a:off x="791455" y="1088355"/>
              <a:ext cx="25563" cy="3305491"/>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9D993249-5710-47B9-B54E-1D281B292425}"/>
                </a:ext>
              </a:extLst>
            </p:cNvPr>
            <p:cNvCxnSpPr>
              <a:cxnSpLocks/>
            </p:cNvCxnSpPr>
            <p:nvPr/>
          </p:nvCxnSpPr>
          <p:spPr>
            <a:xfrm>
              <a:off x="817019" y="1383723"/>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83042F8-0071-45FB-8E75-687B24A9100C}"/>
                </a:ext>
              </a:extLst>
            </p:cNvPr>
            <p:cNvCxnSpPr>
              <a:cxnSpLocks/>
            </p:cNvCxnSpPr>
            <p:nvPr/>
          </p:nvCxnSpPr>
          <p:spPr>
            <a:xfrm>
              <a:off x="817018" y="2063816"/>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8FEDB70-ED17-4E3E-BB30-A887D2CE98DF}"/>
                </a:ext>
              </a:extLst>
            </p:cNvPr>
            <p:cNvCxnSpPr>
              <a:cxnSpLocks/>
            </p:cNvCxnSpPr>
            <p:nvPr/>
          </p:nvCxnSpPr>
          <p:spPr>
            <a:xfrm>
              <a:off x="823502" y="2744801"/>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09CC6B2-592B-4CF7-85E8-F8E4A7669F64}"/>
                </a:ext>
              </a:extLst>
            </p:cNvPr>
            <p:cNvCxnSpPr>
              <a:cxnSpLocks/>
            </p:cNvCxnSpPr>
            <p:nvPr/>
          </p:nvCxnSpPr>
          <p:spPr>
            <a:xfrm flipV="1">
              <a:off x="1728977" y="1368621"/>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A69643A-2269-4679-965E-6159BABE17C8}"/>
                </a:ext>
              </a:extLst>
            </p:cNvPr>
            <p:cNvCxnSpPr>
              <a:cxnSpLocks/>
            </p:cNvCxnSpPr>
            <p:nvPr/>
          </p:nvCxnSpPr>
          <p:spPr>
            <a:xfrm>
              <a:off x="823501" y="4143981"/>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090242F-5E81-41D0-A655-824098925165}"/>
                </a:ext>
              </a:extLst>
            </p:cNvPr>
            <p:cNvCxnSpPr>
              <a:cxnSpLocks/>
            </p:cNvCxnSpPr>
            <p:nvPr/>
          </p:nvCxnSpPr>
          <p:spPr>
            <a:xfrm flipV="1">
              <a:off x="1735498" y="2050085"/>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BEBE199-FECC-471F-89E6-2DA296E727B4}"/>
                </a:ext>
              </a:extLst>
            </p:cNvPr>
            <p:cNvCxnSpPr>
              <a:cxnSpLocks/>
            </p:cNvCxnSpPr>
            <p:nvPr/>
          </p:nvCxnSpPr>
          <p:spPr>
            <a:xfrm flipV="1">
              <a:off x="1758589" y="2744801"/>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58E9CE0-EA08-42E5-BB62-F2F3DAA67D8A}"/>
                </a:ext>
              </a:extLst>
            </p:cNvPr>
            <p:cNvCxnSpPr>
              <a:cxnSpLocks/>
            </p:cNvCxnSpPr>
            <p:nvPr/>
          </p:nvCxnSpPr>
          <p:spPr>
            <a:xfrm flipV="1">
              <a:off x="1721609" y="4112787"/>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91C0CD0-9F2E-45FC-89F5-25CAB7844310}"/>
                </a:ext>
              </a:extLst>
            </p:cNvPr>
            <p:cNvSpPr txBox="1"/>
            <p:nvPr/>
          </p:nvSpPr>
          <p:spPr>
            <a:xfrm>
              <a:off x="2475462" y="1234699"/>
              <a:ext cx="483289" cy="276999"/>
            </a:xfrm>
            <a:prstGeom prst="rect">
              <a:avLst/>
            </a:prstGeom>
            <a:noFill/>
          </p:spPr>
          <p:txBody>
            <a:bodyPr wrap="square" rtlCol="0">
              <a:spAutoFit/>
            </a:bodyPr>
            <a:lstStyle/>
            <a:p>
              <a:r>
                <a:rPr lang="en-US" sz="1200" dirty="0"/>
                <a:t>T1</a:t>
              </a:r>
            </a:p>
          </p:txBody>
        </p:sp>
        <p:sp>
          <p:nvSpPr>
            <p:cNvPr id="44" name="TextBox 43">
              <a:extLst>
                <a:ext uri="{FF2B5EF4-FFF2-40B4-BE49-F238E27FC236}">
                  <a16:creationId xmlns:a16="http://schemas.microsoft.com/office/drawing/2014/main" id="{F9239A0A-A235-474C-87A3-39BFD8903C5E}"/>
                </a:ext>
              </a:extLst>
            </p:cNvPr>
            <p:cNvSpPr txBox="1"/>
            <p:nvPr/>
          </p:nvSpPr>
          <p:spPr>
            <a:xfrm>
              <a:off x="2473171" y="1920741"/>
              <a:ext cx="483289" cy="276999"/>
            </a:xfrm>
            <a:prstGeom prst="rect">
              <a:avLst/>
            </a:prstGeom>
            <a:noFill/>
          </p:spPr>
          <p:txBody>
            <a:bodyPr wrap="square" rtlCol="0">
              <a:spAutoFit/>
            </a:bodyPr>
            <a:lstStyle/>
            <a:p>
              <a:r>
                <a:rPr lang="en-US" sz="1200" dirty="0"/>
                <a:t>T2</a:t>
              </a:r>
            </a:p>
          </p:txBody>
        </p:sp>
        <p:sp>
          <p:nvSpPr>
            <p:cNvPr id="45" name="TextBox 44">
              <a:extLst>
                <a:ext uri="{FF2B5EF4-FFF2-40B4-BE49-F238E27FC236}">
                  <a16:creationId xmlns:a16="http://schemas.microsoft.com/office/drawing/2014/main" id="{3E59FBDD-89BC-4605-8F65-71D7F16C4130}"/>
                </a:ext>
              </a:extLst>
            </p:cNvPr>
            <p:cNvSpPr txBox="1"/>
            <p:nvPr/>
          </p:nvSpPr>
          <p:spPr>
            <a:xfrm>
              <a:off x="2472078" y="2612978"/>
              <a:ext cx="483289" cy="276999"/>
            </a:xfrm>
            <a:prstGeom prst="rect">
              <a:avLst/>
            </a:prstGeom>
            <a:noFill/>
          </p:spPr>
          <p:txBody>
            <a:bodyPr wrap="square" rtlCol="0">
              <a:spAutoFit/>
            </a:bodyPr>
            <a:lstStyle/>
            <a:p>
              <a:r>
                <a:rPr lang="en-US" sz="1200" dirty="0"/>
                <a:t>T3</a:t>
              </a:r>
            </a:p>
          </p:txBody>
        </p:sp>
        <p:sp>
          <p:nvSpPr>
            <p:cNvPr id="46" name="TextBox 45">
              <a:extLst>
                <a:ext uri="{FF2B5EF4-FFF2-40B4-BE49-F238E27FC236}">
                  <a16:creationId xmlns:a16="http://schemas.microsoft.com/office/drawing/2014/main" id="{BA6E7128-5E1B-472B-BD2D-5CCED3DABF44}"/>
                </a:ext>
              </a:extLst>
            </p:cNvPr>
            <p:cNvSpPr txBox="1"/>
            <p:nvPr/>
          </p:nvSpPr>
          <p:spPr>
            <a:xfrm>
              <a:off x="2472078" y="3987958"/>
              <a:ext cx="483289" cy="276999"/>
            </a:xfrm>
            <a:prstGeom prst="rect">
              <a:avLst/>
            </a:prstGeom>
            <a:noFill/>
          </p:spPr>
          <p:txBody>
            <a:bodyPr wrap="square" rtlCol="0">
              <a:spAutoFit/>
            </a:bodyPr>
            <a:lstStyle/>
            <a:p>
              <a:r>
                <a:rPr lang="en-US" sz="1200" dirty="0"/>
                <a:t>T25</a:t>
              </a:r>
            </a:p>
          </p:txBody>
        </p:sp>
        <p:pic>
          <p:nvPicPr>
            <p:cNvPr id="7" name="Picture 6">
              <a:extLst>
                <a:ext uri="{FF2B5EF4-FFF2-40B4-BE49-F238E27FC236}">
                  <a16:creationId xmlns:a16="http://schemas.microsoft.com/office/drawing/2014/main" id="{D81CD90D-78C0-4C5F-8D18-468518D2A685}"/>
                </a:ext>
              </a:extLst>
            </p:cNvPr>
            <p:cNvPicPr>
              <a:picLocks noChangeAspect="1"/>
            </p:cNvPicPr>
            <p:nvPr/>
          </p:nvPicPr>
          <p:blipFill>
            <a:blip r:embed="rId4"/>
            <a:stretch>
              <a:fillRect/>
            </a:stretch>
          </p:blipFill>
          <p:spPr>
            <a:xfrm>
              <a:off x="3485261" y="1078446"/>
              <a:ext cx="534301" cy="571234"/>
            </a:xfrm>
            <a:prstGeom prst="rect">
              <a:avLst/>
            </a:prstGeom>
          </p:spPr>
        </p:pic>
        <p:pic>
          <p:nvPicPr>
            <p:cNvPr id="38" name="Picture 37">
              <a:extLst>
                <a:ext uri="{FF2B5EF4-FFF2-40B4-BE49-F238E27FC236}">
                  <a16:creationId xmlns:a16="http://schemas.microsoft.com/office/drawing/2014/main" id="{13471593-22DE-4720-B9DC-5C66281181B9}"/>
                </a:ext>
              </a:extLst>
            </p:cNvPr>
            <p:cNvPicPr>
              <a:picLocks noChangeAspect="1"/>
            </p:cNvPicPr>
            <p:nvPr/>
          </p:nvPicPr>
          <p:blipFill>
            <a:blip r:embed="rId4"/>
            <a:stretch>
              <a:fillRect/>
            </a:stretch>
          </p:blipFill>
          <p:spPr>
            <a:xfrm>
              <a:off x="3541305" y="1747062"/>
              <a:ext cx="534301" cy="571234"/>
            </a:xfrm>
            <a:prstGeom prst="rect">
              <a:avLst/>
            </a:prstGeom>
          </p:spPr>
        </p:pic>
        <p:pic>
          <p:nvPicPr>
            <p:cNvPr id="43" name="Picture 42">
              <a:extLst>
                <a:ext uri="{FF2B5EF4-FFF2-40B4-BE49-F238E27FC236}">
                  <a16:creationId xmlns:a16="http://schemas.microsoft.com/office/drawing/2014/main" id="{EA19D3BD-6683-4295-AA6F-438ADD9868D9}"/>
                </a:ext>
              </a:extLst>
            </p:cNvPr>
            <p:cNvPicPr>
              <a:picLocks noChangeAspect="1"/>
            </p:cNvPicPr>
            <p:nvPr/>
          </p:nvPicPr>
          <p:blipFill>
            <a:blip r:embed="rId4"/>
            <a:stretch>
              <a:fillRect/>
            </a:stretch>
          </p:blipFill>
          <p:spPr>
            <a:xfrm>
              <a:off x="3556571" y="2445396"/>
              <a:ext cx="534301" cy="571234"/>
            </a:xfrm>
            <a:prstGeom prst="rect">
              <a:avLst/>
            </a:prstGeom>
          </p:spPr>
        </p:pic>
        <p:pic>
          <p:nvPicPr>
            <p:cNvPr id="47" name="Picture 46">
              <a:extLst>
                <a:ext uri="{FF2B5EF4-FFF2-40B4-BE49-F238E27FC236}">
                  <a16:creationId xmlns:a16="http://schemas.microsoft.com/office/drawing/2014/main" id="{5D200F2C-97B6-436D-855B-2AD6F1DE3CE8}"/>
                </a:ext>
              </a:extLst>
            </p:cNvPr>
            <p:cNvPicPr>
              <a:picLocks noChangeAspect="1"/>
            </p:cNvPicPr>
            <p:nvPr/>
          </p:nvPicPr>
          <p:blipFill>
            <a:blip r:embed="rId4"/>
            <a:stretch>
              <a:fillRect/>
            </a:stretch>
          </p:blipFill>
          <p:spPr>
            <a:xfrm>
              <a:off x="3552090" y="3801772"/>
              <a:ext cx="534301" cy="571234"/>
            </a:xfrm>
            <a:prstGeom prst="rect">
              <a:avLst/>
            </a:prstGeom>
          </p:spPr>
        </p:pic>
        <p:pic>
          <p:nvPicPr>
            <p:cNvPr id="48" name="Picture 47">
              <a:extLst>
                <a:ext uri="{FF2B5EF4-FFF2-40B4-BE49-F238E27FC236}">
                  <a16:creationId xmlns:a16="http://schemas.microsoft.com/office/drawing/2014/main" id="{B5998520-AAE6-4BE5-9942-919F8CE1ACB2}"/>
                </a:ext>
              </a:extLst>
            </p:cNvPr>
            <p:cNvPicPr>
              <a:picLocks noChangeAspect="1"/>
            </p:cNvPicPr>
            <p:nvPr/>
          </p:nvPicPr>
          <p:blipFill>
            <a:blip r:embed="rId4"/>
            <a:stretch>
              <a:fillRect/>
            </a:stretch>
          </p:blipFill>
          <p:spPr>
            <a:xfrm>
              <a:off x="3485261" y="1088355"/>
              <a:ext cx="534301" cy="571234"/>
            </a:xfrm>
            <a:prstGeom prst="rect">
              <a:avLst/>
            </a:prstGeom>
          </p:spPr>
        </p:pic>
        <p:pic>
          <p:nvPicPr>
            <p:cNvPr id="49" name="Picture 48">
              <a:extLst>
                <a:ext uri="{FF2B5EF4-FFF2-40B4-BE49-F238E27FC236}">
                  <a16:creationId xmlns:a16="http://schemas.microsoft.com/office/drawing/2014/main" id="{44DD2B54-DB40-413A-AB55-7E613CF501FB}"/>
                </a:ext>
              </a:extLst>
            </p:cNvPr>
            <p:cNvPicPr>
              <a:picLocks noChangeAspect="1"/>
            </p:cNvPicPr>
            <p:nvPr/>
          </p:nvPicPr>
          <p:blipFill>
            <a:blip r:embed="rId4"/>
            <a:stretch>
              <a:fillRect/>
            </a:stretch>
          </p:blipFill>
          <p:spPr>
            <a:xfrm>
              <a:off x="3485261" y="1756971"/>
              <a:ext cx="534301" cy="571234"/>
            </a:xfrm>
            <a:prstGeom prst="rect">
              <a:avLst/>
            </a:prstGeom>
          </p:spPr>
        </p:pic>
        <p:pic>
          <p:nvPicPr>
            <p:cNvPr id="50" name="Picture 49">
              <a:extLst>
                <a:ext uri="{FF2B5EF4-FFF2-40B4-BE49-F238E27FC236}">
                  <a16:creationId xmlns:a16="http://schemas.microsoft.com/office/drawing/2014/main" id="{83CA62A2-0701-4E86-8B58-64F1ABAB8F0E}"/>
                </a:ext>
              </a:extLst>
            </p:cNvPr>
            <p:cNvPicPr>
              <a:picLocks noChangeAspect="1"/>
            </p:cNvPicPr>
            <p:nvPr/>
          </p:nvPicPr>
          <p:blipFill>
            <a:blip r:embed="rId4"/>
            <a:stretch>
              <a:fillRect/>
            </a:stretch>
          </p:blipFill>
          <p:spPr>
            <a:xfrm>
              <a:off x="3485261" y="2455305"/>
              <a:ext cx="534301" cy="571234"/>
            </a:xfrm>
            <a:prstGeom prst="rect">
              <a:avLst/>
            </a:prstGeom>
          </p:spPr>
        </p:pic>
        <p:pic>
          <p:nvPicPr>
            <p:cNvPr id="51" name="Picture 50">
              <a:extLst>
                <a:ext uri="{FF2B5EF4-FFF2-40B4-BE49-F238E27FC236}">
                  <a16:creationId xmlns:a16="http://schemas.microsoft.com/office/drawing/2014/main" id="{C65C5CC0-377E-483A-89DF-B24E9A0A5B8D}"/>
                </a:ext>
              </a:extLst>
            </p:cNvPr>
            <p:cNvPicPr>
              <a:picLocks noChangeAspect="1"/>
            </p:cNvPicPr>
            <p:nvPr/>
          </p:nvPicPr>
          <p:blipFill>
            <a:blip r:embed="rId4"/>
            <a:stretch>
              <a:fillRect/>
            </a:stretch>
          </p:blipFill>
          <p:spPr>
            <a:xfrm>
              <a:off x="3485261" y="3811681"/>
              <a:ext cx="534301" cy="571234"/>
            </a:xfrm>
            <a:prstGeom prst="rect">
              <a:avLst/>
            </a:prstGeom>
          </p:spPr>
        </p:pic>
        <p:sp>
          <p:nvSpPr>
            <p:cNvPr id="52" name="TextBox 51">
              <a:extLst>
                <a:ext uri="{FF2B5EF4-FFF2-40B4-BE49-F238E27FC236}">
                  <a16:creationId xmlns:a16="http://schemas.microsoft.com/office/drawing/2014/main" id="{2347151A-D054-43A0-8864-044F307F64C7}"/>
                </a:ext>
              </a:extLst>
            </p:cNvPr>
            <p:cNvSpPr txBox="1"/>
            <p:nvPr/>
          </p:nvSpPr>
          <p:spPr>
            <a:xfrm>
              <a:off x="2334891" y="3205618"/>
              <a:ext cx="537863" cy="276999"/>
            </a:xfrm>
            <a:prstGeom prst="rect">
              <a:avLst/>
            </a:prstGeom>
            <a:noFill/>
          </p:spPr>
          <p:txBody>
            <a:bodyPr wrap="square" rtlCol="0">
              <a:spAutoFit/>
            </a:bodyPr>
            <a:lstStyle/>
            <a:p>
              <a:r>
                <a:rPr lang="en-US" sz="1200" dirty="0"/>
                <a:t>…</a:t>
              </a:r>
            </a:p>
          </p:txBody>
        </p:sp>
        <p:sp>
          <p:nvSpPr>
            <p:cNvPr id="53" name="TextBox 52">
              <a:extLst>
                <a:ext uri="{FF2B5EF4-FFF2-40B4-BE49-F238E27FC236}">
                  <a16:creationId xmlns:a16="http://schemas.microsoft.com/office/drawing/2014/main" id="{6AB00623-5122-4310-8BAC-E86834E29092}"/>
                </a:ext>
              </a:extLst>
            </p:cNvPr>
            <p:cNvSpPr txBox="1"/>
            <p:nvPr/>
          </p:nvSpPr>
          <p:spPr>
            <a:xfrm>
              <a:off x="3470000" y="3203536"/>
              <a:ext cx="537863" cy="276999"/>
            </a:xfrm>
            <a:prstGeom prst="rect">
              <a:avLst/>
            </a:prstGeom>
            <a:noFill/>
          </p:spPr>
          <p:txBody>
            <a:bodyPr wrap="square" rtlCol="0">
              <a:spAutoFit/>
            </a:bodyPr>
            <a:lstStyle/>
            <a:p>
              <a:r>
                <a:rPr lang="en-US" sz="1200" dirty="0"/>
                <a:t>…</a:t>
              </a:r>
            </a:p>
          </p:txBody>
        </p:sp>
        <p:cxnSp>
          <p:nvCxnSpPr>
            <p:cNvPr id="54" name="Straight Arrow Connector 53">
              <a:extLst>
                <a:ext uri="{FF2B5EF4-FFF2-40B4-BE49-F238E27FC236}">
                  <a16:creationId xmlns:a16="http://schemas.microsoft.com/office/drawing/2014/main" id="{026DDC35-2030-4308-ACC0-68734E326596}"/>
                </a:ext>
              </a:extLst>
            </p:cNvPr>
            <p:cNvCxnSpPr>
              <a:cxnSpLocks/>
            </p:cNvCxnSpPr>
            <p:nvPr/>
          </p:nvCxnSpPr>
          <p:spPr>
            <a:xfrm flipV="1">
              <a:off x="2878989" y="1373234"/>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07D2FC8-44EE-47BA-A8E8-1E0A9E2BE6F0}"/>
                </a:ext>
              </a:extLst>
            </p:cNvPr>
            <p:cNvCxnSpPr>
              <a:cxnSpLocks/>
            </p:cNvCxnSpPr>
            <p:nvPr/>
          </p:nvCxnSpPr>
          <p:spPr>
            <a:xfrm flipV="1">
              <a:off x="2885510" y="2054698"/>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208D8C4-3B6D-42AE-9CE5-E90B0EE9CDF6}"/>
                </a:ext>
              </a:extLst>
            </p:cNvPr>
            <p:cNvCxnSpPr>
              <a:cxnSpLocks/>
            </p:cNvCxnSpPr>
            <p:nvPr/>
          </p:nvCxnSpPr>
          <p:spPr>
            <a:xfrm flipV="1">
              <a:off x="2908601" y="2749414"/>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2FE133B-B44F-4614-BE91-0B43DFAC5857}"/>
                </a:ext>
              </a:extLst>
            </p:cNvPr>
            <p:cNvCxnSpPr>
              <a:cxnSpLocks/>
            </p:cNvCxnSpPr>
            <p:nvPr/>
          </p:nvCxnSpPr>
          <p:spPr>
            <a:xfrm flipV="1">
              <a:off x="2871621" y="4117400"/>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48E87932-C738-4053-96DF-D98926F315BE}"/>
                </a:ext>
              </a:extLst>
            </p:cNvPr>
            <p:cNvSpPr/>
            <p:nvPr/>
          </p:nvSpPr>
          <p:spPr>
            <a:xfrm>
              <a:off x="4336764" y="1145765"/>
              <a:ext cx="334480" cy="3267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1"/>
            <a:lstStyle/>
            <a:p>
              <a:pPr algn="ctr"/>
              <a:r>
                <a:rPr lang="en-US" sz="1200" dirty="0"/>
                <a:t>MAJORITY    VOTING</a:t>
              </a:r>
            </a:p>
          </p:txBody>
        </p:sp>
      </p:grpSp>
      <p:cxnSp>
        <p:nvCxnSpPr>
          <p:cNvPr id="58" name="Straight Connector 57">
            <a:extLst>
              <a:ext uri="{FF2B5EF4-FFF2-40B4-BE49-F238E27FC236}">
                <a16:creationId xmlns:a16="http://schemas.microsoft.com/office/drawing/2014/main" id="{E8AD00B9-1792-4CC2-8261-627D419D0B82}"/>
              </a:ext>
            </a:extLst>
          </p:cNvPr>
          <p:cNvCxnSpPr>
            <a:cxnSpLocks/>
          </p:cNvCxnSpPr>
          <p:nvPr/>
        </p:nvCxnSpPr>
        <p:spPr>
          <a:xfrm flipH="1">
            <a:off x="4722184" y="1145765"/>
            <a:ext cx="25563" cy="3305491"/>
          </a:xfrm>
          <a:prstGeom prst="line">
            <a:avLst/>
          </a:prstGeom>
        </p:spPr>
        <p:style>
          <a:lnRef idx="3">
            <a:schemeClr val="dk1"/>
          </a:lnRef>
          <a:fillRef idx="0">
            <a:schemeClr val="dk1"/>
          </a:fillRef>
          <a:effectRef idx="2">
            <a:schemeClr val="dk1"/>
          </a:effectRef>
          <a:fontRef idx="minor">
            <a:schemeClr val="tx1"/>
          </a:fontRef>
        </p:style>
      </p:cxnSp>
      <p:grpSp>
        <p:nvGrpSpPr>
          <p:cNvPr id="96" name="Group 95">
            <a:extLst>
              <a:ext uri="{FF2B5EF4-FFF2-40B4-BE49-F238E27FC236}">
                <a16:creationId xmlns:a16="http://schemas.microsoft.com/office/drawing/2014/main" id="{E5BAF41B-4121-428E-985C-B0B254B58A16}"/>
              </a:ext>
            </a:extLst>
          </p:cNvPr>
          <p:cNvGrpSpPr/>
          <p:nvPr/>
        </p:nvGrpSpPr>
        <p:grpSpPr>
          <a:xfrm>
            <a:off x="4789013" y="1331393"/>
            <a:ext cx="4241689" cy="3011085"/>
            <a:chOff x="4806753" y="1153336"/>
            <a:chExt cx="4241689" cy="3011085"/>
          </a:xfrm>
        </p:grpSpPr>
        <p:pic>
          <p:nvPicPr>
            <p:cNvPr id="17" name="Picture 16">
              <a:extLst>
                <a:ext uri="{FF2B5EF4-FFF2-40B4-BE49-F238E27FC236}">
                  <a16:creationId xmlns:a16="http://schemas.microsoft.com/office/drawing/2014/main" id="{90D8E595-7A57-42A4-A1C2-86764418D31C}"/>
                </a:ext>
              </a:extLst>
            </p:cNvPr>
            <p:cNvPicPr>
              <a:picLocks noChangeAspect="1"/>
            </p:cNvPicPr>
            <p:nvPr/>
          </p:nvPicPr>
          <p:blipFill>
            <a:blip r:embed="rId5"/>
            <a:stretch>
              <a:fillRect/>
            </a:stretch>
          </p:blipFill>
          <p:spPr>
            <a:xfrm>
              <a:off x="4806753" y="2294141"/>
              <a:ext cx="1617622" cy="752268"/>
            </a:xfrm>
            <a:prstGeom prst="rect">
              <a:avLst/>
            </a:prstGeom>
          </p:spPr>
        </p:pic>
        <p:sp>
          <p:nvSpPr>
            <p:cNvPr id="18" name="Double Brace 17">
              <a:extLst>
                <a:ext uri="{FF2B5EF4-FFF2-40B4-BE49-F238E27FC236}">
                  <a16:creationId xmlns:a16="http://schemas.microsoft.com/office/drawing/2014/main" id="{5C445876-DDF5-424C-B6DE-9E32863BAE58}"/>
                </a:ext>
              </a:extLst>
            </p:cNvPr>
            <p:cNvSpPr/>
            <p:nvPr/>
          </p:nvSpPr>
          <p:spPr>
            <a:xfrm>
              <a:off x="6814181" y="1153336"/>
              <a:ext cx="945210"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D1, D5, D11</a:t>
              </a:r>
            </a:p>
          </p:txBody>
        </p:sp>
        <p:sp>
          <p:nvSpPr>
            <p:cNvPr id="59" name="Double Brace 58">
              <a:extLst>
                <a:ext uri="{FF2B5EF4-FFF2-40B4-BE49-F238E27FC236}">
                  <a16:creationId xmlns:a16="http://schemas.microsoft.com/office/drawing/2014/main" id="{A067AD21-E51D-4CEC-9886-2BECB4A872F4}"/>
                </a:ext>
              </a:extLst>
            </p:cNvPr>
            <p:cNvSpPr/>
            <p:nvPr/>
          </p:nvSpPr>
          <p:spPr>
            <a:xfrm>
              <a:off x="6806666" y="1620442"/>
              <a:ext cx="952725"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D9, D5, D21</a:t>
              </a:r>
            </a:p>
          </p:txBody>
        </p:sp>
        <p:sp>
          <p:nvSpPr>
            <p:cNvPr id="60" name="Double Brace 59">
              <a:extLst>
                <a:ext uri="{FF2B5EF4-FFF2-40B4-BE49-F238E27FC236}">
                  <a16:creationId xmlns:a16="http://schemas.microsoft.com/office/drawing/2014/main" id="{574D0EFF-4E81-4B94-9ED3-62AC9E36CCC6}"/>
                </a:ext>
              </a:extLst>
            </p:cNvPr>
            <p:cNvSpPr/>
            <p:nvPr/>
          </p:nvSpPr>
          <p:spPr>
            <a:xfrm>
              <a:off x="6812487" y="2205051"/>
              <a:ext cx="952726"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D11, D15, D19</a:t>
              </a:r>
            </a:p>
          </p:txBody>
        </p:sp>
        <p:sp>
          <p:nvSpPr>
            <p:cNvPr id="61" name="Double Brace 60">
              <a:extLst>
                <a:ext uri="{FF2B5EF4-FFF2-40B4-BE49-F238E27FC236}">
                  <a16:creationId xmlns:a16="http://schemas.microsoft.com/office/drawing/2014/main" id="{0B845896-6038-4A1E-AC20-19BF2F9362C5}"/>
                </a:ext>
              </a:extLst>
            </p:cNvPr>
            <p:cNvSpPr/>
            <p:nvPr/>
          </p:nvSpPr>
          <p:spPr>
            <a:xfrm>
              <a:off x="6835726" y="3872829"/>
              <a:ext cx="952726"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D14, D25, D16</a:t>
              </a:r>
            </a:p>
          </p:txBody>
        </p:sp>
        <p:cxnSp>
          <p:nvCxnSpPr>
            <p:cNvPr id="32" name="Connector: Elbow 31">
              <a:extLst>
                <a:ext uri="{FF2B5EF4-FFF2-40B4-BE49-F238E27FC236}">
                  <a16:creationId xmlns:a16="http://schemas.microsoft.com/office/drawing/2014/main" id="{BF515C6B-F20A-4695-AD02-D9EDF7ABDB53}"/>
                </a:ext>
              </a:extLst>
            </p:cNvPr>
            <p:cNvCxnSpPr>
              <a:cxnSpLocks/>
              <a:endCxn id="18" idx="1"/>
            </p:cNvCxnSpPr>
            <p:nvPr/>
          </p:nvCxnSpPr>
          <p:spPr>
            <a:xfrm rot="5400000" flipH="1" flipV="1">
              <a:off x="5961831" y="1697201"/>
              <a:ext cx="1257973" cy="4467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7FDDD356-EF0D-41B6-99B4-845FD44B9194}"/>
                </a:ext>
              </a:extLst>
            </p:cNvPr>
            <p:cNvCxnSpPr>
              <a:cxnSpLocks/>
              <a:stCxn id="17" idx="3"/>
              <a:endCxn id="59" idx="1"/>
            </p:cNvCxnSpPr>
            <p:nvPr/>
          </p:nvCxnSpPr>
          <p:spPr>
            <a:xfrm flipV="1">
              <a:off x="6424375" y="1758683"/>
              <a:ext cx="382291" cy="9115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E09B70E5-10A0-47F8-BCC6-0E25CF27077D}"/>
                </a:ext>
              </a:extLst>
            </p:cNvPr>
            <p:cNvCxnSpPr>
              <a:cxnSpLocks/>
              <a:endCxn id="60" idx="1"/>
            </p:cNvCxnSpPr>
            <p:nvPr/>
          </p:nvCxnSpPr>
          <p:spPr>
            <a:xfrm flipV="1">
              <a:off x="6318744" y="2343292"/>
              <a:ext cx="493743" cy="3968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45DA7D88-F2CF-48C9-8534-F0879FC4BFC9}"/>
                </a:ext>
              </a:extLst>
            </p:cNvPr>
            <p:cNvCxnSpPr>
              <a:cxnSpLocks/>
              <a:endCxn id="61" idx="1"/>
            </p:cNvCxnSpPr>
            <p:nvPr/>
          </p:nvCxnSpPr>
          <p:spPr>
            <a:xfrm rot="16200000" flipH="1">
              <a:off x="6011222" y="3186566"/>
              <a:ext cx="1191030" cy="4579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Double Brace 84">
              <a:extLst>
                <a:ext uri="{FF2B5EF4-FFF2-40B4-BE49-F238E27FC236}">
                  <a16:creationId xmlns:a16="http://schemas.microsoft.com/office/drawing/2014/main" id="{A5F37E48-3505-4F49-ADF3-A2E44D9E25C5}"/>
                </a:ext>
              </a:extLst>
            </p:cNvPr>
            <p:cNvSpPr/>
            <p:nvPr/>
          </p:nvSpPr>
          <p:spPr>
            <a:xfrm>
              <a:off x="8074171" y="1168447"/>
              <a:ext cx="945210"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T1, T5, T11</a:t>
              </a:r>
            </a:p>
          </p:txBody>
        </p:sp>
        <p:sp>
          <p:nvSpPr>
            <p:cNvPr id="86" name="Double Brace 85">
              <a:extLst>
                <a:ext uri="{FF2B5EF4-FFF2-40B4-BE49-F238E27FC236}">
                  <a16:creationId xmlns:a16="http://schemas.microsoft.com/office/drawing/2014/main" id="{5F506EA8-D1E1-487E-B827-41B6B8A83CBD}"/>
                </a:ext>
              </a:extLst>
            </p:cNvPr>
            <p:cNvSpPr/>
            <p:nvPr/>
          </p:nvSpPr>
          <p:spPr>
            <a:xfrm>
              <a:off x="8066656" y="1635553"/>
              <a:ext cx="952725"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T9, T5, T21</a:t>
              </a:r>
            </a:p>
          </p:txBody>
        </p:sp>
        <p:sp>
          <p:nvSpPr>
            <p:cNvPr id="87" name="Double Brace 86">
              <a:extLst>
                <a:ext uri="{FF2B5EF4-FFF2-40B4-BE49-F238E27FC236}">
                  <a16:creationId xmlns:a16="http://schemas.microsoft.com/office/drawing/2014/main" id="{D2DBE5F2-9EDF-4479-8BB7-8AF12B427BAF}"/>
                </a:ext>
              </a:extLst>
            </p:cNvPr>
            <p:cNvSpPr/>
            <p:nvPr/>
          </p:nvSpPr>
          <p:spPr>
            <a:xfrm>
              <a:off x="8072477" y="2220162"/>
              <a:ext cx="952726"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T11, T15, T19</a:t>
              </a:r>
            </a:p>
          </p:txBody>
        </p:sp>
        <p:sp>
          <p:nvSpPr>
            <p:cNvPr id="88" name="Double Brace 87">
              <a:extLst>
                <a:ext uri="{FF2B5EF4-FFF2-40B4-BE49-F238E27FC236}">
                  <a16:creationId xmlns:a16="http://schemas.microsoft.com/office/drawing/2014/main" id="{0A2B51C6-A76C-41D8-8D83-040F0CD3990C}"/>
                </a:ext>
              </a:extLst>
            </p:cNvPr>
            <p:cNvSpPr/>
            <p:nvPr/>
          </p:nvSpPr>
          <p:spPr>
            <a:xfrm>
              <a:off x="8095716" y="3887940"/>
              <a:ext cx="952726"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T14, T25, T16</a:t>
              </a:r>
            </a:p>
          </p:txBody>
        </p:sp>
        <p:cxnSp>
          <p:nvCxnSpPr>
            <p:cNvPr id="92" name="Straight Arrow Connector 91">
              <a:extLst>
                <a:ext uri="{FF2B5EF4-FFF2-40B4-BE49-F238E27FC236}">
                  <a16:creationId xmlns:a16="http://schemas.microsoft.com/office/drawing/2014/main" id="{6C861422-D30E-4E97-9F4B-91726CF1A54C}"/>
                </a:ext>
              </a:extLst>
            </p:cNvPr>
            <p:cNvCxnSpPr>
              <a:cxnSpLocks/>
            </p:cNvCxnSpPr>
            <p:nvPr/>
          </p:nvCxnSpPr>
          <p:spPr>
            <a:xfrm>
              <a:off x="7778746" y="1261812"/>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860F6EE-9EB1-4C9A-B1A4-F9FDFA901CF0}"/>
                </a:ext>
              </a:extLst>
            </p:cNvPr>
            <p:cNvCxnSpPr>
              <a:cxnSpLocks/>
            </p:cNvCxnSpPr>
            <p:nvPr/>
          </p:nvCxnSpPr>
          <p:spPr>
            <a:xfrm>
              <a:off x="7778745" y="1941905"/>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35DEF84-9BFB-4CAD-8B24-7FEE75F5C6A2}"/>
                </a:ext>
              </a:extLst>
            </p:cNvPr>
            <p:cNvCxnSpPr>
              <a:cxnSpLocks/>
            </p:cNvCxnSpPr>
            <p:nvPr/>
          </p:nvCxnSpPr>
          <p:spPr>
            <a:xfrm>
              <a:off x="7785228" y="2368142"/>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F8F10A43-1EFC-4121-B4E6-D13F3245BF8A}"/>
                </a:ext>
              </a:extLst>
            </p:cNvPr>
            <p:cNvCxnSpPr>
              <a:cxnSpLocks/>
            </p:cNvCxnSpPr>
            <p:nvPr/>
          </p:nvCxnSpPr>
          <p:spPr>
            <a:xfrm>
              <a:off x="7785228" y="4022070"/>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7" name="Rectangle 96">
            <a:extLst>
              <a:ext uri="{FF2B5EF4-FFF2-40B4-BE49-F238E27FC236}">
                <a16:creationId xmlns:a16="http://schemas.microsoft.com/office/drawing/2014/main" id="{0085B0BF-D7CC-4D99-A9E5-E183F02A85DC}"/>
              </a:ext>
            </a:extLst>
          </p:cNvPr>
          <p:cNvSpPr/>
          <p:nvPr/>
        </p:nvSpPr>
        <p:spPr>
          <a:xfrm>
            <a:off x="6301004" y="929058"/>
            <a:ext cx="2507418" cy="253916"/>
          </a:xfrm>
          <a:prstGeom prst="rect">
            <a:avLst/>
          </a:prstGeom>
        </p:spPr>
        <p:txBody>
          <a:bodyPr wrap="none">
            <a:spAutoFit/>
          </a:bodyPr>
          <a:lstStyle/>
          <a:p>
            <a:r>
              <a:rPr lang="en-US" sz="1050" u="sng" dirty="0">
                <a:solidFill>
                  <a:srgbClr val="0070C0"/>
                </a:solidFill>
              </a:rPr>
              <a:t>D</a:t>
            </a:r>
            <a:r>
              <a:rPr lang="en-US" sz="1050" u="sng" dirty="0"/>
              <a:t> dataset , not containing Xi</a:t>
            </a:r>
            <a:r>
              <a:rPr lang="en-US" sz="1050" dirty="0"/>
              <a:t>         </a:t>
            </a:r>
            <a:r>
              <a:rPr lang="en-US" sz="1050" u="sng" dirty="0">
                <a:solidFill>
                  <a:srgbClr val="0070C0"/>
                </a:solidFill>
              </a:rPr>
              <a:t>T,</a:t>
            </a:r>
            <a:r>
              <a:rPr lang="en-US" sz="1050" u="sng" dirty="0"/>
              <a:t> trees</a:t>
            </a:r>
          </a:p>
        </p:txBody>
      </p:sp>
    </p:spTree>
    <p:extLst>
      <p:ext uri="{BB962C8B-B14F-4D97-AF65-F5344CB8AC3E}">
        <p14:creationId xmlns:p14="http://schemas.microsoft.com/office/powerpoint/2010/main" val="68508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AA98-3E88-454A-81FD-AA54E3AE73D6}"/>
              </a:ext>
            </a:extLst>
          </p:cNvPr>
          <p:cNvSpPr>
            <a:spLocks noGrp="1"/>
          </p:cNvSpPr>
          <p:nvPr>
            <p:ph type="title"/>
          </p:nvPr>
        </p:nvSpPr>
        <p:spPr/>
        <p:txBody>
          <a:bodyPr/>
          <a:lstStyle/>
          <a:p>
            <a:r>
              <a:rPr lang="en-US" dirty="0"/>
              <a:t>OOB vs. Test Partition Performance</a:t>
            </a:r>
          </a:p>
        </p:txBody>
      </p:sp>
      <p:sp>
        <p:nvSpPr>
          <p:cNvPr id="3" name="Content Placeholder 2">
            <a:extLst>
              <a:ext uri="{FF2B5EF4-FFF2-40B4-BE49-F238E27FC236}">
                <a16:creationId xmlns:a16="http://schemas.microsoft.com/office/drawing/2014/main" id="{64685102-5D94-49AD-A626-227E3E277DB2}"/>
              </a:ext>
            </a:extLst>
          </p:cNvPr>
          <p:cNvSpPr>
            <a:spLocks noGrp="1"/>
          </p:cNvSpPr>
          <p:nvPr>
            <p:ph idx="1"/>
          </p:nvPr>
        </p:nvSpPr>
        <p:spPr>
          <a:xfrm>
            <a:off x="0" y="891539"/>
            <a:ext cx="9037320" cy="3971405"/>
          </a:xfrm>
        </p:spPr>
        <p:txBody>
          <a:bodyPr>
            <a:normAutofit/>
          </a:bodyPr>
          <a:lstStyle/>
          <a:p>
            <a:r>
              <a:rPr lang="en-US" sz="1600" dirty="0"/>
              <a:t>every tree in the forest is built on about 63% of the available data, leaving the remaining approximately 37% for testing [the OOB (out-of-bag) data]. </a:t>
            </a:r>
          </a:p>
          <a:p>
            <a:pPr lvl="1"/>
            <a:r>
              <a:rPr lang="en-US" sz="1450" dirty="0"/>
              <a:t>This 37% OOB data is not fixed, this is actually those 37% that a particular estimator has not seen it !!</a:t>
            </a:r>
          </a:p>
          <a:p>
            <a:pPr lvl="1"/>
            <a:r>
              <a:rPr lang="en-US" sz="1450" dirty="0"/>
              <a:t>So the OOB data will be different for each estimator, but it will roughly be 37%</a:t>
            </a:r>
          </a:p>
          <a:p>
            <a:r>
              <a:rPr lang="en-US" sz="1600" dirty="0"/>
              <a:t>the number of trees = 500 </a:t>
            </a:r>
          </a:p>
          <a:p>
            <a:r>
              <a:rPr lang="en-US" sz="1600" dirty="0"/>
              <a:t>on average a record will be OOB for about .37*500=185 trees</a:t>
            </a:r>
          </a:p>
          <a:p>
            <a:r>
              <a:rPr lang="en-US" sz="1600" dirty="0"/>
              <a:t>use just these trees to generate predictions. </a:t>
            </a:r>
          </a:p>
          <a:p>
            <a:r>
              <a:rPr lang="en-US" sz="1600" dirty="0"/>
              <a:t>This allows the </a:t>
            </a:r>
            <a:r>
              <a:rPr lang="en-US" sz="1600" dirty="0" err="1">
                <a:solidFill>
                  <a:srgbClr val="0070C0"/>
                </a:solidFill>
              </a:rPr>
              <a:t>RandomForestClassifier</a:t>
            </a:r>
            <a:r>
              <a:rPr lang="en-US" sz="1600" dirty="0"/>
              <a:t> to be fit and validated whilst being trained</a:t>
            </a:r>
          </a:p>
        </p:txBody>
      </p:sp>
      <p:sp>
        <p:nvSpPr>
          <p:cNvPr id="4" name="Date Placeholder 3">
            <a:extLst>
              <a:ext uri="{FF2B5EF4-FFF2-40B4-BE49-F238E27FC236}">
                <a16:creationId xmlns:a16="http://schemas.microsoft.com/office/drawing/2014/main" id="{5BAB7D3D-2AE8-4FBE-A7D2-590C3D6932C4}"/>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64C34995-F711-491F-9EC1-5B5699A3EDFE}"/>
              </a:ext>
            </a:extLst>
          </p:cNvPr>
          <p:cNvSpPr>
            <a:spLocks noGrp="1"/>
          </p:cNvSpPr>
          <p:nvPr>
            <p:ph type="sldNum" sz="quarter" idx="4"/>
          </p:nvPr>
        </p:nvSpPr>
        <p:spPr/>
        <p:txBody>
          <a:bodyPr/>
          <a:lstStyle/>
          <a:p>
            <a:r>
              <a:rPr lang="en-US"/>
              <a:t>Slide no. </a:t>
            </a:r>
            <a:fld id="{7240F3D1-AE27-48C7-9FC9-EF8542F23A88}" type="slidenum">
              <a:rPr lang="en-US" smtClean="0"/>
              <a:pPr/>
              <a:t>13</a:t>
            </a:fld>
            <a:endParaRPr lang="en-US" dirty="0"/>
          </a:p>
        </p:txBody>
      </p:sp>
      <p:sp>
        <p:nvSpPr>
          <p:cNvPr id="6" name="Callout: Line with Border and Accent Bar 5">
            <a:extLst>
              <a:ext uri="{FF2B5EF4-FFF2-40B4-BE49-F238E27FC236}">
                <a16:creationId xmlns:a16="http://schemas.microsoft.com/office/drawing/2014/main" id="{8464F34A-C105-41DC-93CB-20E5CBECD88B}"/>
              </a:ext>
            </a:extLst>
          </p:cNvPr>
          <p:cNvSpPr/>
          <p:nvPr/>
        </p:nvSpPr>
        <p:spPr>
          <a:xfrm>
            <a:off x="5737860" y="4043854"/>
            <a:ext cx="3299460" cy="650065"/>
          </a:xfrm>
          <a:prstGeom prst="accentBorderCallout1">
            <a:avLst>
              <a:gd name="adj1" fmla="val 18750"/>
              <a:gd name="adj2" fmla="val -8333"/>
              <a:gd name="adj3" fmla="val -155086"/>
              <a:gd name="adj4" fmla="val -54055"/>
            </a:avLst>
          </a:prstGeom>
        </p:spPr>
        <p:style>
          <a:lnRef idx="1">
            <a:schemeClr val="accent1"/>
          </a:lnRef>
          <a:fillRef idx="2">
            <a:schemeClr val="accent1"/>
          </a:fillRef>
          <a:effectRef idx="1">
            <a:schemeClr val="accent1"/>
          </a:effectRef>
          <a:fontRef idx="minor">
            <a:schemeClr val="dk1"/>
          </a:fontRef>
        </p:style>
        <p:txBody>
          <a:bodyPr rtlCol="0" anchor="ctr"/>
          <a:lstStyle/>
          <a:p>
            <a:pPr marL="228600" indent="-228600">
              <a:buAutoNum type="arabicPeriod"/>
            </a:pPr>
            <a:r>
              <a:rPr lang="en-US" sz="1200" dirty="0"/>
              <a:t>OOB predictions are based on a rather small subsample of the trees</a:t>
            </a:r>
          </a:p>
          <a:p>
            <a:pPr marL="228600" indent="-228600">
              <a:buAutoNum type="arabicPeriod"/>
            </a:pPr>
            <a:endParaRPr lang="en-US" sz="1200" dirty="0"/>
          </a:p>
        </p:txBody>
      </p:sp>
    </p:spTree>
    <p:extLst>
      <p:ext uri="{BB962C8B-B14F-4D97-AF65-F5344CB8AC3E}">
        <p14:creationId xmlns:p14="http://schemas.microsoft.com/office/powerpoint/2010/main" val="4228605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78E3-DCFA-4BB6-BA21-52DD89F1B341}"/>
              </a:ext>
            </a:extLst>
          </p:cNvPr>
          <p:cNvSpPr>
            <a:spLocks noGrp="1"/>
          </p:cNvSpPr>
          <p:nvPr>
            <p:ph type="title"/>
          </p:nvPr>
        </p:nvSpPr>
        <p:spPr/>
        <p:txBody>
          <a:bodyPr/>
          <a:lstStyle/>
          <a:p>
            <a:r>
              <a:rPr lang="en-US" dirty="0"/>
              <a:t>Why OOB is important?</a:t>
            </a:r>
          </a:p>
        </p:txBody>
      </p:sp>
      <p:sp>
        <p:nvSpPr>
          <p:cNvPr id="3" name="Content Placeholder 2">
            <a:extLst>
              <a:ext uri="{FF2B5EF4-FFF2-40B4-BE49-F238E27FC236}">
                <a16:creationId xmlns:a16="http://schemas.microsoft.com/office/drawing/2014/main" id="{D82AEAB3-B2D2-4557-B777-F011BB78B17D}"/>
              </a:ext>
            </a:extLst>
          </p:cNvPr>
          <p:cNvSpPr>
            <a:spLocks noGrp="1"/>
          </p:cNvSpPr>
          <p:nvPr>
            <p:ph idx="1"/>
          </p:nvPr>
        </p:nvSpPr>
        <p:spPr/>
        <p:txBody>
          <a:bodyPr>
            <a:normAutofit/>
          </a:bodyPr>
          <a:lstStyle/>
          <a:p>
            <a:r>
              <a:rPr lang="en-US" sz="1600" dirty="0"/>
              <a:t>Internal testing while training</a:t>
            </a:r>
          </a:p>
          <a:p>
            <a:r>
              <a:rPr lang="en-US" sz="1600" dirty="0"/>
              <a:t>The study of error estimates for bagged classifiers in </a:t>
            </a:r>
            <a:r>
              <a:rPr lang="en-US" sz="1600" dirty="0" err="1"/>
              <a:t>Breiman</a:t>
            </a:r>
            <a:r>
              <a:rPr lang="en-US" sz="1600" dirty="0"/>
              <a:t> [1996b], gives </a:t>
            </a:r>
            <a:r>
              <a:rPr lang="en-US" sz="1600" dirty="0">
                <a:highlight>
                  <a:srgbClr val="FFFF00"/>
                </a:highlight>
              </a:rPr>
              <a:t>empirical evidence </a:t>
            </a:r>
            <a:r>
              <a:rPr lang="en-US" sz="1600" dirty="0"/>
              <a:t>to show that the </a:t>
            </a:r>
            <a:r>
              <a:rPr lang="en-US" sz="1600" dirty="0">
                <a:solidFill>
                  <a:srgbClr val="0070C0"/>
                </a:solidFill>
              </a:rPr>
              <a:t>out-of-bag estimate </a:t>
            </a:r>
            <a:r>
              <a:rPr lang="en-US" sz="1600" dirty="0"/>
              <a:t>is as accurate as using a test set of the same size as the training set.</a:t>
            </a:r>
          </a:p>
          <a:p>
            <a:r>
              <a:rPr lang="en-US" sz="1600" dirty="0"/>
              <a:t> Therefore, using the out-of-bag error estimate </a:t>
            </a:r>
            <a:r>
              <a:rPr lang="en-US" sz="1600" dirty="0">
                <a:solidFill>
                  <a:srgbClr val="0070C0"/>
                </a:solidFill>
              </a:rPr>
              <a:t>removes the need for a set aside test set</a:t>
            </a:r>
            <a:r>
              <a:rPr lang="en-US" sz="1600" dirty="0"/>
              <a:t>.</a:t>
            </a:r>
          </a:p>
          <a:p>
            <a:r>
              <a:rPr lang="en-US" sz="1600" dirty="0"/>
              <a:t>Gives early indication of how good is the classifier (RF)</a:t>
            </a:r>
          </a:p>
          <a:p>
            <a:r>
              <a:rPr lang="en-US" sz="1600" dirty="0"/>
              <a:t>Possibly </a:t>
            </a:r>
          </a:p>
          <a:p>
            <a:pPr lvl="1"/>
            <a:r>
              <a:rPr lang="en-US" sz="1450" dirty="0">
                <a:solidFill>
                  <a:srgbClr val="00B050"/>
                </a:solidFill>
              </a:rPr>
              <a:t>No need for </a:t>
            </a:r>
            <a:r>
              <a:rPr lang="en-US" sz="1450" dirty="0"/>
              <a:t>cross validation (CV) or separate test</a:t>
            </a:r>
          </a:p>
          <a:p>
            <a:pPr lvl="1"/>
            <a:endParaRPr lang="en-US" sz="1450" dirty="0"/>
          </a:p>
        </p:txBody>
      </p:sp>
      <p:sp>
        <p:nvSpPr>
          <p:cNvPr id="4" name="Date Placeholder 3">
            <a:extLst>
              <a:ext uri="{FF2B5EF4-FFF2-40B4-BE49-F238E27FC236}">
                <a16:creationId xmlns:a16="http://schemas.microsoft.com/office/drawing/2014/main" id="{70C8681D-9180-4762-BA97-64EDEB5044A6}"/>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2D87757A-487A-40BD-B61D-53D09A137B01}"/>
              </a:ext>
            </a:extLst>
          </p:cNvPr>
          <p:cNvSpPr>
            <a:spLocks noGrp="1"/>
          </p:cNvSpPr>
          <p:nvPr>
            <p:ph type="sldNum" sz="quarter" idx="4"/>
          </p:nvPr>
        </p:nvSpPr>
        <p:spPr/>
        <p:txBody>
          <a:bodyPr/>
          <a:lstStyle/>
          <a:p>
            <a:r>
              <a:rPr lang="en-US"/>
              <a:t>Slide no. </a:t>
            </a:r>
            <a:fld id="{7240F3D1-AE27-48C7-9FC9-EF8542F23A88}" type="slidenum">
              <a:rPr lang="en-US" smtClean="0"/>
              <a:pPr/>
              <a:t>14</a:t>
            </a:fld>
            <a:endParaRPr lang="en-US" dirty="0"/>
          </a:p>
        </p:txBody>
      </p:sp>
    </p:spTree>
    <p:extLst>
      <p:ext uri="{BB962C8B-B14F-4D97-AF65-F5344CB8AC3E}">
        <p14:creationId xmlns:p14="http://schemas.microsoft.com/office/powerpoint/2010/main" val="8692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B2C7-773D-482C-8D0D-5B38749390A4}"/>
              </a:ext>
            </a:extLst>
          </p:cNvPr>
          <p:cNvSpPr>
            <a:spLocks noGrp="1"/>
          </p:cNvSpPr>
          <p:nvPr>
            <p:ph type="title"/>
          </p:nvPr>
        </p:nvSpPr>
        <p:spPr/>
        <p:txBody>
          <a:bodyPr/>
          <a:lstStyle/>
          <a:p>
            <a:r>
              <a:rPr lang="en-US" dirty="0" err="1"/>
              <a:t>sklearn.ensemble.RandomForestClassifier</a:t>
            </a:r>
            <a:endParaRPr lang="en-US" dirty="0"/>
          </a:p>
        </p:txBody>
      </p:sp>
      <p:sp>
        <p:nvSpPr>
          <p:cNvPr id="4" name="Date Placeholder 3">
            <a:extLst>
              <a:ext uri="{FF2B5EF4-FFF2-40B4-BE49-F238E27FC236}">
                <a16:creationId xmlns:a16="http://schemas.microsoft.com/office/drawing/2014/main" id="{C79AD839-AD93-44A5-923D-9442F120E509}"/>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8869EF57-913A-412F-95C3-C82AB35818A8}"/>
              </a:ext>
            </a:extLst>
          </p:cNvPr>
          <p:cNvSpPr>
            <a:spLocks noGrp="1"/>
          </p:cNvSpPr>
          <p:nvPr>
            <p:ph type="sldNum" sz="quarter" idx="4"/>
          </p:nvPr>
        </p:nvSpPr>
        <p:spPr/>
        <p:txBody>
          <a:bodyPr/>
          <a:lstStyle/>
          <a:p>
            <a:r>
              <a:rPr lang="en-US"/>
              <a:t>Slide no. </a:t>
            </a:r>
            <a:fld id="{7240F3D1-AE27-48C7-9FC9-EF8542F23A88}" type="slidenum">
              <a:rPr lang="en-US" smtClean="0"/>
              <a:pPr/>
              <a:t>15</a:t>
            </a:fld>
            <a:endParaRPr lang="en-US" dirty="0"/>
          </a:p>
        </p:txBody>
      </p:sp>
      <p:sp>
        <p:nvSpPr>
          <p:cNvPr id="6" name="Rectangle 5">
            <a:extLst>
              <a:ext uri="{FF2B5EF4-FFF2-40B4-BE49-F238E27FC236}">
                <a16:creationId xmlns:a16="http://schemas.microsoft.com/office/drawing/2014/main" id="{63552092-CF81-43CE-901E-F21F1A0DCDB6}"/>
              </a:ext>
            </a:extLst>
          </p:cNvPr>
          <p:cNvSpPr/>
          <p:nvPr/>
        </p:nvSpPr>
        <p:spPr>
          <a:xfrm>
            <a:off x="140676" y="891540"/>
            <a:ext cx="8932986" cy="2862322"/>
          </a:xfrm>
          <a:prstGeom prst="rect">
            <a:avLst/>
          </a:prstGeom>
        </p:spPr>
        <p:txBody>
          <a:bodyPr wrap="square">
            <a:spAutoFit/>
          </a:bodyPr>
          <a:lstStyle/>
          <a:p>
            <a:r>
              <a:rPr lang="en-US" dirty="0"/>
              <a:t># instantiate the RF classifier</a:t>
            </a:r>
          </a:p>
          <a:p>
            <a:r>
              <a:rPr lang="en-US" dirty="0"/>
              <a:t># Set the random state for reproducibility</a:t>
            </a:r>
          </a:p>
          <a:p>
            <a:endParaRPr lang="en-US" dirty="0"/>
          </a:p>
          <a:p>
            <a:r>
              <a:rPr lang="en-US" dirty="0" err="1">
                <a:solidFill>
                  <a:srgbClr val="0070C0"/>
                </a:solidFill>
              </a:rPr>
              <a:t>clf</a:t>
            </a:r>
            <a:r>
              <a:rPr lang="en-US" dirty="0">
                <a:solidFill>
                  <a:srgbClr val="0070C0"/>
                </a:solidFill>
              </a:rPr>
              <a:t> = </a:t>
            </a:r>
            <a:r>
              <a:rPr lang="en-US" dirty="0" err="1">
                <a:solidFill>
                  <a:srgbClr val="0070C0"/>
                </a:solidFill>
              </a:rPr>
              <a:t>RandomForestClassifier</a:t>
            </a:r>
            <a:r>
              <a:rPr lang="en-US" dirty="0">
                <a:solidFill>
                  <a:srgbClr val="0070C0"/>
                </a:solidFill>
              </a:rPr>
              <a:t>(</a:t>
            </a:r>
            <a:r>
              <a:rPr lang="en-US" dirty="0" err="1">
                <a:solidFill>
                  <a:srgbClr val="0070C0"/>
                </a:solidFill>
              </a:rPr>
              <a:t>random_state</a:t>
            </a:r>
            <a:r>
              <a:rPr lang="en-US" dirty="0">
                <a:solidFill>
                  <a:srgbClr val="0070C0"/>
                </a:solidFill>
              </a:rPr>
              <a:t>=42)</a:t>
            </a:r>
          </a:p>
          <a:p>
            <a:endParaRPr lang="en-US" dirty="0">
              <a:solidFill>
                <a:srgbClr val="0070C0"/>
              </a:solidFill>
            </a:endParaRPr>
          </a:p>
          <a:p>
            <a:r>
              <a:rPr lang="en-US" dirty="0">
                <a:solidFill>
                  <a:srgbClr val="0070C0"/>
                </a:solidFill>
              </a:rPr>
              <a:t>class </a:t>
            </a:r>
            <a:r>
              <a:rPr lang="en-US" dirty="0" err="1">
                <a:solidFill>
                  <a:srgbClr val="0070C0"/>
                </a:solidFill>
              </a:rPr>
              <a:t>sklearn.ensemble.RandomForestClassifier</a:t>
            </a:r>
            <a:r>
              <a:rPr lang="en-US" dirty="0">
                <a:solidFill>
                  <a:srgbClr val="0070C0"/>
                </a:solidFill>
              </a:rPr>
              <a:t>(</a:t>
            </a:r>
            <a:r>
              <a:rPr lang="en-US" dirty="0" err="1">
                <a:solidFill>
                  <a:srgbClr val="0070C0"/>
                </a:solidFill>
              </a:rPr>
              <a:t>n_estimators</a:t>
            </a:r>
            <a:r>
              <a:rPr lang="en-US" dirty="0">
                <a:solidFill>
                  <a:srgbClr val="0070C0"/>
                </a:solidFill>
              </a:rPr>
              <a:t>=10, criterion=’</a:t>
            </a:r>
            <a:r>
              <a:rPr lang="en-US" dirty="0" err="1">
                <a:solidFill>
                  <a:srgbClr val="0070C0"/>
                </a:solidFill>
              </a:rPr>
              <a:t>gini</a:t>
            </a:r>
            <a:r>
              <a:rPr lang="en-US" dirty="0">
                <a:solidFill>
                  <a:srgbClr val="0070C0"/>
                </a:solidFill>
              </a:rPr>
              <a:t>’, </a:t>
            </a:r>
            <a:r>
              <a:rPr lang="en-US" dirty="0" err="1">
                <a:solidFill>
                  <a:srgbClr val="0070C0"/>
                </a:solidFill>
              </a:rPr>
              <a:t>max_depth</a:t>
            </a:r>
            <a:r>
              <a:rPr lang="en-US" dirty="0">
                <a:solidFill>
                  <a:srgbClr val="0070C0"/>
                </a:solidFill>
              </a:rPr>
              <a:t>=None, </a:t>
            </a:r>
            <a:r>
              <a:rPr lang="en-US" dirty="0" err="1">
                <a:solidFill>
                  <a:srgbClr val="0070C0"/>
                </a:solidFill>
              </a:rPr>
              <a:t>min_samples_split</a:t>
            </a:r>
            <a:r>
              <a:rPr lang="en-US" dirty="0">
                <a:solidFill>
                  <a:srgbClr val="0070C0"/>
                </a:solidFill>
              </a:rPr>
              <a:t>=2, </a:t>
            </a:r>
            <a:r>
              <a:rPr lang="en-US" dirty="0" err="1">
                <a:solidFill>
                  <a:srgbClr val="0070C0"/>
                </a:solidFill>
              </a:rPr>
              <a:t>min_samples_leaf</a:t>
            </a:r>
            <a:r>
              <a:rPr lang="en-US" dirty="0">
                <a:solidFill>
                  <a:srgbClr val="0070C0"/>
                </a:solidFill>
              </a:rPr>
              <a:t>=1, </a:t>
            </a:r>
            <a:r>
              <a:rPr lang="en-US" dirty="0" err="1">
                <a:solidFill>
                  <a:srgbClr val="0070C0"/>
                </a:solidFill>
              </a:rPr>
              <a:t>min_weight_fraction_leaf</a:t>
            </a:r>
            <a:r>
              <a:rPr lang="en-US" dirty="0">
                <a:solidFill>
                  <a:srgbClr val="0070C0"/>
                </a:solidFill>
              </a:rPr>
              <a:t>=0.0, </a:t>
            </a:r>
            <a:r>
              <a:rPr lang="en-US" dirty="0" err="1">
                <a:solidFill>
                  <a:srgbClr val="0070C0"/>
                </a:solidFill>
              </a:rPr>
              <a:t>max_features</a:t>
            </a:r>
            <a:r>
              <a:rPr lang="en-US" dirty="0">
                <a:solidFill>
                  <a:srgbClr val="0070C0"/>
                </a:solidFill>
              </a:rPr>
              <a:t>=’auto’, </a:t>
            </a:r>
            <a:r>
              <a:rPr lang="en-US" dirty="0" err="1">
                <a:solidFill>
                  <a:srgbClr val="0070C0"/>
                </a:solidFill>
              </a:rPr>
              <a:t>max_leaf_nodes</a:t>
            </a:r>
            <a:r>
              <a:rPr lang="en-US" dirty="0">
                <a:solidFill>
                  <a:srgbClr val="0070C0"/>
                </a:solidFill>
              </a:rPr>
              <a:t>=None, </a:t>
            </a:r>
            <a:r>
              <a:rPr lang="en-US" dirty="0" err="1">
                <a:solidFill>
                  <a:srgbClr val="0070C0"/>
                </a:solidFill>
              </a:rPr>
              <a:t>min_impurity_decrease</a:t>
            </a:r>
            <a:r>
              <a:rPr lang="en-US" dirty="0">
                <a:solidFill>
                  <a:srgbClr val="0070C0"/>
                </a:solidFill>
              </a:rPr>
              <a:t>=0.0, </a:t>
            </a:r>
            <a:r>
              <a:rPr lang="en-US" dirty="0" err="1">
                <a:solidFill>
                  <a:srgbClr val="0070C0"/>
                </a:solidFill>
              </a:rPr>
              <a:t>min_impurity_split</a:t>
            </a:r>
            <a:r>
              <a:rPr lang="en-US" dirty="0">
                <a:solidFill>
                  <a:srgbClr val="0070C0"/>
                </a:solidFill>
              </a:rPr>
              <a:t>=None, bootstrap=True, </a:t>
            </a:r>
            <a:r>
              <a:rPr lang="en-US" dirty="0" err="1">
                <a:solidFill>
                  <a:srgbClr val="0070C0"/>
                </a:solidFill>
              </a:rPr>
              <a:t>oob_score</a:t>
            </a:r>
            <a:r>
              <a:rPr lang="en-US" dirty="0">
                <a:solidFill>
                  <a:srgbClr val="0070C0"/>
                </a:solidFill>
              </a:rPr>
              <a:t>=False, </a:t>
            </a:r>
            <a:r>
              <a:rPr lang="en-US" dirty="0" err="1">
                <a:solidFill>
                  <a:srgbClr val="0070C0"/>
                </a:solidFill>
              </a:rPr>
              <a:t>n_jobs</a:t>
            </a:r>
            <a:r>
              <a:rPr lang="en-US" dirty="0">
                <a:solidFill>
                  <a:srgbClr val="0070C0"/>
                </a:solidFill>
              </a:rPr>
              <a:t>=1, </a:t>
            </a:r>
            <a:r>
              <a:rPr lang="en-US" dirty="0" err="1">
                <a:solidFill>
                  <a:srgbClr val="0070C0"/>
                </a:solidFill>
              </a:rPr>
              <a:t>random_state</a:t>
            </a:r>
            <a:r>
              <a:rPr lang="en-US" dirty="0">
                <a:solidFill>
                  <a:srgbClr val="0070C0"/>
                </a:solidFill>
              </a:rPr>
              <a:t>=None, verbose=0, </a:t>
            </a:r>
            <a:r>
              <a:rPr lang="en-US" dirty="0" err="1">
                <a:solidFill>
                  <a:srgbClr val="0070C0"/>
                </a:solidFill>
              </a:rPr>
              <a:t>warm_start</a:t>
            </a:r>
            <a:r>
              <a:rPr lang="en-US" dirty="0">
                <a:solidFill>
                  <a:srgbClr val="0070C0"/>
                </a:solidFill>
              </a:rPr>
              <a:t>=False, </a:t>
            </a:r>
            <a:r>
              <a:rPr lang="en-US" dirty="0" err="1">
                <a:solidFill>
                  <a:srgbClr val="0070C0"/>
                </a:solidFill>
              </a:rPr>
              <a:t>class_weight</a:t>
            </a:r>
            <a:r>
              <a:rPr lang="en-US" dirty="0">
                <a:solidFill>
                  <a:srgbClr val="0070C0"/>
                </a:solidFill>
              </a:rPr>
              <a:t>=None)[source]</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F54ADD9C-1971-4E8A-B2F8-C81DC54A7330}"/>
                  </a:ext>
                </a:extLst>
              </p14:cNvPr>
              <p14:cNvContentPartPr/>
              <p14:nvPr/>
            </p14:nvContentPartPr>
            <p14:xfrm>
              <a:off x="4677674" y="2455255"/>
              <a:ext cx="1521360" cy="33480"/>
            </p14:xfrm>
          </p:contentPart>
        </mc:Choice>
        <mc:Fallback xmlns="">
          <p:pic>
            <p:nvPicPr>
              <p:cNvPr id="7" name="Ink 6">
                <a:extLst>
                  <a:ext uri="{FF2B5EF4-FFF2-40B4-BE49-F238E27FC236}">
                    <a16:creationId xmlns:a16="http://schemas.microsoft.com/office/drawing/2014/main" id="{F54ADD9C-1971-4E8A-B2F8-C81DC54A7330}"/>
                  </a:ext>
                </a:extLst>
              </p:cNvPr>
              <p:cNvPicPr/>
              <p:nvPr/>
            </p:nvPicPr>
            <p:blipFill>
              <a:blip r:embed="rId3"/>
              <a:stretch>
                <a:fillRect/>
              </a:stretch>
            </p:blipFill>
            <p:spPr>
              <a:xfrm>
                <a:off x="4641674" y="2383255"/>
                <a:ext cx="1593000" cy="177120"/>
              </a:xfrm>
              <a:prstGeom prst="rect">
                <a:avLst/>
              </a:prstGeom>
            </p:spPr>
          </p:pic>
        </mc:Fallback>
      </mc:AlternateContent>
    </p:spTree>
    <p:extLst>
      <p:ext uri="{BB962C8B-B14F-4D97-AF65-F5344CB8AC3E}">
        <p14:creationId xmlns:p14="http://schemas.microsoft.com/office/powerpoint/2010/main" val="2774598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E3D8-35D1-4A78-91FE-122FA8DED583}"/>
              </a:ext>
            </a:extLst>
          </p:cNvPr>
          <p:cNvSpPr>
            <a:spLocks noGrp="1"/>
          </p:cNvSpPr>
          <p:nvPr>
            <p:ph type="title"/>
          </p:nvPr>
        </p:nvSpPr>
        <p:spPr/>
        <p:txBody>
          <a:bodyPr/>
          <a:lstStyle/>
          <a:p>
            <a:r>
              <a:rPr lang="en-US" dirty="0" err="1"/>
              <a:t>n_estimators</a:t>
            </a:r>
            <a:endParaRPr lang="en-US" dirty="0"/>
          </a:p>
        </p:txBody>
      </p:sp>
      <p:sp>
        <p:nvSpPr>
          <p:cNvPr id="3" name="Content Placeholder 2">
            <a:extLst>
              <a:ext uri="{FF2B5EF4-FFF2-40B4-BE49-F238E27FC236}">
                <a16:creationId xmlns:a16="http://schemas.microsoft.com/office/drawing/2014/main" id="{D69A6B4E-08D0-4244-B535-46CC5680F45B}"/>
              </a:ext>
            </a:extLst>
          </p:cNvPr>
          <p:cNvSpPr>
            <a:spLocks noGrp="1"/>
          </p:cNvSpPr>
          <p:nvPr>
            <p:ph idx="1"/>
          </p:nvPr>
        </p:nvSpPr>
        <p:spPr/>
        <p:txBody>
          <a:bodyPr>
            <a:normAutofit/>
          </a:bodyPr>
          <a:lstStyle/>
          <a:p>
            <a:r>
              <a:rPr lang="en-US" sz="1600" dirty="0"/>
              <a:t>is the </a:t>
            </a:r>
            <a:r>
              <a:rPr lang="en-US" sz="1600" dirty="0">
                <a:highlight>
                  <a:srgbClr val="FFFF00"/>
                </a:highlight>
              </a:rPr>
              <a:t>number of trees </a:t>
            </a:r>
            <a:r>
              <a:rPr lang="en-US" sz="1600" dirty="0"/>
              <a:t>in the forest. </a:t>
            </a:r>
          </a:p>
          <a:p>
            <a:endParaRPr lang="en-US" sz="1600" dirty="0"/>
          </a:p>
          <a:p>
            <a:r>
              <a:rPr lang="en-US" sz="1600" dirty="0"/>
              <a:t>The larger the better, but also the longer it will take to compute. </a:t>
            </a:r>
          </a:p>
          <a:p>
            <a:endParaRPr lang="en-US" sz="1600" dirty="0"/>
          </a:p>
          <a:p>
            <a:r>
              <a:rPr lang="en-US" sz="1600" dirty="0"/>
              <a:t>In addition, note that results will stop getting significantly better beyond a critical number of trees. </a:t>
            </a:r>
          </a:p>
          <a:p>
            <a:endParaRPr lang="en-US" sz="1600" dirty="0"/>
          </a:p>
          <a:p>
            <a:r>
              <a:rPr lang="en-US" sz="1600" dirty="0">
                <a:highlight>
                  <a:srgbClr val="FFFF00"/>
                </a:highlight>
              </a:rPr>
              <a:t>Default = 10</a:t>
            </a:r>
          </a:p>
        </p:txBody>
      </p:sp>
      <p:sp>
        <p:nvSpPr>
          <p:cNvPr id="4" name="Date Placeholder 3">
            <a:extLst>
              <a:ext uri="{FF2B5EF4-FFF2-40B4-BE49-F238E27FC236}">
                <a16:creationId xmlns:a16="http://schemas.microsoft.com/office/drawing/2014/main" id="{1F5A8738-6E34-43EF-B88B-BF9CF1667056}"/>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8A461972-B828-4BC5-BA0D-AC22791970A0}"/>
              </a:ext>
            </a:extLst>
          </p:cNvPr>
          <p:cNvSpPr>
            <a:spLocks noGrp="1"/>
          </p:cNvSpPr>
          <p:nvPr>
            <p:ph type="sldNum" sz="quarter" idx="4"/>
          </p:nvPr>
        </p:nvSpPr>
        <p:spPr/>
        <p:txBody>
          <a:bodyPr/>
          <a:lstStyle/>
          <a:p>
            <a:r>
              <a:rPr lang="en-US"/>
              <a:t>Slide no. </a:t>
            </a:r>
            <a:fld id="{7240F3D1-AE27-48C7-9FC9-EF8542F23A88}" type="slidenum">
              <a:rPr lang="en-US" smtClean="0"/>
              <a:pPr/>
              <a:t>16</a:t>
            </a:fld>
            <a:endParaRPr lang="en-US" dirty="0"/>
          </a:p>
        </p:txBody>
      </p:sp>
    </p:spTree>
    <p:extLst>
      <p:ext uri="{BB962C8B-B14F-4D97-AF65-F5344CB8AC3E}">
        <p14:creationId xmlns:p14="http://schemas.microsoft.com/office/powerpoint/2010/main" val="486554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3DF9-05FA-4EB1-942E-803D096C21F6}"/>
              </a:ext>
            </a:extLst>
          </p:cNvPr>
          <p:cNvSpPr>
            <a:spLocks noGrp="1"/>
          </p:cNvSpPr>
          <p:nvPr>
            <p:ph type="title"/>
          </p:nvPr>
        </p:nvSpPr>
        <p:spPr/>
        <p:txBody>
          <a:bodyPr/>
          <a:lstStyle/>
          <a:p>
            <a:r>
              <a:rPr lang="en-US" dirty="0" err="1"/>
              <a:t>max_features</a:t>
            </a:r>
            <a:endParaRPr lang="en-US" dirty="0"/>
          </a:p>
        </p:txBody>
      </p:sp>
      <p:sp>
        <p:nvSpPr>
          <p:cNvPr id="3" name="Content Placeholder 2">
            <a:extLst>
              <a:ext uri="{FF2B5EF4-FFF2-40B4-BE49-F238E27FC236}">
                <a16:creationId xmlns:a16="http://schemas.microsoft.com/office/drawing/2014/main" id="{DDFD3D01-D82E-4AB7-997D-2470A7296BCF}"/>
              </a:ext>
            </a:extLst>
          </p:cNvPr>
          <p:cNvSpPr>
            <a:spLocks noGrp="1"/>
          </p:cNvSpPr>
          <p:nvPr>
            <p:ph idx="1"/>
          </p:nvPr>
        </p:nvSpPr>
        <p:spPr/>
        <p:txBody>
          <a:bodyPr>
            <a:normAutofit/>
          </a:bodyPr>
          <a:lstStyle/>
          <a:p>
            <a:r>
              <a:rPr lang="en-US" sz="1600" dirty="0"/>
              <a:t>is the size of the </a:t>
            </a:r>
            <a:r>
              <a:rPr lang="en-US" sz="1600" dirty="0">
                <a:highlight>
                  <a:srgbClr val="FFFF00"/>
                </a:highlight>
              </a:rPr>
              <a:t>random subsets of features </a:t>
            </a:r>
            <a:r>
              <a:rPr lang="en-US" sz="1600" dirty="0"/>
              <a:t>to consider </a:t>
            </a:r>
            <a:r>
              <a:rPr lang="en-US" sz="1600" dirty="0">
                <a:highlight>
                  <a:srgbClr val="FFFF00"/>
                </a:highlight>
              </a:rPr>
              <a:t>when splitting a node</a:t>
            </a:r>
            <a:r>
              <a:rPr lang="en-US" sz="1600" dirty="0"/>
              <a:t>. </a:t>
            </a:r>
          </a:p>
          <a:p>
            <a:endParaRPr lang="en-US" sz="1600" dirty="0"/>
          </a:p>
          <a:p>
            <a:r>
              <a:rPr lang="en-US" sz="1600" dirty="0"/>
              <a:t>The lower, the greater the reduction of variance,</a:t>
            </a:r>
          </a:p>
          <a:p>
            <a:endParaRPr lang="en-US" sz="1600" dirty="0"/>
          </a:p>
          <a:p>
            <a:r>
              <a:rPr lang="en-US" sz="1600" dirty="0"/>
              <a:t>Empirical good default values are </a:t>
            </a:r>
          </a:p>
          <a:p>
            <a:pPr lvl="1"/>
            <a:r>
              <a:rPr lang="en-US" sz="1600" dirty="0" err="1">
                <a:solidFill>
                  <a:srgbClr val="0070C0"/>
                </a:solidFill>
              </a:rPr>
              <a:t>max_features</a:t>
            </a:r>
            <a:r>
              <a:rPr lang="en-US" sz="1600" dirty="0">
                <a:solidFill>
                  <a:srgbClr val="0070C0"/>
                </a:solidFill>
              </a:rPr>
              <a:t>=</a:t>
            </a:r>
            <a:r>
              <a:rPr lang="en-US" sz="1600" dirty="0" err="1">
                <a:solidFill>
                  <a:srgbClr val="0070C0"/>
                </a:solidFill>
              </a:rPr>
              <a:t>n_features</a:t>
            </a:r>
            <a:r>
              <a:rPr lang="en-US" sz="1600" dirty="0">
                <a:solidFill>
                  <a:srgbClr val="0070C0"/>
                </a:solidFill>
              </a:rPr>
              <a:t> </a:t>
            </a:r>
            <a:r>
              <a:rPr lang="en-US" sz="1600" dirty="0"/>
              <a:t>for </a:t>
            </a:r>
            <a:r>
              <a:rPr lang="en-US" sz="1600" dirty="0">
                <a:solidFill>
                  <a:srgbClr val="0070C0"/>
                </a:solidFill>
              </a:rPr>
              <a:t>regression</a:t>
            </a:r>
            <a:r>
              <a:rPr lang="en-US" sz="1600" dirty="0"/>
              <a:t> problems, </a:t>
            </a:r>
          </a:p>
          <a:p>
            <a:pPr lvl="1"/>
            <a:r>
              <a:rPr lang="en-US" sz="1600" dirty="0" err="1">
                <a:solidFill>
                  <a:srgbClr val="0070C0"/>
                </a:solidFill>
              </a:rPr>
              <a:t>max_features</a:t>
            </a:r>
            <a:r>
              <a:rPr lang="en-US" sz="1600" dirty="0">
                <a:solidFill>
                  <a:srgbClr val="0070C0"/>
                </a:solidFill>
              </a:rPr>
              <a:t>=sqrt(</a:t>
            </a:r>
            <a:r>
              <a:rPr lang="en-US" sz="1600" dirty="0" err="1">
                <a:solidFill>
                  <a:srgbClr val="0070C0"/>
                </a:solidFill>
              </a:rPr>
              <a:t>n_features</a:t>
            </a:r>
            <a:r>
              <a:rPr lang="en-US" sz="1600" dirty="0">
                <a:solidFill>
                  <a:srgbClr val="0070C0"/>
                </a:solidFill>
              </a:rPr>
              <a:t>) </a:t>
            </a:r>
            <a:r>
              <a:rPr lang="en-US" sz="1600" dirty="0"/>
              <a:t>for </a:t>
            </a:r>
            <a:r>
              <a:rPr lang="en-US" sz="1600" dirty="0">
                <a:solidFill>
                  <a:srgbClr val="0070C0"/>
                </a:solidFill>
              </a:rPr>
              <a:t>classification</a:t>
            </a:r>
            <a:r>
              <a:rPr lang="en-US" sz="1600" dirty="0"/>
              <a:t> tasks </a:t>
            </a:r>
          </a:p>
          <a:p>
            <a:pPr marL="171450" lvl="1" indent="0">
              <a:buNone/>
            </a:pPr>
            <a:r>
              <a:rPr lang="en-US" sz="1600" dirty="0"/>
              <a:t>(where </a:t>
            </a:r>
            <a:r>
              <a:rPr lang="en-US" sz="1600" dirty="0" err="1">
                <a:solidFill>
                  <a:srgbClr val="0070C0"/>
                </a:solidFill>
              </a:rPr>
              <a:t>n_features</a:t>
            </a:r>
            <a:r>
              <a:rPr lang="en-US" sz="1600" dirty="0">
                <a:solidFill>
                  <a:srgbClr val="0070C0"/>
                </a:solidFill>
              </a:rPr>
              <a:t> </a:t>
            </a:r>
            <a:r>
              <a:rPr lang="en-US" sz="1600" dirty="0"/>
              <a:t>is the number of features in the data).</a:t>
            </a:r>
          </a:p>
        </p:txBody>
      </p:sp>
      <p:sp>
        <p:nvSpPr>
          <p:cNvPr id="4" name="Date Placeholder 3">
            <a:extLst>
              <a:ext uri="{FF2B5EF4-FFF2-40B4-BE49-F238E27FC236}">
                <a16:creationId xmlns:a16="http://schemas.microsoft.com/office/drawing/2014/main" id="{9DCDB79B-D7FC-4620-A0AF-308B6343B3A6}"/>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6728E6C1-542D-4BEC-B124-1B83396DD5E1}"/>
              </a:ext>
            </a:extLst>
          </p:cNvPr>
          <p:cNvSpPr>
            <a:spLocks noGrp="1"/>
          </p:cNvSpPr>
          <p:nvPr>
            <p:ph type="sldNum" sz="quarter" idx="4"/>
          </p:nvPr>
        </p:nvSpPr>
        <p:spPr/>
        <p:txBody>
          <a:bodyPr/>
          <a:lstStyle/>
          <a:p>
            <a:r>
              <a:rPr lang="en-US"/>
              <a:t>Slide no. </a:t>
            </a:r>
            <a:fld id="{7240F3D1-AE27-48C7-9FC9-EF8542F23A88}" type="slidenum">
              <a:rPr lang="en-US" smtClean="0"/>
              <a:pPr/>
              <a:t>17</a:t>
            </a:fld>
            <a:endParaRPr lang="en-US" dirty="0"/>
          </a:p>
        </p:txBody>
      </p:sp>
      <p:sp>
        <p:nvSpPr>
          <p:cNvPr id="6" name="Callout: Bent Line with Border and Accent Bar 5">
            <a:extLst>
              <a:ext uri="{FF2B5EF4-FFF2-40B4-BE49-F238E27FC236}">
                <a16:creationId xmlns:a16="http://schemas.microsoft.com/office/drawing/2014/main" id="{FEAFEB53-08F7-4278-8808-4E424C6CC6B0}"/>
              </a:ext>
            </a:extLst>
          </p:cNvPr>
          <p:cNvSpPr/>
          <p:nvPr/>
        </p:nvSpPr>
        <p:spPr>
          <a:xfrm>
            <a:off x="5341620" y="1494692"/>
            <a:ext cx="3688080" cy="3094893"/>
          </a:xfrm>
          <a:prstGeom prst="accentBorderCallout2">
            <a:avLst>
              <a:gd name="adj1" fmla="val 18750"/>
              <a:gd name="adj2" fmla="val -8333"/>
              <a:gd name="adj3" fmla="val 18750"/>
              <a:gd name="adj4" fmla="val -16667"/>
              <a:gd name="adj5" fmla="val 19097"/>
              <a:gd name="adj6" fmla="val -10304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a:t>If int, then consider </a:t>
            </a:r>
            <a:r>
              <a:rPr lang="en-US" sz="1400" dirty="0">
                <a:solidFill>
                  <a:srgbClr val="0070C0"/>
                </a:solidFill>
              </a:rPr>
              <a:t>max_features </a:t>
            </a:r>
            <a:r>
              <a:rPr lang="en-US" sz="1400" dirty="0"/>
              <a:t>features at each split.</a:t>
            </a:r>
          </a:p>
          <a:p>
            <a:endParaRPr lang="en-US" sz="1400" dirty="0"/>
          </a:p>
          <a:p>
            <a:r>
              <a:rPr lang="en-US" sz="1400" dirty="0"/>
              <a:t>If float, then max_features is a percentage and int(</a:t>
            </a:r>
            <a:r>
              <a:rPr lang="en-US" sz="1400" dirty="0">
                <a:solidFill>
                  <a:srgbClr val="0070C0"/>
                </a:solidFill>
              </a:rPr>
              <a:t>max_features </a:t>
            </a:r>
            <a:r>
              <a:rPr lang="en-US" sz="1400" dirty="0"/>
              <a:t>* </a:t>
            </a:r>
            <a:r>
              <a:rPr lang="en-US" sz="1400" dirty="0" err="1">
                <a:solidFill>
                  <a:srgbClr val="0070C0"/>
                </a:solidFill>
              </a:rPr>
              <a:t>n_features</a:t>
            </a:r>
            <a:r>
              <a:rPr lang="en-US" sz="1400" dirty="0"/>
              <a:t>) features are considered at each split.</a:t>
            </a:r>
          </a:p>
          <a:p>
            <a:endParaRPr lang="en-US" sz="1400" dirty="0"/>
          </a:p>
          <a:p>
            <a:r>
              <a:rPr lang="en-US" sz="1400" dirty="0">
                <a:highlight>
                  <a:srgbClr val="FFFF00"/>
                </a:highlight>
              </a:rPr>
              <a:t>If “auto”, </a:t>
            </a:r>
            <a:r>
              <a:rPr lang="en-US" sz="1400" dirty="0"/>
              <a:t>then max_features=</a:t>
            </a:r>
            <a:r>
              <a:rPr lang="en-US" sz="1400" dirty="0" err="1"/>
              <a:t>n_features</a:t>
            </a:r>
            <a:r>
              <a:rPr lang="en-US" sz="1400" dirty="0"/>
              <a:t>.</a:t>
            </a:r>
          </a:p>
          <a:p>
            <a:endParaRPr lang="en-US" sz="1400" dirty="0"/>
          </a:p>
          <a:p>
            <a:r>
              <a:rPr lang="en-US" sz="1400" dirty="0"/>
              <a:t>If “</a:t>
            </a:r>
            <a:r>
              <a:rPr lang="en-US" sz="1400" dirty="0">
                <a:highlight>
                  <a:srgbClr val="FFFF00"/>
                </a:highlight>
              </a:rPr>
              <a:t>sqrt</a:t>
            </a:r>
            <a:r>
              <a:rPr lang="en-US" sz="1400" dirty="0"/>
              <a:t>”, then max_features=sqrt(</a:t>
            </a:r>
            <a:r>
              <a:rPr lang="en-US" sz="1400" dirty="0" err="1"/>
              <a:t>n_features</a:t>
            </a:r>
            <a:r>
              <a:rPr lang="en-US" sz="1400" dirty="0"/>
              <a:t>).</a:t>
            </a:r>
          </a:p>
          <a:p>
            <a:endParaRPr lang="en-US" sz="1400" dirty="0"/>
          </a:p>
          <a:p>
            <a:r>
              <a:rPr lang="en-US" sz="1400" dirty="0"/>
              <a:t>If “log</a:t>
            </a:r>
            <a:r>
              <a:rPr lang="en-US" sz="1400" baseline="-25000" dirty="0"/>
              <a:t>2</a:t>
            </a:r>
            <a:r>
              <a:rPr lang="en-US" sz="1400" dirty="0"/>
              <a:t>”, then max_features=log</a:t>
            </a:r>
            <a:r>
              <a:rPr lang="en-US" sz="1400" baseline="-25000" dirty="0"/>
              <a:t>2</a:t>
            </a:r>
            <a:r>
              <a:rPr lang="en-US" sz="1400" dirty="0"/>
              <a:t>(</a:t>
            </a:r>
            <a:r>
              <a:rPr lang="en-US" sz="1400" dirty="0" err="1"/>
              <a:t>n_features</a:t>
            </a:r>
            <a:r>
              <a:rPr lang="en-US" sz="1400" dirty="0"/>
              <a:t>).</a:t>
            </a:r>
          </a:p>
          <a:p>
            <a:endParaRPr lang="en-US" sz="1400" dirty="0"/>
          </a:p>
          <a:p>
            <a:r>
              <a:rPr lang="en-US" sz="1400" dirty="0"/>
              <a:t>If None, then max_features=</a:t>
            </a:r>
            <a:r>
              <a:rPr lang="en-US" sz="1400" dirty="0" err="1"/>
              <a:t>n_features</a:t>
            </a:r>
            <a:r>
              <a:rPr lang="en-US" sz="2000" dirty="0"/>
              <a:t>.</a:t>
            </a:r>
          </a:p>
        </p:txBody>
      </p:sp>
    </p:spTree>
    <p:extLst>
      <p:ext uri="{BB962C8B-B14F-4D97-AF65-F5344CB8AC3E}">
        <p14:creationId xmlns:p14="http://schemas.microsoft.com/office/powerpoint/2010/main" val="3501066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25B3E-091F-46D7-B891-3908BFCADB34}"/>
              </a:ext>
            </a:extLst>
          </p:cNvPr>
          <p:cNvSpPr>
            <a:spLocks noGrp="1"/>
          </p:cNvSpPr>
          <p:nvPr>
            <p:ph type="title"/>
          </p:nvPr>
        </p:nvSpPr>
        <p:spPr/>
        <p:txBody>
          <a:bodyPr/>
          <a:lstStyle/>
          <a:p>
            <a:r>
              <a:rPr lang="en-US" dirty="0" err="1"/>
              <a:t>max_depth</a:t>
            </a:r>
            <a:r>
              <a:rPr lang="en-US" dirty="0"/>
              <a:t> </a:t>
            </a:r>
          </a:p>
        </p:txBody>
      </p:sp>
      <p:sp>
        <p:nvSpPr>
          <p:cNvPr id="3" name="Content Placeholder 2">
            <a:extLst>
              <a:ext uri="{FF2B5EF4-FFF2-40B4-BE49-F238E27FC236}">
                <a16:creationId xmlns:a16="http://schemas.microsoft.com/office/drawing/2014/main" id="{46ED6F62-F0F9-4CE1-BEFD-9B0AEDDA29BB}"/>
              </a:ext>
            </a:extLst>
          </p:cNvPr>
          <p:cNvSpPr>
            <a:spLocks noGrp="1"/>
          </p:cNvSpPr>
          <p:nvPr>
            <p:ph idx="1"/>
          </p:nvPr>
        </p:nvSpPr>
        <p:spPr/>
        <p:txBody>
          <a:bodyPr>
            <a:normAutofit/>
          </a:bodyPr>
          <a:lstStyle/>
          <a:p>
            <a:r>
              <a:rPr lang="en-US" sz="1600" dirty="0"/>
              <a:t>The maximum depth of the tree. </a:t>
            </a:r>
          </a:p>
          <a:p>
            <a:endParaRPr lang="en-US" sz="1600" dirty="0"/>
          </a:p>
          <a:p>
            <a:r>
              <a:rPr lang="en-US" sz="1600" dirty="0">
                <a:solidFill>
                  <a:srgbClr val="0070C0"/>
                </a:solidFill>
              </a:rPr>
              <a:t>integer</a:t>
            </a:r>
            <a:r>
              <a:rPr lang="en-US" sz="1600" dirty="0"/>
              <a:t> or </a:t>
            </a:r>
            <a:r>
              <a:rPr lang="en-US" sz="1600" dirty="0">
                <a:solidFill>
                  <a:srgbClr val="0070C0"/>
                </a:solidFill>
              </a:rPr>
              <a:t>None</a:t>
            </a:r>
            <a:r>
              <a:rPr lang="en-US" sz="1600" dirty="0"/>
              <a:t>, optional (</a:t>
            </a:r>
            <a:r>
              <a:rPr lang="en-US" sz="1600" dirty="0">
                <a:highlight>
                  <a:srgbClr val="FFFF00"/>
                </a:highlight>
              </a:rPr>
              <a:t>default=None</a:t>
            </a:r>
            <a:r>
              <a:rPr lang="en-US" sz="1600" dirty="0"/>
              <a:t>)</a:t>
            </a:r>
          </a:p>
          <a:p>
            <a:endParaRPr lang="en-US" sz="1600" dirty="0"/>
          </a:p>
          <a:p>
            <a:r>
              <a:rPr lang="en-US" sz="1600" dirty="0"/>
              <a:t>If </a:t>
            </a:r>
            <a:r>
              <a:rPr lang="en-US" sz="1600" dirty="0">
                <a:solidFill>
                  <a:srgbClr val="0070C0"/>
                </a:solidFill>
              </a:rPr>
              <a:t>None</a:t>
            </a:r>
            <a:r>
              <a:rPr lang="en-US" sz="1600" dirty="0"/>
              <a:t>, then nodes are expanded until all leaves are pure or until all leaves contain less than </a:t>
            </a:r>
            <a:r>
              <a:rPr lang="en-US" sz="1600" dirty="0" err="1">
                <a:solidFill>
                  <a:srgbClr val="0070C0"/>
                </a:solidFill>
              </a:rPr>
              <a:t>min_samples_split</a:t>
            </a:r>
            <a:r>
              <a:rPr lang="en-US" sz="1600" dirty="0">
                <a:solidFill>
                  <a:srgbClr val="0070C0"/>
                </a:solidFill>
              </a:rPr>
              <a:t> </a:t>
            </a:r>
            <a:r>
              <a:rPr lang="en-US" sz="1600" dirty="0"/>
              <a:t>samples.</a:t>
            </a:r>
          </a:p>
        </p:txBody>
      </p:sp>
      <p:sp>
        <p:nvSpPr>
          <p:cNvPr id="4" name="Date Placeholder 3">
            <a:extLst>
              <a:ext uri="{FF2B5EF4-FFF2-40B4-BE49-F238E27FC236}">
                <a16:creationId xmlns:a16="http://schemas.microsoft.com/office/drawing/2014/main" id="{023E12B4-C8FB-42A3-B341-41405D80E19A}"/>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9F25A822-9942-4DE4-BE9A-C8F895E0772B}"/>
              </a:ext>
            </a:extLst>
          </p:cNvPr>
          <p:cNvSpPr>
            <a:spLocks noGrp="1"/>
          </p:cNvSpPr>
          <p:nvPr>
            <p:ph type="sldNum" sz="quarter" idx="4"/>
          </p:nvPr>
        </p:nvSpPr>
        <p:spPr/>
        <p:txBody>
          <a:bodyPr/>
          <a:lstStyle/>
          <a:p>
            <a:r>
              <a:rPr lang="en-US"/>
              <a:t>Slide no. </a:t>
            </a:r>
            <a:fld id="{7240F3D1-AE27-48C7-9FC9-EF8542F23A88}" type="slidenum">
              <a:rPr lang="en-US" smtClean="0"/>
              <a:pPr/>
              <a:t>18</a:t>
            </a:fld>
            <a:endParaRPr lang="en-US" dirty="0"/>
          </a:p>
        </p:txBody>
      </p:sp>
    </p:spTree>
    <p:extLst>
      <p:ext uri="{BB962C8B-B14F-4D97-AF65-F5344CB8AC3E}">
        <p14:creationId xmlns:p14="http://schemas.microsoft.com/office/powerpoint/2010/main" val="1695088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3170-57E4-4BBF-AFAE-B8CAEF11968A}"/>
              </a:ext>
            </a:extLst>
          </p:cNvPr>
          <p:cNvSpPr>
            <a:spLocks noGrp="1"/>
          </p:cNvSpPr>
          <p:nvPr>
            <p:ph type="title"/>
          </p:nvPr>
        </p:nvSpPr>
        <p:spPr/>
        <p:txBody>
          <a:bodyPr/>
          <a:lstStyle/>
          <a:p>
            <a:r>
              <a:rPr lang="en-US" dirty="0" err="1"/>
              <a:t>min_samples_split</a:t>
            </a:r>
            <a:r>
              <a:rPr lang="en-US" dirty="0"/>
              <a:t> </a:t>
            </a:r>
          </a:p>
        </p:txBody>
      </p:sp>
      <p:sp>
        <p:nvSpPr>
          <p:cNvPr id="3" name="Content Placeholder 2">
            <a:extLst>
              <a:ext uri="{FF2B5EF4-FFF2-40B4-BE49-F238E27FC236}">
                <a16:creationId xmlns:a16="http://schemas.microsoft.com/office/drawing/2014/main" id="{82DAC495-7DB3-4137-BFC6-5BAE6725CF1D}"/>
              </a:ext>
            </a:extLst>
          </p:cNvPr>
          <p:cNvSpPr>
            <a:spLocks noGrp="1"/>
          </p:cNvSpPr>
          <p:nvPr>
            <p:ph idx="1"/>
          </p:nvPr>
        </p:nvSpPr>
        <p:spPr/>
        <p:txBody>
          <a:bodyPr>
            <a:normAutofit/>
          </a:bodyPr>
          <a:lstStyle/>
          <a:p>
            <a:r>
              <a:rPr lang="en-US" sz="1600" dirty="0"/>
              <a:t>The minimum number of samples required to split an internal node:</a:t>
            </a:r>
          </a:p>
          <a:p>
            <a:r>
              <a:rPr lang="en-US" sz="1600" dirty="0"/>
              <a:t>int, float, optional (</a:t>
            </a:r>
            <a:r>
              <a:rPr lang="en-US" sz="1600" dirty="0">
                <a:highlight>
                  <a:srgbClr val="FFFF00"/>
                </a:highlight>
              </a:rPr>
              <a:t>default=2</a:t>
            </a:r>
            <a:r>
              <a:rPr lang="en-US" sz="1600" dirty="0"/>
              <a:t>)</a:t>
            </a:r>
          </a:p>
          <a:p>
            <a:endParaRPr lang="en-US" sz="1600" dirty="0"/>
          </a:p>
          <a:p>
            <a:r>
              <a:rPr lang="en-US" sz="1600" dirty="0"/>
              <a:t>If int, then consider </a:t>
            </a:r>
            <a:r>
              <a:rPr lang="en-US" sz="1600" dirty="0" err="1">
                <a:solidFill>
                  <a:srgbClr val="0070C0"/>
                </a:solidFill>
              </a:rPr>
              <a:t>min_samples_split</a:t>
            </a:r>
            <a:r>
              <a:rPr lang="en-US" sz="1600" dirty="0">
                <a:solidFill>
                  <a:srgbClr val="0070C0"/>
                </a:solidFill>
              </a:rPr>
              <a:t> </a:t>
            </a:r>
            <a:r>
              <a:rPr lang="en-US" sz="1600" dirty="0"/>
              <a:t>as the minimum number.</a:t>
            </a:r>
          </a:p>
          <a:p>
            <a:r>
              <a:rPr lang="en-US" sz="1600" dirty="0"/>
              <a:t>If float, then </a:t>
            </a:r>
            <a:r>
              <a:rPr lang="en-US" sz="1600" dirty="0" err="1">
                <a:solidFill>
                  <a:srgbClr val="0070C0"/>
                </a:solidFill>
              </a:rPr>
              <a:t>min_samples_split</a:t>
            </a:r>
            <a:r>
              <a:rPr lang="en-US" sz="1600" dirty="0"/>
              <a:t> is a percentage and ceil(</a:t>
            </a:r>
            <a:r>
              <a:rPr lang="en-US" sz="1600" dirty="0" err="1"/>
              <a:t>min_samples_split</a:t>
            </a:r>
            <a:r>
              <a:rPr lang="en-US" sz="1600" dirty="0"/>
              <a:t> * </a:t>
            </a:r>
            <a:r>
              <a:rPr lang="en-US" sz="1600" dirty="0" err="1"/>
              <a:t>n_samples</a:t>
            </a:r>
            <a:r>
              <a:rPr lang="en-US" sz="1600" dirty="0"/>
              <a:t>) are the minimum number of samples for each split.</a:t>
            </a:r>
          </a:p>
        </p:txBody>
      </p:sp>
      <p:sp>
        <p:nvSpPr>
          <p:cNvPr id="4" name="Date Placeholder 3">
            <a:extLst>
              <a:ext uri="{FF2B5EF4-FFF2-40B4-BE49-F238E27FC236}">
                <a16:creationId xmlns:a16="http://schemas.microsoft.com/office/drawing/2014/main" id="{D2349898-4AB0-415B-9D0E-E781F607BEF2}"/>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92EC1E29-CE45-45AB-BC46-25A42E00C42B}"/>
              </a:ext>
            </a:extLst>
          </p:cNvPr>
          <p:cNvSpPr>
            <a:spLocks noGrp="1"/>
          </p:cNvSpPr>
          <p:nvPr>
            <p:ph type="sldNum" sz="quarter" idx="4"/>
          </p:nvPr>
        </p:nvSpPr>
        <p:spPr/>
        <p:txBody>
          <a:bodyPr/>
          <a:lstStyle/>
          <a:p>
            <a:r>
              <a:rPr lang="en-US"/>
              <a:t>Slide no. </a:t>
            </a:r>
            <a:fld id="{7240F3D1-AE27-48C7-9FC9-EF8542F23A88}" type="slidenum">
              <a:rPr lang="en-US" smtClean="0"/>
              <a:pPr/>
              <a:t>19</a:t>
            </a:fld>
            <a:endParaRPr lang="en-US" dirty="0"/>
          </a:p>
        </p:txBody>
      </p:sp>
    </p:spTree>
    <p:extLst>
      <p:ext uri="{BB962C8B-B14F-4D97-AF65-F5344CB8AC3E}">
        <p14:creationId xmlns:p14="http://schemas.microsoft.com/office/powerpoint/2010/main" val="13277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CAC5-D11B-4CAF-B357-A7AA535E5640}"/>
              </a:ext>
            </a:extLst>
          </p:cNvPr>
          <p:cNvSpPr>
            <a:spLocks noGrp="1"/>
          </p:cNvSpPr>
          <p:nvPr>
            <p:ph type="title"/>
          </p:nvPr>
        </p:nvSpPr>
        <p:spPr/>
        <p:txBody>
          <a:bodyPr/>
          <a:lstStyle/>
          <a:p>
            <a:r>
              <a:rPr lang="en-US" dirty="0"/>
              <a:t>What it is </a:t>
            </a:r>
          </a:p>
        </p:txBody>
      </p:sp>
      <p:sp>
        <p:nvSpPr>
          <p:cNvPr id="4" name="Date Placeholder 3">
            <a:extLst>
              <a:ext uri="{FF2B5EF4-FFF2-40B4-BE49-F238E27FC236}">
                <a16:creationId xmlns:a16="http://schemas.microsoft.com/office/drawing/2014/main" id="{B5EE8138-AF43-4731-8000-03AB351394DF}"/>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23D6B07E-B633-4AEE-B22C-B0D491AD7EF7}"/>
              </a:ext>
            </a:extLst>
          </p:cNvPr>
          <p:cNvSpPr>
            <a:spLocks noGrp="1"/>
          </p:cNvSpPr>
          <p:nvPr>
            <p:ph type="sldNum" sz="quarter" idx="4"/>
          </p:nvPr>
        </p:nvSpPr>
        <p:spPr/>
        <p:txBody>
          <a:bodyPr/>
          <a:lstStyle/>
          <a:p>
            <a:r>
              <a:rPr lang="en-US"/>
              <a:t>Slide no. </a:t>
            </a:r>
            <a:fld id="{7240F3D1-AE27-48C7-9FC9-EF8542F23A88}" type="slidenum">
              <a:rPr lang="en-US" smtClean="0"/>
              <a:pPr/>
              <a:t>2</a:t>
            </a:fld>
            <a:endParaRPr lang="en-US" dirty="0"/>
          </a:p>
        </p:txBody>
      </p:sp>
      <p:sp>
        <p:nvSpPr>
          <p:cNvPr id="3" name="Rectangle 2">
            <a:extLst>
              <a:ext uri="{FF2B5EF4-FFF2-40B4-BE49-F238E27FC236}">
                <a16:creationId xmlns:a16="http://schemas.microsoft.com/office/drawing/2014/main" id="{2F48D4F0-EFD5-4E3D-B5D9-37321C5F9A9A}"/>
              </a:ext>
            </a:extLst>
          </p:cNvPr>
          <p:cNvSpPr/>
          <p:nvPr/>
        </p:nvSpPr>
        <p:spPr>
          <a:xfrm>
            <a:off x="129396" y="891540"/>
            <a:ext cx="8885207"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0070C0"/>
                </a:solidFill>
              </a:rPr>
              <a:t>Random forest </a:t>
            </a:r>
            <a:r>
              <a:rPr lang="en-US" dirty="0"/>
              <a:t>is solid choice for nearly any prediction problem (even non-linear ones).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It's a relatively new machine learning strategy (it came out of Bell Labs in the 90s) and it can be used for just about anything.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belongs to a larger class of machine learning algorithms called </a:t>
            </a:r>
            <a:r>
              <a:rPr lang="en-US" dirty="0">
                <a:solidFill>
                  <a:srgbClr val="0070C0"/>
                </a:solidFill>
              </a:rPr>
              <a:t>ensemble methods</a:t>
            </a:r>
            <a:r>
              <a:rPr lang="en-US" dirty="0"/>
              <a:t>.</a:t>
            </a:r>
          </a:p>
          <a:p>
            <a:pPr marL="285750" indent="-285750">
              <a:buFont typeface="Arial" panose="020B0604020202020204" pitchFamily="34" charset="0"/>
              <a:buChar char="•"/>
            </a:pPr>
            <a:endParaRPr lang="en-US" dirty="0"/>
          </a:p>
        </p:txBody>
      </p:sp>
      <p:graphicFrame>
        <p:nvGraphicFramePr>
          <p:cNvPr id="6" name="Diagram 5">
            <a:extLst>
              <a:ext uri="{FF2B5EF4-FFF2-40B4-BE49-F238E27FC236}">
                <a16:creationId xmlns:a16="http://schemas.microsoft.com/office/drawing/2014/main" id="{5A8C19B3-A7CF-432D-9306-698B595C965A}"/>
              </a:ext>
            </a:extLst>
          </p:cNvPr>
          <p:cNvGraphicFramePr/>
          <p:nvPr>
            <p:extLst>
              <p:ext uri="{D42A27DB-BD31-4B8C-83A1-F6EECF244321}">
                <p14:modId xmlns:p14="http://schemas.microsoft.com/office/powerpoint/2010/main" val="115314225"/>
              </p:ext>
            </p:extLst>
          </p:nvPr>
        </p:nvGraphicFramePr>
        <p:xfrm>
          <a:off x="189411" y="2684417"/>
          <a:ext cx="8825192" cy="191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9438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B2C7-773D-482C-8D0D-5B38749390A4}"/>
              </a:ext>
            </a:extLst>
          </p:cNvPr>
          <p:cNvSpPr>
            <a:spLocks noGrp="1"/>
          </p:cNvSpPr>
          <p:nvPr>
            <p:ph type="title"/>
          </p:nvPr>
        </p:nvSpPr>
        <p:spPr/>
        <p:txBody>
          <a:bodyPr/>
          <a:lstStyle/>
          <a:p>
            <a:r>
              <a:rPr lang="en-US" dirty="0" err="1"/>
              <a:t>warm_start</a:t>
            </a:r>
            <a:endParaRPr lang="en-US" dirty="0"/>
          </a:p>
        </p:txBody>
      </p:sp>
      <p:sp>
        <p:nvSpPr>
          <p:cNvPr id="4" name="Date Placeholder 3">
            <a:extLst>
              <a:ext uri="{FF2B5EF4-FFF2-40B4-BE49-F238E27FC236}">
                <a16:creationId xmlns:a16="http://schemas.microsoft.com/office/drawing/2014/main" id="{C79AD839-AD93-44A5-923D-9442F120E509}"/>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8869EF57-913A-412F-95C3-C82AB35818A8}"/>
              </a:ext>
            </a:extLst>
          </p:cNvPr>
          <p:cNvSpPr>
            <a:spLocks noGrp="1"/>
          </p:cNvSpPr>
          <p:nvPr>
            <p:ph type="sldNum" sz="quarter" idx="4"/>
          </p:nvPr>
        </p:nvSpPr>
        <p:spPr/>
        <p:txBody>
          <a:bodyPr/>
          <a:lstStyle/>
          <a:p>
            <a:r>
              <a:rPr lang="en-US"/>
              <a:t>Slide no. </a:t>
            </a:r>
            <a:fld id="{7240F3D1-AE27-48C7-9FC9-EF8542F23A88}" type="slidenum">
              <a:rPr lang="en-US" smtClean="0"/>
              <a:pPr/>
              <a:t>20</a:t>
            </a:fld>
            <a:endParaRPr lang="en-US" dirty="0"/>
          </a:p>
        </p:txBody>
      </p:sp>
      <p:sp>
        <p:nvSpPr>
          <p:cNvPr id="6" name="Rectangle 5">
            <a:extLst>
              <a:ext uri="{FF2B5EF4-FFF2-40B4-BE49-F238E27FC236}">
                <a16:creationId xmlns:a16="http://schemas.microsoft.com/office/drawing/2014/main" id="{63552092-CF81-43CE-901E-F21F1A0DCDB6}"/>
              </a:ext>
            </a:extLst>
          </p:cNvPr>
          <p:cNvSpPr/>
          <p:nvPr/>
        </p:nvSpPr>
        <p:spPr>
          <a:xfrm>
            <a:off x="140676" y="891540"/>
            <a:ext cx="8932986" cy="1815882"/>
          </a:xfrm>
          <a:prstGeom prst="rect">
            <a:avLst/>
          </a:prstGeom>
        </p:spPr>
        <p:txBody>
          <a:bodyPr wrap="square">
            <a:spAutoFit/>
          </a:bodyPr>
          <a:lstStyle/>
          <a:p>
            <a:r>
              <a:rPr lang="en-US" sz="1600" dirty="0">
                <a:solidFill>
                  <a:srgbClr val="0070C0"/>
                </a:solidFill>
              </a:rPr>
              <a:t>class sklearn.ensemble.RandomForestClassifier(n_estimators=10, criterion=’gini’, max_depth=None, min_samples_split=2, min_samples_leaf=1, </a:t>
            </a:r>
            <a:r>
              <a:rPr lang="en-US" sz="1600" dirty="0" err="1">
                <a:solidFill>
                  <a:srgbClr val="0070C0"/>
                </a:solidFill>
              </a:rPr>
              <a:t>min_weight_fraction_leaf</a:t>
            </a:r>
            <a:r>
              <a:rPr lang="en-US" sz="1600" dirty="0">
                <a:solidFill>
                  <a:srgbClr val="0070C0"/>
                </a:solidFill>
              </a:rPr>
              <a:t>=0.0, max_features=’auto’, </a:t>
            </a:r>
            <a:r>
              <a:rPr lang="en-US" sz="1600" dirty="0" err="1">
                <a:solidFill>
                  <a:srgbClr val="0070C0"/>
                </a:solidFill>
              </a:rPr>
              <a:t>max_leaf_nodes</a:t>
            </a:r>
            <a:r>
              <a:rPr lang="en-US" sz="1600" dirty="0">
                <a:solidFill>
                  <a:srgbClr val="0070C0"/>
                </a:solidFill>
              </a:rPr>
              <a:t>=None, </a:t>
            </a:r>
            <a:r>
              <a:rPr lang="en-US" sz="1600" dirty="0" err="1">
                <a:solidFill>
                  <a:srgbClr val="0070C0"/>
                </a:solidFill>
              </a:rPr>
              <a:t>min_impurity_decrease</a:t>
            </a:r>
            <a:r>
              <a:rPr lang="en-US" sz="1600" dirty="0">
                <a:solidFill>
                  <a:srgbClr val="0070C0"/>
                </a:solidFill>
              </a:rPr>
              <a:t>=0.0, </a:t>
            </a:r>
            <a:r>
              <a:rPr lang="en-US" sz="1600" dirty="0" err="1">
                <a:solidFill>
                  <a:srgbClr val="0070C0"/>
                </a:solidFill>
              </a:rPr>
              <a:t>min_impurity_split</a:t>
            </a:r>
            <a:r>
              <a:rPr lang="en-US" sz="1600" dirty="0">
                <a:solidFill>
                  <a:srgbClr val="0070C0"/>
                </a:solidFill>
              </a:rPr>
              <a:t>=None, bootstrap=True, </a:t>
            </a:r>
            <a:r>
              <a:rPr lang="en-US" sz="1600" dirty="0" err="1">
                <a:solidFill>
                  <a:srgbClr val="0070C0"/>
                </a:solidFill>
              </a:rPr>
              <a:t>oob_score</a:t>
            </a:r>
            <a:r>
              <a:rPr lang="en-US" sz="1600" dirty="0">
                <a:solidFill>
                  <a:srgbClr val="0070C0"/>
                </a:solidFill>
              </a:rPr>
              <a:t>=False, </a:t>
            </a:r>
            <a:r>
              <a:rPr lang="en-US" sz="1600" dirty="0" err="1">
                <a:solidFill>
                  <a:srgbClr val="0070C0"/>
                </a:solidFill>
              </a:rPr>
              <a:t>n_jobs</a:t>
            </a:r>
            <a:r>
              <a:rPr lang="en-US" sz="1600" dirty="0">
                <a:solidFill>
                  <a:srgbClr val="0070C0"/>
                </a:solidFill>
              </a:rPr>
              <a:t>=1, </a:t>
            </a:r>
            <a:r>
              <a:rPr lang="en-US" sz="1600" dirty="0" err="1">
                <a:solidFill>
                  <a:srgbClr val="0070C0"/>
                </a:solidFill>
              </a:rPr>
              <a:t>random_state</a:t>
            </a:r>
            <a:r>
              <a:rPr lang="en-US" sz="1600" dirty="0">
                <a:solidFill>
                  <a:srgbClr val="0070C0"/>
                </a:solidFill>
              </a:rPr>
              <a:t>=None, verbose=0, </a:t>
            </a:r>
            <a:r>
              <a:rPr lang="en-US" sz="1600" dirty="0" err="1">
                <a:solidFill>
                  <a:srgbClr val="0070C0"/>
                </a:solidFill>
                <a:highlight>
                  <a:srgbClr val="FFFF00"/>
                </a:highlight>
              </a:rPr>
              <a:t>warm_start</a:t>
            </a:r>
            <a:r>
              <a:rPr lang="en-US" sz="1600" dirty="0">
                <a:solidFill>
                  <a:srgbClr val="0070C0"/>
                </a:solidFill>
              </a:rPr>
              <a:t>=False, </a:t>
            </a:r>
            <a:r>
              <a:rPr lang="en-US" sz="1600" dirty="0" err="1">
                <a:solidFill>
                  <a:srgbClr val="0070C0"/>
                </a:solidFill>
              </a:rPr>
              <a:t>class_weight</a:t>
            </a:r>
            <a:r>
              <a:rPr lang="en-US" sz="1600" dirty="0">
                <a:solidFill>
                  <a:srgbClr val="0070C0"/>
                </a:solidFill>
              </a:rPr>
              <a:t>=None)[source]</a:t>
            </a:r>
          </a:p>
          <a:p>
            <a:endParaRPr lang="en-US" sz="1600" dirty="0">
              <a:solidFill>
                <a:srgbClr val="0070C0"/>
              </a:solidFill>
            </a:endParaRPr>
          </a:p>
          <a:p>
            <a:r>
              <a:rPr lang="en-US" sz="1600" dirty="0">
                <a:solidFill>
                  <a:srgbClr val="FF0000"/>
                </a:solidFill>
              </a:rPr>
              <a:t>Add the explanation …</a:t>
            </a:r>
          </a:p>
        </p:txBody>
      </p:sp>
    </p:spTree>
    <p:extLst>
      <p:ext uri="{BB962C8B-B14F-4D97-AF65-F5344CB8AC3E}">
        <p14:creationId xmlns:p14="http://schemas.microsoft.com/office/powerpoint/2010/main" val="4171236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3170-57E4-4BBF-AFAE-B8CAEF11968A}"/>
              </a:ext>
            </a:extLst>
          </p:cNvPr>
          <p:cNvSpPr>
            <a:spLocks noGrp="1"/>
          </p:cNvSpPr>
          <p:nvPr>
            <p:ph type="title"/>
          </p:nvPr>
        </p:nvSpPr>
        <p:spPr/>
        <p:txBody>
          <a:bodyPr/>
          <a:lstStyle/>
          <a:p>
            <a:r>
              <a:rPr lang="en-US" dirty="0" err="1"/>
              <a:t>oob_score</a:t>
            </a:r>
            <a:endParaRPr lang="en-US" dirty="0"/>
          </a:p>
        </p:txBody>
      </p:sp>
      <p:sp>
        <p:nvSpPr>
          <p:cNvPr id="3" name="Content Placeholder 2">
            <a:extLst>
              <a:ext uri="{FF2B5EF4-FFF2-40B4-BE49-F238E27FC236}">
                <a16:creationId xmlns:a16="http://schemas.microsoft.com/office/drawing/2014/main" id="{82DAC495-7DB3-4137-BFC6-5BAE6725CF1D}"/>
              </a:ext>
            </a:extLst>
          </p:cNvPr>
          <p:cNvSpPr>
            <a:spLocks noGrp="1"/>
          </p:cNvSpPr>
          <p:nvPr>
            <p:ph idx="1"/>
          </p:nvPr>
        </p:nvSpPr>
        <p:spPr/>
        <p:txBody>
          <a:bodyPr>
            <a:normAutofit/>
          </a:bodyPr>
          <a:lstStyle/>
          <a:p>
            <a:pPr marL="0" indent="0">
              <a:buNone/>
            </a:pPr>
            <a:r>
              <a:rPr lang="en-US" sz="1600" dirty="0" err="1">
                <a:solidFill>
                  <a:srgbClr val="0070C0"/>
                </a:solidFill>
              </a:rPr>
              <a:t>oob_score</a:t>
            </a:r>
            <a:r>
              <a:rPr lang="en-US" sz="1600" dirty="0">
                <a:solidFill>
                  <a:srgbClr val="0070C0"/>
                </a:solidFill>
              </a:rPr>
              <a:t> </a:t>
            </a:r>
            <a:r>
              <a:rPr lang="en-US" sz="1600" dirty="0"/>
              <a:t>: bool (</a:t>
            </a:r>
            <a:r>
              <a:rPr lang="en-US" sz="1600" dirty="0">
                <a:highlight>
                  <a:srgbClr val="FFFF00"/>
                </a:highlight>
              </a:rPr>
              <a:t>default=False</a:t>
            </a:r>
            <a:r>
              <a:rPr lang="en-US" sz="1600" dirty="0"/>
              <a:t>)</a:t>
            </a:r>
          </a:p>
          <a:p>
            <a:pPr marL="0" indent="0">
              <a:buNone/>
            </a:pPr>
            <a:r>
              <a:rPr lang="en-US" sz="1600" dirty="0"/>
              <a:t>Whether to use </a:t>
            </a:r>
            <a:r>
              <a:rPr lang="en-US" sz="1600" dirty="0">
                <a:solidFill>
                  <a:srgbClr val="0070C0"/>
                </a:solidFill>
              </a:rPr>
              <a:t>out-of-bag</a:t>
            </a:r>
            <a:r>
              <a:rPr lang="en-US" sz="1600" dirty="0"/>
              <a:t> samples to estimate the generalization accuracy.</a:t>
            </a:r>
          </a:p>
        </p:txBody>
      </p:sp>
      <p:sp>
        <p:nvSpPr>
          <p:cNvPr id="4" name="Date Placeholder 3">
            <a:extLst>
              <a:ext uri="{FF2B5EF4-FFF2-40B4-BE49-F238E27FC236}">
                <a16:creationId xmlns:a16="http://schemas.microsoft.com/office/drawing/2014/main" id="{D2349898-4AB0-415B-9D0E-E781F607BEF2}"/>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92EC1E29-CE45-45AB-BC46-25A42E00C42B}"/>
              </a:ext>
            </a:extLst>
          </p:cNvPr>
          <p:cNvSpPr>
            <a:spLocks noGrp="1"/>
          </p:cNvSpPr>
          <p:nvPr>
            <p:ph type="sldNum" sz="quarter" idx="4"/>
          </p:nvPr>
        </p:nvSpPr>
        <p:spPr/>
        <p:txBody>
          <a:bodyPr/>
          <a:lstStyle/>
          <a:p>
            <a:r>
              <a:rPr lang="en-US"/>
              <a:t>Slide no. </a:t>
            </a:r>
            <a:fld id="{7240F3D1-AE27-48C7-9FC9-EF8542F23A88}" type="slidenum">
              <a:rPr lang="en-US" smtClean="0"/>
              <a:pPr/>
              <a:t>21</a:t>
            </a:fld>
            <a:endParaRPr lang="en-US" dirty="0"/>
          </a:p>
        </p:txBody>
      </p:sp>
    </p:spTree>
    <p:extLst>
      <p:ext uri="{BB962C8B-B14F-4D97-AF65-F5344CB8AC3E}">
        <p14:creationId xmlns:p14="http://schemas.microsoft.com/office/powerpoint/2010/main" val="1685193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C836-7AA9-44D6-B2C3-5F7A4767BE8B}"/>
              </a:ext>
            </a:extLst>
          </p:cNvPr>
          <p:cNvSpPr>
            <a:spLocks noGrp="1"/>
          </p:cNvSpPr>
          <p:nvPr>
            <p:ph type="title"/>
          </p:nvPr>
        </p:nvSpPr>
        <p:spPr/>
        <p:txBody>
          <a:bodyPr/>
          <a:lstStyle/>
          <a:p>
            <a:r>
              <a:rPr lang="en-US" dirty="0"/>
              <a:t>Application of random forest</a:t>
            </a:r>
          </a:p>
        </p:txBody>
      </p:sp>
      <p:graphicFrame>
        <p:nvGraphicFramePr>
          <p:cNvPr id="6" name="Content Placeholder 5">
            <a:extLst>
              <a:ext uri="{FF2B5EF4-FFF2-40B4-BE49-F238E27FC236}">
                <a16:creationId xmlns:a16="http://schemas.microsoft.com/office/drawing/2014/main" id="{53EA58FC-58AB-4A24-AA15-011F86B9E719}"/>
              </a:ext>
            </a:extLst>
          </p:cNvPr>
          <p:cNvGraphicFramePr>
            <a:graphicFrameLocks noGrp="1"/>
          </p:cNvGraphicFramePr>
          <p:nvPr>
            <p:ph idx="1"/>
            <p:extLst>
              <p:ext uri="{D42A27DB-BD31-4B8C-83A1-F6EECF244321}">
                <p14:modId xmlns:p14="http://schemas.microsoft.com/office/powerpoint/2010/main" val="2878915843"/>
              </p:ext>
            </p:extLst>
          </p:nvPr>
        </p:nvGraphicFramePr>
        <p:xfrm>
          <a:off x="0" y="892175"/>
          <a:ext cx="9144000" cy="2438400"/>
        </p:xfrm>
        <a:graphic>
          <a:graphicData uri="http://schemas.openxmlformats.org/drawingml/2006/table">
            <a:tbl>
              <a:tblPr firstRow="1" bandRow="1">
                <a:tableStyleId>{72833802-FEF1-4C79-8D5D-14CF1EAF98D9}</a:tableStyleId>
              </a:tblPr>
              <a:tblGrid>
                <a:gridCol w="2286000">
                  <a:extLst>
                    <a:ext uri="{9D8B030D-6E8A-4147-A177-3AD203B41FA5}">
                      <a16:colId xmlns:a16="http://schemas.microsoft.com/office/drawing/2014/main" val="3974060882"/>
                    </a:ext>
                  </a:extLst>
                </a:gridCol>
                <a:gridCol w="2286000">
                  <a:extLst>
                    <a:ext uri="{9D8B030D-6E8A-4147-A177-3AD203B41FA5}">
                      <a16:colId xmlns:a16="http://schemas.microsoft.com/office/drawing/2014/main" val="259410196"/>
                    </a:ext>
                  </a:extLst>
                </a:gridCol>
                <a:gridCol w="2286000">
                  <a:extLst>
                    <a:ext uri="{9D8B030D-6E8A-4147-A177-3AD203B41FA5}">
                      <a16:colId xmlns:a16="http://schemas.microsoft.com/office/drawing/2014/main" val="1344035297"/>
                    </a:ext>
                  </a:extLst>
                </a:gridCol>
                <a:gridCol w="2286000">
                  <a:extLst>
                    <a:ext uri="{9D8B030D-6E8A-4147-A177-3AD203B41FA5}">
                      <a16:colId xmlns:a16="http://schemas.microsoft.com/office/drawing/2014/main" val="4276360995"/>
                    </a:ext>
                  </a:extLst>
                </a:gridCol>
              </a:tblGrid>
              <a:tr h="370840">
                <a:tc>
                  <a:txBody>
                    <a:bodyPr/>
                    <a:lstStyle/>
                    <a:p>
                      <a:r>
                        <a:rPr lang="en-US" sz="1350" kern="1200" dirty="0">
                          <a:effectLst/>
                        </a:rPr>
                        <a:t>Banking</a:t>
                      </a:r>
                      <a:endParaRPr lang="en-US" sz="1350" b="0" i="0" kern="1200" dirty="0">
                        <a:solidFill>
                          <a:schemeClr val="tx1"/>
                        </a:solidFill>
                        <a:effectLst/>
                        <a:latin typeface="+mn-lt"/>
                        <a:ea typeface="+mn-ea"/>
                        <a:cs typeface="+mn-cs"/>
                      </a:endParaRPr>
                    </a:p>
                  </a:txBody>
                  <a:tcPr/>
                </a:tc>
                <a:tc>
                  <a:txBody>
                    <a:bodyPr/>
                    <a:lstStyle/>
                    <a:p>
                      <a:r>
                        <a:rPr lang="en-US" sz="1350" kern="1200" dirty="0">
                          <a:effectLst/>
                        </a:rPr>
                        <a:t>Medicine</a:t>
                      </a:r>
                      <a:endParaRPr lang="en-US" sz="1350" b="0" i="0" kern="1200" dirty="0">
                        <a:solidFill>
                          <a:schemeClr val="tx1"/>
                        </a:solidFill>
                        <a:effectLst/>
                        <a:latin typeface="+mn-lt"/>
                        <a:ea typeface="+mn-ea"/>
                        <a:cs typeface="+mn-cs"/>
                      </a:endParaRPr>
                    </a:p>
                  </a:txBody>
                  <a:tcPr/>
                </a:tc>
                <a:tc>
                  <a:txBody>
                    <a:bodyPr/>
                    <a:lstStyle/>
                    <a:p>
                      <a:r>
                        <a:rPr lang="en-US" sz="1350" kern="1200" dirty="0">
                          <a:effectLst/>
                        </a:rPr>
                        <a:t>Stock Market</a:t>
                      </a:r>
                      <a:endParaRPr lang="en-US" sz="1350" b="0" i="0" kern="1200" dirty="0">
                        <a:solidFill>
                          <a:schemeClr val="tx1"/>
                        </a:solidFill>
                        <a:effectLst/>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kern="1200" dirty="0">
                          <a:effectLst/>
                        </a:rPr>
                        <a:t>E-commerce</a:t>
                      </a:r>
                      <a:endParaRPr lang="en-US" sz="1350" b="0" i="0" kern="1200" dirty="0">
                        <a:solidFill>
                          <a:schemeClr val="tx1"/>
                        </a:solidFill>
                        <a:effectLst/>
                        <a:latin typeface="+mn-lt"/>
                        <a:ea typeface="+mn-ea"/>
                        <a:cs typeface="+mn-cs"/>
                      </a:endParaRPr>
                    </a:p>
                  </a:txBody>
                  <a:tcPr/>
                </a:tc>
                <a:extLst>
                  <a:ext uri="{0D108BD9-81ED-4DB2-BD59-A6C34878D82A}">
                    <a16:rowId xmlns:a16="http://schemas.microsoft.com/office/drawing/2014/main" val="2270807174"/>
                  </a:ext>
                </a:extLst>
              </a:tr>
              <a:tr h="370840">
                <a:tc>
                  <a:txBody>
                    <a:bodyPr/>
                    <a:lstStyle/>
                    <a:p>
                      <a:r>
                        <a:rPr lang="en-US" dirty="0"/>
                        <a:t>loyal customer</a:t>
                      </a:r>
                    </a:p>
                  </a:txBody>
                  <a:tcPr/>
                </a:tc>
                <a:tc>
                  <a:txBody>
                    <a:bodyPr/>
                    <a:lstStyle/>
                    <a:p>
                      <a:r>
                        <a:rPr lang="en-US" dirty="0"/>
                        <a:t>identify the correct combination of the components to validate the medicine</a:t>
                      </a:r>
                    </a:p>
                  </a:txBody>
                  <a:tcPr/>
                </a:tc>
                <a:tc>
                  <a:txBody>
                    <a:bodyPr/>
                    <a:lstStyle/>
                    <a:p>
                      <a:r>
                        <a:rPr lang="en-US" dirty="0"/>
                        <a:t>identify the stock behavior as well as the expected loss or profit by purchasing the particular stock.</a:t>
                      </a:r>
                    </a:p>
                  </a:txBody>
                  <a:tcPr/>
                </a:tc>
                <a:tc>
                  <a:txBody>
                    <a:bodyPr/>
                    <a:lstStyle/>
                    <a:p>
                      <a:r>
                        <a:rPr lang="en-US" dirty="0">
                          <a:solidFill>
                            <a:srgbClr val="0070C0"/>
                          </a:solidFill>
                        </a:rPr>
                        <a:t>recommendation engine </a:t>
                      </a:r>
                      <a:r>
                        <a:rPr lang="en-US" dirty="0"/>
                        <a:t>for identifying the likely hood of customer liking the recommend products base on the similar kinds of customers.</a:t>
                      </a:r>
                    </a:p>
                  </a:txBody>
                  <a:tcPr/>
                </a:tc>
                <a:extLst>
                  <a:ext uri="{0D108BD9-81ED-4DB2-BD59-A6C34878D82A}">
                    <a16:rowId xmlns:a16="http://schemas.microsoft.com/office/drawing/2014/main" val="3718077719"/>
                  </a:ext>
                </a:extLst>
              </a:tr>
              <a:tr h="370840">
                <a:tc>
                  <a:txBody>
                    <a:bodyPr/>
                    <a:lstStyle/>
                    <a:p>
                      <a:r>
                        <a:rPr lang="en-US" dirty="0"/>
                        <a:t>finding the fraud customers.</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0051066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81857617"/>
                  </a:ext>
                </a:extLst>
              </a:tr>
            </a:tbl>
          </a:graphicData>
        </a:graphic>
      </p:graphicFrame>
      <p:sp>
        <p:nvSpPr>
          <p:cNvPr id="4" name="Date Placeholder 3">
            <a:extLst>
              <a:ext uri="{FF2B5EF4-FFF2-40B4-BE49-F238E27FC236}">
                <a16:creationId xmlns:a16="http://schemas.microsoft.com/office/drawing/2014/main" id="{CD24239C-301E-4733-85AE-A6E32527A16A}"/>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28108822-9D6C-47B3-8ACF-AECE95AC77AB}"/>
              </a:ext>
            </a:extLst>
          </p:cNvPr>
          <p:cNvSpPr>
            <a:spLocks noGrp="1"/>
          </p:cNvSpPr>
          <p:nvPr>
            <p:ph type="sldNum" sz="quarter" idx="4"/>
          </p:nvPr>
        </p:nvSpPr>
        <p:spPr/>
        <p:txBody>
          <a:bodyPr/>
          <a:lstStyle/>
          <a:p>
            <a:r>
              <a:rPr lang="en-US"/>
              <a:t>Slide no. </a:t>
            </a:r>
            <a:fld id="{7240F3D1-AE27-48C7-9FC9-EF8542F23A88}" type="slidenum">
              <a:rPr lang="en-US" smtClean="0"/>
              <a:pPr/>
              <a:t>22</a:t>
            </a:fld>
            <a:endParaRPr lang="en-US" dirty="0"/>
          </a:p>
        </p:txBody>
      </p:sp>
      <p:sp>
        <p:nvSpPr>
          <p:cNvPr id="7" name="Rectangle 6">
            <a:extLst>
              <a:ext uri="{FF2B5EF4-FFF2-40B4-BE49-F238E27FC236}">
                <a16:creationId xmlns:a16="http://schemas.microsoft.com/office/drawing/2014/main" id="{6FD537F1-76EE-4781-96FE-85A427463612}"/>
              </a:ext>
            </a:extLst>
          </p:cNvPr>
          <p:cNvSpPr/>
          <p:nvPr/>
        </p:nvSpPr>
        <p:spPr>
          <a:xfrm>
            <a:off x="0" y="4251325"/>
            <a:ext cx="8897815" cy="338554"/>
          </a:xfrm>
          <a:prstGeom prst="rect">
            <a:avLst/>
          </a:prstGeom>
        </p:spPr>
        <p:txBody>
          <a:bodyPr wrap="square">
            <a:spAutoFit/>
          </a:bodyPr>
          <a:lstStyle/>
          <a:p>
            <a:r>
              <a:rPr lang="en-US" sz="1600" i="1" dirty="0">
                <a:solidFill>
                  <a:srgbClr val="FF0000"/>
                </a:solidFill>
              </a:rPr>
              <a:t>Running random forest algorithm on very large dataset requires high-end GPU systems.</a:t>
            </a:r>
          </a:p>
        </p:txBody>
      </p:sp>
    </p:spTree>
    <p:extLst>
      <p:ext uri="{BB962C8B-B14F-4D97-AF65-F5344CB8AC3E}">
        <p14:creationId xmlns:p14="http://schemas.microsoft.com/office/powerpoint/2010/main" val="1607882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1955-A292-477E-843F-609867CBD075}"/>
              </a:ext>
            </a:extLst>
          </p:cNvPr>
          <p:cNvSpPr>
            <a:spLocks noGrp="1"/>
          </p:cNvSpPr>
          <p:nvPr>
            <p:ph type="title"/>
          </p:nvPr>
        </p:nvSpPr>
        <p:spPr/>
        <p:txBody>
          <a:bodyPr/>
          <a:lstStyle/>
          <a:p>
            <a:r>
              <a:rPr lang="en-US" dirty="0"/>
              <a:t>Attributes</a:t>
            </a:r>
          </a:p>
        </p:txBody>
      </p:sp>
      <p:sp>
        <p:nvSpPr>
          <p:cNvPr id="4" name="Date Placeholder 3">
            <a:extLst>
              <a:ext uri="{FF2B5EF4-FFF2-40B4-BE49-F238E27FC236}">
                <a16:creationId xmlns:a16="http://schemas.microsoft.com/office/drawing/2014/main" id="{54FEA220-B641-4E35-9E73-707635BC4029}"/>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47842585-FF20-49E0-98A2-F7EF5E49B9C6}"/>
              </a:ext>
            </a:extLst>
          </p:cNvPr>
          <p:cNvSpPr>
            <a:spLocks noGrp="1"/>
          </p:cNvSpPr>
          <p:nvPr>
            <p:ph type="sldNum" sz="quarter" idx="4"/>
          </p:nvPr>
        </p:nvSpPr>
        <p:spPr/>
        <p:txBody>
          <a:bodyPr/>
          <a:lstStyle/>
          <a:p>
            <a:r>
              <a:rPr lang="en-US"/>
              <a:t>Slide no. </a:t>
            </a:r>
            <a:fld id="{7240F3D1-AE27-48C7-9FC9-EF8542F23A88}" type="slidenum">
              <a:rPr lang="en-US" smtClean="0"/>
              <a:pPr/>
              <a:t>23</a:t>
            </a:fld>
            <a:endParaRPr lang="en-US" dirty="0"/>
          </a:p>
        </p:txBody>
      </p:sp>
      <p:sp>
        <p:nvSpPr>
          <p:cNvPr id="8" name="Rectangle 7">
            <a:extLst>
              <a:ext uri="{FF2B5EF4-FFF2-40B4-BE49-F238E27FC236}">
                <a16:creationId xmlns:a16="http://schemas.microsoft.com/office/drawing/2014/main" id="{BBA81D1D-A94E-45B4-9B18-A7396446C82F}"/>
              </a:ext>
            </a:extLst>
          </p:cNvPr>
          <p:cNvSpPr/>
          <p:nvPr/>
        </p:nvSpPr>
        <p:spPr>
          <a:xfrm>
            <a:off x="99060" y="891540"/>
            <a:ext cx="8831580" cy="3323987"/>
          </a:xfrm>
          <a:prstGeom prst="rect">
            <a:avLst/>
          </a:prstGeom>
        </p:spPr>
        <p:txBody>
          <a:bodyPr wrap="square">
            <a:spAutoFit/>
          </a:bodyPr>
          <a:lstStyle/>
          <a:p>
            <a:r>
              <a:rPr lang="en-US" sz="1400" dirty="0">
                <a:solidFill>
                  <a:srgbClr val="0070C0"/>
                </a:solidFill>
              </a:rPr>
              <a:t>estimators_</a:t>
            </a:r>
            <a:r>
              <a:rPr lang="en-US" sz="1400" dirty="0"/>
              <a:t> 		: The collection of fitted sub-estimators.</a:t>
            </a:r>
          </a:p>
          <a:p>
            <a:endParaRPr lang="en-US" sz="1400" dirty="0"/>
          </a:p>
          <a:p>
            <a:r>
              <a:rPr lang="en-US" sz="1400" dirty="0">
                <a:solidFill>
                  <a:srgbClr val="0070C0"/>
                </a:solidFill>
              </a:rPr>
              <a:t>classes_</a:t>
            </a:r>
            <a:r>
              <a:rPr lang="en-US" sz="1400" dirty="0"/>
              <a:t> 		:  [</a:t>
            </a:r>
            <a:r>
              <a:rPr lang="en-US" sz="1400" dirty="0" err="1"/>
              <a:t>n_classes</a:t>
            </a:r>
            <a:r>
              <a:rPr lang="en-US" sz="1400" dirty="0"/>
              <a:t>] or a list of such arrays</a:t>
            </a:r>
          </a:p>
          <a:p>
            <a:endParaRPr lang="en-US" sz="1400" dirty="0"/>
          </a:p>
          <a:p>
            <a:r>
              <a:rPr lang="en-US" sz="1400" dirty="0" err="1">
                <a:solidFill>
                  <a:srgbClr val="0070C0"/>
                </a:solidFill>
              </a:rPr>
              <a:t>n_classes</a:t>
            </a:r>
            <a:r>
              <a:rPr lang="en-US" sz="1400" dirty="0">
                <a:solidFill>
                  <a:srgbClr val="0070C0"/>
                </a:solidFill>
              </a:rPr>
              <a:t>_ 		</a:t>
            </a:r>
            <a:r>
              <a:rPr lang="en-US" sz="1400" dirty="0"/>
              <a:t>:  The number of classes </a:t>
            </a:r>
          </a:p>
          <a:p>
            <a:endParaRPr lang="en-US" sz="1400" dirty="0"/>
          </a:p>
          <a:p>
            <a:r>
              <a:rPr lang="en-US" sz="1400" dirty="0" err="1">
                <a:solidFill>
                  <a:srgbClr val="0070C0"/>
                </a:solidFill>
              </a:rPr>
              <a:t>n_features</a:t>
            </a:r>
            <a:r>
              <a:rPr lang="en-US" sz="1400" dirty="0"/>
              <a:t>_ 		:  The number of features when fit is performed.</a:t>
            </a:r>
          </a:p>
          <a:p>
            <a:endParaRPr lang="en-US" sz="1400" dirty="0"/>
          </a:p>
          <a:p>
            <a:r>
              <a:rPr lang="en-US" sz="1400" dirty="0" err="1">
                <a:solidFill>
                  <a:srgbClr val="0070C0"/>
                </a:solidFill>
              </a:rPr>
              <a:t>n_outputs</a:t>
            </a:r>
            <a:r>
              <a:rPr lang="en-US" sz="1400" dirty="0"/>
              <a:t>_ 		: The number of outputs when fit is performed.</a:t>
            </a:r>
          </a:p>
          <a:p>
            <a:endParaRPr lang="en-US" sz="1400" dirty="0"/>
          </a:p>
          <a:p>
            <a:r>
              <a:rPr lang="en-US" sz="1400" dirty="0" err="1">
                <a:solidFill>
                  <a:srgbClr val="0070C0"/>
                </a:solidFill>
                <a:highlight>
                  <a:srgbClr val="FFFF00"/>
                </a:highlight>
              </a:rPr>
              <a:t>feature_importances</a:t>
            </a:r>
            <a:r>
              <a:rPr lang="en-US" sz="1400" dirty="0">
                <a:solidFill>
                  <a:srgbClr val="0070C0"/>
                </a:solidFill>
                <a:highlight>
                  <a:srgbClr val="FFFF00"/>
                </a:highlight>
              </a:rPr>
              <a:t>_ </a:t>
            </a:r>
            <a:r>
              <a:rPr lang="en-US" sz="1400" dirty="0">
                <a:solidFill>
                  <a:srgbClr val="0070C0"/>
                </a:solidFill>
              </a:rPr>
              <a:t>	</a:t>
            </a:r>
            <a:r>
              <a:rPr lang="en-US" sz="1400" dirty="0"/>
              <a:t>:  Return the feature importance (the higher, the more important the feature).</a:t>
            </a:r>
          </a:p>
          <a:p>
            <a:endParaRPr lang="en-US" sz="1400" dirty="0"/>
          </a:p>
          <a:p>
            <a:r>
              <a:rPr lang="en-US" sz="1400" dirty="0" err="1">
                <a:solidFill>
                  <a:srgbClr val="0070C0"/>
                </a:solidFill>
              </a:rPr>
              <a:t>oob_score</a:t>
            </a:r>
            <a:r>
              <a:rPr lang="en-US" sz="1400" dirty="0"/>
              <a:t>_ 	:  Score of the training dataset obtained using an out-of-bag estimate.</a:t>
            </a:r>
          </a:p>
          <a:p>
            <a:endParaRPr lang="en-US" sz="1400" dirty="0"/>
          </a:p>
          <a:p>
            <a:r>
              <a:rPr lang="en-US" sz="1400" dirty="0" err="1">
                <a:solidFill>
                  <a:srgbClr val="0070C0"/>
                </a:solidFill>
              </a:rPr>
              <a:t>oob_decision_function</a:t>
            </a:r>
            <a:r>
              <a:rPr lang="en-US" sz="1400" dirty="0"/>
              <a:t>_ :  Decision function computed with out-of-bag estimate on the training set. </a:t>
            </a:r>
          </a:p>
        </p:txBody>
      </p:sp>
    </p:spTree>
    <p:extLst>
      <p:ext uri="{BB962C8B-B14F-4D97-AF65-F5344CB8AC3E}">
        <p14:creationId xmlns:p14="http://schemas.microsoft.com/office/powerpoint/2010/main" val="30025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4A6E-3124-4F5B-8EB3-50DC1CE46869}"/>
              </a:ext>
            </a:extLst>
          </p:cNvPr>
          <p:cNvSpPr>
            <a:spLocks noGrp="1"/>
          </p:cNvSpPr>
          <p:nvPr>
            <p:ph type="title"/>
          </p:nvPr>
        </p:nvSpPr>
        <p:spPr/>
        <p:txBody>
          <a:bodyPr/>
          <a:lstStyle/>
          <a:p>
            <a:r>
              <a:rPr lang="en-US" dirty="0"/>
              <a:t>Advantages of using Random Forest</a:t>
            </a:r>
          </a:p>
        </p:txBody>
      </p:sp>
      <p:sp>
        <p:nvSpPr>
          <p:cNvPr id="3" name="Content Placeholder 2">
            <a:extLst>
              <a:ext uri="{FF2B5EF4-FFF2-40B4-BE49-F238E27FC236}">
                <a16:creationId xmlns:a16="http://schemas.microsoft.com/office/drawing/2014/main" id="{95351D6B-85F8-46D8-8EE7-0C9447DF208A}"/>
              </a:ext>
            </a:extLst>
          </p:cNvPr>
          <p:cNvSpPr>
            <a:spLocks noGrp="1"/>
          </p:cNvSpPr>
          <p:nvPr>
            <p:ph idx="1"/>
          </p:nvPr>
        </p:nvSpPr>
        <p:spPr/>
        <p:txBody>
          <a:bodyPr>
            <a:normAutofit lnSpcReduction="10000"/>
          </a:bodyPr>
          <a:lstStyle/>
          <a:p>
            <a:r>
              <a:rPr lang="en-US" sz="1600" dirty="0"/>
              <a:t>The random forest algorithm is not biased, since, there are multiple trees and each tree is trained on a subset of data. overall biasedness of the algorithm is reduced.</a:t>
            </a:r>
          </a:p>
          <a:p>
            <a:endParaRPr lang="en-US" sz="1600" dirty="0"/>
          </a:p>
          <a:p>
            <a:r>
              <a:rPr lang="en-US" sz="1600" dirty="0"/>
              <a:t>The </a:t>
            </a:r>
            <a:r>
              <a:rPr lang="en-US" sz="1600" dirty="0">
                <a:highlight>
                  <a:srgbClr val="FFFF00"/>
                </a:highlight>
              </a:rPr>
              <a:t>overfitting problem will </a:t>
            </a:r>
            <a:r>
              <a:rPr lang="en-US" sz="1600">
                <a:highlight>
                  <a:srgbClr val="FFFF00"/>
                </a:highlight>
              </a:rPr>
              <a:t>is reduced.</a:t>
            </a:r>
            <a:endParaRPr lang="en-US" sz="1600" dirty="0">
              <a:highlight>
                <a:srgbClr val="FFFF00"/>
              </a:highlight>
            </a:endParaRPr>
          </a:p>
          <a:p>
            <a:endParaRPr lang="en-US" sz="1600" dirty="0"/>
          </a:p>
          <a:p>
            <a:r>
              <a:rPr lang="en-US" sz="1600" dirty="0"/>
              <a:t>Even if a new data point is introduced in the dataset the overall algorithm is not affected much since new data may impact one tree, but it is very hard for it to impact all the trees.</a:t>
            </a:r>
          </a:p>
          <a:p>
            <a:endParaRPr lang="en-US" sz="1600" dirty="0"/>
          </a:p>
          <a:p>
            <a:r>
              <a:rPr lang="en-US" sz="1600" dirty="0"/>
              <a:t>The random forest algorithm works well when you have both categorical and numerical features.</a:t>
            </a:r>
          </a:p>
          <a:p>
            <a:endParaRPr lang="en-US" sz="1600" dirty="0"/>
          </a:p>
          <a:p>
            <a:r>
              <a:rPr lang="en-US" sz="1600" dirty="0">
                <a:highlight>
                  <a:srgbClr val="FFFF00"/>
                </a:highlight>
              </a:rPr>
              <a:t>can be used for feature engineering.</a:t>
            </a:r>
          </a:p>
          <a:p>
            <a:endParaRPr lang="en-US" sz="1600" dirty="0">
              <a:highlight>
                <a:srgbClr val="FFFF00"/>
              </a:highlight>
            </a:endParaRPr>
          </a:p>
          <a:p>
            <a:r>
              <a:rPr lang="en-US" sz="1600" dirty="0"/>
              <a:t>Can be used for both </a:t>
            </a:r>
            <a:r>
              <a:rPr lang="en-US" sz="1600" dirty="0">
                <a:solidFill>
                  <a:srgbClr val="0070C0"/>
                </a:solidFill>
              </a:rPr>
              <a:t>classification</a:t>
            </a:r>
            <a:r>
              <a:rPr lang="en-US" sz="1600" dirty="0"/>
              <a:t> and </a:t>
            </a:r>
            <a:r>
              <a:rPr lang="en-US" sz="1600" dirty="0">
                <a:solidFill>
                  <a:srgbClr val="0070C0"/>
                </a:solidFill>
              </a:rPr>
              <a:t>regression</a:t>
            </a:r>
            <a:r>
              <a:rPr lang="en-US" sz="1600" dirty="0"/>
              <a:t> task</a:t>
            </a:r>
          </a:p>
          <a:p>
            <a:endParaRPr lang="en-US" sz="1600" dirty="0"/>
          </a:p>
        </p:txBody>
      </p:sp>
      <p:sp>
        <p:nvSpPr>
          <p:cNvPr id="4" name="Date Placeholder 3">
            <a:extLst>
              <a:ext uri="{FF2B5EF4-FFF2-40B4-BE49-F238E27FC236}">
                <a16:creationId xmlns:a16="http://schemas.microsoft.com/office/drawing/2014/main" id="{1845DE1D-88E8-48E6-8DD0-36CC0F594647}"/>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8FF89B80-B899-4E72-8628-EF645A5AA563}"/>
              </a:ext>
            </a:extLst>
          </p:cNvPr>
          <p:cNvSpPr>
            <a:spLocks noGrp="1"/>
          </p:cNvSpPr>
          <p:nvPr>
            <p:ph type="sldNum" sz="quarter" idx="4"/>
          </p:nvPr>
        </p:nvSpPr>
        <p:spPr/>
        <p:txBody>
          <a:bodyPr/>
          <a:lstStyle/>
          <a:p>
            <a:r>
              <a:rPr lang="en-US"/>
              <a:t>Slide no. </a:t>
            </a:r>
            <a:fld id="{7240F3D1-AE27-48C7-9FC9-EF8542F23A88}" type="slidenum">
              <a:rPr lang="en-US" smtClean="0"/>
              <a:pPr/>
              <a:t>24</a:t>
            </a:fld>
            <a:endParaRPr lang="en-US" dirty="0"/>
          </a:p>
        </p:txBody>
      </p:sp>
    </p:spTree>
    <p:extLst>
      <p:ext uri="{BB962C8B-B14F-4D97-AF65-F5344CB8AC3E}">
        <p14:creationId xmlns:p14="http://schemas.microsoft.com/office/powerpoint/2010/main" val="620912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F570-76B6-4C7C-B715-80E397457250}"/>
              </a:ext>
            </a:extLst>
          </p:cNvPr>
          <p:cNvSpPr>
            <a:spLocks noGrp="1"/>
          </p:cNvSpPr>
          <p:nvPr>
            <p:ph type="title"/>
          </p:nvPr>
        </p:nvSpPr>
        <p:spPr/>
        <p:txBody>
          <a:bodyPr/>
          <a:lstStyle/>
          <a:p>
            <a:r>
              <a:rPr lang="en-US" dirty="0"/>
              <a:t>Disadvantages of using Random Forest</a:t>
            </a:r>
          </a:p>
        </p:txBody>
      </p:sp>
      <p:sp>
        <p:nvSpPr>
          <p:cNvPr id="3" name="Content Placeholder 2">
            <a:extLst>
              <a:ext uri="{FF2B5EF4-FFF2-40B4-BE49-F238E27FC236}">
                <a16:creationId xmlns:a16="http://schemas.microsoft.com/office/drawing/2014/main" id="{A7D457AC-4168-4EDC-903F-851761070AD7}"/>
              </a:ext>
            </a:extLst>
          </p:cNvPr>
          <p:cNvSpPr>
            <a:spLocks noGrp="1"/>
          </p:cNvSpPr>
          <p:nvPr>
            <p:ph idx="1"/>
          </p:nvPr>
        </p:nvSpPr>
        <p:spPr/>
        <p:txBody>
          <a:bodyPr>
            <a:normAutofit/>
          </a:bodyPr>
          <a:lstStyle/>
          <a:p>
            <a:r>
              <a:rPr lang="en-US" sz="1600" dirty="0"/>
              <a:t>A major disadvantage of random forests lies in their </a:t>
            </a:r>
            <a:r>
              <a:rPr lang="en-US" sz="1600" dirty="0">
                <a:solidFill>
                  <a:srgbClr val="FF0000"/>
                </a:solidFill>
              </a:rPr>
              <a:t>complexity</a:t>
            </a:r>
            <a:r>
              <a:rPr lang="en-US" sz="1600" dirty="0"/>
              <a:t>. </a:t>
            </a:r>
          </a:p>
          <a:p>
            <a:endParaRPr lang="en-US" sz="1600" dirty="0"/>
          </a:p>
          <a:p>
            <a:r>
              <a:rPr lang="en-US" sz="1600" dirty="0"/>
              <a:t>Require much </a:t>
            </a:r>
            <a:r>
              <a:rPr lang="en-US" sz="1600" dirty="0">
                <a:solidFill>
                  <a:srgbClr val="FF0000"/>
                </a:solidFill>
              </a:rPr>
              <a:t>more computational resources</a:t>
            </a:r>
            <a:r>
              <a:rPr lang="en-US" sz="1600" dirty="0"/>
              <a:t>, owing to the large number of decision trees joined together.</a:t>
            </a:r>
          </a:p>
          <a:p>
            <a:endParaRPr lang="en-US" sz="1600" dirty="0"/>
          </a:p>
          <a:p>
            <a:r>
              <a:rPr lang="en-US" sz="1600" dirty="0"/>
              <a:t>Due to their complexity,  it requires much more time to train than other comparable algorithms.</a:t>
            </a:r>
          </a:p>
        </p:txBody>
      </p:sp>
      <p:sp>
        <p:nvSpPr>
          <p:cNvPr id="4" name="Date Placeholder 3">
            <a:extLst>
              <a:ext uri="{FF2B5EF4-FFF2-40B4-BE49-F238E27FC236}">
                <a16:creationId xmlns:a16="http://schemas.microsoft.com/office/drawing/2014/main" id="{34996483-63EA-42E3-ACE3-6C608B40A387}"/>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9B1C9407-896D-462B-8439-B024C7C31236}"/>
              </a:ext>
            </a:extLst>
          </p:cNvPr>
          <p:cNvSpPr>
            <a:spLocks noGrp="1"/>
          </p:cNvSpPr>
          <p:nvPr>
            <p:ph type="sldNum" sz="quarter" idx="4"/>
          </p:nvPr>
        </p:nvSpPr>
        <p:spPr/>
        <p:txBody>
          <a:bodyPr/>
          <a:lstStyle/>
          <a:p>
            <a:r>
              <a:rPr lang="en-US"/>
              <a:t>Slide no. </a:t>
            </a:r>
            <a:fld id="{7240F3D1-AE27-48C7-9FC9-EF8542F23A88}" type="slidenum">
              <a:rPr lang="en-US" smtClean="0"/>
              <a:pPr/>
              <a:t>25</a:t>
            </a:fld>
            <a:endParaRPr lang="en-US" dirty="0"/>
          </a:p>
        </p:txBody>
      </p:sp>
    </p:spTree>
    <p:extLst>
      <p:ext uri="{BB962C8B-B14F-4D97-AF65-F5344CB8AC3E}">
        <p14:creationId xmlns:p14="http://schemas.microsoft.com/office/powerpoint/2010/main" val="3200546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DCB5-B3C4-44B8-A6E3-B331A3D6EB43}"/>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13997353-0764-412F-B3F1-81B95C7F4C80}"/>
              </a:ext>
            </a:extLst>
          </p:cNvPr>
          <p:cNvSpPr>
            <a:spLocks noGrp="1"/>
          </p:cNvSpPr>
          <p:nvPr>
            <p:ph idx="1"/>
          </p:nvPr>
        </p:nvSpPr>
        <p:spPr/>
        <p:txBody>
          <a:bodyPr>
            <a:normAutofit/>
          </a:bodyPr>
          <a:lstStyle/>
          <a:p>
            <a:r>
              <a:rPr lang="en-US" sz="1600" dirty="0"/>
              <a:t>No overfitting</a:t>
            </a:r>
          </a:p>
          <a:p>
            <a:r>
              <a:rPr lang="en-US" sz="1600" dirty="0"/>
              <a:t>Use of multiple trees to reduce the risk of overfitting</a:t>
            </a:r>
          </a:p>
          <a:p>
            <a:r>
              <a:rPr lang="en-US" sz="1600" dirty="0"/>
              <a:t>Training time is less</a:t>
            </a:r>
          </a:p>
          <a:p>
            <a:endParaRPr lang="en-US" sz="1600" dirty="0"/>
          </a:p>
          <a:p>
            <a:r>
              <a:rPr lang="en-US" sz="1600" dirty="0"/>
              <a:t>High accuracy </a:t>
            </a:r>
            <a:r>
              <a:rPr lang="en-US" sz="1600" dirty="0" err="1"/>
              <a:t>wrt</a:t>
            </a:r>
            <a:r>
              <a:rPr lang="en-US" sz="1600" dirty="0"/>
              <a:t> the BIG DATA</a:t>
            </a:r>
          </a:p>
          <a:p>
            <a:r>
              <a:rPr lang="en-US" sz="1600" dirty="0"/>
              <a:t>Estimates missing data</a:t>
            </a:r>
          </a:p>
          <a:p>
            <a:endParaRPr lang="en-US" sz="1600" dirty="0"/>
          </a:p>
          <a:p>
            <a:endParaRPr lang="en-US" sz="1600" dirty="0"/>
          </a:p>
        </p:txBody>
      </p:sp>
      <p:sp>
        <p:nvSpPr>
          <p:cNvPr id="4" name="Date Placeholder 3">
            <a:extLst>
              <a:ext uri="{FF2B5EF4-FFF2-40B4-BE49-F238E27FC236}">
                <a16:creationId xmlns:a16="http://schemas.microsoft.com/office/drawing/2014/main" id="{3A9F0972-D86A-49E3-BD55-25DE406AFAEA}"/>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E07F2596-B5F4-467A-A6A7-6C62728D1D1B}"/>
              </a:ext>
            </a:extLst>
          </p:cNvPr>
          <p:cNvSpPr>
            <a:spLocks noGrp="1"/>
          </p:cNvSpPr>
          <p:nvPr>
            <p:ph type="sldNum" sz="quarter" idx="4"/>
          </p:nvPr>
        </p:nvSpPr>
        <p:spPr/>
        <p:txBody>
          <a:bodyPr/>
          <a:lstStyle/>
          <a:p>
            <a:r>
              <a:rPr lang="en-US"/>
              <a:t>Slide no. </a:t>
            </a:r>
            <a:fld id="{7240F3D1-AE27-48C7-9FC9-EF8542F23A88}" type="slidenum">
              <a:rPr lang="en-US" smtClean="0"/>
              <a:pPr/>
              <a:t>26</a:t>
            </a:fld>
            <a:endParaRPr lang="en-US" dirty="0"/>
          </a:p>
        </p:txBody>
      </p:sp>
    </p:spTree>
    <p:extLst>
      <p:ext uri="{BB962C8B-B14F-4D97-AF65-F5344CB8AC3E}">
        <p14:creationId xmlns:p14="http://schemas.microsoft.com/office/powerpoint/2010/main" val="351092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3777-76D2-41CC-93F0-411922181F2D}"/>
              </a:ext>
            </a:extLst>
          </p:cNvPr>
          <p:cNvSpPr>
            <a:spLocks noGrp="1"/>
          </p:cNvSpPr>
          <p:nvPr>
            <p:ph type="title"/>
          </p:nvPr>
        </p:nvSpPr>
        <p:spPr/>
        <p:txBody>
          <a:bodyPr>
            <a:normAutofit/>
          </a:bodyPr>
          <a:lstStyle/>
          <a:p>
            <a:r>
              <a:rPr lang="en-US" dirty="0"/>
              <a:t>Ensemble Learning</a:t>
            </a:r>
          </a:p>
        </p:txBody>
      </p:sp>
      <p:sp>
        <p:nvSpPr>
          <p:cNvPr id="3" name="Content Placeholder 2">
            <a:extLst>
              <a:ext uri="{FF2B5EF4-FFF2-40B4-BE49-F238E27FC236}">
                <a16:creationId xmlns:a16="http://schemas.microsoft.com/office/drawing/2014/main" id="{B7EAA5B5-7DA1-4E03-803D-86056432F3E5}"/>
              </a:ext>
            </a:extLst>
          </p:cNvPr>
          <p:cNvSpPr>
            <a:spLocks noGrp="1"/>
          </p:cNvSpPr>
          <p:nvPr>
            <p:ph idx="1"/>
          </p:nvPr>
        </p:nvSpPr>
        <p:spPr/>
        <p:txBody>
          <a:bodyPr>
            <a:normAutofit lnSpcReduction="10000"/>
          </a:bodyPr>
          <a:lstStyle/>
          <a:p>
            <a:r>
              <a:rPr lang="en-US" sz="1600" dirty="0"/>
              <a:t>involves the combination of several models to solve a single prediction problem. </a:t>
            </a:r>
          </a:p>
          <a:p>
            <a:endParaRPr lang="en-US" sz="1600" dirty="0"/>
          </a:p>
          <a:p>
            <a:r>
              <a:rPr lang="en-US" sz="1600" dirty="0"/>
              <a:t>It works by generating multiple classifiers/models which learn and make predictions independently. </a:t>
            </a:r>
          </a:p>
          <a:p>
            <a:endParaRPr lang="en-US" sz="1600" dirty="0"/>
          </a:p>
          <a:p>
            <a:r>
              <a:rPr lang="en-US" sz="1600" dirty="0"/>
              <a:t>Those predictions are then combined into a single (mega) prediction that should be as good or better than the prediction made by any one classifier.</a:t>
            </a:r>
          </a:p>
          <a:p>
            <a:endParaRPr lang="en-US" sz="1600" dirty="0"/>
          </a:p>
          <a:p>
            <a:r>
              <a:rPr lang="en-US" sz="1600" dirty="0">
                <a:solidFill>
                  <a:srgbClr val="0070C0"/>
                </a:solidFill>
              </a:rPr>
              <a:t>Random forest </a:t>
            </a:r>
            <a:r>
              <a:rPr lang="en-US" sz="1600" dirty="0"/>
              <a:t>is a brand of ensemble learning, as it relies on an </a:t>
            </a:r>
            <a:r>
              <a:rPr lang="en-US" sz="1600" dirty="0">
                <a:solidFill>
                  <a:srgbClr val="0070C0"/>
                </a:solidFill>
              </a:rPr>
              <a:t>ensemble</a:t>
            </a:r>
            <a:r>
              <a:rPr lang="en-US" sz="1600" dirty="0"/>
              <a:t> of </a:t>
            </a:r>
            <a:r>
              <a:rPr lang="en-US" sz="1600" dirty="0">
                <a:solidFill>
                  <a:srgbClr val="0070C0"/>
                </a:solidFill>
              </a:rPr>
              <a:t>decision trees</a:t>
            </a:r>
            <a:r>
              <a:rPr lang="en-US" sz="1600" dirty="0"/>
              <a:t>. </a:t>
            </a:r>
          </a:p>
          <a:p>
            <a:endParaRPr lang="en-US" sz="1600" dirty="0"/>
          </a:p>
          <a:p>
            <a:r>
              <a:rPr lang="en-US" sz="1600" dirty="0">
                <a:solidFill>
                  <a:srgbClr val="0070C0"/>
                </a:solidFill>
              </a:rPr>
              <a:t>Ensemble learning </a:t>
            </a:r>
            <a:r>
              <a:rPr lang="en-US" sz="1600" dirty="0"/>
              <a:t>– 2 types</a:t>
            </a:r>
          </a:p>
          <a:p>
            <a:pPr lvl="1"/>
            <a:r>
              <a:rPr lang="en-US" sz="1450" dirty="0"/>
              <a:t>Sequential </a:t>
            </a:r>
          </a:p>
          <a:p>
            <a:pPr lvl="1"/>
            <a:r>
              <a:rPr lang="en-US" sz="1450" dirty="0"/>
              <a:t>Parallel</a:t>
            </a:r>
          </a:p>
        </p:txBody>
      </p:sp>
      <p:sp>
        <p:nvSpPr>
          <p:cNvPr id="4" name="Date Placeholder 3">
            <a:extLst>
              <a:ext uri="{FF2B5EF4-FFF2-40B4-BE49-F238E27FC236}">
                <a16:creationId xmlns:a16="http://schemas.microsoft.com/office/drawing/2014/main" id="{0B3A7B16-497A-4587-ADA6-68B0143ECCBB}"/>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E8893DB4-92AA-403C-A4EC-258C067FC356}"/>
              </a:ext>
            </a:extLst>
          </p:cNvPr>
          <p:cNvSpPr>
            <a:spLocks noGrp="1"/>
          </p:cNvSpPr>
          <p:nvPr>
            <p:ph type="sldNum" sz="quarter" idx="4"/>
          </p:nvPr>
        </p:nvSpPr>
        <p:spPr/>
        <p:txBody>
          <a:bodyPr/>
          <a:lstStyle/>
          <a:p>
            <a:r>
              <a:rPr lang="en-US"/>
              <a:t>Slide no. </a:t>
            </a:r>
            <a:fld id="{7240F3D1-AE27-48C7-9FC9-EF8542F23A88}" type="slidenum">
              <a:rPr lang="en-US" smtClean="0"/>
              <a:pPr/>
              <a:t>3</a:t>
            </a:fld>
            <a:endParaRPr lang="en-US" dirty="0"/>
          </a:p>
        </p:txBody>
      </p:sp>
    </p:spTree>
    <p:extLst>
      <p:ext uri="{BB962C8B-B14F-4D97-AF65-F5344CB8AC3E}">
        <p14:creationId xmlns:p14="http://schemas.microsoft.com/office/powerpoint/2010/main" val="96255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1DE2-23E9-4649-8A80-6E42526A3459}"/>
              </a:ext>
            </a:extLst>
          </p:cNvPr>
          <p:cNvSpPr>
            <a:spLocks noGrp="1"/>
          </p:cNvSpPr>
          <p:nvPr>
            <p:ph type="title"/>
          </p:nvPr>
        </p:nvSpPr>
        <p:spPr/>
        <p:txBody>
          <a:bodyPr/>
          <a:lstStyle/>
          <a:p>
            <a:r>
              <a:rPr lang="en-US" dirty="0"/>
              <a:t>How it works</a:t>
            </a:r>
          </a:p>
        </p:txBody>
      </p:sp>
      <p:pic>
        <p:nvPicPr>
          <p:cNvPr id="6" name="Content Placeholder 5">
            <a:extLst>
              <a:ext uri="{FF2B5EF4-FFF2-40B4-BE49-F238E27FC236}">
                <a16:creationId xmlns:a16="http://schemas.microsoft.com/office/drawing/2014/main" id="{9F83203B-7A56-4AED-8F26-01C94EA0963D}"/>
              </a:ext>
            </a:extLst>
          </p:cNvPr>
          <p:cNvPicPr>
            <a:picLocks noGrp="1" noChangeAspect="1"/>
          </p:cNvPicPr>
          <p:nvPr>
            <p:ph idx="1"/>
          </p:nvPr>
        </p:nvPicPr>
        <p:blipFill>
          <a:blip r:embed="rId2"/>
          <a:stretch>
            <a:fillRect/>
          </a:stretch>
        </p:blipFill>
        <p:spPr>
          <a:xfrm>
            <a:off x="4044527" y="996566"/>
            <a:ext cx="5003164" cy="3752373"/>
          </a:xfrm>
          <a:prstGeom prst="rect">
            <a:avLst/>
          </a:prstGeom>
        </p:spPr>
      </p:pic>
      <p:sp>
        <p:nvSpPr>
          <p:cNvPr id="4" name="Date Placeholder 3">
            <a:extLst>
              <a:ext uri="{FF2B5EF4-FFF2-40B4-BE49-F238E27FC236}">
                <a16:creationId xmlns:a16="http://schemas.microsoft.com/office/drawing/2014/main" id="{1F6B94AA-F2EC-4DCE-B5EF-CE5550101BB3}"/>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22E4204D-A479-483B-8617-3D9C033E0C09}"/>
              </a:ext>
            </a:extLst>
          </p:cNvPr>
          <p:cNvSpPr>
            <a:spLocks noGrp="1"/>
          </p:cNvSpPr>
          <p:nvPr>
            <p:ph type="sldNum" sz="quarter" idx="4"/>
          </p:nvPr>
        </p:nvSpPr>
        <p:spPr/>
        <p:txBody>
          <a:bodyPr/>
          <a:lstStyle/>
          <a:p>
            <a:r>
              <a:rPr lang="en-US"/>
              <a:t>Slide no. </a:t>
            </a:r>
            <a:fld id="{7240F3D1-AE27-48C7-9FC9-EF8542F23A88}" type="slidenum">
              <a:rPr lang="en-US" smtClean="0"/>
              <a:pPr/>
              <a:t>4</a:t>
            </a:fld>
            <a:endParaRPr lang="en-US" dirty="0"/>
          </a:p>
        </p:txBody>
      </p:sp>
      <p:sp>
        <p:nvSpPr>
          <p:cNvPr id="7" name="Rectangle 6">
            <a:extLst>
              <a:ext uri="{FF2B5EF4-FFF2-40B4-BE49-F238E27FC236}">
                <a16:creationId xmlns:a16="http://schemas.microsoft.com/office/drawing/2014/main" id="{6F8A08D0-6C01-4119-8607-99AEF9BCA202}"/>
              </a:ext>
            </a:extLst>
          </p:cNvPr>
          <p:cNvSpPr/>
          <p:nvPr/>
        </p:nvSpPr>
        <p:spPr>
          <a:xfrm>
            <a:off x="96308" y="996566"/>
            <a:ext cx="3738025" cy="2062103"/>
          </a:xfrm>
          <a:prstGeom prst="rect">
            <a:avLst/>
          </a:prstGeom>
        </p:spPr>
        <p:txBody>
          <a:bodyPr wrap="square">
            <a:spAutoFit/>
          </a:bodyPr>
          <a:lstStyle/>
          <a:p>
            <a:pPr marL="285750" indent="-285750">
              <a:buFont typeface="Arial" panose="020B0604020202020204" pitchFamily="34" charset="0"/>
              <a:buChar char="•"/>
            </a:pPr>
            <a:r>
              <a:rPr lang="en-US" sz="1600" dirty="0"/>
              <a:t>Multiple decision trees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Outcome of all decision trees is taken and majority voting is the decision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p:txBody>
      </p:sp>
    </p:spTree>
    <p:extLst>
      <p:ext uri="{BB962C8B-B14F-4D97-AF65-F5344CB8AC3E}">
        <p14:creationId xmlns:p14="http://schemas.microsoft.com/office/powerpoint/2010/main" val="3683582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30AE-638B-44A0-ADBA-577BDB2B6E95}"/>
              </a:ext>
            </a:extLst>
          </p:cNvPr>
          <p:cNvSpPr>
            <a:spLocks noGrp="1"/>
          </p:cNvSpPr>
          <p:nvPr>
            <p:ph type="title"/>
          </p:nvPr>
        </p:nvSpPr>
        <p:spPr/>
        <p:txBody>
          <a:bodyPr/>
          <a:lstStyle/>
          <a:p>
            <a:r>
              <a:rPr lang="en-US" dirty="0"/>
              <a:t>How the Random Forest Algorithm Works</a:t>
            </a:r>
          </a:p>
        </p:txBody>
      </p:sp>
      <p:sp>
        <p:nvSpPr>
          <p:cNvPr id="3" name="Content Placeholder 2">
            <a:extLst>
              <a:ext uri="{FF2B5EF4-FFF2-40B4-BE49-F238E27FC236}">
                <a16:creationId xmlns:a16="http://schemas.microsoft.com/office/drawing/2014/main" id="{06864BF8-9288-4812-8842-73CAA1560D2F}"/>
              </a:ext>
            </a:extLst>
          </p:cNvPr>
          <p:cNvSpPr>
            <a:spLocks noGrp="1"/>
          </p:cNvSpPr>
          <p:nvPr>
            <p:ph idx="1"/>
          </p:nvPr>
        </p:nvSpPr>
        <p:spPr/>
        <p:txBody>
          <a:bodyPr>
            <a:normAutofit/>
          </a:bodyPr>
          <a:lstStyle/>
          <a:p>
            <a:r>
              <a:rPr lang="en-US" sz="1600" dirty="0"/>
              <a:t>Pick N random records from the dataset. Build decision trees based on these N records.</a:t>
            </a:r>
          </a:p>
          <a:p>
            <a:endParaRPr lang="en-US" sz="1600" dirty="0"/>
          </a:p>
          <a:p>
            <a:r>
              <a:rPr lang="en-US" sz="1600" dirty="0"/>
              <a:t>Choose the number of trees you want in your algorithm and repeat steps 1 and 2.</a:t>
            </a:r>
          </a:p>
          <a:p>
            <a:endParaRPr lang="en-US" sz="1600" dirty="0"/>
          </a:p>
          <a:p>
            <a:r>
              <a:rPr lang="en-US" sz="1600" dirty="0"/>
              <a:t>In case of a </a:t>
            </a:r>
            <a:r>
              <a:rPr lang="en-US" sz="1600" dirty="0">
                <a:solidFill>
                  <a:srgbClr val="0070C0"/>
                </a:solidFill>
              </a:rPr>
              <a:t>regression problem</a:t>
            </a:r>
            <a:r>
              <a:rPr lang="en-US" sz="1600" dirty="0"/>
              <a:t>, for a new record, each tree in the forest predicts a value for Y (output). The final value can be calculated by taking the average of all the values predicted by all the trees in forest. </a:t>
            </a:r>
          </a:p>
          <a:p>
            <a:r>
              <a:rPr lang="en-US" sz="1600" dirty="0"/>
              <a:t>Or, </a:t>
            </a:r>
          </a:p>
          <a:p>
            <a:r>
              <a:rPr lang="en-US" sz="1600" dirty="0"/>
              <a:t>in case of a </a:t>
            </a:r>
            <a:r>
              <a:rPr lang="en-US" sz="1600" dirty="0">
                <a:solidFill>
                  <a:srgbClr val="0070C0"/>
                </a:solidFill>
              </a:rPr>
              <a:t>classification problem</a:t>
            </a:r>
            <a:r>
              <a:rPr lang="en-US" sz="1600" dirty="0"/>
              <a:t>, each tree in the forest predicts the category to which the new record belongs. </a:t>
            </a:r>
          </a:p>
          <a:p>
            <a:endParaRPr lang="en-US" sz="1600" dirty="0"/>
          </a:p>
          <a:p>
            <a:r>
              <a:rPr lang="en-US" sz="1600" dirty="0"/>
              <a:t>Finally, the new record is assigned to the category that wins the majority vote.</a:t>
            </a:r>
          </a:p>
        </p:txBody>
      </p:sp>
      <p:sp>
        <p:nvSpPr>
          <p:cNvPr id="4" name="Date Placeholder 3">
            <a:extLst>
              <a:ext uri="{FF2B5EF4-FFF2-40B4-BE49-F238E27FC236}">
                <a16:creationId xmlns:a16="http://schemas.microsoft.com/office/drawing/2014/main" id="{85C57B7F-0C28-4219-88B3-B9F4DC0FF5F3}"/>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3696C8C9-D80F-4366-A0F2-55C04DDF37D9}"/>
              </a:ext>
            </a:extLst>
          </p:cNvPr>
          <p:cNvSpPr>
            <a:spLocks noGrp="1"/>
          </p:cNvSpPr>
          <p:nvPr>
            <p:ph type="sldNum" sz="quarter" idx="4"/>
          </p:nvPr>
        </p:nvSpPr>
        <p:spPr/>
        <p:txBody>
          <a:bodyPr/>
          <a:lstStyle/>
          <a:p>
            <a:r>
              <a:rPr lang="en-US"/>
              <a:t>Slide no. </a:t>
            </a:r>
            <a:fld id="{7240F3D1-AE27-48C7-9FC9-EF8542F23A88}" type="slidenum">
              <a:rPr lang="en-US" smtClean="0"/>
              <a:pPr/>
              <a:t>5</a:t>
            </a:fld>
            <a:endParaRPr lang="en-US" dirty="0"/>
          </a:p>
        </p:txBody>
      </p:sp>
    </p:spTree>
    <p:extLst>
      <p:ext uri="{BB962C8B-B14F-4D97-AF65-F5344CB8AC3E}">
        <p14:creationId xmlns:p14="http://schemas.microsoft.com/office/powerpoint/2010/main" val="394068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4681-4091-4DC6-B799-E30EE924C37B}"/>
              </a:ext>
            </a:extLst>
          </p:cNvPr>
          <p:cNvSpPr>
            <a:spLocks noGrp="1"/>
          </p:cNvSpPr>
          <p:nvPr>
            <p:ph type="title"/>
          </p:nvPr>
        </p:nvSpPr>
        <p:spPr/>
        <p:txBody>
          <a:bodyPr/>
          <a:lstStyle/>
          <a:p>
            <a:r>
              <a:rPr lang="en-US" dirty="0"/>
              <a:t>Basically …</a:t>
            </a:r>
          </a:p>
        </p:txBody>
      </p:sp>
      <p:sp>
        <p:nvSpPr>
          <p:cNvPr id="4" name="Date Placeholder 3">
            <a:extLst>
              <a:ext uri="{FF2B5EF4-FFF2-40B4-BE49-F238E27FC236}">
                <a16:creationId xmlns:a16="http://schemas.microsoft.com/office/drawing/2014/main" id="{25867037-C678-44E0-98B1-C819870E9291}"/>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7BE60CB2-2675-4588-B9DE-B7F9B4CF203B}"/>
              </a:ext>
            </a:extLst>
          </p:cNvPr>
          <p:cNvSpPr>
            <a:spLocks noGrp="1"/>
          </p:cNvSpPr>
          <p:nvPr>
            <p:ph type="sldNum" sz="quarter" idx="4"/>
          </p:nvPr>
        </p:nvSpPr>
        <p:spPr/>
        <p:txBody>
          <a:bodyPr/>
          <a:lstStyle/>
          <a:p>
            <a:r>
              <a:rPr lang="en-US"/>
              <a:t>Slide no. </a:t>
            </a:r>
            <a:fld id="{7240F3D1-AE27-48C7-9FC9-EF8542F23A88}" type="slidenum">
              <a:rPr lang="en-US" smtClean="0"/>
              <a:pPr/>
              <a:t>6</a:t>
            </a:fld>
            <a:endParaRPr lang="en-US" dirty="0"/>
          </a:p>
        </p:txBody>
      </p:sp>
      <mc:AlternateContent xmlns:mc="http://schemas.openxmlformats.org/markup-compatibility/2006" xmlns:p14="http://schemas.microsoft.com/office/powerpoint/2010/main">
        <mc:Choice Requires="p14">
          <p:contentPart p14:bwMode="auto" r:id="rId2">
            <p14:nvContentPartPr>
              <p14:cNvPr id="58" name="Ink 57">
                <a:extLst>
                  <a:ext uri="{FF2B5EF4-FFF2-40B4-BE49-F238E27FC236}">
                    <a16:creationId xmlns:a16="http://schemas.microsoft.com/office/drawing/2014/main" id="{78473D79-9DA6-42AC-B013-1274460E7121}"/>
                  </a:ext>
                </a:extLst>
              </p14:cNvPr>
              <p14:cNvContentPartPr/>
              <p14:nvPr/>
            </p14:nvContentPartPr>
            <p14:xfrm>
              <a:off x="57816" y="1020437"/>
              <a:ext cx="3256200" cy="2640960"/>
            </p14:xfrm>
          </p:contentPart>
        </mc:Choice>
        <mc:Fallback xmlns="">
          <p:pic>
            <p:nvPicPr>
              <p:cNvPr id="58" name="Ink 57">
                <a:extLst>
                  <a:ext uri="{FF2B5EF4-FFF2-40B4-BE49-F238E27FC236}">
                    <a16:creationId xmlns:a16="http://schemas.microsoft.com/office/drawing/2014/main" id="{78473D79-9DA6-42AC-B013-1274460E7121}"/>
                  </a:ext>
                </a:extLst>
              </p:cNvPr>
              <p:cNvPicPr/>
              <p:nvPr/>
            </p:nvPicPr>
            <p:blipFill>
              <a:blip r:embed="rId3"/>
              <a:stretch>
                <a:fillRect/>
              </a:stretch>
            </p:blipFill>
            <p:spPr>
              <a:xfrm>
                <a:off x="48816" y="1011437"/>
                <a:ext cx="3271320" cy="2658600"/>
              </a:xfrm>
              <a:prstGeom prst="rect">
                <a:avLst/>
              </a:prstGeom>
            </p:spPr>
          </p:pic>
        </mc:Fallback>
      </mc:AlternateContent>
      <p:sp>
        <p:nvSpPr>
          <p:cNvPr id="61" name="Content Placeholder 2">
            <a:extLst>
              <a:ext uri="{FF2B5EF4-FFF2-40B4-BE49-F238E27FC236}">
                <a16:creationId xmlns:a16="http://schemas.microsoft.com/office/drawing/2014/main" id="{0585F06C-2B13-4000-A5DA-CAC8CE13FED0}"/>
              </a:ext>
            </a:extLst>
          </p:cNvPr>
          <p:cNvSpPr>
            <a:spLocks noGrp="1"/>
          </p:cNvSpPr>
          <p:nvPr>
            <p:ph idx="1"/>
          </p:nvPr>
        </p:nvSpPr>
        <p:spPr>
          <a:xfrm>
            <a:off x="3461657" y="906137"/>
            <a:ext cx="5624527" cy="2650611"/>
          </a:xfrm>
        </p:spPr>
        <p:txBody>
          <a:bodyPr>
            <a:noAutofit/>
          </a:bodyPr>
          <a:lstStyle/>
          <a:p>
            <a:r>
              <a:rPr lang="en-US" sz="1600" dirty="0"/>
              <a:t>Random Forest – consists of multiple decision trees</a:t>
            </a:r>
          </a:p>
          <a:p>
            <a:r>
              <a:rPr lang="en-US" sz="1600" dirty="0"/>
              <a:t>Build trees randomly – Data, Features</a:t>
            </a:r>
          </a:p>
          <a:p>
            <a:r>
              <a:rPr lang="en-US" sz="1600" dirty="0">
                <a:highlight>
                  <a:srgbClr val="FFFF00"/>
                </a:highlight>
              </a:rPr>
              <a:t>2 steps</a:t>
            </a:r>
          </a:p>
          <a:p>
            <a:pPr lvl="1"/>
            <a:r>
              <a:rPr lang="en-US" sz="1600" u="sng" dirty="0"/>
              <a:t>Step 1</a:t>
            </a:r>
            <a:r>
              <a:rPr lang="en-US" sz="1600" dirty="0"/>
              <a:t> - Pick data randomly with replacement (</a:t>
            </a:r>
            <a:r>
              <a:rPr lang="en-US" sz="1600" dirty="0">
                <a:solidFill>
                  <a:srgbClr val="0070C0"/>
                </a:solidFill>
              </a:rPr>
              <a:t>Bagging</a:t>
            </a:r>
            <a:r>
              <a:rPr lang="en-US" sz="1600" dirty="0"/>
              <a:t> or Bootstrap aggregation) for each tree</a:t>
            </a:r>
          </a:p>
          <a:p>
            <a:pPr lvl="2">
              <a:spcBef>
                <a:spcPts val="0"/>
              </a:spcBef>
            </a:pPr>
            <a:r>
              <a:rPr lang="en-US" sz="1600" dirty="0"/>
              <a:t>Same data may be picked again</a:t>
            </a:r>
          </a:p>
          <a:p>
            <a:pPr lvl="2">
              <a:spcBef>
                <a:spcPts val="0"/>
              </a:spcBef>
            </a:pPr>
            <a:r>
              <a:rPr lang="en-US" sz="1600" dirty="0"/>
              <a:t>Choosing N samples out of n samples</a:t>
            </a:r>
          </a:p>
          <a:p>
            <a:pPr lvl="2">
              <a:spcBef>
                <a:spcPts val="0"/>
              </a:spcBef>
            </a:pPr>
            <a:r>
              <a:rPr lang="en-US" sz="1600" dirty="0"/>
              <a:t>Choose M features out of p variables</a:t>
            </a:r>
          </a:p>
          <a:p>
            <a:pPr lvl="2">
              <a:spcBef>
                <a:spcPts val="0"/>
              </a:spcBef>
            </a:pPr>
            <a:endParaRPr lang="en-US" sz="1600" dirty="0"/>
          </a:p>
          <a:p>
            <a:pPr lvl="1">
              <a:spcBef>
                <a:spcPts val="0"/>
              </a:spcBef>
            </a:pPr>
            <a:r>
              <a:rPr lang="en-US" sz="1600" u="sng" dirty="0"/>
              <a:t>Step 2</a:t>
            </a:r>
            <a:r>
              <a:rPr lang="en-US" sz="1600" dirty="0"/>
              <a:t> – Execute the estimators. idea of averaging</a:t>
            </a:r>
          </a:p>
        </p:txBody>
      </p:sp>
      <p:sp>
        <p:nvSpPr>
          <p:cNvPr id="62" name="Rectangle 61">
            <a:extLst>
              <a:ext uri="{FF2B5EF4-FFF2-40B4-BE49-F238E27FC236}">
                <a16:creationId xmlns:a16="http://schemas.microsoft.com/office/drawing/2014/main" id="{5E00CFE4-7F5B-4517-A9E8-60AB29BED38E}"/>
              </a:ext>
            </a:extLst>
          </p:cNvPr>
          <p:cNvSpPr/>
          <p:nvPr/>
        </p:nvSpPr>
        <p:spPr>
          <a:xfrm>
            <a:off x="425784" y="1260670"/>
            <a:ext cx="2942824" cy="461665"/>
          </a:xfrm>
          <a:prstGeom prst="rect">
            <a:avLst/>
          </a:prstGeom>
        </p:spPr>
        <p:txBody>
          <a:bodyPr wrap="square">
            <a:spAutoFit/>
          </a:bodyPr>
          <a:lstStyle/>
          <a:p>
            <a:pPr marL="285750" indent="-285750">
              <a:buFont typeface="Arial" panose="020B0604020202020204" pitchFamily="34" charset="0"/>
              <a:buChar char="•"/>
            </a:pPr>
            <a:r>
              <a:rPr lang="en-US" sz="1200" dirty="0"/>
              <a:t>10 split points</a:t>
            </a:r>
          </a:p>
          <a:p>
            <a:pPr marL="285750" indent="-285750">
              <a:buFont typeface="Arial" panose="020B0604020202020204" pitchFamily="34" charset="0"/>
              <a:buChar char="•"/>
            </a:pPr>
            <a:r>
              <a:rPr lang="en-US" sz="1200" dirty="0"/>
              <a:t>For each split, evaluate the IG or Gini</a:t>
            </a:r>
          </a:p>
        </p:txBody>
      </p:sp>
      <p:sp>
        <p:nvSpPr>
          <p:cNvPr id="3" name="Rectangle 2">
            <a:extLst>
              <a:ext uri="{FF2B5EF4-FFF2-40B4-BE49-F238E27FC236}">
                <a16:creationId xmlns:a16="http://schemas.microsoft.com/office/drawing/2014/main" id="{580DF6E8-608C-42B2-9837-7DD79043311B}"/>
              </a:ext>
            </a:extLst>
          </p:cNvPr>
          <p:cNvSpPr/>
          <p:nvPr/>
        </p:nvSpPr>
        <p:spPr>
          <a:xfrm>
            <a:off x="120315" y="3984596"/>
            <a:ext cx="8714301" cy="830997"/>
          </a:xfrm>
          <a:prstGeom prst="rect">
            <a:avLst/>
          </a:prstGeom>
        </p:spPr>
        <p:txBody>
          <a:bodyPr wrap="square">
            <a:spAutoFit/>
          </a:bodyPr>
          <a:lstStyle/>
          <a:p>
            <a:r>
              <a:rPr lang="en-US" sz="1600" dirty="0"/>
              <a:t>Random Forests algorithm is a classifier based on primarily 2 methods – </a:t>
            </a:r>
          </a:p>
          <a:p>
            <a:pPr marL="285750" indent="-285750">
              <a:buFont typeface="Arial" panose="020B0604020202020204" pitchFamily="34" charset="0"/>
              <a:buChar char="•"/>
            </a:pPr>
            <a:r>
              <a:rPr lang="en-US" sz="1600" dirty="0">
                <a:solidFill>
                  <a:srgbClr val="0070C0"/>
                </a:solidFill>
              </a:rPr>
              <a:t>bagging</a:t>
            </a:r>
            <a:r>
              <a:rPr lang="en-US" sz="1600" dirty="0"/>
              <a:t> and </a:t>
            </a:r>
          </a:p>
          <a:p>
            <a:pPr marL="285750" indent="-285750">
              <a:buFont typeface="Arial" panose="020B0604020202020204" pitchFamily="34" charset="0"/>
              <a:buChar char="•"/>
            </a:pPr>
            <a:r>
              <a:rPr lang="en-US" sz="1600" dirty="0">
                <a:solidFill>
                  <a:srgbClr val="0070C0"/>
                </a:solidFill>
              </a:rPr>
              <a:t>random subspace </a:t>
            </a:r>
            <a:r>
              <a:rPr lang="en-US" sz="1600" dirty="0"/>
              <a:t>method. </a:t>
            </a:r>
          </a:p>
        </p:txBody>
      </p:sp>
    </p:spTree>
    <p:extLst>
      <p:ext uri="{BB962C8B-B14F-4D97-AF65-F5344CB8AC3E}">
        <p14:creationId xmlns:p14="http://schemas.microsoft.com/office/powerpoint/2010/main" val="316120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0490-B52A-4B66-84C3-BCC2186950C0}"/>
              </a:ext>
            </a:extLst>
          </p:cNvPr>
          <p:cNvSpPr>
            <a:spLocks noGrp="1"/>
          </p:cNvSpPr>
          <p:nvPr>
            <p:ph type="title"/>
          </p:nvPr>
        </p:nvSpPr>
        <p:spPr/>
        <p:txBody>
          <a:bodyPr/>
          <a:lstStyle/>
          <a:p>
            <a:r>
              <a:rPr lang="en-US" dirty="0"/>
              <a:t>bagging</a:t>
            </a:r>
          </a:p>
        </p:txBody>
      </p:sp>
      <p:sp>
        <p:nvSpPr>
          <p:cNvPr id="3" name="Content Placeholder 2">
            <a:extLst>
              <a:ext uri="{FF2B5EF4-FFF2-40B4-BE49-F238E27FC236}">
                <a16:creationId xmlns:a16="http://schemas.microsoft.com/office/drawing/2014/main" id="{928DF475-1099-43BC-B2BC-877B849C58FD}"/>
              </a:ext>
            </a:extLst>
          </p:cNvPr>
          <p:cNvSpPr>
            <a:spLocks noGrp="1"/>
          </p:cNvSpPr>
          <p:nvPr>
            <p:ph idx="1"/>
          </p:nvPr>
        </p:nvSpPr>
        <p:spPr/>
        <p:txBody>
          <a:bodyPr>
            <a:normAutofit/>
          </a:bodyPr>
          <a:lstStyle/>
          <a:p>
            <a:r>
              <a:rPr lang="en-US" sz="1600" dirty="0"/>
              <a:t>training </a:t>
            </a:r>
            <a:r>
              <a:rPr lang="en-US" sz="1600" dirty="0">
                <a:highlight>
                  <a:srgbClr val="FFFF00"/>
                </a:highlight>
              </a:rPr>
              <a:t>data set </a:t>
            </a:r>
            <a:r>
              <a:rPr lang="en-US" sz="1600" dirty="0"/>
              <a:t>is represented by </a:t>
            </a:r>
            <a:r>
              <a:rPr lang="en-US" sz="1600" dirty="0">
                <a:solidFill>
                  <a:srgbClr val="0070C0"/>
                </a:solidFill>
              </a:rPr>
              <a:t>D</a:t>
            </a:r>
            <a:r>
              <a:rPr lang="en-US" sz="1600" dirty="0"/>
              <a:t> and suppose data set has </a:t>
            </a:r>
            <a:r>
              <a:rPr lang="en-US" sz="1600" dirty="0">
                <a:solidFill>
                  <a:srgbClr val="0070C0"/>
                </a:solidFill>
              </a:rPr>
              <a:t>M</a:t>
            </a:r>
            <a:r>
              <a:rPr lang="en-US" sz="1600" dirty="0"/>
              <a:t> features (or attributes or variables).</a:t>
            </a:r>
          </a:p>
          <a:p>
            <a:r>
              <a:rPr lang="en-US" sz="1600" dirty="0">
                <a:solidFill>
                  <a:srgbClr val="0070C0"/>
                </a:solidFill>
              </a:rPr>
              <a:t>D</a:t>
            </a:r>
            <a:r>
              <a:rPr lang="en-US" sz="1600" dirty="0"/>
              <a:t> = {(X</a:t>
            </a:r>
            <a:r>
              <a:rPr lang="en-US" sz="1600" baseline="-25000" dirty="0"/>
              <a:t>1</a:t>
            </a:r>
            <a:r>
              <a:rPr lang="en-US" sz="1600" dirty="0"/>
              <a:t>, y</a:t>
            </a:r>
            <a:r>
              <a:rPr lang="en-US" sz="1600" baseline="-25000" dirty="0"/>
              <a:t>1</a:t>
            </a:r>
            <a:r>
              <a:rPr lang="en-US" sz="1600" dirty="0"/>
              <a:t>), (X</a:t>
            </a:r>
            <a:r>
              <a:rPr lang="en-US" sz="1600" baseline="-25000" dirty="0"/>
              <a:t>2</a:t>
            </a:r>
            <a:r>
              <a:rPr lang="en-US" sz="1600" dirty="0"/>
              <a:t>, y</a:t>
            </a:r>
            <a:r>
              <a:rPr lang="en-US" sz="1600" baseline="-25000" dirty="0"/>
              <a:t>2</a:t>
            </a:r>
            <a:r>
              <a:rPr lang="en-US" sz="1600" dirty="0"/>
              <a:t>), ... (X</a:t>
            </a:r>
            <a:r>
              <a:rPr lang="en-US" sz="1600" baseline="-25000" dirty="0"/>
              <a:t>n</a:t>
            </a:r>
            <a:r>
              <a:rPr lang="en-US" sz="1600" dirty="0"/>
              <a:t>,  y</a:t>
            </a:r>
            <a:r>
              <a:rPr lang="en-US" sz="1600" baseline="-25000" dirty="0"/>
              <a:t>n</a:t>
            </a:r>
            <a:r>
              <a:rPr lang="en-US" sz="1600" dirty="0"/>
              <a:t>)} </a:t>
            </a:r>
          </a:p>
          <a:p>
            <a:r>
              <a:rPr lang="en-US" sz="1600" dirty="0"/>
              <a:t>X</a:t>
            </a:r>
            <a:r>
              <a:rPr lang="en-US" sz="1600" baseline="-25000" dirty="0"/>
              <a:t>i</a:t>
            </a:r>
            <a:r>
              <a:rPr lang="en-US" sz="1600" dirty="0"/>
              <a:t> is input vector {x</a:t>
            </a:r>
            <a:r>
              <a:rPr lang="en-US" sz="1600" baseline="-25000" dirty="0"/>
              <a:t>i1</a:t>
            </a:r>
            <a:r>
              <a:rPr lang="en-US" sz="1600" dirty="0"/>
              <a:t>, x</a:t>
            </a:r>
            <a:r>
              <a:rPr lang="en-US" sz="1600" baseline="-25000" dirty="0"/>
              <a:t>i2</a:t>
            </a:r>
            <a:r>
              <a:rPr lang="en-US" sz="1600" dirty="0"/>
              <a:t>, ... </a:t>
            </a:r>
            <a:r>
              <a:rPr lang="en-US" sz="1600" dirty="0" err="1"/>
              <a:t>x</a:t>
            </a:r>
            <a:r>
              <a:rPr lang="en-US" sz="1600" baseline="-25000" dirty="0" err="1"/>
              <a:t>iM</a:t>
            </a:r>
            <a:r>
              <a:rPr lang="en-US" sz="1600" dirty="0"/>
              <a:t>} and y</a:t>
            </a:r>
            <a:r>
              <a:rPr lang="en-US" sz="1600" baseline="-25000" dirty="0"/>
              <a:t>i</a:t>
            </a:r>
            <a:r>
              <a:rPr lang="en-US" sz="1600" dirty="0"/>
              <a:t> is the label (or output or class). </a:t>
            </a:r>
          </a:p>
          <a:p>
            <a:r>
              <a:rPr lang="en-US" sz="1600" dirty="0"/>
              <a:t>we decide to have </a:t>
            </a:r>
            <a:r>
              <a:rPr lang="en-US" sz="1600" dirty="0">
                <a:solidFill>
                  <a:srgbClr val="0070C0"/>
                </a:solidFill>
              </a:rPr>
              <a:t>T</a:t>
            </a:r>
            <a:r>
              <a:rPr lang="en-US" sz="1600" dirty="0"/>
              <a:t> number of trees in our forest</a:t>
            </a:r>
          </a:p>
          <a:p>
            <a:r>
              <a:rPr lang="en-US" sz="1600" dirty="0"/>
              <a:t>Draw </a:t>
            </a:r>
            <a:r>
              <a:rPr lang="en-US" sz="1600" dirty="0">
                <a:solidFill>
                  <a:srgbClr val="0070C0"/>
                </a:solidFill>
              </a:rPr>
              <a:t>T,</a:t>
            </a:r>
            <a:r>
              <a:rPr lang="en-US" sz="1600" dirty="0"/>
              <a:t>  number of </a:t>
            </a:r>
            <a:r>
              <a:rPr lang="en-US" sz="1600" dirty="0">
                <a:solidFill>
                  <a:srgbClr val="0070C0"/>
                </a:solidFill>
              </a:rPr>
              <a:t>bootstrap</a:t>
            </a:r>
            <a:r>
              <a:rPr lang="en-US" sz="1600" dirty="0"/>
              <a:t> samples D</a:t>
            </a:r>
            <a:r>
              <a:rPr lang="en-US" sz="1600" baseline="30000" dirty="0"/>
              <a:t>1</a:t>
            </a:r>
            <a:r>
              <a:rPr lang="en-US" sz="1600" dirty="0"/>
              <a:t>, D</a:t>
            </a:r>
            <a:r>
              <a:rPr lang="en-US" sz="1600" baseline="30000" dirty="0"/>
              <a:t>2</a:t>
            </a:r>
            <a:r>
              <a:rPr lang="en-US" sz="1600" dirty="0"/>
              <a:t> …. , D</a:t>
            </a:r>
            <a:r>
              <a:rPr lang="en-US" sz="1600" baseline="30000" dirty="0"/>
              <a:t>T </a:t>
            </a:r>
            <a:r>
              <a:rPr lang="en-US" sz="1600" dirty="0"/>
              <a:t>from original data D</a:t>
            </a:r>
          </a:p>
          <a:p>
            <a:r>
              <a:rPr lang="en-US" sz="1600" dirty="0"/>
              <a:t>datasets of "same size as original" created from random resampling of data in D </a:t>
            </a:r>
            <a:r>
              <a:rPr lang="en-US" sz="1600" dirty="0">
                <a:highlight>
                  <a:srgbClr val="FFFF00"/>
                </a:highlight>
              </a:rPr>
              <a:t>with-replacement</a:t>
            </a:r>
            <a:r>
              <a:rPr lang="en-US" sz="1600" dirty="0"/>
              <a:t> </a:t>
            </a:r>
          </a:p>
          <a:p>
            <a:r>
              <a:rPr lang="en-US" sz="1600" dirty="0"/>
              <a:t>Each of these is called a </a:t>
            </a:r>
            <a:r>
              <a:rPr lang="en-US" sz="1600" dirty="0">
                <a:solidFill>
                  <a:srgbClr val="0070C0"/>
                </a:solidFill>
              </a:rPr>
              <a:t>bootstrap dataset</a:t>
            </a:r>
            <a:r>
              <a:rPr lang="en-US" sz="1600" dirty="0"/>
              <a:t>. Due to "with-replacement" every dataset D</a:t>
            </a:r>
            <a:r>
              <a:rPr lang="en-US" sz="1600" baseline="-25000" dirty="0"/>
              <a:t>i</a:t>
            </a:r>
            <a:r>
              <a:rPr lang="en-US" sz="1600" dirty="0"/>
              <a:t> can have </a:t>
            </a:r>
            <a:r>
              <a:rPr lang="en-US" sz="1600" dirty="0">
                <a:highlight>
                  <a:srgbClr val="FFFF00"/>
                </a:highlight>
              </a:rPr>
              <a:t>duplicate</a:t>
            </a:r>
            <a:r>
              <a:rPr lang="en-US" sz="1600" dirty="0"/>
              <a:t> data records and D</a:t>
            </a:r>
            <a:r>
              <a:rPr lang="en-US" sz="1600" baseline="-25000" dirty="0"/>
              <a:t>i</a:t>
            </a:r>
            <a:r>
              <a:rPr lang="en-US" sz="1600" dirty="0"/>
              <a:t> can be missing several data records from original datasets. </a:t>
            </a:r>
          </a:p>
        </p:txBody>
      </p:sp>
      <p:sp>
        <p:nvSpPr>
          <p:cNvPr id="4" name="Date Placeholder 3">
            <a:extLst>
              <a:ext uri="{FF2B5EF4-FFF2-40B4-BE49-F238E27FC236}">
                <a16:creationId xmlns:a16="http://schemas.microsoft.com/office/drawing/2014/main" id="{7479414B-2B30-4896-98AD-293F7B1515C4}"/>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CF2E7325-5427-49E8-B2E8-96D7363A12CA}"/>
              </a:ext>
            </a:extLst>
          </p:cNvPr>
          <p:cNvSpPr>
            <a:spLocks noGrp="1"/>
          </p:cNvSpPr>
          <p:nvPr>
            <p:ph type="sldNum" sz="quarter" idx="4"/>
          </p:nvPr>
        </p:nvSpPr>
        <p:spPr/>
        <p:txBody>
          <a:bodyPr/>
          <a:lstStyle/>
          <a:p>
            <a:r>
              <a:rPr lang="en-US"/>
              <a:t>Slide no. </a:t>
            </a:r>
            <a:fld id="{7240F3D1-AE27-48C7-9FC9-EF8542F23A88}" type="slidenum">
              <a:rPr lang="en-US" smtClean="0"/>
              <a:pPr/>
              <a:t>7</a:t>
            </a:fld>
            <a:endParaRPr lang="en-US" dirty="0"/>
          </a:p>
        </p:txBody>
      </p:sp>
      <p:sp>
        <p:nvSpPr>
          <p:cNvPr id="6" name="Rectangle 5">
            <a:extLst>
              <a:ext uri="{FF2B5EF4-FFF2-40B4-BE49-F238E27FC236}">
                <a16:creationId xmlns:a16="http://schemas.microsoft.com/office/drawing/2014/main" id="{6DF70E50-8683-4518-A25E-4CF384C8A4EC}"/>
              </a:ext>
            </a:extLst>
          </p:cNvPr>
          <p:cNvSpPr/>
          <p:nvPr/>
        </p:nvSpPr>
        <p:spPr>
          <a:xfrm>
            <a:off x="161132" y="3775556"/>
            <a:ext cx="4249503" cy="1077218"/>
          </a:xfrm>
          <a:prstGeom prst="rect">
            <a:avLst/>
          </a:prstGeom>
        </p:spPr>
        <p:txBody>
          <a:bodyPr wrap="square">
            <a:spAutoFit/>
          </a:bodyPr>
          <a:lstStyle/>
          <a:p>
            <a:r>
              <a:rPr lang="en-US" sz="1600" i="1" dirty="0">
                <a:solidFill>
                  <a:srgbClr val="00B0F0"/>
                </a:solidFill>
              </a:rPr>
              <a:t>Training sample:             1, 2, 3</a:t>
            </a:r>
          </a:p>
          <a:p>
            <a:endParaRPr lang="en-US" sz="1600" i="1" dirty="0">
              <a:solidFill>
                <a:srgbClr val="00B0F0"/>
              </a:solidFill>
            </a:endParaRPr>
          </a:p>
          <a:p>
            <a:r>
              <a:rPr lang="en-US" sz="1600" i="1" dirty="0">
                <a:solidFill>
                  <a:srgbClr val="00B0F0"/>
                </a:solidFill>
              </a:rPr>
              <a:t>First bootstrap sample:    1, 1, 2</a:t>
            </a:r>
          </a:p>
          <a:p>
            <a:r>
              <a:rPr lang="en-US" sz="1600" i="1" dirty="0">
                <a:solidFill>
                  <a:srgbClr val="00B0F0"/>
                </a:solidFill>
              </a:rPr>
              <a:t>Second bootstrap sample: 2, 3, 3</a:t>
            </a:r>
          </a:p>
        </p:txBody>
      </p:sp>
    </p:spTree>
    <p:extLst>
      <p:ext uri="{BB962C8B-B14F-4D97-AF65-F5344CB8AC3E}">
        <p14:creationId xmlns:p14="http://schemas.microsoft.com/office/powerpoint/2010/main" val="50013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7408-87FC-4028-9AA4-AB79AEB846AC}"/>
              </a:ext>
            </a:extLst>
          </p:cNvPr>
          <p:cNvSpPr>
            <a:spLocks noGrp="1"/>
          </p:cNvSpPr>
          <p:nvPr>
            <p:ph type="title"/>
          </p:nvPr>
        </p:nvSpPr>
        <p:spPr/>
        <p:txBody>
          <a:bodyPr>
            <a:normAutofit/>
          </a:bodyPr>
          <a:lstStyle/>
          <a:p>
            <a:r>
              <a:rPr lang="en-US" dirty="0"/>
              <a:t>random subspace method. </a:t>
            </a:r>
          </a:p>
        </p:txBody>
      </p:sp>
      <p:sp>
        <p:nvSpPr>
          <p:cNvPr id="3" name="Content Placeholder 2">
            <a:extLst>
              <a:ext uri="{FF2B5EF4-FFF2-40B4-BE49-F238E27FC236}">
                <a16:creationId xmlns:a16="http://schemas.microsoft.com/office/drawing/2014/main" id="{701DF6FB-6E9D-457E-80C1-DB82F4BBCED5}"/>
              </a:ext>
            </a:extLst>
          </p:cNvPr>
          <p:cNvSpPr>
            <a:spLocks noGrp="1"/>
          </p:cNvSpPr>
          <p:nvPr>
            <p:ph idx="1"/>
          </p:nvPr>
        </p:nvSpPr>
        <p:spPr/>
        <p:txBody>
          <a:bodyPr>
            <a:normAutofit/>
          </a:bodyPr>
          <a:lstStyle/>
          <a:p>
            <a:r>
              <a:rPr lang="en-US" sz="1600" dirty="0">
                <a:solidFill>
                  <a:srgbClr val="0070C0"/>
                </a:solidFill>
              </a:rPr>
              <a:t>attribute bagging </a:t>
            </a:r>
            <a:r>
              <a:rPr lang="en-US" sz="1600" dirty="0"/>
              <a:t>or </a:t>
            </a:r>
            <a:r>
              <a:rPr lang="en-US" sz="1600" dirty="0">
                <a:solidFill>
                  <a:srgbClr val="0070C0"/>
                </a:solidFill>
              </a:rPr>
              <a:t>feature bagging</a:t>
            </a:r>
          </a:p>
          <a:p>
            <a:endParaRPr lang="en-US" sz="1600" dirty="0"/>
          </a:p>
          <a:p>
            <a:r>
              <a:rPr lang="en-US" sz="1600" dirty="0"/>
              <a:t>RF creates T trees and uses m (=sqrt(M) or = floor(ln</a:t>
            </a:r>
            <a:r>
              <a:rPr lang="en-US" sz="1600" baseline="30000" dirty="0"/>
              <a:t>M+1</a:t>
            </a:r>
            <a:r>
              <a:rPr lang="en-US" sz="1600" dirty="0"/>
              <a:t>)) </a:t>
            </a:r>
            <a:r>
              <a:rPr lang="en-US" sz="1600" dirty="0">
                <a:highlight>
                  <a:srgbClr val="FFFF00"/>
                </a:highlight>
              </a:rPr>
              <a:t>random sub features </a:t>
            </a:r>
            <a:r>
              <a:rPr lang="en-US" sz="1600" dirty="0"/>
              <a:t>out of M possible features to create any tree. </a:t>
            </a:r>
          </a:p>
          <a:p>
            <a:endParaRPr lang="en-US" sz="1600" dirty="0"/>
          </a:p>
          <a:p>
            <a:r>
              <a:rPr lang="en-US" sz="1600" dirty="0"/>
              <a:t>This is called </a:t>
            </a:r>
            <a:r>
              <a:rPr lang="en-US" sz="1600" dirty="0">
                <a:solidFill>
                  <a:srgbClr val="0070C0"/>
                </a:solidFill>
              </a:rPr>
              <a:t>random subspace method</a:t>
            </a:r>
            <a:r>
              <a:rPr lang="en-US" sz="1600" dirty="0"/>
              <a:t>.</a:t>
            </a:r>
          </a:p>
        </p:txBody>
      </p:sp>
      <p:sp>
        <p:nvSpPr>
          <p:cNvPr id="4" name="Date Placeholder 3">
            <a:extLst>
              <a:ext uri="{FF2B5EF4-FFF2-40B4-BE49-F238E27FC236}">
                <a16:creationId xmlns:a16="http://schemas.microsoft.com/office/drawing/2014/main" id="{67526EBC-3AE1-46C7-904A-FAB40BC37010}"/>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C04C307A-EBAA-4277-BF22-A39C2D045D54}"/>
              </a:ext>
            </a:extLst>
          </p:cNvPr>
          <p:cNvSpPr>
            <a:spLocks noGrp="1"/>
          </p:cNvSpPr>
          <p:nvPr>
            <p:ph type="sldNum" sz="quarter" idx="4"/>
          </p:nvPr>
        </p:nvSpPr>
        <p:spPr/>
        <p:txBody>
          <a:bodyPr/>
          <a:lstStyle/>
          <a:p>
            <a:r>
              <a:rPr lang="en-US"/>
              <a:t>Slide no. </a:t>
            </a:r>
            <a:fld id="{7240F3D1-AE27-48C7-9FC9-EF8542F23A88}" type="slidenum">
              <a:rPr lang="en-US" smtClean="0"/>
              <a:pPr/>
              <a:t>8</a:t>
            </a:fld>
            <a:endParaRPr lang="en-US" dirty="0"/>
          </a:p>
        </p:txBody>
      </p:sp>
    </p:spTree>
    <p:extLst>
      <p:ext uri="{BB962C8B-B14F-4D97-AF65-F5344CB8AC3E}">
        <p14:creationId xmlns:p14="http://schemas.microsoft.com/office/powerpoint/2010/main" val="36918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CEE8-CF4C-457A-B7A3-8488D120C85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61C89F2A-381F-466E-970E-365BCEC22A40}"/>
              </a:ext>
            </a:extLst>
          </p:cNvPr>
          <p:cNvSpPr>
            <a:spLocks noGrp="1"/>
          </p:cNvSpPr>
          <p:nvPr>
            <p:ph idx="1"/>
          </p:nvPr>
        </p:nvSpPr>
        <p:spPr/>
        <p:txBody>
          <a:bodyPr>
            <a:normAutofit/>
          </a:bodyPr>
          <a:lstStyle/>
          <a:p>
            <a:r>
              <a:rPr lang="en-US" sz="1600" b="1" dirty="0"/>
              <a:t>How can we combine, Decision functions for regression?</a:t>
            </a:r>
          </a:p>
          <a:p>
            <a:r>
              <a:rPr lang="en-US" sz="1600" dirty="0"/>
              <a:t>Binary class predictions, Binary probability predictions, Multi-class predictions</a:t>
            </a:r>
          </a:p>
          <a:p>
            <a:endParaRPr lang="en-US" sz="1600" dirty="0"/>
          </a:p>
          <a:p>
            <a:r>
              <a:rPr lang="en-US" sz="1600" dirty="0"/>
              <a:t>Let f1, f2, …, fB   be the decision functions for each set</a:t>
            </a:r>
          </a:p>
          <a:p>
            <a:r>
              <a:rPr lang="en-US" sz="1600" dirty="0"/>
              <a:t>the bagged decision function is a combination of these:</a:t>
            </a:r>
          </a:p>
          <a:p>
            <a:r>
              <a:rPr lang="en-US" sz="1600" dirty="0"/>
              <a:t>	favg(x) = combine(f1(x), f2(x), …. , fB(x))</a:t>
            </a:r>
          </a:p>
          <a:p>
            <a:endParaRPr lang="en-US" sz="1600" dirty="0"/>
          </a:p>
          <a:p>
            <a:r>
              <a:rPr lang="en-US" sz="1600" dirty="0"/>
              <a:t>to classify some input data D = {x1, x2, ..., </a:t>
            </a:r>
            <a:r>
              <a:rPr lang="en-US" sz="1600" dirty="0" err="1"/>
              <a:t>xM</a:t>
            </a:r>
            <a:r>
              <a:rPr lang="en-US" sz="1600" dirty="0"/>
              <a:t>} , let it pass through each tree and produce T outputs (one for each tree) which can be denoted by Y = {y</a:t>
            </a:r>
            <a:r>
              <a:rPr lang="en-US" sz="1600" baseline="-25000" dirty="0"/>
              <a:t>1</a:t>
            </a:r>
            <a:r>
              <a:rPr lang="en-US" sz="1600" dirty="0"/>
              <a:t>, y</a:t>
            </a:r>
            <a:r>
              <a:rPr lang="en-US" sz="1600" baseline="-25000" dirty="0"/>
              <a:t>2</a:t>
            </a:r>
            <a:r>
              <a:rPr lang="en-US" sz="1600" dirty="0"/>
              <a:t>, ..., </a:t>
            </a:r>
            <a:r>
              <a:rPr lang="en-US" sz="1600" dirty="0" err="1"/>
              <a:t>y</a:t>
            </a:r>
            <a:r>
              <a:rPr lang="en-US" sz="1600" baseline="-25000" dirty="0" err="1"/>
              <a:t>T</a:t>
            </a:r>
            <a:r>
              <a:rPr lang="en-US" sz="1600" dirty="0"/>
              <a:t>}. </a:t>
            </a:r>
          </a:p>
          <a:p>
            <a:r>
              <a:rPr lang="en-US" sz="1600" dirty="0"/>
              <a:t>Final prediction is a majority vote on this set. </a:t>
            </a:r>
          </a:p>
          <a:p>
            <a:endParaRPr lang="en-US" sz="1600" dirty="0"/>
          </a:p>
          <a:p>
            <a:endParaRPr lang="en-US" sz="1600" dirty="0"/>
          </a:p>
        </p:txBody>
      </p:sp>
      <p:sp>
        <p:nvSpPr>
          <p:cNvPr id="4" name="Date Placeholder 3">
            <a:extLst>
              <a:ext uri="{FF2B5EF4-FFF2-40B4-BE49-F238E27FC236}">
                <a16:creationId xmlns:a16="http://schemas.microsoft.com/office/drawing/2014/main" id="{8F03DEB7-BF79-4525-A7BB-19BAC81B4F53}"/>
              </a:ext>
            </a:extLst>
          </p:cNvPr>
          <p:cNvSpPr>
            <a:spLocks noGrp="1"/>
          </p:cNvSpPr>
          <p:nvPr>
            <p:ph type="dt" sz="half" idx="10"/>
          </p:nvPr>
        </p:nvSpPr>
        <p:spPr/>
        <p:txBody>
          <a:bodyPr/>
          <a:lstStyle/>
          <a:p>
            <a:fld id="{136C72BE-1EB1-4D3D-82B3-E7DC2624987E}" type="datetime1">
              <a:rPr lang="en-US" smtClean="0"/>
              <a:t>1/24/19</a:t>
            </a:fld>
            <a:endParaRPr lang="en-US"/>
          </a:p>
        </p:txBody>
      </p:sp>
      <p:sp>
        <p:nvSpPr>
          <p:cNvPr id="5" name="Slide Number Placeholder 4">
            <a:extLst>
              <a:ext uri="{FF2B5EF4-FFF2-40B4-BE49-F238E27FC236}">
                <a16:creationId xmlns:a16="http://schemas.microsoft.com/office/drawing/2014/main" id="{22ACA965-263B-4241-AFBE-B5723046AA23}"/>
              </a:ext>
            </a:extLst>
          </p:cNvPr>
          <p:cNvSpPr>
            <a:spLocks noGrp="1"/>
          </p:cNvSpPr>
          <p:nvPr>
            <p:ph type="sldNum" sz="quarter" idx="4"/>
          </p:nvPr>
        </p:nvSpPr>
        <p:spPr/>
        <p:txBody>
          <a:bodyPr/>
          <a:lstStyle/>
          <a:p>
            <a:r>
              <a:rPr lang="en-US"/>
              <a:t>Slide no. </a:t>
            </a:r>
            <a:fld id="{7240F3D1-AE27-48C7-9FC9-EF8542F23A88}" type="slidenum">
              <a:rPr lang="en-US" smtClean="0"/>
              <a:pPr/>
              <a:t>9</a:t>
            </a:fld>
            <a:endParaRPr lang="en-US" dirty="0"/>
          </a:p>
        </p:txBody>
      </p:sp>
    </p:spTree>
    <p:extLst>
      <p:ext uri="{BB962C8B-B14F-4D97-AF65-F5344CB8AC3E}">
        <p14:creationId xmlns:p14="http://schemas.microsoft.com/office/powerpoint/2010/main" val="377236282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141884</TotalTime>
  <Words>2235</Words>
  <Application>Microsoft Office PowerPoint</Application>
  <PresentationFormat>On-screen Show (16:9)</PresentationFormat>
  <Paragraphs>302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Arial</vt:lpstr>
      <vt:lpstr>Gill Sans MT</vt:lpstr>
      <vt:lpstr>Parcel</vt:lpstr>
      <vt:lpstr>Random forest</vt:lpstr>
      <vt:lpstr>What it is </vt:lpstr>
      <vt:lpstr>Ensemble Learning</vt:lpstr>
      <vt:lpstr>How it works</vt:lpstr>
      <vt:lpstr>How the Random Forest Algorithm Works</vt:lpstr>
      <vt:lpstr>Basically …</vt:lpstr>
      <vt:lpstr>bagging</vt:lpstr>
      <vt:lpstr>random subspace method. </vt:lpstr>
      <vt:lpstr>questions</vt:lpstr>
      <vt:lpstr>So ..</vt:lpstr>
      <vt:lpstr>Out-of-bag</vt:lpstr>
      <vt:lpstr>Out-of-bag</vt:lpstr>
      <vt:lpstr>OOB vs. Test Partition Performance</vt:lpstr>
      <vt:lpstr>Why OOB is important?</vt:lpstr>
      <vt:lpstr>sklearn.ensemble.RandomForestClassifier</vt:lpstr>
      <vt:lpstr>n_estimators</vt:lpstr>
      <vt:lpstr>max_features</vt:lpstr>
      <vt:lpstr>max_depth </vt:lpstr>
      <vt:lpstr>min_samples_split </vt:lpstr>
      <vt:lpstr>warm_start</vt:lpstr>
      <vt:lpstr>oob_score</vt:lpstr>
      <vt:lpstr>Application of random forest</vt:lpstr>
      <vt:lpstr>Attributes</vt:lpstr>
      <vt:lpstr>Advantages of using Random Forest</vt:lpstr>
      <vt:lpstr>Disadvantages of using Random Forest</vt:lpstr>
      <vt:lpstr>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Bhupen Sinha</cp:lastModifiedBy>
  <cp:revision>1841</cp:revision>
  <cp:lastPrinted>2017-04-27T07:15:37Z</cp:lastPrinted>
  <dcterms:modified xsi:type="dcterms:W3CDTF">2019-01-24T05:51:00Z</dcterms:modified>
</cp:coreProperties>
</file>