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31350-5C1D-4B97-A1EC-8CD66F27D3AC}" type="datetimeFigureOut">
              <a:rPr lang="en-US" smtClean="0"/>
              <a:pPr/>
              <a:t>7/8/2017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AF9B-36A4-4F2F-A50C-A8CAEFFF85A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9F569-54CF-4182-B4E2-4D09B26CC9F8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A11-AFFD-4BBE-BCEE-A87543415B15}" type="datetimeFigureOut">
              <a:rPr lang="en-US" smtClean="0"/>
              <a:pPr/>
              <a:t>7/8/2017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AF40-A0A1-4E8E-A3D8-62172DA807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A11-AFFD-4BBE-BCEE-A87543415B15}" type="datetimeFigureOut">
              <a:rPr lang="en-US" smtClean="0"/>
              <a:pPr/>
              <a:t>7/8/2017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AF40-A0A1-4E8E-A3D8-62172DA807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A11-AFFD-4BBE-BCEE-A87543415B15}" type="datetimeFigureOut">
              <a:rPr lang="en-US" smtClean="0"/>
              <a:pPr/>
              <a:t>7/8/2017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AF40-A0A1-4E8E-A3D8-62172DA807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A11-AFFD-4BBE-BCEE-A87543415B15}" type="datetimeFigureOut">
              <a:rPr lang="en-US" smtClean="0"/>
              <a:pPr/>
              <a:t>7/8/2017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AF40-A0A1-4E8E-A3D8-62172DA807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A11-AFFD-4BBE-BCEE-A87543415B15}" type="datetimeFigureOut">
              <a:rPr lang="en-US" smtClean="0"/>
              <a:pPr/>
              <a:t>7/8/2017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AF40-A0A1-4E8E-A3D8-62172DA807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A11-AFFD-4BBE-BCEE-A87543415B15}" type="datetimeFigureOut">
              <a:rPr lang="en-US" smtClean="0"/>
              <a:pPr/>
              <a:t>7/8/2017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AF40-A0A1-4E8E-A3D8-62172DA807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A11-AFFD-4BBE-BCEE-A87543415B15}" type="datetimeFigureOut">
              <a:rPr lang="en-US" smtClean="0"/>
              <a:pPr/>
              <a:t>7/8/2017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AF40-A0A1-4E8E-A3D8-62172DA807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A11-AFFD-4BBE-BCEE-A87543415B15}" type="datetimeFigureOut">
              <a:rPr lang="en-US" smtClean="0"/>
              <a:pPr/>
              <a:t>7/8/2017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AF40-A0A1-4E8E-A3D8-62172DA807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A11-AFFD-4BBE-BCEE-A87543415B15}" type="datetimeFigureOut">
              <a:rPr lang="en-US" smtClean="0"/>
              <a:pPr/>
              <a:t>7/8/2017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AF40-A0A1-4E8E-A3D8-62172DA807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A11-AFFD-4BBE-BCEE-A87543415B15}" type="datetimeFigureOut">
              <a:rPr lang="en-US" smtClean="0"/>
              <a:pPr/>
              <a:t>7/8/2017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AF40-A0A1-4E8E-A3D8-62172DA807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DA11-AFFD-4BBE-BCEE-A87543415B15}" type="datetimeFigureOut">
              <a:rPr lang="en-US" smtClean="0"/>
              <a:pPr/>
              <a:t>7/8/2017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AF40-A0A1-4E8E-A3D8-62172DA8078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0DA11-AFFD-4BBE-BCEE-A87543415B15}" type="datetimeFigureOut">
              <a:rPr lang="en-US" smtClean="0"/>
              <a:pPr/>
              <a:t>7/8/2017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7AF40-A0A1-4E8E-A3D8-62172DA8078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A Definition of Python</a:t>
            </a:r>
            <a:endParaRPr lang="en-IN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1214422"/>
            <a:ext cx="8929718" cy="521497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An object-oriented, open-source programming language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 • Inheritance, encapsulation, and polymorphism supported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• Freedom to use Python and its applications for no charge </a:t>
            </a:r>
          </a:p>
          <a:p>
            <a:pPr>
              <a:buNone/>
            </a:pPr>
            <a:r>
              <a:rPr lang="en-IN" sz="2000" dirty="0" smtClean="0"/>
              <a:t>A general-purpose language used for a wide variety of application types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• Text and numeric processing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• Operating system utilities and networking through the standard library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• GUI and web applications through third-party libraries.</a:t>
            </a:r>
          </a:p>
          <a:p>
            <a:pPr>
              <a:buNone/>
            </a:pPr>
            <a:r>
              <a:rPr lang="en-IN" sz="2000" dirty="0" smtClean="0"/>
              <a:t>Python Software Foundation (PSF) controls the copyright and development of the language after version 2.1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• An independent </a:t>
            </a:r>
            <a:r>
              <a:rPr lang="en-IN" sz="2000" dirty="0" err="1" smtClean="0"/>
              <a:t>nonprofit</a:t>
            </a:r>
            <a:r>
              <a:rPr lang="en-IN" sz="2000" dirty="0" smtClean="0"/>
              <a:t> group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• Guido Van </a:t>
            </a:r>
            <a:r>
              <a:rPr lang="en-IN" sz="2000" dirty="0" err="1" smtClean="0"/>
              <a:t>Rossum</a:t>
            </a:r>
            <a:r>
              <a:rPr lang="en-IN" sz="2000" dirty="0" smtClean="0"/>
              <a:t> started creating the language in 1989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	– Known as the Benevolent Dictator For Life (BDFL)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	– Leads language development and selection of new features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Python Philosophy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Simple solutions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• Code should clearly express an idea or task</a:t>
            </a:r>
          </a:p>
          <a:p>
            <a:pPr>
              <a:buNone/>
            </a:pPr>
            <a:r>
              <a:rPr lang="en-IN" sz="2000" dirty="0" smtClean="0"/>
              <a:t>Readability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• White space and indentation to define blocks of code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• Less coding required as compared to the equivalent .NET, C++, or Java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	– Decreases development and maintenance time requirements</a:t>
            </a:r>
          </a:p>
          <a:p>
            <a:pPr>
              <a:buNone/>
            </a:pPr>
            <a:r>
              <a:rPr lang="en-IN" sz="2000" dirty="0" smtClean="0"/>
              <a:t>Dynamic typing and polymorphism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• No data type declarations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• Operator and method overloading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	– Operators are evaluated at runtime based on the expression type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Python Installation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DEMO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Accessing the Interpreter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Console provides a command-line interface to the interpreter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• Executes commands interactively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• Has a built-in help system</a:t>
            </a:r>
          </a:p>
          <a:p>
            <a:pPr>
              <a:buNone/>
            </a:pPr>
            <a:r>
              <a:rPr lang="en-IN" sz="2000" dirty="0" smtClean="0"/>
              <a:t>Statements are executed in the same manner as when run from a file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• Enables testing as you write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• Copy code from an editor and paste into the </a:t>
            </a:r>
            <a:r>
              <a:rPr lang="en-IN" sz="2000" dirty="0" smtClean="0"/>
              <a:t>console</a:t>
            </a:r>
            <a:endParaRPr lang="en-IN" sz="2000" dirty="0" smtClean="0"/>
          </a:p>
          <a:p>
            <a:pPr>
              <a:buNone/>
            </a:pPr>
            <a:r>
              <a:rPr lang="en-IN" sz="2000" dirty="0" smtClean="0"/>
              <a:t>In this course, there are two interfaces to the command interpreter 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• Launch the IDLE application from a taskbar button </a:t>
            </a:r>
          </a:p>
          <a:p>
            <a:pPr>
              <a:buNone/>
            </a:pPr>
            <a:r>
              <a:rPr lang="en-IN" sz="2000" dirty="0" smtClean="0"/>
              <a:t>	• Launch the console from a taskbar button</a:t>
            </a:r>
          </a:p>
          <a:p>
            <a:pPr>
              <a:buNone/>
            </a:pPr>
            <a:r>
              <a:rPr lang="en-US" sz="2000" dirty="0"/>
              <a:t>	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+mn-lt"/>
              </a:rPr>
              <a:t>The Python Interpreter</a:t>
            </a:r>
            <a:endParaRPr lang="en-IN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114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Executes Source code statements.</a:t>
            </a:r>
          </a:p>
          <a:p>
            <a:r>
              <a:rPr lang="en-US" sz="2000" dirty="0" smtClean="0"/>
              <a:t>Entered interactively from a console or read from a text file.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pPr>
              <a:buNone/>
            </a:pPr>
            <a:endParaRPr lang="en-IN" dirty="0"/>
          </a:p>
        </p:txBody>
      </p:sp>
      <p:sp>
        <p:nvSpPr>
          <p:cNvPr id="8" name="object 18"/>
          <p:cNvSpPr/>
          <p:nvPr/>
        </p:nvSpPr>
        <p:spPr>
          <a:xfrm>
            <a:off x="1039368" y="2415540"/>
            <a:ext cx="2023872" cy="1078992"/>
          </a:xfrm>
          <a:custGeom>
            <a:avLst/>
            <a:gdLst/>
            <a:ahLst/>
            <a:cxnLst/>
            <a:rect l="l" t="t" r="r" b="b"/>
            <a:pathLst>
              <a:path w="2023872" h="1078992">
                <a:moveTo>
                  <a:pt x="12191" y="0"/>
                </a:moveTo>
                <a:lnTo>
                  <a:pt x="3047" y="0"/>
                </a:lnTo>
                <a:lnTo>
                  <a:pt x="0" y="6095"/>
                </a:lnTo>
                <a:lnTo>
                  <a:pt x="0" y="1066799"/>
                </a:lnTo>
                <a:lnTo>
                  <a:pt x="12192" y="27431"/>
                </a:lnTo>
                <a:lnTo>
                  <a:pt x="1999488" y="27432"/>
                </a:lnTo>
                <a:lnTo>
                  <a:pt x="1999488" y="1066799"/>
                </a:lnTo>
                <a:lnTo>
                  <a:pt x="0" y="1072895"/>
                </a:lnTo>
                <a:lnTo>
                  <a:pt x="3048" y="1078992"/>
                </a:lnTo>
                <a:lnTo>
                  <a:pt x="2017776" y="1078991"/>
                </a:lnTo>
                <a:lnTo>
                  <a:pt x="2023872" y="1072895"/>
                </a:lnTo>
                <a:lnTo>
                  <a:pt x="2023872" y="1066799"/>
                </a:lnTo>
                <a:lnTo>
                  <a:pt x="2011680" y="1054607"/>
                </a:lnTo>
                <a:lnTo>
                  <a:pt x="2011680" y="27431"/>
                </a:lnTo>
                <a:lnTo>
                  <a:pt x="1999488" y="15239"/>
                </a:lnTo>
                <a:lnTo>
                  <a:pt x="24384" y="15239"/>
                </a:lnTo>
                <a:lnTo>
                  <a:pt x="2023872" y="15239"/>
                </a:lnTo>
                <a:lnTo>
                  <a:pt x="2023872" y="6095"/>
                </a:lnTo>
                <a:lnTo>
                  <a:pt x="2017776" y="0"/>
                </a:lnTo>
                <a:lnTo>
                  <a:pt x="12191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9"/>
          <p:cNvSpPr/>
          <p:nvPr/>
        </p:nvSpPr>
        <p:spPr>
          <a:xfrm>
            <a:off x="1039368" y="3470148"/>
            <a:ext cx="1999488" cy="18287"/>
          </a:xfrm>
          <a:custGeom>
            <a:avLst/>
            <a:gdLst/>
            <a:ahLst/>
            <a:cxnLst/>
            <a:rect l="l" t="t" r="r" b="b"/>
            <a:pathLst>
              <a:path w="1999488" h="18287">
                <a:moveTo>
                  <a:pt x="24384" y="12192"/>
                </a:moveTo>
                <a:lnTo>
                  <a:pt x="12192" y="0"/>
                </a:lnTo>
                <a:lnTo>
                  <a:pt x="0" y="12192"/>
                </a:lnTo>
                <a:lnTo>
                  <a:pt x="0" y="18288"/>
                </a:lnTo>
                <a:lnTo>
                  <a:pt x="1999488" y="12192"/>
                </a:lnTo>
                <a:lnTo>
                  <a:pt x="24384" y="12192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20"/>
          <p:cNvSpPr/>
          <p:nvPr/>
        </p:nvSpPr>
        <p:spPr>
          <a:xfrm>
            <a:off x="1039368" y="2442972"/>
            <a:ext cx="1999488" cy="1039368"/>
          </a:xfrm>
          <a:custGeom>
            <a:avLst/>
            <a:gdLst/>
            <a:ahLst/>
            <a:cxnLst/>
            <a:rect l="l" t="t" r="r" b="b"/>
            <a:pathLst>
              <a:path w="1999488" h="1039368">
                <a:moveTo>
                  <a:pt x="1999488" y="1039368"/>
                </a:moveTo>
                <a:lnTo>
                  <a:pt x="1999487" y="1027175"/>
                </a:lnTo>
                <a:lnTo>
                  <a:pt x="24383" y="1027176"/>
                </a:lnTo>
                <a:lnTo>
                  <a:pt x="24384" y="0"/>
                </a:lnTo>
                <a:lnTo>
                  <a:pt x="12192" y="0"/>
                </a:lnTo>
                <a:lnTo>
                  <a:pt x="0" y="1039368"/>
                </a:lnTo>
                <a:lnTo>
                  <a:pt x="12192" y="1027176"/>
                </a:lnTo>
                <a:lnTo>
                  <a:pt x="24384" y="1039368"/>
                </a:lnTo>
                <a:lnTo>
                  <a:pt x="1999488" y="1039368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21"/>
          <p:cNvSpPr/>
          <p:nvPr/>
        </p:nvSpPr>
        <p:spPr>
          <a:xfrm>
            <a:off x="1063752" y="2430780"/>
            <a:ext cx="1999488" cy="1051560"/>
          </a:xfrm>
          <a:custGeom>
            <a:avLst/>
            <a:gdLst/>
            <a:ahLst/>
            <a:cxnLst/>
            <a:rect l="l" t="t" r="r" b="b"/>
            <a:pathLst>
              <a:path w="1999488" h="1051560">
                <a:moveTo>
                  <a:pt x="0" y="0"/>
                </a:moveTo>
                <a:lnTo>
                  <a:pt x="1975103" y="0"/>
                </a:lnTo>
                <a:lnTo>
                  <a:pt x="1987296" y="12191"/>
                </a:lnTo>
                <a:lnTo>
                  <a:pt x="1987296" y="1039367"/>
                </a:lnTo>
                <a:lnTo>
                  <a:pt x="1999488" y="1051559"/>
                </a:lnTo>
                <a:lnTo>
                  <a:pt x="1999488" y="0"/>
                </a:lnTo>
                <a:lnTo>
                  <a:pt x="0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22"/>
          <p:cNvSpPr/>
          <p:nvPr/>
        </p:nvSpPr>
        <p:spPr>
          <a:xfrm>
            <a:off x="1039368" y="3086100"/>
            <a:ext cx="2023872" cy="301752"/>
          </a:xfrm>
          <a:custGeom>
            <a:avLst/>
            <a:gdLst/>
            <a:ahLst/>
            <a:cxnLst/>
            <a:rect l="l" t="t" r="r" b="b"/>
            <a:pathLst>
              <a:path w="2023872" h="301752">
                <a:moveTo>
                  <a:pt x="12191" y="0"/>
                </a:moveTo>
                <a:lnTo>
                  <a:pt x="3047" y="0"/>
                </a:lnTo>
                <a:lnTo>
                  <a:pt x="0" y="6096"/>
                </a:lnTo>
                <a:lnTo>
                  <a:pt x="0" y="289560"/>
                </a:lnTo>
                <a:lnTo>
                  <a:pt x="12192" y="24384"/>
                </a:lnTo>
                <a:lnTo>
                  <a:pt x="1999487" y="24384"/>
                </a:lnTo>
                <a:lnTo>
                  <a:pt x="1999488" y="289559"/>
                </a:lnTo>
                <a:lnTo>
                  <a:pt x="0" y="295656"/>
                </a:lnTo>
                <a:lnTo>
                  <a:pt x="3048" y="301752"/>
                </a:lnTo>
                <a:lnTo>
                  <a:pt x="2017776" y="301752"/>
                </a:lnTo>
                <a:lnTo>
                  <a:pt x="2023872" y="295655"/>
                </a:lnTo>
                <a:lnTo>
                  <a:pt x="2023872" y="289559"/>
                </a:lnTo>
                <a:lnTo>
                  <a:pt x="2011680" y="277367"/>
                </a:lnTo>
                <a:lnTo>
                  <a:pt x="2011680" y="24383"/>
                </a:lnTo>
                <a:lnTo>
                  <a:pt x="1999488" y="12191"/>
                </a:lnTo>
                <a:lnTo>
                  <a:pt x="24384" y="12192"/>
                </a:lnTo>
                <a:lnTo>
                  <a:pt x="2023872" y="12191"/>
                </a:lnTo>
                <a:lnTo>
                  <a:pt x="2023872" y="6095"/>
                </a:lnTo>
                <a:lnTo>
                  <a:pt x="2017776" y="0"/>
                </a:lnTo>
                <a:lnTo>
                  <a:pt x="12191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23"/>
          <p:cNvSpPr/>
          <p:nvPr/>
        </p:nvSpPr>
        <p:spPr>
          <a:xfrm>
            <a:off x="1039368" y="3363468"/>
            <a:ext cx="1999488" cy="18288"/>
          </a:xfrm>
          <a:custGeom>
            <a:avLst/>
            <a:gdLst/>
            <a:ahLst/>
            <a:cxnLst/>
            <a:rect l="l" t="t" r="r" b="b"/>
            <a:pathLst>
              <a:path w="1999488" h="18287">
                <a:moveTo>
                  <a:pt x="24384" y="12192"/>
                </a:moveTo>
                <a:lnTo>
                  <a:pt x="12192" y="0"/>
                </a:lnTo>
                <a:lnTo>
                  <a:pt x="0" y="12192"/>
                </a:lnTo>
                <a:lnTo>
                  <a:pt x="0" y="18288"/>
                </a:lnTo>
                <a:lnTo>
                  <a:pt x="1999488" y="12191"/>
                </a:lnTo>
                <a:lnTo>
                  <a:pt x="24384" y="12192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24"/>
          <p:cNvSpPr/>
          <p:nvPr/>
        </p:nvSpPr>
        <p:spPr>
          <a:xfrm>
            <a:off x="1039368" y="3110484"/>
            <a:ext cx="1999488" cy="265176"/>
          </a:xfrm>
          <a:custGeom>
            <a:avLst/>
            <a:gdLst/>
            <a:ahLst/>
            <a:cxnLst/>
            <a:rect l="l" t="t" r="r" b="b"/>
            <a:pathLst>
              <a:path w="1999488" h="265176">
                <a:moveTo>
                  <a:pt x="1999488" y="265175"/>
                </a:moveTo>
                <a:lnTo>
                  <a:pt x="1999487" y="252983"/>
                </a:lnTo>
                <a:lnTo>
                  <a:pt x="24383" y="252984"/>
                </a:lnTo>
                <a:lnTo>
                  <a:pt x="24383" y="0"/>
                </a:lnTo>
                <a:lnTo>
                  <a:pt x="12192" y="0"/>
                </a:lnTo>
                <a:lnTo>
                  <a:pt x="0" y="265175"/>
                </a:lnTo>
                <a:lnTo>
                  <a:pt x="12192" y="252983"/>
                </a:lnTo>
                <a:lnTo>
                  <a:pt x="24384" y="265175"/>
                </a:lnTo>
                <a:lnTo>
                  <a:pt x="1999488" y="265175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25"/>
          <p:cNvSpPr/>
          <p:nvPr/>
        </p:nvSpPr>
        <p:spPr>
          <a:xfrm>
            <a:off x="1063752" y="3098292"/>
            <a:ext cx="1999488" cy="277368"/>
          </a:xfrm>
          <a:custGeom>
            <a:avLst/>
            <a:gdLst/>
            <a:ahLst/>
            <a:cxnLst/>
            <a:rect l="l" t="t" r="r" b="b"/>
            <a:pathLst>
              <a:path w="1999488" h="277367">
                <a:moveTo>
                  <a:pt x="0" y="0"/>
                </a:moveTo>
                <a:lnTo>
                  <a:pt x="1975103" y="0"/>
                </a:lnTo>
                <a:lnTo>
                  <a:pt x="1987296" y="12191"/>
                </a:lnTo>
                <a:lnTo>
                  <a:pt x="1987296" y="265175"/>
                </a:lnTo>
                <a:lnTo>
                  <a:pt x="1999488" y="277367"/>
                </a:lnTo>
                <a:lnTo>
                  <a:pt x="1999488" y="0"/>
                </a:lnTo>
                <a:lnTo>
                  <a:pt x="0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26"/>
          <p:cNvSpPr/>
          <p:nvPr/>
        </p:nvSpPr>
        <p:spPr>
          <a:xfrm>
            <a:off x="3051048" y="2900172"/>
            <a:ext cx="2560320" cy="112775"/>
          </a:xfrm>
          <a:custGeom>
            <a:avLst/>
            <a:gdLst/>
            <a:ahLst/>
            <a:cxnLst/>
            <a:rect l="l" t="t" r="r" b="b"/>
            <a:pathLst>
              <a:path w="2560320" h="112775">
                <a:moveTo>
                  <a:pt x="0" y="48768"/>
                </a:moveTo>
                <a:lnTo>
                  <a:pt x="0" y="60960"/>
                </a:lnTo>
                <a:lnTo>
                  <a:pt x="2456688" y="60959"/>
                </a:lnTo>
                <a:lnTo>
                  <a:pt x="2444496" y="112775"/>
                </a:lnTo>
                <a:lnTo>
                  <a:pt x="2560320" y="54863"/>
                </a:lnTo>
                <a:lnTo>
                  <a:pt x="2456688" y="48767"/>
                </a:lnTo>
                <a:lnTo>
                  <a:pt x="0" y="48768"/>
                </a:lnTo>
                <a:close/>
              </a:path>
              <a:path w="2560320" h="112775">
                <a:moveTo>
                  <a:pt x="2456688" y="48767"/>
                </a:moveTo>
                <a:lnTo>
                  <a:pt x="2560320" y="54863"/>
                </a:lnTo>
                <a:lnTo>
                  <a:pt x="2444496" y="0"/>
                </a:lnTo>
                <a:lnTo>
                  <a:pt x="2444496" y="48768"/>
                </a:lnTo>
                <a:lnTo>
                  <a:pt x="2456688" y="48767"/>
                </a:lnTo>
                <a:close/>
              </a:path>
              <a:path w="2560320" h="112775">
                <a:moveTo>
                  <a:pt x="2444496" y="112775"/>
                </a:moveTo>
                <a:lnTo>
                  <a:pt x="2456688" y="60959"/>
                </a:lnTo>
                <a:lnTo>
                  <a:pt x="2444495" y="60959"/>
                </a:lnTo>
                <a:lnTo>
                  <a:pt x="2444496" y="1127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27"/>
          <p:cNvSpPr/>
          <p:nvPr/>
        </p:nvSpPr>
        <p:spPr>
          <a:xfrm>
            <a:off x="3520440" y="2814828"/>
            <a:ext cx="1520952" cy="277368"/>
          </a:xfrm>
          <a:custGeom>
            <a:avLst/>
            <a:gdLst/>
            <a:ahLst/>
            <a:cxnLst/>
            <a:rect l="l" t="t" r="r" b="b"/>
            <a:pathLst>
              <a:path w="1520952" h="277368">
                <a:moveTo>
                  <a:pt x="0" y="0"/>
                </a:moveTo>
                <a:lnTo>
                  <a:pt x="0" y="277368"/>
                </a:lnTo>
                <a:lnTo>
                  <a:pt x="1520952" y="277367"/>
                </a:lnTo>
                <a:lnTo>
                  <a:pt x="1520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28"/>
          <p:cNvSpPr/>
          <p:nvPr/>
        </p:nvSpPr>
        <p:spPr>
          <a:xfrm>
            <a:off x="3505200" y="2802636"/>
            <a:ext cx="1548384" cy="301752"/>
          </a:xfrm>
          <a:custGeom>
            <a:avLst/>
            <a:gdLst/>
            <a:ahLst/>
            <a:cxnLst/>
            <a:rect l="l" t="t" r="r" b="b"/>
            <a:pathLst>
              <a:path w="1548384" h="301752">
                <a:moveTo>
                  <a:pt x="15240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289559"/>
                </a:lnTo>
                <a:lnTo>
                  <a:pt x="15240" y="24383"/>
                </a:lnTo>
                <a:lnTo>
                  <a:pt x="1520951" y="24384"/>
                </a:lnTo>
                <a:lnTo>
                  <a:pt x="1520952" y="289559"/>
                </a:lnTo>
                <a:lnTo>
                  <a:pt x="0" y="295655"/>
                </a:lnTo>
                <a:lnTo>
                  <a:pt x="6096" y="301751"/>
                </a:lnTo>
                <a:lnTo>
                  <a:pt x="1542288" y="301751"/>
                </a:lnTo>
                <a:lnTo>
                  <a:pt x="1548384" y="295655"/>
                </a:lnTo>
                <a:lnTo>
                  <a:pt x="1548384" y="289559"/>
                </a:lnTo>
                <a:lnTo>
                  <a:pt x="1536192" y="277367"/>
                </a:lnTo>
                <a:lnTo>
                  <a:pt x="1536192" y="24383"/>
                </a:lnTo>
                <a:lnTo>
                  <a:pt x="1520952" y="12191"/>
                </a:lnTo>
                <a:lnTo>
                  <a:pt x="27432" y="12191"/>
                </a:lnTo>
                <a:lnTo>
                  <a:pt x="1548384" y="12191"/>
                </a:lnTo>
                <a:lnTo>
                  <a:pt x="1548384" y="6095"/>
                </a:lnTo>
                <a:lnTo>
                  <a:pt x="1542288" y="0"/>
                </a:lnTo>
                <a:lnTo>
                  <a:pt x="15240" y="0"/>
                </a:lnTo>
                <a:close/>
              </a:path>
              <a:path w="1548384" h="301752">
                <a:moveTo>
                  <a:pt x="27432" y="289559"/>
                </a:moveTo>
                <a:lnTo>
                  <a:pt x="15240" y="277367"/>
                </a:lnTo>
                <a:lnTo>
                  <a:pt x="0" y="289559"/>
                </a:lnTo>
                <a:lnTo>
                  <a:pt x="0" y="295655"/>
                </a:lnTo>
                <a:lnTo>
                  <a:pt x="1520952" y="289559"/>
                </a:lnTo>
                <a:lnTo>
                  <a:pt x="27432" y="289559"/>
                </a:lnTo>
                <a:close/>
              </a:path>
              <a:path w="1548384" h="301752">
                <a:moveTo>
                  <a:pt x="1520952" y="289559"/>
                </a:moveTo>
                <a:lnTo>
                  <a:pt x="1520952" y="277368"/>
                </a:lnTo>
                <a:lnTo>
                  <a:pt x="27432" y="277367"/>
                </a:lnTo>
                <a:lnTo>
                  <a:pt x="27431" y="24384"/>
                </a:lnTo>
                <a:lnTo>
                  <a:pt x="15240" y="24383"/>
                </a:lnTo>
                <a:lnTo>
                  <a:pt x="0" y="289559"/>
                </a:lnTo>
                <a:lnTo>
                  <a:pt x="15240" y="277367"/>
                </a:lnTo>
                <a:lnTo>
                  <a:pt x="27432" y="289559"/>
                </a:lnTo>
                <a:lnTo>
                  <a:pt x="1520952" y="289559"/>
                </a:lnTo>
                <a:close/>
              </a:path>
              <a:path w="1548384" h="301752">
                <a:moveTo>
                  <a:pt x="27432" y="12191"/>
                </a:moveTo>
                <a:lnTo>
                  <a:pt x="1520952" y="12191"/>
                </a:lnTo>
                <a:lnTo>
                  <a:pt x="1536192" y="24383"/>
                </a:lnTo>
                <a:lnTo>
                  <a:pt x="1536192" y="277367"/>
                </a:lnTo>
                <a:lnTo>
                  <a:pt x="1548384" y="289559"/>
                </a:lnTo>
                <a:lnTo>
                  <a:pt x="1548384" y="12191"/>
                </a:lnTo>
                <a:lnTo>
                  <a:pt x="27432" y="12191"/>
                </a:lnTo>
                <a:close/>
              </a:path>
            </a:pathLst>
          </a:custGeom>
          <a:solidFill>
            <a:srgbClr val="DB20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29"/>
          <p:cNvSpPr/>
          <p:nvPr/>
        </p:nvSpPr>
        <p:spPr>
          <a:xfrm>
            <a:off x="5599176" y="2311908"/>
            <a:ext cx="1737360" cy="1075944"/>
          </a:xfrm>
          <a:custGeom>
            <a:avLst/>
            <a:gdLst/>
            <a:ahLst/>
            <a:cxnLst/>
            <a:rect l="l" t="t" r="r" b="b"/>
            <a:pathLst>
              <a:path w="1737360" h="1075944">
                <a:moveTo>
                  <a:pt x="12191" y="0"/>
                </a:moveTo>
                <a:lnTo>
                  <a:pt x="6095" y="0"/>
                </a:lnTo>
                <a:lnTo>
                  <a:pt x="0" y="3048"/>
                </a:lnTo>
                <a:lnTo>
                  <a:pt x="0" y="1063752"/>
                </a:lnTo>
                <a:lnTo>
                  <a:pt x="12192" y="24384"/>
                </a:lnTo>
                <a:lnTo>
                  <a:pt x="1709928" y="24384"/>
                </a:lnTo>
                <a:lnTo>
                  <a:pt x="1709927" y="1063752"/>
                </a:lnTo>
                <a:lnTo>
                  <a:pt x="0" y="1069848"/>
                </a:lnTo>
                <a:lnTo>
                  <a:pt x="6096" y="1075944"/>
                </a:lnTo>
                <a:lnTo>
                  <a:pt x="1731264" y="1075944"/>
                </a:lnTo>
                <a:lnTo>
                  <a:pt x="1737360" y="1069848"/>
                </a:lnTo>
                <a:lnTo>
                  <a:pt x="1737360" y="1063752"/>
                </a:lnTo>
                <a:lnTo>
                  <a:pt x="1725168" y="1051560"/>
                </a:lnTo>
                <a:lnTo>
                  <a:pt x="1725168" y="24384"/>
                </a:lnTo>
                <a:lnTo>
                  <a:pt x="1709927" y="12192"/>
                </a:lnTo>
                <a:lnTo>
                  <a:pt x="24384" y="12192"/>
                </a:lnTo>
                <a:lnTo>
                  <a:pt x="1737360" y="12192"/>
                </a:lnTo>
                <a:lnTo>
                  <a:pt x="1737360" y="3048"/>
                </a:lnTo>
                <a:lnTo>
                  <a:pt x="1731264" y="0"/>
                </a:lnTo>
                <a:lnTo>
                  <a:pt x="12191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30"/>
          <p:cNvSpPr/>
          <p:nvPr/>
        </p:nvSpPr>
        <p:spPr>
          <a:xfrm>
            <a:off x="5599176" y="3363468"/>
            <a:ext cx="1709927" cy="18287"/>
          </a:xfrm>
          <a:custGeom>
            <a:avLst/>
            <a:gdLst/>
            <a:ahLst/>
            <a:cxnLst/>
            <a:rect l="l" t="t" r="r" b="b"/>
            <a:pathLst>
              <a:path w="1709927" h="18287">
                <a:moveTo>
                  <a:pt x="24384" y="12192"/>
                </a:moveTo>
                <a:lnTo>
                  <a:pt x="12192" y="0"/>
                </a:lnTo>
                <a:lnTo>
                  <a:pt x="0" y="12192"/>
                </a:lnTo>
                <a:lnTo>
                  <a:pt x="0" y="18288"/>
                </a:lnTo>
                <a:lnTo>
                  <a:pt x="1709927" y="12192"/>
                </a:lnTo>
                <a:lnTo>
                  <a:pt x="24384" y="1219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31"/>
          <p:cNvSpPr/>
          <p:nvPr/>
        </p:nvSpPr>
        <p:spPr>
          <a:xfrm>
            <a:off x="5599176" y="2336292"/>
            <a:ext cx="1709928" cy="1039368"/>
          </a:xfrm>
          <a:custGeom>
            <a:avLst/>
            <a:gdLst/>
            <a:ahLst/>
            <a:cxnLst/>
            <a:rect l="l" t="t" r="r" b="b"/>
            <a:pathLst>
              <a:path w="1709928" h="1039368">
                <a:moveTo>
                  <a:pt x="1709927" y="1039368"/>
                </a:moveTo>
                <a:lnTo>
                  <a:pt x="1709928" y="1027176"/>
                </a:lnTo>
                <a:lnTo>
                  <a:pt x="24384" y="1027175"/>
                </a:lnTo>
                <a:lnTo>
                  <a:pt x="24384" y="0"/>
                </a:lnTo>
                <a:lnTo>
                  <a:pt x="12192" y="0"/>
                </a:lnTo>
                <a:lnTo>
                  <a:pt x="0" y="1039368"/>
                </a:lnTo>
                <a:lnTo>
                  <a:pt x="12192" y="1027176"/>
                </a:lnTo>
                <a:lnTo>
                  <a:pt x="24384" y="1039368"/>
                </a:lnTo>
                <a:lnTo>
                  <a:pt x="1709927" y="103936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32"/>
          <p:cNvSpPr/>
          <p:nvPr/>
        </p:nvSpPr>
        <p:spPr>
          <a:xfrm>
            <a:off x="5623560" y="2324100"/>
            <a:ext cx="1712976" cy="1051560"/>
          </a:xfrm>
          <a:custGeom>
            <a:avLst/>
            <a:gdLst/>
            <a:ahLst/>
            <a:cxnLst/>
            <a:rect l="l" t="t" r="r" b="b"/>
            <a:pathLst>
              <a:path w="1712976" h="1051560">
                <a:moveTo>
                  <a:pt x="0" y="0"/>
                </a:moveTo>
                <a:lnTo>
                  <a:pt x="1685543" y="0"/>
                </a:lnTo>
                <a:lnTo>
                  <a:pt x="1700783" y="12191"/>
                </a:lnTo>
                <a:lnTo>
                  <a:pt x="1700783" y="1039367"/>
                </a:lnTo>
                <a:lnTo>
                  <a:pt x="1712976" y="1051559"/>
                </a:lnTo>
                <a:lnTo>
                  <a:pt x="1712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33"/>
          <p:cNvSpPr/>
          <p:nvPr/>
        </p:nvSpPr>
        <p:spPr>
          <a:xfrm>
            <a:off x="5599176" y="2802635"/>
            <a:ext cx="1737360" cy="301752"/>
          </a:xfrm>
          <a:custGeom>
            <a:avLst/>
            <a:gdLst/>
            <a:ahLst/>
            <a:cxnLst/>
            <a:rect l="l" t="t" r="r" b="b"/>
            <a:pathLst>
              <a:path w="1737360" h="301752">
                <a:moveTo>
                  <a:pt x="12191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289560"/>
                </a:lnTo>
                <a:lnTo>
                  <a:pt x="12192" y="24384"/>
                </a:lnTo>
                <a:lnTo>
                  <a:pt x="1709928" y="24384"/>
                </a:lnTo>
                <a:lnTo>
                  <a:pt x="1709927" y="289560"/>
                </a:lnTo>
                <a:lnTo>
                  <a:pt x="0" y="295656"/>
                </a:lnTo>
                <a:lnTo>
                  <a:pt x="6096" y="301752"/>
                </a:lnTo>
                <a:lnTo>
                  <a:pt x="1731264" y="301752"/>
                </a:lnTo>
                <a:lnTo>
                  <a:pt x="1737360" y="295656"/>
                </a:lnTo>
                <a:lnTo>
                  <a:pt x="1737360" y="289560"/>
                </a:lnTo>
                <a:lnTo>
                  <a:pt x="1725168" y="277368"/>
                </a:lnTo>
                <a:lnTo>
                  <a:pt x="1725168" y="24384"/>
                </a:lnTo>
                <a:lnTo>
                  <a:pt x="1709927" y="12192"/>
                </a:lnTo>
                <a:lnTo>
                  <a:pt x="24384" y="12192"/>
                </a:lnTo>
                <a:lnTo>
                  <a:pt x="1737360" y="12192"/>
                </a:lnTo>
                <a:lnTo>
                  <a:pt x="1737360" y="6096"/>
                </a:lnTo>
                <a:lnTo>
                  <a:pt x="1731264" y="0"/>
                </a:lnTo>
                <a:lnTo>
                  <a:pt x="12191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34"/>
          <p:cNvSpPr/>
          <p:nvPr/>
        </p:nvSpPr>
        <p:spPr>
          <a:xfrm>
            <a:off x="5599176" y="3080004"/>
            <a:ext cx="1709927" cy="18288"/>
          </a:xfrm>
          <a:custGeom>
            <a:avLst/>
            <a:gdLst/>
            <a:ahLst/>
            <a:cxnLst/>
            <a:rect l="l" t="t" r="r" b="b"/>
            <a:pathLst>
              <a:path w="1709927" h="18287">
                <a:moveTo>
                  <a:pt x="24384" y="12192"/>
                </a:moveTo>
                <a:lnTo>
                  <a:pt x="12192" y="0"/>
                </a:lnTo>
                <a:lnTo>
                  <a:pt x="0" y="12192"/>
                </a:lnTo>
                <a:lnTo>
                  <a:pt x="0" y="18288"/>
                </a:lnTo>
                <a:lnTo>
                  <a:pt x="1709927" y="12191"/>
                </a:lnTo>
                <a:lnTo>
                  <a:pt x="24384" y="1219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35"/>
          <p:cNvSpPr/>
          <p:nvPr/>
        </p:nvSpPr>
        <p:spPr>
          <a:xfrm>
            <a:off x="5599176" y="2827019"/>
            <a:ext cx="1709928" cy="265176"/>
          </a:xfrm>
          <a:custGeom>
            <a:avLst/>
            <a:gdLst/>
            <a:ahLst/>
            <a:cxnLst/>
            <a:rect l="l" t="t" r="r" b="b"/>
            <a:pathLst>
              <a:path w="1709928" h="265175">
                <a:moveTo>
                  <a:pt x="1709927" y="265176"/>
                </a:moveTo>
                <a:lnTo>
                  <a:pt x="1709928" y="252984"/>
                </a:lnTo>
                <a:lnTo>
                  <a:pt x="24384" y="252984"/>
                </a:lnTo>
                <a:lnTo>
                  <a:pt x="24383" y="0"/>
                </a:lnTo>
                <a:lnTo>
                  <a:pt x="12192" y="0"/>
                </a:lnTo>
                <a:lnTo>
                  <a:pt x="0" y="265176"/>
                </a:lnTo>
                <a:lnTo>
                  <a:pt x="12192" y="252984"/>
                </a:lnTo>
                <a:lnTo>
                  <a:pt x="24384" y="265176"/>
                </a:lnTo>
                <a:lnTo>
                  <a:pt x="1709927" y="2651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36"/>
          <p:cNvSpPr/>
          <p:nvPr/>
        </p:nvSpPr>
        <p:spPr>
          <a:xfrm>
            <a:off x="5623560" y="2814828"/>
            <a:ext cx="1712976" cy="277368"/>
          </a:xfrm>
          <a:custGeom>
            <a:avLst/>
            <a:gdLst/>
            <a:ahLst/>
            <a:cxnLst/>
            <a:rect l="l" t="t" r="r" b="b"/>
            <a:pathLst>
              <a:path w="1712976" h="277368">
                <a:moveTo>
                  <a:pt x="0" y="0"/>
                </a:moveTo>
                <a:lnTo>
                  <a:pt x="1685543" y="0"/>
                </a:lnTo>
                <a:lnTo>
                  <a:pt x="1700783" y="12191"/>
                </a:lnTo>
                <a:lnTo>
                  <a:pt x="1700783" y="265175"/>
                </a:lnTo>
                <a:lnTo>
                  <a:pt x="1712976" y="277367"/>
                </a:lnTo>
                <a:lnTo>
                  <a:pt x="17129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17"/>
          <p:cNvSpPr txBox="1"/>
          <p:nvPr/>
        </p:nvSpPr>
        <p:spPr>
          <a:xfrm>
            <a:off x="151891" y="50012"/>
            <a:ext cx="3004432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endParaRPr sz="2150">
              <a:latin typeface="Arial"/>
              <a:cs typeface="Arial"/>
            </a:endParaRPr>
          </a:p>
        </p:txBody>
      </p:sp>
      <p:sp>
        <p:nvSpPr>
          <p:cNvPr id="28" name="object 16"/>
          <p:cNvSpPr txBox="1"/>
          <p:nvPr/>
        </p:nvSpPr>
        <p:spPr>
          <a:xfrm>
            <a:off x="322580" y="56322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endParaRPr sz="1850">
              <a:latin typeface="Wingdings 3"/>
              <a:cs typeface="Wingdings 3"/>
            </a:endParaRPr>
          </a:p>
        </p:txBody>
      </p:sp>
      <p:sp>
        <p:nvSpPr>
          <p:cNvPr id="29" name="object 15"/>
          <p:cNvSpPr txBox="1"/>
          <p:nvPr/>
        </p:nvSpPr>
        <p:spPr>
          <a:xfrm>
            <a:off x="581660" y="588981"/>
            <a:ext cx="338063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endParaRPr sz="1600">
              <a:latin typeface="Arial"/>
              <a:cs typeface="Arial"/>
            </a:endParaRPr>
          </a:p>
        </p:txBody>
      </p:sp>
      <p:sp>
        <p:nvSpPr>
          <p:cNvPr id="33" name="object 11"/>
          <p:cNvSpPr txBox="1"/>
          <p:nvPr/>
        </p:nvSpPr>
        <p:spPr>
          <a:xfrm>
            <a:off x="993188" y="1396660"/>
            <a:ext cx="1725938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60"/>
              </a:lnSpc>
              <a:spcBef>
                <a:spcPts val="88"/>
              </a:spcBef>
            </a:pPr>
            <a:endParaRPr sz="1600" spc="0" dirty="0" smtClean="0">
              <a:latin typeface="Arial"/>
              <a:cs typeface="Arial"/>
            </a:endParaRPr>
          </a:p>
        </p:txBody>
      </p:sp>
      <p:sp>
        <p:nvSpPr>
          <p:cNvPr id="34" name="object 10"/>
          <p:cNvSpPr txBox="1"/>
          <p:nvPr/>
        </p:nvSpPr>
        <p:spPr>
          <a:xfrm>
            <a:off x="5680962" y="2375580"/>
            <a:ext cx="1563387" cy="186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sz="1250" spc="-9" dirty="0" smtClean="0">
                <a:latin typeface="Arial"/>
                <a:cs typeface="Arial"/>
              </a:rPr>
              <a:t>R</a:t>
            </a:r>
            <a:r>
              <a:rPr sz="1250" spc="-34" dirty="0" smtClean="0">
                <a:latin typeface="Arial"/>
                <a:cs typeface="Arial"/>
              </a:rPr>
              <a:t>un</a:t>
            </a:r>
            <a:r>
              <a:rPr sz="1250" spc="4" dirty="0" smtClean="0">
                <a:latin typeface="Arial"/>
                <a:cs typeface="Arial"/>
              </a:rPr>
              <a:t>t</a:t>
            </a:r>
            <a:r>
              <a:rPr sz="1250" spc="-19" dirty="0" smtClean="0">
                <a:latin typeface="Arial"/>
                <a:cs typeface="Arial"/>
              </a:rPr>
              <a:t>i</a:t>
            </a:r>
            <a:r>
              <a:rPr sz="1250" spc="19" dirty="0" smtClean="0">
                <a:latin typeface="Arial"/>
                <a:cs typeface="Arial"/>
              </a:rPr>
              <a:t>m</a:t>
            </a:r>
            <a:r>
              <a:rPr sz="1250" spc="0" dirty="0" smtClean="0">
                <a:latin typeface="Arial"/>
                <a:cs typeface="Arial"/>
              </a:rPr>
              <a:t>e</a:t>
            </a:r>
            <a:r>
              <a:rPr sz="1250" spc="74" dirty="0" smtClean="0">
                <a:latin typeface="Arial"/>
                <a:cs typeface="Arial"/>
              </a:rPr>
              <a:t> </a:t>
            </a:r>
            <a:r>
              <a:rPr sz="1250" spc="-9" dirty="0" smtClean="0">
                <a:latin typeface="Arial"/>
                <a:cs typeface="Arial"/>
              </a:rPr>
              <a:t>e</a:t>
            </a:r>
            <a:r>
              <a:rPr sz="1250" spc="-34" dirty="0" smtClean="0">
                <a:latin typeface="Arial"/>
                <a:cs typeface="Arial"/>
              </a:rPr>
              <a:t>n</a:t>
            </a:r>
            <a:r>
              <a:rPr sz="1250" spc="9" dirty="0" smtClean="0">
                <a:latin typeface="Arial"/>
                <a:cs typeface="Arial"/>
              </a:rPr>
              <a:t>v</a:t>
            </a:r>
            <a:r>
              <a:rPr sz="1250" spc="-19" dirty="0" smtClean="0">
                <a:latin typeface="Arial"/>
                <a:cs typeface="Arial"/>
              </a:rPr>
              <a:t>i</a:t>
            </a:r>
            <a:r>
              <a:rPr sz="1250" spc="9" dirty="0" smtClean="0">
                <a:latin typeface="Arial"/>
                <a:cs typeface="Arial"/>
              </a:rPr>
              <a:t>r</a:t>
            </a:r>
            <a:r>
              <a:rPr sz="1250" spc="-9" dirty="0" smtClean="0">
                <a:latin typeface="Arial"/>
                <a:cs typeface="Arial"/>
              </a:rPr>
              <a:t>o</a:t>
            </a:r>
            <a:r>
              <a:rPr sz="1250" spc="-34" dirty="0" smtClean="0">
                <a:latin typeface="Arial"/>
                <a:cs typeface="Arial"/>
              </a:rPr>
              <a:t>n</a:t>
            </a:r>
            <a:r>
              <a:rPr sz="1250" spc="19" dirty="0" smtClean="0">
                <a:latin typeface="Arial"/>
                <a:cs typeface="Arial"/>
              </a:rPr>
              <a:t>m</a:t>
            </a:r>
            <a:r>
              <a:rPr sz="1250" spc="-9" dirty="0" smtClean="0">
                <a:latin typeface="Arial"/>
                <a:cs typeface="Arial"/>
              </a:rPr>
              <a:t>e</a:t>
            </a:r>
            <a:r>
              <a:rPr sz="1250" spc="-34" dirty="0" smtClean="0">
                <a:latin typeface="Arial"/>
                <a:cs typeface="Arial"/>
              </a:rPr>
              <a:t>n</a:t>
            </a:r>
            <a:r>
              <a:rPr sz="1250" spc="0" dirty="0" smtClean="0">
                <a:latin typeface="Arial"/>
                <a:cs typeface="Arial"/>
              </a:rPr>
              <a:t>t</a:t>
            </a:r>
            <a:endParaRPr sz="1250">
              <a:latin typeface="Arial"/>
              <a:cs typeface="Arial"/>
            </a:endParaRPr>
          </a:p>
        </p:txBody>
      </p:sp>
      <p:sp>
        <p:nvSpPr>
          <p:cNvPr id="35" name="object 9"/>
          <p:cNvSpPr txBox="1"/>
          <p:nvPr/>
        </p:nvSpPr>
        <p:spPr>
          <a:xfrm>
            <a:off x="1118108" y="2482260"/>
            <a:ext cx="1234800" cy="375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sz="1250" spc="-9" dirty="0" smtClean="0">
                <a:latin typeface="Arial"/>
                <a:cs typeface="Arial"/>
              </a:rPr>
              <a:t>So</a:t>
            </a:r>
            <a:r>
              <a:rPr sz="1250" spc="-34" dirty="0" smtClean="0">
                <a:latin typeface="Arial"/>
                <a:cs typeface="Arial"/>
              </a:rPr>
              <a:t>u</a:t>
            </a:r>
            <a:r>
              <a:rPr sz="1250" spc="9" dirty="0" smtClean="0">
                <a:latin typeface="Arial"/>
                <a:cs typeface="Arial"/>
              </a:rPr>
              <a:t>rc</a:t>
            </a:r>
            <a:r>
              <a:rPr sz="1250" spc="0" dirty="0" smtClean="0">
                <a:latin typeface="Arial"/>
                <a:cs typeface="Arial"/>
              </a:rPr>
              <a:t>e</a:t>
            </a:r>
            <a:r>
              <a:rPr sz="1250" spc="19" dirty="0" smtClean="0">
                <a:latin typeface="Arial"/>
                <a:cs typeface="Arial"/>
              </a:rPr>
              <a:t> </a:t>
            </a:r>
            <a:r>
              <a:rPr sz="1250" spc="9" dirty="0" smtClean="0">
                <a:latin typeface="Arial"/>
                <a:cs typeface="Arial"/>
              </a:rPr>
              <a:t>c</a:t>
            </a:r>
            <a:r>
              <a:rPr sz="1250" spc="-9" dirty="0" smtClean="0">
                <a:latin typeface="Arial"/>
                <a:cs typeface="Arial"/>
              </a:rPr>
              <a:t>od</a:t>
            </a:r>
            <a:r>
              <a:rPr sz="1250" spc="0" dirty="0" smtClean="0">
                <a:latin typeface="Arial"/>
                <a:cs typeface="Arial"/>
              </a:rPr>
              <a:t>e</a:t>
            </a:r>
            <a:r>
              <a:rPr sz="1250" spc="7" dirty="0" smtClean="0">
                <a:latin typeface="Arial"/>
                <a:cs typeface="Arial"/>
              </a:rPr>
              <a:t> </a:t>
            </a:r>
            <a:r>
              <a:rPr sz="1250" spc="4" dirty="0" smtClean="0">
                <a:latin typeface="Arial"/>
                <a:cs typeface="Arial"/>
              </a:rPr>
              <a:t>f</a:t>
            </a:r>
            <a:r>
              <a:rPr sz="1250" spc="-19" dirty="0" smtClean="0">
                <a:latin typeface="Arial"/>
                <a:cs typeface="Arial"/>
              </a:rPr>
              <a:t>il</a:t>
            </a:r>
            <a:r>
              <a:rPr sz="1250" spc="-9" dirty="0" smtClean="0">
                <a:latin typeface="Arial"/>
                <a:cs typeface="Arial"/>
              </a:rPr>
              <a:t>e:</a:t>
            </a:r>
            <a:endParaRPr sz="1250">
              <a:latin typeface="Arial"/>
              <a:cs typeface="Arial"/>
            </a:endParaRPr>
          </a:p>
          <a:p>
            <a:pPr marL="12700" marR="26975">
              <a:lnSpc>
                <a:spcPct val="94401"/>
              </a:lnSpc>
              <a:spcBef>
                <a:spcPts val="15"/>
              </a:spcBef>
            </a:pPr>
            <a:r>
              <a:rPr sz="1250" spc="4" dirty="0" smtClean="0">
                <a:latin typeface="Courier New"/>
                <a:cs typeface="Courier New"/>
              </a:rPr>
              <a:t>h</a:t>
            </a:r>
            <a:r>
              <a:rPr sz="1250" spc="-20" dirty="0" smtClean="0">
                <a:latin typeface="Courier New"/>
                <a:cs typeface="Courier New"/>
              </a:rPr>
              <a:t>w</a:t>
            </a:r>
            <a:r>
              <a:rPr sz="1250" spc="4" dirty="0" smtClean="0">
                <a:latin typeface="Courier New"/>
                <a:cs typeface="Courier New"/>
              </a:rPr>
              <a:t>.</a:t>
            </a:r>
            <a:r>
              <a:rPr sz="1250" spc="-20" dirty="0" smtClean="0">
                <a:latin typeface="Courier New"/>
                <a:cs typeface="Courier New"/>
              </a:rPr>
              <a:t>p</a:t>
            </a:r>
            <a:r>
              <a:rPr sz="1250" spc="0" dirty="0" smtClean="0">
                <a:latin typeface="Courier New"/>
                <a:cs typeface="Courier New"/>
              </a:rPr>
              <a:t>y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36" name="object 8"/>
          <p:cNvSpPr txBox="1"/>
          <p:nvPr/>
        </p:nvSpPr>
        <p:spPr>
          <a:xfrm>
            <a:off x="3629660" y="2866308"/>
            <a:ext cx="1319201" cy="186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sz="1250" spc="-9" dirty="0" smtClean="0">
                <a:latin typeface="Arial"/>
                <a:cs typeface="Arial"/>
              </a:rPr>
              <a:t>P</a:t>
            </a:r>
            <a:r>
              <a:rPr sz="1250" spc="-34" dirty="0" smtClean="0">
                <a:latin typeface="Arial"/>
                <a:cs typeface="Arial"/>
              </a:rPr>
              <a:t>y</a:t>
            </a:r>
            <a:r>
              <a:rPr sz="1250" spc="4" dirty="0" smtClean="0">
                <a:latin typeface="Arial"/>
                <a:cs typeface="Arial"/>
              </a:rPr>
              <a:t>t</a:t>
            </a:r>
            <a:r>
              <a:rPr sz="1250" spc="-34" dirty="0" smtClean="0">
                <a:latin typeface="Arial"/>
                <a:cs typeface="Arial"/>
              </a:rPr>
              <a:t>h</a:t>
            </a:r>
            <a:r>
              <a:rPr sz="1250" spc="-9" dirty="0" smtClean="0">
                <a:latin typeface="Arial"/>
                <a:cs typeface="Arial"/>
              </a:rPr>
              <a:t>o</a:t>
            </a:r>
            <a:r>
              <a:rPr sz="1250" spc="0" dirty="0" smtClean="0">
                <a:latin typeface="Arial"/>
                <a:cs typeface="Arial"/>
              </a:rPr>
              <a:t>n</a:t>
            </a:r>
            <a:r>
              <a:rPr sz="1250" spc="88" dirty="0" smtClean="0">
                <a:latin typeface="Arial"/>
                <a:cs typeface="Arial"/>
              </a:rPr>
              <a:t> </a:t>
            </a:r>
            <a:r>
              <a:rPr sz="1250" spc="-19" dirty="0" smtClean="0">
                <a:latin typeface="Arial"/>
                <a:cs typeface="Arial"/>
              </a:rPr>
              <a:t>i</a:t>
            </a:r>
            <a:r>
              <a:rPr sz="1250" spc="-34" dirty="0" smtClean="0">
                <a:latin typeface="Arial"/>
                <a:cs typeface="Arial"/>
              </a:rPr>
              <a:t>n</a:t>
            </a:r>
            <a:r>
              <a:rPr sz="1250" spc="4" dirty="0" smtClean="0">
                <a:latin typeface="Arial"/>
                <a:cs typeface="Arial"/>
              </a:rPr>
              <a:t>t</a:t>
            </a:r>
            <a:r>
              <a:rPr sz="1250" spc="-9" dirty="0" smtClean="0">
                <a:latin typeface="Arial"/>
                <a:cs typeface="Arial"/>
              </a:rPr>
              <a:t>e</a:t>
            </a:r>
            <a:r>
              <a:rPr sz="1250" spc="4" dirty="0" smtClean="0">
                <a:latin typeface="Arial"/>
                <a:cs typeface="Arial"/>
              </a:rPr>
              <a:t>r</a:t>
            </a:r>
            <a:r>
              <a:rPr sz="1250" spc="-9" dirty="0" smtClean="0">
                <a:latin typeface="Arial"/>
                <a:cs typeface="Arial"/>
              </a:rPr>
              <a:t>p</a:t>
            </a:r>
            <a:r>
              <a:rPr sz="1250" spc="4" dirty="0" smtClean="0">
                <a:latin typeface="Arial"/>
                <a:cs typeface="Arial"/>
              </a:rPr>
              <a:t>r</a:t>
            </a:r>
            <a:r>
              <a:rPr sz="1250" spc="-9" dirty="0" smtClean="0">
                <a:latin typeface="Arial"/>
                <a:cs typeface="Arial"/>
              </a:rPr>
              <a:t>e</a:t>
            </a:r>
            <a:r>
              <a:rPr sz="1250" spc="4" dirty="0" smtClean="0">
                <a:latin typeface="Arial"/>
                <a:cs typeface="Arial"/>
              </a:rPr>
              <a:t>t</a:t>
            </a:r>
            <a:r>
              <a:rPr sz="1250" spc="-9" dirty="0" smtClean="0">
                <a:latin typeface="Arial"/>
                <a:cs typeface="Arial"/>
              </a:rPr>
              <a:t>e</a:t>
            </a:r>
            <a:r>
              <a:rPr sz="1250" spc="0" dirty="0" smtClean="0">
                <a:latin typeface="Arial"/>
                <a:cs typeface="Arial"/>
              </a:rPr>
              <a:t>r</a:t>
            </a:r>
            <a:endParaRPr sz="1250">
              <a:latin typeface="Arial"/>
              <a:cs typeface="Arial"/>
            </a:endParaRPr>
          </a:p>
        </p:txBody>
      </p:sp>
      <p:sp>
        <p:nvSpPr>
          <p:cNvPr id="37" name="object 7"/>
          <p:cNvSpPr txBox="1"/>
          <p:nvPr/>
        </p:nvSpPr>
        <p:spPr>
          <a:xfrm>
            <a:off x="5680962" y="2863248"/>
            <a:ext cx="1101327" cy="186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875" spc="4" baseline="4708" dirty="0" smtClean="0">
                <a:latin typeface="Courier New"/>
                <a:cs typeface="Courier New"/>
              </a:rPr>
              <a:t>H</a:t>
            </a:r>
            <a:r>
              <a:rPr sz="1875" spc="-19" baseline="4708" dirty="0" smtClean="0">
                <a:latin typeface="Courier New"/>
                <a:cs typeface="Courier New"/>
              </a:rPr>
              <a:t>e</a:t>
            </a:r>
            <a:r>
              <a:rPr sz="1875" spc="4" baseline="4708" dirty="0" smtClean="0">
                <a:latin typeface="Courier New"/>
                <a:cs typeface="Courier New"/>
              </a:rPr>
              <a:t>l</a:t>
            </a:r>
            <a:r>
              <a:rPr sz="1875" spc="-19" baseline="4708" dirty="0" smtClean="0">
                <a:latin typeface="Courier New"/>
                <a:cs typeface="Courier New"/>
              </a:rPr>
              <a:t>l</a:t>
            </a:r>
            <a:r>
              <a:rPr sz="1875" spc="0" baseline="4708" dirty="0" smtClean="0">
                <a:latin typeface="Courier New"/>
                <a:cs typeface="Courier New"/>
              </a:rPr>
              <a:t>o</a:t>
            </a:r>
            <a:r>
              <a:rPr sz="1875" spc="37" baseline="4708" dirty="0" smtClean="0">
                <a:latin typeface="Courier New"/>
                <a:cs typeface="Courier New"/>
              </a:rPr>
              <a:t> </a:t>
            </a:r>
            <a:r>
              <a:rPr sz="1875" spc="-19" baseline="4708" dirty="0" smtClean="0">
                <a:latin typeface="Courier New"/>
                <a:cs typeface="Courier New"/>
              </a:rPr>
              <a:t>W</a:t>
            </a:r>
            <a:r>
              <a:rPr sz="1875" spc="4" baseline="4708" dirty="0" smtClean="0">
                <a:latin typeface="Courier New"/>
                <a:cs typeface="Courier New"/>
              </a:rPr>
              <a:t>o</a:t>
            </a:r>
            <a:r>
              <a:rPr sz="1875" spc="-19" baseline="4708" dirty="0" smtClean="0">
                <a:latin typeface="Courier New"/>
                <a:cs typeface="Courier New"/>
              </a:rPr>
              <a:t>rld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38" name="object 6"/>
          <p:cNvSpPr txBox="1"/>
          <p:nvPr/>
        </p:nvSpPr>
        <p:spPr>
          <a:xfrm>
            <a:off x="1118108" y="3146712"/>
            <a:ext cx="528166" cy="186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875" spc="4" baseline="4708" dirty="0" smtClean="0">
                <a:latin typeface="Courier New"/>
                <a:cs typeface="Courier New"/>
              </a:rPr>
              <a:t>p</a:t>
            </a:r>
            <a:r>
              <a:rPr sz="1875" spc="-19" baseline="4708" dirty="0" smtClean="0">
                <a:latin typeface="Courier New"/>
                <a:cs typeface="Courier New"/>
              </a:rPr>
              <a:t>r</a:t>
            </a:r>
            <a:r>
              <a:rPr sz="1875" spc="4" baseline="4708" dirty="0" smtClean="0">
                <a:latin typeface="Courier New"/>
                <a:cs typeface="Courier New"/>
              </a:rPr>
              <a:t>i</a:t>
            </a:r>
            <a:r>
              <a:rPr sz="1875" spc="-19" baseline="4708" dirty="0" smtClean="0">
                <a:latin typeface="Courier New"/>
                <a:cs typeface="Courier New"/>
              </a:rPr>
              <a:t>nt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39" name="object 5"/>
          <p:cNvSpPr txBox="1"/>
          <p:nvPr/>
        </p:nvSpPr>
        <p:spPr>
          <a:xfrm>
            <a:off x="1694177" y="3146712"/>
            <a:ext cx="625084" cy="186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875" spc="-19" baseline="4708" dirty="0" smtClean="0">
                <a:latin typeface="Courier New"/>
                <a:cs typeface="Courier New"/>
              </a:rPr>
              <a:t>"</a:t>
            </a:r>
            <a:r>
              <a:rPr sz="1875" spc="4" baseline="4708" dirty="0" smtClean="0">
                <a:latin typeface="Courier New"/>
                <a:cs typeface="Courier New"/>
              </a:rPr>
              <a:t>H</a:t>
            </a:r>
            <a:r>
              <a:rPr sz="1875" spc="-19" baseline="4708" dirty="0" smtClean="0">
                <a:latin typeface="Courier New"/>
                <a:cs typeface="Courier New"/>
              </a:rPr>
              <a:t>el</a:t>
            </a:r>
            <a:r>
              <a:rPr sz="1875" spc="4" baseline="4708" dirty="0" smtClean="0">
                <a:latin typeface="Courier New"/>
                <a:cs typeface="Courier New"/>
              </a:rPr>
              <a:t>l</a:t>
            </a:r>
            <a:r>
              <a:rPr sz="1875" spc="0" baseline="4708" dirty="0" smtClean="0">
                <a:latin typeface="Courier New"/>
                <a:cs typeface="Courier New"/>
              </a:rPr>
              <a:t>o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40" name="object 4"/>
          <p:cNvSpPr txBox="1"/>
          <p:nvPr/>
        </p:nvSpPr>
        <p:spPr>
          <a:xfrm>
            <a:off x="2364725" y="3146712"/>
            <a:ext cx="625084" cy="186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875" spc="-19" baseline="4708" dirty="0" smtClean="0">
                <a:latin typeface="Courier New"/>
                <a:cs typeface="Courier New"/>
              </a:rPr>
              <a:t>W</a:t>
            </a:r>
            <a:r>
              <a:rPr sz="1875" spc="4" baseline="4708" dirty="0" smtClean="0">
                <a:latin typeface="Courier New"/>
                <a:cs typeface="Courier New"/>
              </a:rPr>
              <a:t>o</a:t>
            </a:r>
            <a:r>
              <a:rPr sz="1875" spc="-19" baseline="4708" dirty="0" smtClean="0">
                <a:latin typeface="Courier New"/>
                <a:cs typeface="Courier New"/>
              </a:rPr>
              <a:t>rl</a:t>
            </a:r>
            <a:r>
              <a:rPr sz="1875" spc="4" baseline="4708" dirty="0" smtClean="0">
                <a:latin typeface="Courier New"/>
                <a:cs typeface="Courier New"/>
              </a:rPr>
              <a:t>d</a:t>
            </a:r>
            <a:r>
              <a:rPr sz="1875" spc="0" baseline="4708" dirty="0" smtClean="0">
                <a:latin typeface="Courier New"/>
                <a:cs typeface="Courier New"/>
              </a:rPr>
              <a:t>"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41" name="object 3"/>
          <p:cNvSpPr txBox="1"/>
          <p:nvPr/>
        </p:nvSpPr>
        <p:spPr>
          <a:xfrm>
            <a:off x="7201916" y="5911259"/>
            <a:ext cx="369633" cy="186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17"/>
          <p:cNvSpPr/>
          <p:nvPr/>
        </p:nvSpPr>
        <p:spPr>
          <a:xfrm>
            <a:off x="2648712" y="2756916"/>
            <a:ext cx="2560320" cy="112775"/>
          </a:xfrm>
          <a:custGeom>
            <a:avLst/>
            <a:gdLst/>
            <a:ahLst/>
            <a:cxnLst/>
            <a:rect l="l" t="t" r="r" b="b"/>
            <a:pathLst>
              <a:path w="2560320" h="112775">
                <a:moveTo>
                  <a:pt x="0" y="51816"/>
                </a:moveTo>
                <a:lnTo>
                  <a:pt x="0" y="60960"/>
                </a:lnTo>
                <a:lnTo>
                  <a:pt x="2456688" y="60960"/>
                </a:lnTo>
                <a:lnTo>
                  <a:pt x="2444496" y="112775"/>
                </a:lnTo>
                <a:lnTo>
                  <a:pt x="2560320" y="54863"/>
                </a:lnTo>
                <a:lnTo>
                  <a:pt x="2456688" y="51816"/>
                </a:lnTo>
                <a:lnTo>
                  <a:pt x="0" y="51816"/>
                </a:lnTo>
                <a:close/>
              </a:path>
              <a:path w="2560320" h="112775">
                <a:moveTo>
                  <a:pt x="2456688" y="51816"/>
                </a:moveTo>
                <a:lnTo>
                  <a:pt x="2560320" y="54863"/>
                </a:lnTo>
                <a:lnTo>
                  <a:pt x="2444496" y="0"/>
                </a:lnTo>
                <a:lnTo>
                  <a:pt x="2444495" y="51815"/>
                </a:lnTo>
                <a:lnTo>
                  <a:pt x="2456688" y="51816"/>
                </a:lnTo>
                <a:close/>
              </a:path>
              <a:path w="2560320" h="112775">
                <a:moveTo>
                  <a:pt x="2444496" y="112775"/>
                </a:moveTo>
                <a:lnTo>
                  <a:pt x="2456688" y="60960"/>
                </a:lnTo>
                <a:lnTo>
                  <a:pt x="2444495" y="60959"/>
                </a:lnTo>
                <a:lnTo>
                  <a:pt x="2444496" y="1127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8"/>
          <p:cNvSpPr/>
          <p:nvPr/>
        </p:nvSpPr>
        <p:spPr>
          <a:xfrm>
            <a:off x="5209032" y="2287524"/>
            <a:ext cx="1520952" cy="1054608"/>
          </a:xfrm>
          <a:custGeom>
            <a:avLst/>
            <a:gdLst/>
            <a:ahLst/>
            <a:cxnLst/>
            <a:rect l="l" t="t" r="r" b="b"/>
            <a:pathLst>
              <a:path w="1520952" h="1054608">
                <a:moveTo>
                  <a:pt x="0" y="0"/>
                </a:moveTo>
                <a:lnTo>
                  <a:pt x="0" y="1054607"/>
                </a:lnTo>
                <a:lnTo>
                  <a:pt x="1520952" y="1054607"/>
                </a:lnTo>
                <a:lnTo>
                  <a:pt x="1520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9"/>
          <p:cNvSpPr/>
          <p:nvPr/>
        </p:nvSpPr>
        <p:spPr>
          <a:xfrm>
            <a:off x="5196840" y="2275332"/>
            <a:ext cx="1545336" cy="1078992"/>
          </a:xfrm>
          <a:custGeom>
            <a:avLst/>
            <a:gdLst/>
            <a:ahLst/>
            <a:cxnLst/>
            <a:rect l="l" t="t" r="r" b="b"/>
            <a:pathLst>
              <a:path w="1545336" h="1078992">
                <a:moveTo>
                  <a:pt x="12191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1066799"/>
                </a:lnTo>
                <a:lnTo>
                  <a:pt x="12192" y="27431"/>
                </a:lnTo>
                <a:lnTo>
                  <a:pt x="1520952" y="27432"/>
                </a:lnTo>
                <a:lnTo>
                  <a:pt x="1520952" y="1066799"/>
                </a:lnTo>
                <a:lnTo>
                  <a:pt x="0" y="1072895"/>
                </a:lnTo>
                <a:lnTo>
                  <a:pt x="6096" y="1078991"/>
                </a:lnTo>
                <a:lnTo>
                  <a:pt x="1539240" y="1078991"/>
                </a:lnTo>
                <a:lnTo>
                  <a:pt x="1545336" y="1072895"/>
                </a:lnTo>
                <a:lnTo>
                  <a:pt x="1545336" y="1066799"/>
                </a:lnTo>
                <a:lnTo>
                  <a:pt x="1533144" y="1054607"/>
                </a:lnTo>
                <a:lnTo>
                  <a:pt x="1533144" y="27431"/>
                </a:lnTo>
                <a:lnTo>
                  <a:pt x="1520952" y="12191"/>
                </a:lnTo>
                <a:lnTo>
                  <a:pt x="24384" y="12191"/>
                </a:lnTo>
                <a:lnTo>
                  <a:pt x="1545336" y="12191"/>
                </a:lnTo>
                <a:lnTo>
                  <a:pt x="1545336" y="6095"/>
                </a:lnTo>
                <a:lnTo>
                  <a:pt x="1539240" y="0"/>
                </a:lnTo>
                <a:lnTo>
                  <a:pt x="12191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20"/>
          <p:cNvSpPr/>
          <p:nvPr/>
        </p:nvSpPr>
        <p:spPr>
          <a:xfrm>
            <a:off x="5196840" y="3329940"/>
            <a:ext cx="1520952" cy="18287"/>
          </a:xfrm>
          <a:custGeom>
            <a:avLst/>
            <a:gdLst/>
            <a:ahLst/>
            <a:cxnLst/>
            <a:rect l="l" t="t" r="r" b="b"/>
            <a:pathLst>
              <a:path w="1520952" h="18287">
                <a:moveTo>
                  <a:pt x="24384" y="12192"/>
                </a:moveTo>
                <a:lnTo>
                  <a:pt x="12192" y="0"/>
                </a:lnTo>
                <a:lnTo>
                  <a:pt x="0" y="12192"/>
                </a:lnTo>
                <a:lnTo>
                  <a:pt x="0" y="18288"/>
                </a:lnTo>
                <a:lnTo>
                  <a:pt x="1520952" y="12192"/>
                </a:lnTo>
                <a:lnTo>
                  <a:pt x="24384" y="1219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21"/>
          <p:cNvSpPr/>
          <p:nvPr/>
        </p:nvSpPr>
        <p:spPr>
          <a:xfrm>
            <a:off x="5196840" y="2302763"/>
            <a:ext cx="1520952" cy="1039368"/>
          </a:xfrm>
          <a:custGeom>
            <a:avLst/>
            <a:gdLst/>
            <a:ahLst/>
            <a:cxnLst/>
            <a:rect l="l" t="t" r="r" b="b"/>
            <a:pathLst>
              <a:path w="1520952" h="1039368">
                <a:moveTo>
                  <a:pt x="1520952" y="1039368"/>
                </a:moveTo>
                <a:lnTo>
                  <a:pt x="1520952" y="1027176"/>
                </a:lnTo>
                <a:lnTo>
                  <a:pt x="24384" y="1027175"/>
                </a:lnTo>
                <a:lnTo>
                  <a:pt x="24384" y="0"/>
                </a:lnTo>
                <a:lnTo>
                  <a:pt x="12192" y="0"/>
                </a:lnTo>
                <a:lnTo>
                  <a:pt x="0" y="1039368"/>
                </a:lnTo>
                <a:lnTo>
                  <a:pt x="12192" y="1027176"/>
                </a:lnTo>
                <a:lnTo>
                  <a:pt x="24384" y="1039368"/>
                </a:lnTo>
                <a:lnTo>
                  <a:pt x="1520952" y="103936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22"/>
          <p:cNvSpPr/>
          <p:nvPr/>
        </p:nvSpPr>
        <p:spPr>
          <a:xfrm>
            <a:off x="5221224" y="2287524"/>
            <a:ext cx="1520952" cy="1054608"/>
          </a:xfrm>
          <a:custGeom>
            <a:avLst/>
            <a:gdLst/>
            <a:ahLst/>
            <a:cxnLst/>
            <a:rect l="l" t="t" r="r" b="b"/>
            <a:pathLst>
              <a:path w="1520952" h="1054608">
                <a:moveTo>
                  <a:pt x="0" y="0"/>
                </a:moveTo>
                <a:lnTo>
                  <a:pt x="1496567" y="0"/>
                </a:lnTo>
                <a:lnTo>
                  <a:pt x="1508759" y="15239"/>
                </a:lnTo>
                <a:lnTo>
                  <a:pt x="1508759" y="1042415"/>
                </a:lnTo>
                <a:lnTo>
                  <a:pt x="1520952" y="1054608"/>
                </a:lnTo>
                <a:lnTo>
                  <a:pt x="1520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23"/>
          <p:cNvSpPr/>
          <p:nvPr/>
        </p:nvSpPr>
        <p:spPr>
          <a:xfrm>
            <a:off x="637032" y="2275332"/>
            <a:ext cx="2023872" cy="1078992"/>
          </a:xfrm>
          <a:custGeom>
            <a:avLst/>
            <a:gdLst/>
            <a:ahLst/>
            <a:cxnLst/>
            <a:rect l="l" t="t" r="r" b="b"/>
            <a:pathLst>
              <a:path w="2023872" h="1078991">
                <a:moveTo>
                  <a:pt x="12191" y="0"/>
                </a:moveTo>
                <a:lnTo>
                  <a:pt x="3047" y="0"/>
                </a:lnTo>
                <a:lnTo>
                  <a:pt x="0" y="6096"/>
                </a:lnTo>
                <a:lnTo>
                  <a:pt x="0" y="1066800"/>
                </a:lnTo>
                <a:lnTo>
                  <a:pt x="12192" y="27432"/>
                </a:lnTo>
                <a:lnTo>
                  <a:pt x="1999488" y="27431"/>
                </a:lnTo>
                <a:lnTo>
                  <a:pt x="1999488" y="1066800"/>
                </a:lnTo>
                <a:lnTo>
                  <a:pt x="0" y="1072896"/>
                </a:lnTo>
                <a:lnTo>
                  <a:pt x="3048" y="1078992"/>
                </a:lnTo>
                <a:lnTo>
                  <a:pt x="2017776" y="1078992"/>
                </a:lnTo>
                <a:lnTo>
                  <a:pt x="2023872" y="1072896"/>
                </a:lnTo>
                <a:lnTo>
                  <a:pt x="2023872" y="1066800"/>
                </a:lnTo>
                <a:lnTo>
                  <a:pt x="2011680" y="1054608"/>
                </a:lnTo>
                <a:lnTo>
                  <a:pt x="2011680" y="27432"/>
                </a:lnTo>
                <a:lnTo>
                  <a:pt x="1999488" y="12192"/>
                </a:lnTo>
                <a:lnTo>
                  <a:pt x="24384" y="12192"/>
                </a:lnTo>
                <a:lnTo>
                  <a:pt x="2023872" y="12192"/>
                </a:lnTo>
                <a:lnTo>
                  <a:pt x="2023872" y="6096"/>
                </a:lnTo>
                <a:lnTo>
                  <a:pt x="2017776" y="0"/>
                </a:lnTo>
                <a:lnTo>
                  <a:pt x="12191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24"/>
          <p:cNvSpPr/>
          <p:nvPr/>
        </p:nvSpPr>
        <p:spPr>
          <a:xfrm>
            <a:off x="637032" y="3329940"/>
            <a:ext cx="1999488" cy="18287"/>
          </a:xfrm>
          <a:custGeom>
            <a:avLst/>
            <a:gdLst/>
            <a:ahLst/>
            <a:cxnLst/>
            <a:rect l="l" t="t" r="r" b="b"/>
            <a:pathLst>
              <a:path w="1999488" h="18287">
                <a:moveTo>
                  <a:pt x="24383" y="12192"/>
                </a:moveTo>
                <a:lnTo>
                  <a:pt x="12191" y="0"/>
                </a:lnTo>
                <a:lnTo>
                  <a:pt x="0" y="12192"/>
                </a:lnTo>
                <a:lnTo>
                  <a:pt x="0" y="18288"/>
                </a:lnTo>
                <a:lnTo>
                  <a:pt x="1999488" y="12192"/>
                </a:lnTo>
                <a:lnTo>
                  <a:pt x="24383" y="12192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25"/>
          <p:cNvSpPr/>
          <p:nvPr/>
        </p:nvSpPr>
        <p:spPr>
          <a:xfrm>
            <a:off x="637032" y="2302763"/>
            <a:ext cx="1999488" cy="1039368"/>
          </a:xfrm>
          <a:custGeom>
            <a:avLst/>
            <a:gdLst/>
            <a:ahLst/>
            <a:cxnLst/>
            <a:rect l="l" t="t" r="r" b="b"/>
            <a:pathLst>
              <a:path w="1999488" h="1039368">
                <a:moveTo>
                  <a:pt x="1999488" y="1039368"/>
                </a:moveTo>
                <a:lnTo>
                  <a:pt x="1999487" y="1027175"/>
                </a:lnTo>
                <a:lnTo>
                  <a:pt x="24383" y="1027176"/>
                </a:lnTo>
                <a:lnTo>
                  <a:pt x="24384" y="0"/>
                </a:lnTo>
                <a:lnTo>
                  <a:pt x="12191" y="0"/>
                </a:lnTo>
                <a:lnTo>
                  <a:pt x="0" y="1039368"/>
                </a:lnTo>
                <a:lnTo>
                  <a:pt x="12191" y="1027176"/>
                </a:lnTo>
                <a:lnTo>
                  <a:pt x="24383" y="1039368"/>
                </a:lnTo>
                <a:lnTo>
                  <a:pt x="1999488" y="1039368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26"/>
          <p:cNvSpPr/>
          <p:nvPr/>
        </p:nvSpPr>
        <p:spPr>
          <a:xfrm>
            <a:off x="661416" y="2287524"/>
            <a:ext cx="1999488" cy="1054608"/>
          </a:xfrm>
          <a:custGeom>
            <a:avLst/>
            <a:gdLst/>
            <a:ahLst/>
            <a:cxnLst/>
            <a:rect l="l" t="t" r="r" b="b"/>
            <a:pathLst>
              <a:path w="1999488" h="1054608">
                <a:moveTo>
                  <a:pt x="0" y="0"/>
                </a:moveTo>
                <a:lnTo>
                  <a:pt x="1975103" y="0"/>
                </a:lnTo>
                <a:lnTo>
                  <a:pt x="1987296" y="15239"/>
                </a:lnTo>
                <a:lnTo>
                  <a:pt x="1987296" y="1042415"/>
                </a:lnTo>
                <a:lnTo>
                  <a:pt x="1999488" y="1054608"/>
                </a:lnTo>
                <a:lnTo>
                  <a:pt x="1999488" y="0"/>
                </a:lnTo>
                <a:lnTo>
                  <a:pt x="0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27"/>
          <p:cNvSpPr/>
          <p:nvPr/>
        </p:nvSpPr>
        <p:spPr>
          <a:xfrm>
            <a:off x="637032" y="2945892"/>
            <a:ext cx="2023872" cy="301752"/>
          </a:xfrm>
          <a:custGeom>
            <a:avLst/>
            <a:gdLst/>
            <a:ahLst/>
            <a:cxnLst/>
            <a:rect l="l" t="t" r="r" b="b"/>
            <a:pathLst>
              <a:path w="2023872" h="301752">
                <a:moveTo>
                  <a:pt x="12191" y="0"/>
                </a:moveTo>
                <a:lnTo>
                  <a:pt x="3047" y="0"/>
                </a:lnTo>
                <a:lnTo>
                  <a:pt x="0" y="6096"/>
                </a:lnTo>
                <a:lnTo>
                  <a:pt x="0" y="289560"/>
                </a:lnTo>
                <a:lnTo>
                  <a:pt x="12192" y="24384"/>
                </a:lnTo>
                <a:lnTo>
                  <a:pt x="1999487" y="24384"/>
                </a:lnTo>
                <a:lnTo>
                  <a:pt x="1999488" y="289559"/>
                </a:lnTo>
                <a:lnTo>
                  <a:pt x="0" y="295656"/>
                </a:lnTo>
                <a:lnTo>
                  <a:pt x="3048" y="301752"/>
                </a:lnTo>
                <a:lnTo>
                  <a:pt x="2017776" y="301752"/>
                </a:lnTo>
                <a:lnTo>
                  <a:pt x="2023872" y="295655"/>
                </a:lnTo>
                <a:lnTo>
                  <a:pt x="2023872" y="289559"/>
                </a:lnTo>
                <a:lnTo>
                  <a:pt x="2011680" y="277367"/>
                </a:lnTo>
                <a:lnTo>
                  <a:pt x="2011680" y="24383"/>
                </a:lnTo>
                <a:lnTo>
                  <a:pt x="1999488" y="12191"/>
                </a:lnTo>
                <a:lnTo>
                  <a:pt x="24384" y="12192"/>
                </a:lnTo>
                <a:lnTo>
                  <a:pt x="2023872" y="12191"/>
                </a:lnTo>
                <a:lnTo>
                  <a:pt x="2023872" y="6095"/>
                </a:lnTo>
                <a:lnTo>
                  <a:pt x="2017776" y="0"/>
                </a:lnTo>
                <a:lnTo>
                  <a:pt x="12191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28"/>
          <p:cNvSpPr/>
          <p:nvPr/>
        </p:nvSpPr>
        <p:spPr>
          <a:xfrm>
            <a:off x="637032" y="3223260"/>
            <a:ext cx="1999488" cy="18288"/>
          </a:xfrm>
          <a:custGeom>
            <a:avLst/>
            <a:gdLst/>
            <a:ahLst/>
            <a:cxnLst/>
            <a:rect l="l" t="t" r="r" b="b"/>
            <a:pathLst>
              <a:path w="1999488" h="18287">
                <a:moveTo>
                  <a:pt x="24384" y="12192"/>
                </a:moveTo>
                <a:lnTo>
                  <a:pt x="12192" y="0"/>
                </a:lnTo>
                <a:lnTo>
                  <a:pt x="0" y="12192"/>
                </a:lnTo>
                <a:lnTo>
                  <a:pt x="0" y="18288"/>
                </a:lnTo>
                <a:lnTo>
                  <a:pt x="1999488" y="12191"/>
                </a:lnTo>
                <a:lnTo>
                  <a:pt x="24384" y="12192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9"/>
          <p:cNvSpPr/>
          <p:nvPr/>
        </p:nvSpPr>
        <p:spPr>
          <a:xfrm>
            <a:off x="637032" y="2970276"/>
            <a:ext cx="1999488" cy="265176"/>
          </a:xfrm>
          <a:custGeom>
            <a:avLst/>
            <a:gdLst/>
            <a:ahLst/>
            <a:cxnLst/>
            <a:rect l="l" t="t" r="r" b="b"/>
            <a:pathLst>
              <a:path w="1999488" h="265175">
                <a:moveTo>
                  <a:pt x="1999488" y="265175"/>
                </a:moveTo>
                <a:lnTo>
                  <a:pt x="1999487" y="252983"/>
                </a:lnTo>
                <a:lnTo>
                  <a:pt x="24383" y="252984"/>
                </a:lnTo>
                <a:lnTo>
                  <a:pt x="24383" y="0"/>
                </a:lnTo>
                <a:lnTo>
                  <a:pt x="12192" y="0"/>
                </a:lnTo>
                <a:lnTo>
                  <a:pt x="0" y="265175"/>
                </a:lnTo>
                <a:lnTo>
                  <a:pt x="12192" y="252983"/>
                </a:lnTo>
                <a:lnTo>
                  <a:pt x="24384" y="265175"/>
                </a:lnTo>
                <a:lnTo>
                  <a:pt x="1999488" y="265175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30"/>
          <p:cNvSpPr/>
          <p:nvPr/>
        </p:nvSpPr>
        <p:spPr>
          <a:xfrm>
            <a:off x="661416" y="2958084"/>
            <a:ext cx="1999488" cy="277368"/>
          </a:xfrm>
          <a:custGeom>
            <a:avLst/>
            <a:gdLst/>
            <a:ahLst/>
            <a:cxnLst/>
            <a:rect l="l" t="t" r="r" b="b"/>
            <a:pathLst>
              <a:path w="1999488" h="277368">
                <a:moveTo>
                  <a:pt x="0" y="0"/>
                </a:moveTo>
                <a:lnTo>
                  <a:pt x="1975103" y="0"/>
                </a:lnTo>
                <a:lnTo>
                  <a:pt x="1987296" y="12191"/>
                </a:lnTo>
                <a:lnTo>
                  <a:pt x="1987296" y="265175"/>
                </a:lnTo>
                <a:lnTo>
                  <a:pt x="1999488" y="277367"/>
                </a:lnTo>
                <a:lnTo>
                  <a:pt x="1999488" y="0"/>
                </a:lnTo>
                <a:lnTo>
                  <a:pt x="0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31"/>
          <p:cNvSpPr/>
          <p:nvPr/>
        </p:nvSpPr>
        <p:spPr>
          <a:xfrm>
            <a:off x="5196840" y="2942844"/>
            <a:ext cx="1545336" cy="301752"/>
          </a:xfrm>
          <a:custGeom>
            <a:avLst/>
            <a:gdLst/>
            <a:ahLst/>
            <a:cxnLst/>
            <a:rect l="l" t="t" r="r" b="b"/>
            <a:pathLst>
              <a:path w="1545336" h="301752">
                <a:moveTo>
                  <a:pt x="12191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289560"/>
                </a:lnTo>
                <a:lnTo>
                  <a:pt x="12192" y="27432"/>
                </a:lnTo>
                <a:lnTo>
                  <a:pt x="1520952" y="27432"/>
                </a:lnTo>
                <a:lnTo>
                  <a:pt x="1520952" y="289560"/>
                </a:lnTo>
                <a:lnTo>
                  <a:pt x="0" y="298704"/>
                </a:lnTo>
                <a:lnTo>
                  <a:pt x="6096" y="301752"/>
                </a:lnTo>
                <a:lnTo>
                  <a:pt x="1539240" y="301752"/>
                </a:lnTo>
                <a:lnTo>
                  <a:pt x="1545336" y="298704"/>
                </a:lnTo>
                <a:lnTo>
                  <a:pt x="1545336" y="289560"/>
                </a:lnTo>
                <a:lnTo>
                  <a:pt x="1533144" y="277368"/>
                </a:lnTo>
                <a:lnTo>
                  <a:pt x="1533144" y="27432"/>
                </a:lnTo>
                <a:lnTo>
                  <a:pt x="1520952" y="12192"/>
                </a:lnTo>
                <a:lnTo>
                  <a:pt x="24384" y="12192"/>
                </a:lnTo>
                <a:lnTo>
                  <a:pt x="1545336" y="12192"/>
                </a:lnTo>
                <a:lnTo>
                  <a:pt x="1545336" y="6096"/>
                </a:lnTo>
                <a:lnTo>
                  <a:pt x="1539240" y="0"/>
                </a:lnTo>
                <a:lnTo>
                  <a:pt x="12191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32"/>
          <p:cNvSpPr/>
          <p:nvPr/>
        </p:nvSpPr>
        <p:spPr>
          <a:xfrm>
            <a:off x="5196840" y="3220212"/>
            <a:ext cx="1520952" cy="21335"/>
          </a:xfrm>
          <a:custGeom>
            <a:avLst/>
            <a:gdLst/>
            <a:ahLst/>
            <a:cxnLst/>
            <a:rect l="l" t="t" r="r" b="b"/>
            <a:pathLst>
              <a:path w="1520952" h="21336">
                <a:moveTo>
                  <a:pt x="24384" y="12192"/>
                </a:moveTo>
                <a:lnTo>
                  <a:pt x="12192" y="0"/>
                </a:lnTo>
                <a:lnTo>
                  <a:pt x="0" y="12192"/>
                </a:lnTo>
                <a:lnTo>
                  <a:pt x="0" y="21336"/>
                </a:lnTo>
                <a:lnTo>
                  <a:pt x="1520952" y="12191"/>
                </a:lnTo>
                <a:lnTo>
                  <a:pt x="24384" y="1219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33"/>
          <p:cNvSpPr/>
          <p:nvPr/>
        </p:nvSpPr>
        <p:spPr>
          <a:xfrm>
            <a:off x="5196840" y="2970275"/>
            <a:ext cx="1520952" cy="262128"/>
          </a:xfrm>
          <a:custGeom>
            <a:avLst/>
            <a:gdLst/>
            <a:ahLst/>
            <a:cxnLst/>
            <a:rect l="l" t="t" r="r" b="b"/>
            <a:pathLst>
              <a:path w="1520952" h="262128">
                <a:moveTo>
                  <a:pt x="1520952" y="262128"/>
                </a:moveTo>
                <a:lnTo>
                  <a:pt x="1520952" y="249936"/>
                </a:lnTo>
                <a:lnTo>
                  <a:pt x="24383" y="249935"/>
                </a:lnTo>
                <a:lnTo>
                  <a:pt x="24384" y="0"/>
                </a:lnTo>
                <a:lnTo>
                  <a:pt x="12192" y="0"/>
                </a:lnTo>
                <a:lnTo>
                  <a:pt x="0" y="262128"/>
                </a:lnTo>
                <a:lnTo>
                  <a:pt x="12192" y="249936"/>
                </a:lnTo>
                <a:lnTo>
                  <a:pt x="24384" y="262128"/>
                </a:lnTo>
                <a:lnTo>
                  <a:pt x="1520952" y="26212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34"/>
          <p:cNvSpPr/>
          <p:nvPr/>
        </p:nvSpPr>
        <p:spPr>
          <a:xfrm>
            <a:off x="5221224" y="2955036"/>
            <a:ext cx="1520952" cy="277368"/>
          </a:xfrm>
          <a:custGeom>
            <a:avLst/>
            <a:gdLst/>
            <a:ahLst/>
            <a:cxnLst/>
            <a:rect l="l" t="t" r="r" b="b"/>
            <a:pathLst>
              <a:path w="1520952" h="277368">
                <a:moveTo>
                  <a:pt x="0" y="0"/>
                </a:moveTo>
                <a:lnTo>
                  <a:pt x="1496567" y="0"/>
                </a:lnTo>
                <a:lnTo>
                  <a:pt x="1508759" y="15239"/>
                </a:lnTo>
                <a:lnTo>
                  <a:pt x="1508759" y="265175"/>
                </a:lnTo>
                <a:lnTo>
                  <a:pt x="1520952" y="277367"/>
                </a:lnTo>
                <a:lnTo>
                  <a:pt x="1520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35"/>
          <p:cNvSpPr/>
          <p:nvPr/>
        </p:nvSpPr>
        <p:spPr>
          <a:xfrm>
            <a:off x="5913120" y="3354324"/>
            <a:ext cx="112775" cy="893063"/>
          </a:xfrm>
          <a:custGeom>
            <a:avLst/>
            <a:gdLst/>
            <a:ahLst/>
            <a:cxnLst/>
            <a:rect l="l" t="t" r="r" b="b"/>
            <a:pathLst>
              <a:path w="112775" h="893063">
                <a:moveTo>
                  <a:pt x="51815" y="792479"/>
                </a:moveTo>
                <a:lnTo>
                  <a:pt x="51815" y="780287"/>
                </a:lnTo>
                <a:lnTo>
                  <a:pt x="0" y="780288"/>
                </a:lnTo>
                <a:lnTo>
                  <a:pt x="54863" y="893063"/>
                </a:lnTo>
                <a:lnTo>
                  <a:pt x="51815" y="792479"/>
                </a:lnTo>
                <a:close/>
              </a:path>
              <a:path w="112775" h="893063">
                <a:moveTo>
                  <a:pt x="60959" y="792479"/>
                </a:moveTo>
                <a:lnTo>
                  <a:pt x="112775" y="780288"/>
                </a:lnTo>
                <a:lnTo>
                  <a:pt x="60960" y="780288"/>
                </a:lnTo>
                <a:lnTo>
                  <a:pt x="60959" y="792479"/>
                </a:lnTo>
                <a:close/>
              </a:path>
              <a:path w="112775" h="893063">
                <a:moveTo>
                  <a:pt x="60959" y="0"/>
                </a:moveTo>
                <a:lnTo>
                  <a:pt x="51815" y="0"/>
                </a:lnTo>
                <a:lnTo>
                  <a:pt x="51815" y="792479"/>
                </a:lnTo>
                <a:lnTo>
                  <a:pt x="54863" y="893063"/>
                </a:lnTo>
                <a:lnTo>
                  <a:pt x="112775" y="780288"/>
                </a:lnTo>
                <a:lnTo>
                  <a:pt x="60959" y="792479"/>
                </a:lnTo>
                <a:lnTo>
                  <a:pt x="60959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36"/>
          <p:cNvSpPr/>
          <p:nvPr/>
        </p:nvSpPr>
        <p:spPr>
          <a:xfrm>
            <a:off x="3118104" y="2674620"/>
            <a:ext cx="1520952" cy="277367"/>
          </a:xfrm>
          <a:custGeom>
            <a:avLst/>
            <a:gdLst/>
            <a:ahLst/>
            <a:cxnLst/>
            <a:rect l="l" t="t" r="r" b="b"/>
            <a:pathLst>
              <a:path w="1520952" h="277367">
                <a:moveTo>
                  <a:pt x="0" y="0"/>
                </a:moveTo>
                <a:lnTo>
                  <a:pt x="0" y="277367"/>
                </a:lnTo>
                <a:lnTo>
                  <a:pt x="1520952" y="277367"/>
                </a:lnTo>
                <a:lnTo>
                  <a:pt x="1520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37"/>
          <p:cNvSpPr/>
          <p:nvPr/>
        </p:nvSpPr>
        <p:spPr>
          <a:xfrm>
            <a:off x="3102864" y="2662428"/>
            <a:ext cx="1548384" cy="301752"/>
          </a:xfrm>
          <a:custGeom>
            <a:avLst/>
            <a:gdLst/>
            <a:ahLst/>
            <a:cxnLst/>
            <a:rect l="l" t="t" r="r" b="b"/>
            <a:pathLst>
              <a:path w="1548384" h="301752">
                <a:moveTo>
                  <a:pt x="15240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289559"/>
                </a:lnTo>
                <a:lnTo>
                  <a:pt x="15240" y="24383"/>
                </a:lnTo>
                <a:lnTo>
                  <a:pt x="1520951" y="24384"/>
                </a:lnTo>
                <a:lnTo>
                  <a:pt x="1520952" y="289559"/>
                </a:lnTo>
                <a:lnTo>
                  <a:pt x="0" y="295655"/>
                </a:lnTo>
                <a:lnTo>
                  <a:pt x="6096" y="301751"/>
                </a:lnTo>
                <a:lnTo>
                  <a:pt x="1542288" y="301751"/>
                </a:lnTo>
                <a:lnTo>
                  <a:pt x="1548384" y="295655"/>
                </a:lnTo>
                <a:lnTo>
                  <a:pt x="1548384" y="289559"/>
                </a:lnTo>
                <a:lnTo>
                  <a:pt x="1536192" y="277367"/>
                </a:lnTo>
                <a:lnTo>
                  <a:pt x="1536192" y="24383"/>
                </a:lnTo>
                <a:lnTo>
                  <a:pt x="1520952" y="12191"/>
                </a:lnTo>
                <a:lnTo>
                  <a:pt x="27432" y="12191"/>
                </a:lnTo>
                <a:lnTo>
                  <a:pt x="1548384" y="12191"/>
                </a:lnTo>
                <a:lnTo>
                  <a:pt x="1548384" y="6095"/>
                </a:lnTo>
                <a:lnTo>
                  <a:pt x="1542288" y="0"/>
                </a:lnTo>
                <a:lnTo>
                  <a:pt x="15240" y="0"/>
                </a:lnTo>
                <a:close/>
              </a:path>
              <a:path w="1548384" h="301752">
                <a:moveTo>
                  <a:pt x="27432" y="289559"/>
                </a:moveTo>
                <a:lnTo>
                  <a:pt x="15240" y="277367"/>
                </a:lnTo>
                <a:lnTo>
                  <a:pt x="0" y="289559"/>
                </a:lnTo>
                <a:lnTo>
                  <a:pt x="0" y="295655"/>
                </a:lnTo>
                <a:lnTo>
                  <a:pt x="1520952" y="289559"/>
                </a:lnTo>
                <a:lnTo>
                  <a:pt x="27432" y="289559"/>
                </a:lnTo>
                <a:close/>
              </a:path>
              <a:path w="1548384" h="301752">
                <a:moveTo>
                  <a:pt x="1520952" y="289559"/>
                </a:moveTo>
                <a:lnTo>
                  <a:pt x="1520952" y="277368"/>
                </a:lnTo>
                <a:lnTo>
                  <a:pt x="27432" y="277367"/>
                </a:lnTo>
                <a:lnTo>
                  <a:pt x="27431" y="24384"/>
                </a:lnTo>
                <a:lnTo>
                  <a:pt x="15240" y="24383"/>
                </a:lnTo>
                <a:lnTo>
                  <a:pt x="0" y="289559"/>
                </a:lnTo>
                <a:lnTo>
                  <a:pt x="15240" y="277367"/>
                </a:lnTo>
                <a:lnTo>
                  <a:pt x="27432" y="289559"/>
                </a:lnTo>
                <a:lnTo>
                  <a:pt x="1520952" y="289559"/>
                </a:lnTo>
                <a:close/>
              </a:path>
              <a:path w="1548384" h="301752">
                <a:moveTo>
                  <a:pt x="27432" y="12191"/>
                </a:moveTo>
                <a:lnTo>
                  <a:pt x="1520952" y="12191"/>
                </a:lnTo>
                <a:lnTo>
                  <a:pt x="1536192" y="24383"/>
                </a:lnTo>
                <a:lnTo>
                  <a:pt x="1536192" y="277367"/>
                </a:lnTo>
                <a:lnTo>
                  <a:pt x="1548384" y="289559"/>
                </a:lnTo>
                <a:lnTo>
                  <a:pt x="1548384" y="12191"/>
                </a:lnTo>
                <a:lnTo>
                  <a:pt x="27432" y="12191"/>
                </a:lnTo>
                <a:close/>
              </a:path>
            </a:pathLst>
          </a:custGeom>
          <a:solidFill>
            <a:srgbClr val="DB202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38"/>
          <p:cNvSpPr/>
          <p:nvPr/>
        </p:nvSpPr>
        <p:spPr>
          <a:xfrm>
            <a:off x="5209032" y="3662172"/>
            <a:ext cx="1520952" cy="277367"/>
          </a:xfrm>
          <a:custGeom>
            <a:avLst/>
            <a:gdLst/>
            <a:ahLst/>
            <a:cxnLst/>
            <a:rect l="l" t="t" r="r" b="b"/>
            <a:pathLst>
              <a:path w="1520952" h="277367">
                <a:moveTo>
                  <a:pt x="0" y="0"/>
                </a:moveTo>
                <a:lnTo>
                  <a:pt x="0" y="277367"/>
                </a:lnTo>
                <a:lnTo>
                  <a:pt x="1520952" y="277367"/>
                </a:lnTo>
                <a:lnTo>
                  <a:pt x="1520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9"/>
          <p:cNvSpPr/>
          <p:nvPr/>
        </p:nvSpPr>
        <p:spPr>
          <a:xfrm>
            <a:off x="5196840" y="3649979"/>
            <a:ext cx="1545336" cy="301752"/>
          </a:xfrm>
          <a:custGeom>
            <a:avLst/>
            <a:gdLst/>
            <a:ahLst/>
            <a:cxnLst/>
            <a:rect l="l" t="t" r="r" b="b"/>
            <a:pathLst>
              <a:path w="1545336" h="301751">
                <a:moveTo>
                  <a:pt x="12191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289560"/>
                </a:lnTo>
                <a:lnTo>
                  <a:pt x="12192" y="24384"/>
                </a:lnTo>
                <a:lnTo>
                  <a:pt x="1520952" y="24384"/>
                </a:lnTo>
                <a:lnTo>
                  <a:pt x="1520952" y="289560"/>
                </a:lnTo>
                <a:lnTo>
                  <a:pt x="0" y="295656"/>
                </a:lnTo>
                <a:lnTo>
                  <a:pt x="6096" y="301752"/>
                </a:lnTo>
                <a:lnTo>
                  <a:pt x="1539240" y="301752"/>
                </a:lnTo>
                <a:lnTo>
                  <a:pt x="1545336" y="295656"/>
                </a:lnTo>
                <a:lnTo>
                  <a:pt x="1545336" y="289560"/>
                </a:lnTo>
                <a:lnTo>
                  <a:pt x="1533144" y="277368"/>
                </a:lnTo>
                <a:lnTo>
                  <a:pt x="1533144" y="24384"/>
                </a:lnTo>
                <a:lnTo>
                  <a:pt x="1520952" y="12192"/>
                </a:lnTo>
                <a:lnTo>
                  <a:pt x="24384" y="12192"/>
                </a:lnTo>
                <a:lnTo>
                  <a:pt x="1545336" y="12192"/>
                </a:lnTo>
                <a:lnTo>
                  <a:pt x="1545336" y="6096"/>
                </a:lnTo>
                <a:lnTo>
                  <a:pt x="1539240" y="0"/>
                </a:lnTo>
                <a:lnTo>
                  <a:pt x="12191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40"/>
          <p:cNvSpPr/>
          <p:nvPr/>
        </p:nvSpPr>
        <p:spPr>
          <a:xfrm>
            <a:off x="5196840" y="3927348"/>
            <a:ext cx="1520952" cy="18288"/>
          </a:xfrm>
          <a:custGeom>
            <a:avLst/>
            <a:gdLst/>
            <a:ahLst/>
            <a:cxnLst/>
            <a:rect l="l" t="t" r="r" b="b"/>
            <a:pathLst>
              <a:path w="1520952" h="18287">
                <a:moveTo>
                  <a:pt x="24384" y="12192"/>
                </a:moveTo>
                <a:lnTo>
                  <a:pt x="12192" y="0"/>
                </a:lnTo>
                <a:lnTo>
                  <a:pt x="0" y="12192"/>
                </a:lnTo>
                <a:lnTo>
                  <a:pt x="0" y="18288"/>
                </a:lnTo>
                <a:lnTo>
                  <a:pt x="1520952" y="12191"/>
                </a:lnTo>
                <a:lnTo>
                  <a:pt x="24384" y="12192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41"/>
          <p:cNvSpPr/>
          <p:nvPr/>
        </p:nvSpPr>
        <p:spPr>
          <a:xfrm>
            <a:off x="5196840" y="3674364"/>
            <a:ext cx="1520952" cy="265176"/>
          </a:xfrm>
          <a:custGeom>
            <a:avLst/>
            <a:gdLst/>
            <a:ahLst/>
            <a:cxnLst/>
            <a:rect l="l" t="t" r="r" b="b"/>
            <a:pathLst>
              <a:path w="1520952" h="265175">
                <a:moveTo>
                  <a:pt x="1520952" y="265175"/>
                </a:moveTo>
                <a:lnTo>
                  <a:pt x="1520952" y="252984"/>
                </a:lnTo>
                <a:lnTo>
                  <a:pt x="24384" y="252983"/>
                </a:lnTo>
                <a:lnTo>
                  <a:pt x="24384" y="0"/>
                </a:lnTo>
                <a:lnTo>
                  <a:pt x="12192" y="0"/>
                </a:lnTo>
                <a:lnTo>
                  <a:pt x="0" y="265175"/>
                </a:lnTo>
                <a:lnTo>
                  <a:pt x="12192" y="252983"/>
                </a:lnTo>
                <a:lnTo>
                  <a:pt x="24384" y="265175"/>
                </a:lnTo>
                <a:lnTo>
                  <a:pt x="1520952" y="265175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42"/>
          <p:cNvSpPr/>
          <p:nvPr/>
        </p:nvSpPr>
        <p:spPr>
          <a:xfrm>
            <a:off x="5221224" y="3662172"/>
            <a:ext cx="1520952" cy="277368"/>
          </a:xfrm>
          <a:custGeom>
            <a:avLst/>
            <a:gdLst/>
            <a:ahLst/>
            <a:cxnLst/>
            <a:rect l="l" t="t" r="r" b="b"/>
            <a:pathLst>
              <a:path w="1520952" h="277367">
                <a:moveTo>
                  <a:pt x="0" y="0"/>
                </a:moveTo>
                <a:lnTo>
                  <a:pt x="1496567" y="0"/>
                </a:lnTo>
                <a:lnTo>
                  <a:pt x="1508759" y="12191"/>
                </a:lnTo>
                <a:lnTo>
                  <a:pt x="1508759" y="265175"/>
                </a:lnTo>
                <a:lnTo>
                  <a:pt x="1520952" y="277367"/>
                </a:lnTo>
                <a:lnTo>
                  <a:pt x="1520952" y="0"/>
                </a:lnTo>
                <a:lnTo>
                  <a:pt x="0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43"/>
          <p:cNvSpPr/>
          <p:nvPr/>
        </p:nvSpPr>
        <p:spPr>
          <a:xfrm>
            <a:off x="5114544" y="4232148"/>
            <a:ext cx="1709927" cy="1054608"/>
          </a:xfrm>
          <a:custGeom>
            <a:avLst/>
            <a:gdLst/>
            <a:ahLst/>
            <a:cxnLst/>
            <a:rect l="l" t="t" r="r" b="b"/>
            <a:pathLst>
              <a:path w="1709927" h="1054608">
                <a:moveTo>
                  <a:pt x="0" y="0"/>
                </a:moveTo>
                <a:lnTo>
                  <a:pt x="0" y="1054608"/>
                </a:lnTo>
                <a:lnTo>
                  <a:pt x="1709927" y="1054608"/>
                </a:lnTo>
                <a:lnTo>
                  <a:pt x="170992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44"/>
          <p:cNvSpPr/>
          <p:nvPr/>
        </p:nvSpPr>
        <p:spPr>
          <a:xfrm>
            <a:off x="5099304" y="4219956"/>
            <a:ext cx="1737360" cy="1078992"/>
          </a:xfrm>
          <a:custGeom>
            <a:avLst/>
            <a:gdLst/>
            <a:ahLst/>
            <a:cxnLst/>
            <a:rect l="l" t="t" r="r" b="b"/>
            <a:pathLst>
              <a:path w="1737359" h="1078992">
                <a:moveTo>
                  <a:pt x="15240" y="0"/>
                </a:moveTo>
                <a:lnTo>
                  <a:pt x="6095" y="0"/>
                </a:lnTo>
                <a:lnTo>
                  <a:pt x="0" y="6096"/>
                </a:lnTo>
                <a:lnTo>
                  <a:pt x="0" y="1066800"/>
                </a:lnTo>
                <a:lnTo>
                  <a:pt x="15240" y="27432"/>
                </a:lnTo>
                <a:lnTo>
                  <a:pt x="1712976" y="27431"/>
                </a:lnTo>
                <a:lnTo>
                  <a:pt x="1712976" y="1066800"/>
                </a:lnTo>
                <a:lnTo>
                  <a:pt x="0" y="1072896"/>
                </a:lnTo>
                <a:lnTo>
                  <a:pt x="6096" y="1078992"/>
                </a:lnTo>
                <a:lnTo>
                  <a:pt x="1734312" y="1078992"/>
                </a:lnTo>
                <a:lnTo>
                  <a:pt x="1737360" y="1072896"/>
                </a:lnTo>
                <a:lnTo>
                  <a:pt x="1737360" y="1066800"/>
                </a:lnTo>
                <a:lnTo>
                  <a:pt x="1725168" y="1051560"/>
                </a:lnTo>
                <a:lnTo>
                  <a:pt x="1725168" y="27432"/>
                </a:lnTo>
                <a:lnTo>
                  <a:pt x="1712976" y="12192"/>
                </a:lnTo>
                <a:lnTo>
                  <a:pt x="27432" y="12192"/>
                </a:lnTo>
                <a:lnTo>
                  <a:pt x="1737360" y="12192"/>
                </a:lnTo>
                <a:lnTo>
                  <a:pt x="1737360" y="6096"/>
                </a:lnTo>
                <a:lnTo>
                  <a:pt x="1734312" y="0"/>
                </a:lnTo>
                <a:lnTo>
                  <a:pt x="15240" y="0"/>
                </a:lnTo>
                <a:close/>
              </a:path>
              <a:path w="1737359" h="1078992">
                <a:moveTo>
                  <a:pt x="27432" y="1066800"/>
                </a:moveTo>
                <a:lnTo>
                  <a:pt x="15240" y="1051560"/>
                </a:lnTo>
                <a:lnTo>
                  <a:pt x="0" y="1066800"/>
                </a:lnTo>
                <a:lnTo>
                  <a:pt x="0" y="1072896"/>
                </a:lnTo>
                <a:lnTo>
                  <a:pt x="1712976" y="1066800"/>
                </a:lnTo>
                <a:lnTo>
                  <a:pt x="27432" y="1066800"/>
                </a:lnTo>
                <a:close/>
              </a:path>
              <a:path w="1737359" h="1078992">
                <a:moveTo>
                  <a:pt x="1712976" y="1066800"/>
                </a:moveTo>
                <a:lnTo>
                  <a:pt x="1712975" y="1051559"/>
                </a:lnTo>
                <a:lnTo>
                  <a:pt x="27431" y="1051559"/>
                </a:lnTo>
                <a:lnTo>
                  <a:pt x="27431" y="27431"/>
                </a:lnTo>
                <a:lnTo>
                  <a:pt x="15240" y="27432"/>
                </a:lnTo>
                <a:lnTo>
                  <a:pt x="0" y="1066800"/>
                </a:lnTo>
                <a:lnTo>
                  <a:pt x="15240" y="1051560"/>
                </a:lnTo>
                <a:lnTo>
                  <a:pt x="27432" y="1066800"/>
                </a:lnTo>
                <a:lnTo>
                  <a:pt x="1712976" y="1066800"/>
                </a:lnTo>
                <a:close/>
              </a:path>
              <a:path w="1737359" h="1078992">
                <a:moveTo>
                  <a:pt x="27432" y="12192"/>
                </a:moveTo>
                <a:lnTo>
                  <a:pt x="1712976" y="12192"/>
                </a:lnTo>
                <a:lnTo>
                  <a:pt x="1725168" y="27432"/>
                </a:lnTo>
                <a:lnTo>
                  <a:pt x="1725168" y="1051560"/>
                </a:lnTo>
                <a:lnTo>
                  <a:pt x="1737360" y="1066800"/>
                </a:lnTo>
                <a:lnTo>
                  <a:pt x="1737360" y="12192"/>
                </a:lnTo>
                <a:lnTo>
                  <a:pt x="27432" y="1219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45"/>
          <p:cNvSpPr/>
          <p:nvPr/>
        </p:nvSpPr>
        <p:spPr>
          <a:xfrm>
            <a:off x="5099304" y="4622292"/>
            <a:ext cx="1737360" cy="304800"/>
          </a:xfrm>
          <a:custGeom>
            <a:avLst/>
            <a:gdLst/>
            <a:ahLst/>
            <a:cxnLst/>
            <a:rect l="l" t="t" r="r" b="b"/>
            <a:pathLst>
              <a:path w="1737359" h="304800">
                <a:moveTo>
                  <a:pt x="15240" y="0"/>
                </a:moveTo>
                <a:lnTo>
                  <a:pt x="6095" y="0"/>
                </a:lnTo>
                <a:lnTo>
                  <a:pt x="0" y="6095"/>
                </a:lnTo>
                <a:lnTo>
                  <a:pt x="0" y="289559"/>
                </a:lnTo>
                <a:lnTo>
                  <a:pt x="15240" y="27431"/>
                </a:lnTo>
                <a:lnTo>
                  <a:pt x="1712975" y="27432"/>
                </a:lnTo>
                <a:lnTo>
                  <a:pt x="1712976" y="289559"/>
                </a:lnTo>
                <a:lnTo>
                  <a:pt x="0" y="298703"/>
                </a:lnTo>
                <a:lnTo>
                  <a:pt x="6096" y="304799"/>
                </a:lnTo>
                <a:lnTo>
                  <a:pt x="1734312" y="304799"/>
                </a:lnTo>
                <a:lnTo>
                  <a:pt x="1737360" y="298703"/>
                </a:lnTo>
                <a:lnTo>
                  <a:pt x="1737360" y="289559"/>
                </a:lnTo>
                <a:lnTo>
                  <a:pt x="1725168" y="277367"/>
                </a:lnTo>
                <a:lnTo>
                  <a:pt x="1725168" y="27431"/>
                </a:lnTo>
                <a:lnTo>
                  <a:pt x="1712976" y="15239"/>
                </a:lnTo>
                <a:lnTo>
                  <a:pt x="27432" y="15239"/>
                </a:lnTo>
                <a:lnTo>
                  <a:pt x="1737360" y="15239"/>
                </a:lnTo>
                <a:lnTo>
                  <a:pt x="1737360" y="6095"/>
                </a:lnTo>
                <a:lnTo>
                  <a:pt x="1734312" y="0"/>
                </a:lnTo>
                <a:lnTo>
                  <a:pt x="15240" y="0"/>
                </a:lnTo>
                <a:close/>
              </a:path>
              <a:path w="1737359" h="304800">
                <a:moveTo>
                  <a:pt x="27432" y="289559"/>
                </a:moveTo>
                <a:lnTo>
                  <a:pt x="15240" y="277367"/>
                </a:lnTo>
                <a:lnTo>
                  <a:pt x="0" y="289559"/>
                </a:lnTo>
                <a:lnTo>
                  <a:pt x="0" y="298703"/>
                </a:lnTo>
                <a:lnTo>
                  <a:pt x="1712976" y="289559"/>
                </a:lnTo>
                <a:lnTo>
                  <a:pt x="27432" y="289559"/>
                </a:lnTo>
                <a:close/>
              </a:path>
              <a:path w="1737359" h="304800">
                <a:moveTo>
                  <a:pt x="1712976" y="289559"/>
                </a:moveTo>
                <a:lnTo>
                  <a:pt x="1712975" y="277367"/>
                </a:lnTo>
                <a:lnTo>
                  <a:pt x="27431" y="277367"/>
                </a:lnTo>
                <a:lnTo>
                  <a:pt x="27431" y="27432"/>
                </a:lnTo>
                <a:lnTo>
                  <a:pt x="15240" y="27431"/>
                </a:lnTo>
                <a:lnTo>
                  <a:pt x="0" y="289559"/>
                </a:lnTo>
                <a:lnTo>
                  <a:pt x="15240" y="277367"/>
                </a:lnTo>
                <a:lnTo>
                  <a:pt x="27432" y="289559"/>
                </a:lnTo>
                <a:lnTo>
                  <a:pt x="1712976" y="289559"/>
                </a:lnTo>
                <a:close/>
              </a:path>
              <a:path w="1737359" h="304800">
                <a:moveTo>
                  <a:pt x="27432" y="15239"/>
                </a:moveTo>
                <a:lnTo>
                  <a:pt x="1712976" y="15239"/>
                </a:lnTo>
                <a:lnTo>
                  <a:pt x="1725168" y="27431"/>
                </a:lnTo>
                <a:lnTo>
                  <a:pt x="1725168" y="277367"/>
                </a:lnTo>
                <a:lnTo>
                  <a:pt x="1737360" y="289559"/>
                </a:lnTo>
                <a:lnTo>
                  <a:pt x="1737360" y="15239"/>
                </a:lnTo>
                <a:lnTo>
                  <a:pt x="27432" y="1523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16"/>
          <p:cNvSpPr txBox="1"/>
          <p:nvPr/>
        </p:nvSpPr>
        <p:spPr>
          <a:xfrm>
            <a:off x="1857356" y="214290"/>
            <a:ext cx="4562985" cy="5715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ctr">
              <a:lnSpc>
                <a:spcPts val="2305"/>
              </a:lnSpc>
              <a:spcBef>
                <a:spcPts val="115"/>
              </a:spcBef>
            </a:pPr>
            <a:r>
              <a:rPr sz="3600" b="1" spc="-25" dirty="0" smtClean="0">
                <a:cs typeface="Arial"/>
              </a:rPr>
              <a:t>T</a:t>
            </a:r>
            <a:r>
              <a:rPr sz="3600" b="1" spc="0" dirty="0" smtClean="0">
                <a:cs typeface="Arial"/>
              </a:rPr>
              <a:t>he</a:t>
            </a:r>
            <a:r>
              <a:rPr sz="3600" b="1" spc="29" dirty="0" smtClean="0">
                <a:cs typeface="Arial"/>
              </a:rPr>
              <a:t> </a:t>
            </a:r>
            <a:r>
              <a:rPr sz="3600" b="1" spc="0" dirty="0" smtClean="0">
                <a:cs typeface="Arial"/>
              </a:rPr>
              <a:t>P</a:t>
            </a:r>
            <a:r>
              <a:rPr sz="3600" b="1" spc="-75" dirty="0" smtClean="0">
                <a:cs typeface="Arial"/>
              </a:rPr>
              <a:t>y</a:t>
            </a:r>
            <a:r>
              <a:rPr sz="3600" b="1" spc="0" dirty="0" smtClean="0">
                <a:cs typeface="Arial"/>
              </a:rPr>
              <a:t>thon</a:t>
            </a:r>
            <a:r>
              <a:rPr sz="3600" b="1" spc="50" dirty="0" smtClean="0">
                <a:cs typeface="Arial"/>
              </a:rPr>
              <a:t> </a:t>
            </a:r>
            <a:r>
              <a:rPr sz="3600" b="1" spc="0" dirty="0" smtClean="0">
                <a:cs typeface="Arial"/>
              </a:rPr>
              <a:t>Interpreter</a:t>
            </a:r>
            <a:endParaRPr sz="3600">
              <a:cs typeface="Arial"/>
            </a:endParaRPr>
          </a:p>
        </p:txBody>
      </p:sp>
      <p:sp>
        <p:nvSpPr>
          <p:cNvPr id="38" name="object 15"/>
          <p:cNvSpPr txBox="1"/>
          <p:nvPr/>
        </p:nvSpPr>
        <p:spPr>
          <a:xfrm>
            <a:off x="322580" y="563228"/>
            <a:ext cx="8059420" cy="16465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endParaRPr sz="1850">
              <a:latin typeface="Wingdings 3"/>
              <a:cs typeface="Wingdings 3"/>
            </a:endParaRPr>
          </a:p>
        </p:txBody>
      </p:sp>
      <p:sp>
        <p:nvSpPr>
          <p:cNvPr id="39" name="object 14"/>
          <p:cNvSpPr txBox="1"/>
          <p:nvPr/>
        </p:nvSpPr>
        <p:spPr>
          <a:xfrm>
            <a:off x="381000" y="533399"/>
            <a:ext cx="7190740" cy="12192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225"/>
              </a:spcBef>
            </a:pPr>
            <a:endParaRPr sz="2000" smtClean="0">
              <a:cs typeface="Arial"/>
            </a:endParaRPr>
          </a:p>
        </p:txBody>
      </p:sp>
      <p:sp>
        <p:nvSpPr>
          <p:cNvPr id="40" name="object 13"/>
          <p:cNvSpPr txBox="1"/>
          <p:nvPr/>
        </p:nvSpPr>
        <p:spPr>
          <a:xfrm>
            <a:off x="322580" y="1508108"/>
            <a:ext cx="249818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endParaRPr sz="1850">
              <a:latin typeface="Wingdings 3"/>
              <a:cs typeface="Wingdings 3"/>
            </a:endParaRPr>
          </a:p>
        </p:txBody>
      </p:sp>
      <p:sp>
        <p:nvSpPr>
          <p:cNvPr id="41" name="object 12"/>
          <p:cNvSpPr txBox="1"/>
          <p:nvPr/>
        </p:nvSpPr>
        <p:spPr>
          <a:xfrm>
            <a:off x="715772" y="2342052"/>
            <a:ext cx="1234800" cy="3758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sz="1250" spc="-9" dirty="0" smtClean="0">
                <a:latin typeface="Arial"/>
                <a:cs typeface="Arial"/>
              </a:rPr>
              <a:t>So</a:t>
            </a:r>
            <a:r>
              <a:rPr sz="1250" spc="-34" dirty="0" smtClean="0">
                <a:latin typeface="Arial"/>
                <a:cs typeface="Arial"/>
              </a:rPr>
              <a:t>u</a:t>
            </a:r>
            <a:r>
              <a:rPr sz="1250" spc="9" dirty="0" smtClean="0">
                <a:latin typeface="Arial"/>
                <a:cs typeface="Arial"/>
              </a:rPr>
              <a:t>rc</a:t>
            </a:r>
            <a:r>
              <a:rPr sz="1250" spc="0" dirty="0" smtClean="0">
                <a:latin typeface="Arial"/>
                <a:cs typeface="Arial"/>
              </a:rPr>
              <a:t>e</a:t>
            </a:r>
            <a:r>
              <a:rPr sz="1250" spc="19" dirty="0" smtClean="0">
                <a:latin typeface="Arial"/>
                <a:cs typeface="Arial"/>
              </a:rPr>
              <a:t> </a:t>
            </a:r>
            <a:r>
              <a:rPr sz="1250" spc="9" dirty="0" smtClean="0">
                <a:latin typeface="Arial"/>
                <a:cs typeface="Arial"/>
              </a:rPr>
              <a:t>c</a:t>
            </a:r>
            <a:r>
              <a:rPr sz="1250" spc="-9" dirty="0" smtClean="0">
                <a:latin typeface="Arial"/>
                <a:cs typeface="Arial"/>
              </a:rPr>
              <a:t>od</a:t>
            </a:r>
            <a:r>
              <a:rPr sz="1250" spc="0" dirty="0" smtClean="0">
                <a:latin typeface="Arial"/>
                <a:cs typeface="Arial"/>
              </a:rPr>
              <a:t>e</a:t>
            </a:r>
            <a:r>
              <a:rPr sz="1250" spc="7" dirty="0" smtClean="0">
                <a:latin typeface="Arial"/>
                <a:cs typeface="Arial"/>
              </a:rPr>
              <a:t> </a:t>
            </a:r>
            <a:r>
              <a:rPr sz="1250" spc="4" dirty="0" smtClean="0">
                <a:latin typeface="Arial"/>
                <a:cs typeface="Arial"/>
              </a:rPr>
              <a:t>f</a:t>
            </a:r>
            <a:r>
              <a:rPr sz="1250" spc="-19" dirty="0" smtClean="0">
                <a:latin typeface="Arial"/>
                <a:cs typeface="Arial"/>
              </a:rPr>
              <a:t>il</a:t>
            </a:r>
            <a:r>
              <a:rPr sz="1250" spc="-9" dirty="0" smtClean="0">
                <a:latin typeface="Arial"/>
                <a:cs typeface="Arial"/>
              </a:rPr>
              <a:t>e:</a:t>
            </a:r>
            <a:endParaRPr sz="1250">
              <a:latin typeface="Arial"/>
              <a:cs typeface="Arial"/>
            </a:endParaRPr>
          </a:p>
          <a:p>
            <a:pPr marL="12700" marR="26975">
              <a:lnSpc>
                <a:spcPct val="94401"/>
              </a:lnSpc>
              <a:spcBef>
                <a:spcPts val="15"/>
              </a:spcBef>
            </a:pPr>
            <a:r>
              <a:rPr sz="1250" spc="4" dirty="0" smtClean="0">
                <a:latin typeface="Courier New"/>
                <a:cs typeface="Courier New"/>
              </a:rPr>
              <a:t>h</a:t>
            </a:r>
            <a:r>
              <a:rPr sz="1250" spc="-20" dirty="0" smtClean="0">
                <a:latin typeface="Courier New"/>
                <a:cs typeface="Courier New"/>
              </a:rPr>
              <a:t>w</a:t>
            </a:r>
            <a:r>
              <a:rPr sz="1250" spc="4" dirty="0" smtClean="0">
                <a:latin typeface="Courier New"/>
                <a:cs typeface="Courier New"/>
              </a:rPr>
              <a:t>.</a:t>
            </a:r>
            <a:r>
              <a:rPr sz="1250" spc="-20" dirty="0" smtClean="0">
                <a:latin typeface="Courier New"/>
                <a:cs typeface="Courier New"/>
              </a:rPr>
              <a:t>p</a:t>
            </a:r>
            <a:r>
              <a:rPr sz="1250" spc="0" dirty="0" smtClean="0">
                <a:latin typeface="Courier New"/>
                <a:cs typeface="Courier New"/>
              </a:rPr>
              <a:t>y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42" name="object 11"/>
          <p:cNvSpPr txBox="1"/>
          <p:nvPr/>
        </p:nvSpPr>
        <p:spPr>
          <a:xfrm>
            <a:off x="3227324" y="2726100"/>
            <a:ext cx="1319201" cy="186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sz="1250" spc="-9" dirty="0" smtClean="0">
                <a:latin typeface="Arial"/>
                <a:cs typeface="Arial"/>
              </a:rPr>
              <a:t>P</a:t>
            </a:r>
            <a:r>
              <a:rPr sz="1250" spc="-34" dirty="0" smtClean="0">
                <a:latin typeface="Arial"/>
                <a:cs typeface="Arial"/>
              </a:rPr>
              <a:t>y</a:t>
            </a:r>
            <a:r>
              <a:rPr sz="1250" spc="4" dirty="0" smtClean="0">
                <a:latin typeface="Arial"/>
                <a:cs typeface="Arial"/>
              </a:rPr>
              <a:t>t</a:t>
            </a:r>
            <a:r>
              <a:rPr sz="1250" spc="-34" dirty="0" smtClean="0">
                <a:latin typeface="Arial"/>
                <a:cs typeface="Arial"/>
              </a:rPr>
              <a:t>h</a:t>
            </a:r>
            <a:r>
              <a:rPr sz="1250" spc="-9" dirty="0" smtClean="0">
                <a:latin typeface="Arial"/>
                <a:cs typeface="Arial"/>
              </a:rPr>
              <a:t>o</a:t>
            </a:r>
            <a:r>
              <a:rPr sz="1250" spc="0" dirty="0" smtClean="0">
                <a:latin typeface="Arial"/>
                <a:cs typeface="Arial"/>
              </a:rPr>
              <a:t>n</a:t>
            </a:r>
            <a:r>
              <a:rPr sz="1250" spc="88" dirty="0" smtClean="0">
                <a:latin typeface="Arial"/>
                <a:cs typeface="Arial"/>
              </a:rPr>
              <a:t> </a:t>
            </a:r>
            <a:r>
              <a:rPr sz="1250" spc="-19" dirty="0" smtClean="0">
                <a:latin typeface="Arial"/>
                <a:cs typeface="Arial"/>
              </a:rPr>
              <a:t>i</a:t>
            </a:r>
            <a:r>
              <a:rPr sz="1250" spc="-34" dirty="0" smtClean="0">
                <a:latin typeface="Arial"/>
                <a:cs typeface="Arial"/>
              </a:rPr>
              <a:t>n</a:t>
            </a:r>
            <a:r>
              <a:rPr sz="1250" spc="4" dirty="0" smtClean="0">
                <a:latin typeface="Arial"/>
                <a:cs typeface="Arial"/>
              </a:rPr>
              <a:t>t</a:t>
            </a:r>
            <a:r>
              <a:rPr sz="1250" spc="-9" dirty="0" smtClean="0">
                <a:latin typeface="Arial"/>
                <a:cs typeface="Arial"/>
              </a:rPr>
              <a:t>e</a:t>
            </a:r>
            <a:r>
              <a:rPr sz="1250" spc="4" dirty="0" smtClean="0">
                <a:latin typeface="Arial"/>
                <a:cs typeface="Arial"/>
              </a:rPr>
              <a:t>r</a:t>
            </a:r>
            <a:r>
              <a:rPr sz="1250" spc="-9" dirty="0" smtClean="0">
                <a:latin typeface="Arial"/>
                <a:cs typeface="Arial"/>
              </a:rPr>
              <a:t>p</a:t>
            </a:r>
            <a:r>
              <a:rPr sz="1250" spc="4" dirty="0" smtClean="0">
                <a:latin typeface="Arial"/>
                <a:cs typeface="Arial"/>
              </a:rPr>
              <a:t>r</a:t>
            </a:r>
            <a:r>
              <a:rPr sz="1250" spc="-9" dirty="0" smtClean="0">
                <a:latin typeface="Arial"/>
                <a:cs typeface="Arial"/>
              </a:rPr>
              <a:t>e</a:t>
            </a:r>
            <a:r>
              <a:rPr sz="1250" spc="4" dirty="0" smtClean="0">
                <a:latin typeface="Arial"/>
                <a:cs typeface="Arial"/>
              </a:rPr>
              <a:t>t</a:t>
            </a:r>
            <a:r>
              <a:rPr sz="1250" spc="-9" dirty="0" smtClean="0">
                <a:latin typeface="Arial"/>
                <a:cs typeface="Arial"/>
              </a:rPr>
              <a:t>e</a:t>
            </a:r>
            <a:r>
              <a:rPr sz="1250" spc="0" dirty="0" smtClean="0">
                <a:latin typeface="Arial"/>
                <a:cs typeface="Arial"/>
              </a:rPr>
              <a:t>r</a:t>
            </a:r>
            <a:endParaRPr sz="1250">
              <a:latin typeface="Arial"/>
              <a:cs typeface="Arial"/>
            </a:endParaRPr>
          </a:p>
        </p:txBody>
      </p:sp>
      <p:sp>
        <p:nvSpPr>
          <p:cNvPr id="43" name="object 10"/>
          <p:cNvSpPr txBox="1"/>
          <p:nvPr/>
        </p:nvSpPr>
        <p:spPr>
          <a:xfrm>
            <a:off x="715772" y="3006504"/>
            <a:ext cx="528166" cy="186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875" spc="4" baseline="4708" dirty="0" smtClean="0">
                <a:latin typeface="Courier New"/>
                <a:cs typeface="Courier New"/>
              </a:rPr>
              <a:t>p</a:t>
            </a:r>
            <a:r>
              <a:rPr sz="1875" spc="-19" baseline="4708" dirty="0" smtClean="0">
                <a:latin typeface="Courier New"/>
                <a:cs typeface="Courier New"/>
              </a:rPr>
              <a:t>r</a:t>
            </a:r>
            <a:r>
              <a:rPr sz="1875" spc="4" baseline="4708" dirty="0" smtClean="0">
                <a:latin typeface="Courier New"/>
                <a:cs typeface="Courier New"/>
              </a:rPr>
              <a:t>i</a:t>
            </a:r>
            <a:r>
              <a:rPr sz="1875" spc="-19" baseline="4708" dirty="0" smtClean="0">
                <a:latin typeface="Courier New"/>
                <a:cs typeface="Courier New"/>
              </a:rPr>
              <a:t>nt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44" name="object 9"/>
          <p:cNvSpPr txBox="1"/>
          <p:nvPr/>
        </p:nvSpPr>
        <p:spPr>
          <a:xfrm>
            <a:off x="1291841" y="3006504"/>
            <a:ext cx="625084" cy="186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875" spc="-19" baseline="4708" dirty="0" smtClean="0">
                <a:latin typeface="Courier New"/>
                <a:cs typeface="Courier New"/>
              </a:rPr>
              <a:t>"</a:t>
            </a:r>
            <a:r>
              <a:rPr sz="1875" spc="4" baseline="4708" dirty="0" smtClean="0">
                <a:latin typeface="Courier New"/>
                <a:cs typeface="Courier New"/>
              </a:rPr>
              <a:t>H</a:t>
            </a:r>
            <a:r>
              <a:rPr sz="1875" spc="-19" baseline="4708" dirty="0" smtClean="0">
                <a:latin typeface="Courier New"/>
                <a:cs typeface="Courier New"/>
              </a:rPr>
              <a:t>el</a:t>
            </a:r>
            <a:r>
              <a:rPr sz="1875" spc="4" baseline="4708" dirty="0" smtClean="0">
                <a:latin typeface="Courier New"/>
                <a:cs typeface="Courier New"/>
              </a:rPr>
              <a:t>l</a:t>
            </a:r>
            <a:r>
              <a:rPr sz="1875" spc="0" baseline="4708" dirty="0" smtClean="0">
                <a:latin typeface="Courier New"/>
                <a:cs typeface="Courier New"/>
              </a:rPr>
              <a:t>o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45" name="object 8"/>
          <p:cNvSpPr txBox="1"/>
          <p:nvPr/>
        </p:nvSpPr>
        <p:spPr>
          <a:xfrm>
            <a:off x="1962389" y="3006504"/>
            <a:ext cx="625084" cy="186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875" spc="-19" baseline="4708" dirty="0" smtClean="0">
                <a:latin typeface="Courier New"/>
                <a:cs typeface="Courier New"/>
              </a:rPr>
              <a:t>W</a:t>
            </a:r>
            <a:r>
              <a:rPr sz="1875" spc="4" baseline="4708" dirty="0" smtClean="0">
                <a:latin typeface="Courier New"/>
                <a:cs typeface="Courier New"/>
              </a:rPr>
              <a:t>o</a:t>
            </a:r>
            <a:r>
              <a:rPr sz="1875" spc="-19" baseline="4708" dirty="0" smtClean="0">
                <a:latin typeface="Courier New"/>
                <a:cs typeface="Courier New"/>
              </a:rPr>
              <a:t>rl</a:t>
            </a:r>
            <a:r>
              <a:rPr sz="1875" spc="4" baseline="4708" dirty="0" smtClean="0">
                <a:latin typeface="Courier New"/>
                <a:cs typeface="Courier New"/>
              </a:rPr>
              <a:t>d</a:t>
            </a:r>
            <a:r>
              <a:rPr sz="1875" spc="0" baseline="4708" dirty="0" smtClean="0">
                <a:latin typeface="Courier New"/>
                <a:cs typeface="Courier New"/>
              </a:rPr>
              <a:t>"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46" name="object 7"/>
          <p:cNvSpPr txBox="1"/>
          <p:nvPr/>
        </p:nvSpPr>
        <p:spPr>
          <a:xfrm>
            <a:off x="5784596" y="3713652"/>
            <a:ext cx="396469" cy="186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sz="1250" spc="-9" dirty="0" smtClean="0">
                <a:latin typeface="Arial"/>
                <a:cs typeface="Arial"/>
              </a:rPr>
              <a:t>PVM</a:t>
            </a:r>
            <a:endParaRPr sz="1250">
              <a:latin typeface="Arial"/>
              <a:cs typeface="Arial"/>
            </a:endParaRPr>
          </a:p>
        </p:txBody>
      </p:sp>
      <p:sp>
        <p:nvSpPr>
          <p:cNvPr id="47" name="object 6"/>
          <p:cNvSpPr txBox="1"/>
          <p:nvPr/>
        </p:nvSpPr>
        <p:spPr>
          <a:xfrm>
            <a:off x="5181092" y="4283628"/>
            <a:ext cx="1563387" cy="186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395"/>
              </a:lnSpc>
              <a:spcBef>
                <a:spcPts val="69"/>
              </a:spcBef>
            </a:pPr>
            <a:r>
              <a:rPr sz="1250" spc="-9" dirty="0" smtClean="0">
                <a:latin typeface="Arial"/>
                <a:cs typeface="Arial"/>
              </a:rPr>
              <a:t>R</a:t>
            </a:r>
            <a:r>
              <a:rPr sz="1250" spc="-34" dirty="0" smtClean="0">
                <a:latin typeface="Arial"/>
                <a:cs typeface="Arial"/>
              </a:rPr>
              <a:t>un</a:t>
            </a:r>
            <a:r>
              <a:rPr sz="1250" spc="4" dirty="0" smtClean="0">
                <a:latin typeface="Arial"/>
                <a:cs typeface="Arial"/>
              </a:rPr>
              <a:t>t</a:t>
            </a:r>
            <a:r>
              <a:rPr sz="1250" spc="-19" dirty="0" smtClean="0">
                <a:latin typeface="Arial"/>
                <a:cs typeface="Arial"/>
              </a:rPr>
              <a:t>i</a:t>
            </a:r>
            <a:r>
              <a:rPr sz="1250" spc="19" dirty="0" smtClean="0">
                <a:latin typeface="Arial"/>
                <a:cs typeface="Arial"/>
              </a:rPr>
              <a:t>m</a:t>
            </a:r>
            <a:r>
              <a:rPr sz="1250" spc="0" dirty="0" smtClean="0">
                <a:latin typeface="Arial"/>
                <a:cs typeface="Arial"/>
              </a:rPr>
              <a:t>e</a:t>
            </a:r>
            <a:r>
              <a:rPr sz="1250" spc="74" dirty="0" smtClean="0">
                <a:latin typeface="Arial"/>
                <a:cs typeface="Arial"/>
              </a:rPr>
              <a:t> </a:t>
            </a:r>
            <a:r>
              <a:rPr sz="1250" spc="-9" dirty="0" smtClean="0">
                <a:latin typeface="Arial"/>
                <a:cs typeface="Arial"/>
              </a:rPr>
              <a:t>e</a:t>
            </a:r>
            <a:r>
              <a:rPr sz="1250" spc="-34" dirty="0" smtClean="0">
                <a:latin typeface="Arial"/>
                <a:cs typeface="Arial"/>
              </a:rPr>
              <a:t>n</a:t>
            </a:r>
            <a:r>
              <a:rPr sz="1250" spc="9" dirty="0" smtClean="0">
                <a:latin typeface="Arial"/>
                <a:cs typeface="Arial"/>
              </a:rPr>
              <a:t>v</a:t>
            </a:r>
            <a:r>
              <a:rPr sz="1250" spc="-19" dirty="0" smtClean="0">
                <a:latin typeface="Arial"/>
                <a:cs typeface="Arial"/>
              </a:rPr>
              <a:t>i</a:t>
            </a:r>
            <a:r>
              <a:rPr sz="1250" spc="9" dirty="0" smtClean="0">
                <a:latin typeface="Arial"/>
                <a:cs typeface="Arial"/>
              </a:rPr>
              <a:t>r</a:t>
            </a:r>
            <a:r>
              <a:rPr sz="1250" spc="-9" dirty="0" smtClean="0">
                <a:latin typeface="Arial"/>
                <a:cs typeface="Arial"/>
              </a:rPr>
              <a:t>o</a:t>
            </a:r>
            <a:r>
              <a:rPr sz="1250" spc="-34" dirty="0" smtClean="0">
                <a:latin typeface="Arial"/>
                <a:cs typeface="Arial"/>
              </a:rPr>
              <a:t>n</a:t>
            </a:r>
            <a:r>
              <a:rPr sz="1250" spc="19" dirty="0" smtClean="0">
                <a:latin typeface="Arial"/>
                <a:cs typeface="Arial"/>
              </a:rPr>
              <a:t>m</a:t>
            </a:r>
            <a:r>
              <a:rPr sz="1250" spc="-9" dirty="0" smtClean="0">
                <a:latin typeface="Arial"/>
                <a:cs typeface="Arial"/>
              </a:rPr>
              <a:t>e</a:t>
            </a:r>
            <a:r>
              <a:rPr sz="1250" spc="-34" dirty="0" smtClean="0">
                <a:latin typeface="Arial"/>
                <a:cs typeface="Arial"/>
              </a:rPr>
              <a:t>n</a:t>
            </a:r>
            <a:r>
              <a:rPr sz="1250" spc="0" dirty="0" smtClean="0">
                <a:latin typeface="Arial"/>
                <a:cs typeface="Arial"/>
              </a:rPr>
              <a:t>t</a:t>
            </a:r>
            <a:endParaRPr sz="1250">
              <a:latin typeface="Arial"/>
              <a:cs typeface="Arial"/>
            </a:endParaRPr>
          </a:p>
        </p:txBody>
      </p:sp>
      <p:sp>
        <p:nvSpPr>
          <p:cNvPr id="48" name="object 5"/>
          <p:cNvSpPr txBox="1"/>
          <p:nvPr/>
        </p:nvSpPr>
        <p:spPr>
          <a:xfrm>
            <a:off x="5181092" y="4685952"/>
            <a:ext cx="1101327" cy="1869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410"/>
              </a:lnSpc>
              <a:spcBef>
                <a:spcPts val="70"/>
              </a:spcBef>
            </a:pPr>
            <a:r>
              <a:rPr sz="1875" spc="4" baseline="4708" dirty="0" smtClean="0">
                <a:latin typeface="Courier New"/>
                <a:cs typeface="Courier New"/>
              </a:rPr>
              <a:t>H</a:t>
            </a:r>
            <a:r>
              <a:rPr sz="1875" spc="-19" baseline="4708" dirty="0" smtClean="0">
                <a:latin typeface="Courier New"/>
                <a:cs typeface="Courier New"/>
              </a:rPr>
              <a:t>e</a:t>
            </a:r>
            <a:r>
              <a:rPr sz="1875" spc="4" baseline="4708" dirty="0" smtClean="0">
                <a:latin typeface="Courier New"/>
                <a:cs typeface="Courier New"/>
              </a:rPr>
              <a:t>l</a:t>
            </a:r>
            <a:r>
              <a:rPr sz="1875" spc="-19" baseline="4708" dirty="0" smtClean="0">
                <a:latin typeface="Courier New"/>
                <a:cs typeface="Courier New"/>
              </a:rPr>
              <a:t>l</a:t>
            </a:r>
            <a:r>
              <a:rPr sz="1875" spc="0" baseline="4708" dirty="0" smtClean="0">
                <a:latin typeface="Courier New"/>
                <a:cs typeface="Courier New"/>
              </a:rPr>
              <a:t>o</a:t>
            </a:r>
            <a:r>
              <a:rPr sz="1875" spc="37" baseline="4708" dirty="0" smtClean="0">
                <a:latin typeface="Courier New"/>
                <a:cs typeface="Courier New"/>
              </a:rPr>
              <a:t> </a:t>
            </a:r>
            <a:r>
              <a:rPr sz="1875" spc="-19" baseline="4708" dirty="0" smtClean="0">
                <a:latin typeface="Courier New"/>
                <a:cs typeface="Courier New"/>
              </a:rPr>
              <a:t>W</a:t>
            </a:r>
            <a:r>
              <a:rPr sz="1875" spc="4" baseline="4708" dirty="0" smtClean="0">
                <a:latin typeface="Courier New"/>
                <a:cs typeface="Courier New"/>
              </a:rPr>
              <a:t>o</a:t>
            </a:r>
            <a:r>
              <a:rPr sz="1875" spc="-19" baseline="4708" dirty="0" smtClean="0">
                <a:latin typeface="Courier New"/>
                <a:cs typeface="Courier New"/>
              </a:rPr>
              <a:t>rld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50" name="object 3"/>
          <p:cNvSpPr txBox="1"/>
          <p:nvPr/>
        </p:nvSpPr>
        <p:spPr>
          <a:xfrm>
            <a:off x="1968500" y="5968065"/>
            <a:ext cx="4303246" cy="1168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endParaRPr sz="700">
              <a:latin typeface="Arial"/>
              <a:cs typeface="Arial"/>
            </a:endParaRPr>
          </a:p>
        </p:txBody>
      </p:sp>
      <p:sp>
        <p:nvSpPr>
          <p:cNvPr id="51" name="object 2"/>
          <p:cNvSpPr txBox="1"/>
          <p:nvPr/>
        </p:nvSpPr>
        <p:spPr>
          <a:xfrm>
            <a:off x="5209032" y="2287524"/>
            <a:ext cx="1520952" cy="10546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295">
              <a:lnSpc>
                <a:spcPct val="95825"/>
              </a:lnSpc>
              <a:spcBef>
                <a:spcPts val="385"/>
              </a:spcBef>
            </a:pPr>
            <a:r>
              <a:rPr sz="1250" spc="-9" dirty="0" smtClean="0">
                <a:latin typeface="Arial"/>
                <a:cs typeface="Arial"/>
              </a:rPr>
              <a:t>B</a:t>
            </a:r>
            <a:r>
              <a:rPr sz="1250" spc="-34" dirty="0" smtClean="0">
                <a:latin typeface="Arial"/>
                <a:cs typeface="Arial"/>
              </a:rPr>
              <a:t>y</a:t>
            </a:r>
            <a:r>
              <a:rPr sz="1250" spc="4" dirty="0" smtClean="0">
                <a:latin typeface="Arial"/>
                <a:cs typeface="Arial"/>
              </a:rPr>
              <a:t>t</a:t>
            </a:r>
            <a:r>
              <a:rPr sz="1250" spc="0" dirty="0" smtClean="0">
                <a:latin typeface="Arial"/>
                <a:cs typeface="Arial"/>
              </a:rPr>
              <a:t>e</a:t>
            </a:r>
            <a:r>
              <a:rPr sz="1250" spc="53" dirty="0" smtClean="0">
                <a:latin typeface="Arial"/>
                <a:cs typeface="Arial"/>
              </a:rPr>
              <a:t> </a:t>
            </a:r>
            <a:r>
              <a:rPr sz="1250" spc="14" dirty="0" smtClean="0">
                <a:latin typeface="Arial"/>
                <a:cs typeface="Arial"/>
              </a:rPr>
              <a:t>c</a:t>
            </a:r>
            <a:r>
              <a:rPr sz="1250" spc="-9" dirty="0" smtClean="0">
                <a:latin typeface="Arial"/>
                <a:cs typeface="Arial"/>
              </a:rPr>
              <a:t>od</a:t>
            </a:r>
            <a:r>
              <a:rPr sz="1250" spc="0" dirty="0" smtClean="0">
                <a:latin typeface="Arial"/>
                <a:cs typeface="Arial"/>
              </a:rPr>
              <a:t>e</a:t>
            </a:r>
            <a:r>
              <a:rPr sz="1250" spc="7" dirty="0" smtClean="0">
                <a:latin typeface="Arial"/>
                <a:cs typeface="Arial"/>
              </a:rPr>
              <a:t> </a:t>
            </a:r>
            <a:r>
              <a:rPr sz="1250" spc="4" dirty="0" smtClean="0">
                <a:latin typeface="Arial"/>
                <a:cs typeface="Arial"/>
              </a:rPr>
              <a:t>f</a:t>
            </a:r>
            <a:r>
              <a:rPr sz="1250" spc="-19" dirty="0" smtClean="0">
                <a:latin typeface="Arial"/>
                <a:cs typeface="Arial"/>
              </a:rPr>
              <a:t>il</a:t>
            </a:r>
            <a:r>
              <a:rPr sz="1250" spc="-9" dirty="0" smtClean="0">
                <a:latin typeface="Arial"/>
                <a:cs typeface="Arial"/>
              </a:rPr>
              <a:t>e</a:t>
            </a:r>
            <a:r>
              <a:rPr sz="1250" spc="0" dirty="0" smtClean="0">
                <a:latin typeface="Arial"/>
                <a:cs typeface="Arial"/>
              </a:rPr>
              <a:t>:</a:t>
            </a:r>
            <a:endParaRPr sz="1250">
              <a:latin typeface="Arial"/>
              <a:cs typeface="Arial"/>
            </a:endParaRPr>
          </a:p>
          <a:p>
            <a:pPr marL="82295">
              <a:lnSpc>
                <a:spcPct val="94401"/>
              </a:lnSpc>
              <a:spcBef>
                <a:spcPts val="85"/>
              </a:spcBef>
            </a:pPr>
            <a:r>
              <a:rPr sz="1250" spc="4" dirty="0" smtClean="0">
                <a:latin typeface="Courier New"/>
                <a:cs typeface="Courier New"/>
              </a:rPr>
              <a:t>h</a:t>
            </a:r>
            <a:r>
              <a:rPr sz="1250" spc="-19" dirty="0" smtClean="0">
                <a:latin typeface="Courier New"/>
                <a:cs typeface="Courier New"/>
              </a:rPr>
              <a:t>w</a:t>
            </a:r>
            <a:r>
              <a:rPr sz="1250" spc="4" dirty="0" smtClean="0">
                <a:latin typeface="Courier New"/>
                <a:cs typeface="Courier New"/>
              </a:rPr>
              <a:t>.</a:t>
            </a:r>
            <a:r>
              <a:rPr sz="1250" spc="-19" dirty="0" smtClean="0">
                <a:latin typeface="Courier New"/>
                <a:cs typeface="Courier New"/>
              </a:rPr>
              <a:t>py</a:t>
            </a:r>
            <a:r>
              <a:rPr sz="1250" spc="0" dirty="0" smtClean="0">
                <a:latin typeface="Courier New"/>
                <a:cs typeface="Courier New"/>
              </a:rPr>
              <a:t>c</a:t>
            </a:r>
            <a:endParaRPr sz="1250">
              <a:latin typeface="Courier New"/>
              <a:cs typeface="Courier New"/>
            </a:endParaRPr>
          </a:p>
          <a:p>
            <a:pPr marL="82295">
              <a:lnSpc>
                <a:spcPct val="94401"/>
              </a:lnSpc>
              <a:spcBef>
                <a:spcPts val="2304"/>
              </a:spcBef>
            </a:pPr>
            <a:r>
              <a:rPr sz="1250" spc="4" dirty="0" smtClean="0">
                <a:latin typeface="Courier New"/>
                <a:cs typeface="Courier New"/>
              </a:rPr>
              <a:t>1</a:t>
            </a:r>
            <a:r>
              <a:rPr sz="1250" spc="-19" dirty="0" smtClean="0">
                <a:latin typeface="Courier New"/>
                <a:cs typeface="Courier New"/>
              </a:rPr>
              <a:t>0</a:t>
            </a:r>
            <a:r>
              <a:rPr sz="1250" spc="4" dirty="0" smtClean="0">
                <a:latin typeface="Courier New"/>
                <a:cs typeface="Courier New"/>
              </a:rPr>
              <a:t>0</a:t>
            </a:r>
            <a:r>
              <a:rPr sz="1250" spc="-19" dirty="0" smtClean="0">
                <a:latin typeface="Courier New"/>
                <a:cs typeface="Courier New"/>
              </a:rPr>
              <a:t>11</a:t>
            </a:r>
            <a:r>
              <a:rPr sz="1250" spc="4" dirty="0" smtClean="0">
                <a:latin typeface="Courier New"/>
                <a:cs typeface="Courier New"/>
              </a:rPr>
              <a:t>1</a:t>
            </a:r>
            <a:r>
              <a:rPr sz="1250" spc="-19" dirty="0" smtClean="0">
                <a:latin typeface="Courier New"/>
                <a:cs typeface="Courier New"/>
              </a:rPr>
              <a:t>0</a:t>
            </a:r>
            <a:r>
              <a:rPr sz="1250" spc="4" dirty="0" smtClean="0">
                <a:latin typeface="Courier New"/>
                <a:cs typeface="Courier New"/>
              </a:rPr>
              <a:t>1</a:t>
            </a:r>
            <a:r>
              <a:rPr sz="1250" spc="-19" dirty="0" smtClean="0">
                <a:latin typeface="Courier New"/>
                <a:cs typeface="Courier New"/>
              </a:rPr>
              <a:t>10</a:t>
            </a:r>
            <a:r>
              <a:rPr sz="1250" spc="4" dirty="0" smtClean="0">
                <a:latin typeface="Courier New"/>
                <a:cs typeface="Courier New"/>
              </a:rPr>
              <a:t>1</a:t>
            </a:r>
            <a:r>
              <a:rPr sz="1250" spc="-19" dirty="0" smtClean="0">
                <a:latin typeface="Courier New"/>
                <a:cs typeface="Courier New"/>
              </a:rPr>
              <a:t>0</a:t>
            </a:r>
            <a:r>
              <a:rPr sz="1250" spc="4" dirty="0" smtClean="0">
                <a:latin typeface="Courier New"/>
                <a:cs typeface="Courier New"/>
              </a:rPr>
              <a:t>0</a:t>
            </a:r>
            <a:r>
              <a:rPr sz="1250" spc="0" dirty="0" smtClean="0">
                <a:latin typeface="Courier New"/>
                <a:cs typeface="Courier New"/>
              </a:rPr>
              <a:t>1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57200" y="685800"/>
            <a:ext cx="7924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Can optionally create byte code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Byte code is machine architecture independent.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Byte code files have .</a:t>
            </a:r>
            <a:r>
              <a:rPr lang="en-US" dirty="0" err="1" smtClean="0"/>
              <a:t>pyc</a:t>
            </a:r>
            <a:r>
              <a:rPr lang="en-US" dirty="0" smtClean="0"/>
              <a:t> </a:t>
            </a:r>
            <a:r>
              <a:rPr lang="en-US" dirty="0" smtClean="0"/>
              <a:t>extension.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Byte Code is executed by the Python Virtual Machine (PVM).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Operating System Dependent.</a:t>
            </a:r>
          </a:p>
          <a:p>
            <a:endParaRPr lang="en-US" sz="2000" dirty="0" smtClean="0"/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109</Words>
  <Application>Microsoft Office PowerPoint</Application>
  <PresentationFormat>On-screen Show (4:3)</PresentationFormat>
  <Paragraphs>78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 Definition of Python</vt:lpstr>
      <vt:lpstr>Python Philosophy</vt:lpstr>
      <vt:lpstr>Python Installation</vt:lpstr>
      <vt:lpstr>Accessing the Interpreter</vt:lpstr>
      <vt:lpstr>The Python Interpreter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Definition of Python</dc:title>
  <dc:creator>geetika</dc:creator>
  <cp:lastModifiedBy>geetika</cp:lastModifiedBy>
  <cp:revision>5</cp:revision>
  <dcterms:created xsi:type="dcterms:W3CDTF">2017-07-07T23:28:59Z</dcterms:created>
  <dcterms:modified xsi:type="dcterms:W3CDTF">2017-07-08T00:11:48Z</dcterms:modified>
</cp:coreProperties>
</file>