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FE084-6BC5-43EB-AECA-F89CD7D9B7F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E084-6BC5-43EB-AECA-F89CD7D9B7F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A127A-321D-4971-A7FE-B59C397B35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9"/>
          <p:cNvSpPr/>
          <p:nvPr/>
        </p:nvSpPr>
        <p:spPr>
          <a:xfrm>
            <a:off x="2602991" y="2534412"/>
            <a:ext cx="3026664" cy="2090928"/>
          </a:xfrm>
          <a:custGeom>
            <a:avLst/>
            <a:gdLst/>
            <a:ahLst/>
            <a:cxnLst/>
            <a:rect l="l" t="t" r="r" b="b"/>
            <a:pathLst>
              <a:path w="3026664" h="2090927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4832"/>
                </a:lnTo>
                <a:lnTo>
                  <a:pt x="6096" y="12192"/>
                </a:lnTo>
                <a:lnTo>
                  <a:pt x="3014472" y="12192"/>
                </a:lnTo>
                <a:lnTo>
                  <a:pt x="3014472" y="2084832"/>
                </a:lnTo>
                <a:lnTo>
                  <a:pt x="0" y="2087880"/>
                </a:lnTo>
                <a:lnTo>
                  <a:pt x="3048" y="2090928"/>
                </a:lnTo>
                <a:lnTo>
                  <a:pt x="3023616" y="2090927"/>
                </a:lnTo>
                <a:lnTo>
                  <a:pt x="3026664" y="2087879"/>
                </a:lnTo>
                <a:lnTo>
                  <a:pt x="3026664" y="2084832"/>
                </a:lnTo>
                <a:lnTo>
                  <a:pt x="3020568" y="2078735"/>
                </a:lnTo>
                <a:lnTo>
                  <a:pt x="3020568" y="12192"/>
                </a:lnTo>
                <a:lnTo>
                  <a:pt x="3014472" y="6096"/>
                </a:lnTo>
                <a:lnTo>
                  <a:pt x="12192" y="6096"/>
                </a:lnTo>
                <a:lnTo>
                  <a:pt x="3026664" y="6096"/>
                </a:lnTo>
                <a:lnTo>
                  <a:pt x="3026664" y="3048"/>
                </a:lnTo>
                <a:lnTo>
                  <a:pt x="302361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0"/>
          <p:cNvSpPr/>
          <p:nvPr/>
        </p:nvSpPr>
        <p:spPr>
          <a:xfrm>
            <a:off x="2602991" y="25405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1"/>
          <p:cNvSpPr/>
          <p:nvPr/>
        </p:nvSpPr>
        <p:spPr>
          <a:xfrm>
            <a:off x="2602991" y="2546603"/>
            <a:ext cx="3014472" cy="2072640"/>
          </a:xfrm>
          <a:custGeom>
            <a:avLst/>
            <a:gdLst/>
            <a:ahLst/>
            <a:cxnLst/>
            <a:rect l="l" t="t" r="r" b="b"/>
            <a:pathLst>
              <a:path w="3014472" h="2072640">
                <a:moveTo>
                  <a:pt x="3014472" y="2072640"/>
                </a:moveTo>
                <a:lnTo>
                  <a:pt x="3014472" y="2066544"/>
                </a:lnTo>
                <a:lnTo>
                  <a:pt x="12191" y="2066543"/>
                </a:lnTo>
                <a:lnTo>
                  <a:pt x="12192" y="0"/>
                </a:lnTo>
                <a:lnTo>
                  <a:pt x="6096" y="0"/>
                </a:lnTo>
                <a:lnTo>
                  <a:pt x="0" y="2072640"/>
                </a:lnTo>
                <a:lnTo>
                  <a:pt x="6096" y="2066544"/>
                </a:lnTo>
                <a:lnTo>
                  <a:pt x="12192" y="2072640"/>
                </a:lnTo>
                <a:lnTo>
                  <a:pt x="3014472" y="2072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2"/>
          <p:cNvSpPr/>
          <p:nvPr/>
        </p:nvSpPr>
        <p:spPr>
          <a:xfrm>
            <a:off x="2615184" y="2540508"/>
            <a:ext cx="3014472" cy="2078736"/>
          </a:xfrm>
          <a:custGeom>
            <a:avLst/>
            <a:gdLst/>
            <a:ahLst/>
            <a:cxnLst/>
            <a:rect l="l" t="t" r="r" b="b"/>
            <a:pathLst>
              <a:path w="3014472" h="2078736">
                <a:moveTo>
                  <a:pt x="0" y="0"/>
                </a:moveTo>
                <a:lnTo>
                  <a:pt x="3002280" y="0"/>
                </a:lnTo>
                <a:lnTo>
                  <a:pt x="3008376" y="6095"/>
                </a:lnTo>
                <a:lnTo>
                  <a:pt x="3008376" y="2072639"/>
                </a:lnTo>
                <a:lnTo>
                  <a:pt x="3014472" y="2078735"/>
                </a:lnTo>
                <a:lnTo>
                  <a:pt x="30144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8"/>
          <p:cNvSpPr txBox="1"/>
          <p:nvPr/>
        </p:nvSpPr>
        <p:spPr>
          <a:xfrm>
            <a:off x="151891" y="50012"/>
            <a:ext cx="2794614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Simple Comparisons</a:t>
            </a:r>
            <a:endParaRPr sz="2150">
              <a:latin typeface="Arial"/>
              <a:cs typeface="Arial"/>
            </a:endParaRPr>
          </a:p>
        </p:txBody>
      </p:sp>
      <p:sp>
        <p:nvSpPr>
          <p:cNvPr id="8" name="object 17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9" name="object 16"/>
          <p:cNvSpPr txBox="1"/>
          <p:nvPr/>
        </p:nvSpPr>
        <p:spPr>
          <a:xfrm>
            <a:off x="581660" y="588981"/>
            <a:ext cx="6280624" cy="9245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136">
              <a:lnSpc>
                <a:spcPts val="1905"/>
              </a:lnSpc>
              <a:spcBef>
                <a:spcPts val="95"/>
              </a:spcBef>
            </a:pP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iel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400" b="1" spc="46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Boolea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4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Tru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400" b="1" spc="-56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3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Fals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400" b="1" spc="-59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-19" baseline="3623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al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  <a:spcBef>
                <a:spcPts val="11"/>
              </a:spcBef>
            </a:pPr>
            <a:r>
              <a:rPr sz="2775" spc="0" baseline="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775" spc="423" baseline="1566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400" spc="34" baseline="1811" dirty="0" smtClean="0">
                <a:latin typeface="Arial"/>
                <a:cs typeface="Arial"/>
              </a:rPr>
              <a:t>T</a:t>
            </a:r>
            <a:r>
              <a:rPr sz="2400" spc="4" baseline="1811" dirty="0" smtClean="0">
                <a:latin typeface="Arial"/>
                <a:cs typeface="Arial"/>
              </a:rPr>
              <a:t>h</a:t>
            </a:r>
            <a:r>
              <a:rPr sz="2400" spc="0" baseline="1811" dirty="0" smtClean="0">
                <a:latin typeface="Arial"/>
                <a:cs typeface="Arial"/>
              </a:rPr>
              <a:t>e</a:t>
            </a:r>
            <a:r>
              <a:rPr sz="2400" spc="-17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string</a:t>
            </a:r>
            <a:r>
              <a:rPr sz="2400" spc="0" baseline="1811" dirty="0" smtClean="0">
                <a:latin typeface="Arial"/>
                <a:cs typeface="Arial"/>
              </a:rPr>
              <a:t>s</a:t>
            </a:r>
            <a:r>
              <a:rPr sz="2400" spc="59" baseline="1811" dirty="0" smtClean="0">
                <a:latin typeface="Arial"/>
                <a:cs typeface="Arial"/>
              </a:rPr>
              <a:t> </a:t>
            </a:r>
            <a:r>
              <a:rPr sz="2400" spc="4" baseline="1839" dirty="0" smtClean="0">
                <a:latin typeface="Courier New"/>
                <a:cs typeface="Courier New"/>
              </a:rPr>
              <a:t>'Tru</a:t>
            </a:r>
            <a:r>
              <a:rPr sz="2400" spc="-19" baseline="1839" dirty="0" smtClean="0">
                <a:latin typeface="Courier New"/>
                <a:cs typeface="Courier New"/>
              </a:rPr>
              <a:t>e</a:t>
            </a:r>
            <a:r>
              <a:rPr sz="2400" spc="0" baseline="1839" dirty="0" smtClean="0">
                <a:latin typeface="Courier New"/>
                <a:cs typeface="Courier New"/>
              </a:rPr>
              <a:t>'</a:t>
            </a:r>
            <a:r>
              <a:rPr sz="2400" spc="-594" baseline="1839" dirty="0" smtClean="0">
                <a:latin typeface="Courier New"/>
                <a:cs typeface="Courier New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an</a:t>
            </a:r>
            <a:r>
              <a:rPr sz="2400" spc="0" baseline="1811" dirty="0" smtClean="0">
                <a:latin typeface="Arial"/>
                <a:cs typeface="Arial"/>
              </a:rPr>
              <a:t>d</a:t>
            </a:r>
            <a:r>
              <a:rPr sz="2400" spc="-3" baseline="1811" dirty="0" smtClean="0">
                <a:latin typeface="Arial"/>
                <a:cs typeface="Arial"/>
              </a:rPr>
              <a:t> </a:t>
            </a:r>
            <a:r>
              <a:rPr sz="2400" spc="4" baseline="1839" dirty="0" smtClean="0">
                <a:latin typeface="Courier New"/>
                <a:cs typeface="Courier New"/>
              </a:rPr>
              <a:t>'Fals</a:t>
            </a:r>
            <a:r>
              <a:rPr sz="2400" spc="-19" baseline="1839" dirty="0" smtClean="0">
                <a:latin typeface="Courier New"/>
                <a:cs typeface="Courier New"/>
              </a:rPr>
              <a:t>e</a:t>
            </a:r>
            <a:r>
              <a:rPr sz="2400" spc="0" baseline="1839" dirty="0" smtClean="0">
                <a:latin typeface="Courier New"/>
                <a:cs typeface="Courier New"/>
              </a:rPr>
              <a:t>'</a:t>
            </a:r>
            <a:r>
              <a:rPr sz="2400" spc="-594" baseline="1839" dirty="0" smtClean="0">
                <a:latin typeface="Courier New"/>
                <a:cs typeface="Courier New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bot</a:t>
            </a:r>
            <a:r>
              <a:rPr sz="2400" spc="0" baseline="1811" dirty="0" smtClean="0">
                <a:latin typeface="Arial"/>
                <a:cs typeface="Arial"/>
              </a:rPr>
              <a:t>h</a:t>
            </a:r>
            <a:r>
              <a:rPr sz="2400" spc="32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e</a:t>
            </a:r>
            <a:r>
              <a:rPr sz="2400" spc="25" baseline="1811" dirty="0" smtClean="0">
                <a:latin typeface="Arial"/>
                <a:cs typeface="Arial"/>
              </a:rPr>
              <a:t>v</a:t>
            </a:r>
            <a:r>
              <a:rPr sz="2400" spc="4" baseline="1811" dirty="0" smtClean="0">
                <a:latin typeface="Arial"/>
                <a:cs typeface="Arial"/>
              </a:rPr>
              <a:t>aluat</a:t>
            </a:r>
            <a:r>
              <a:rPr sz="2400" spc="0" baseline="1811" dirty="0" smtClean="0">
                <a:latin typeface="Arial"/>
                <a:cs typeface="Arial"/>
              </a:rPr>
              <a:t>e</a:t>
            </a:r>
            <a:r>
              <a:rPr sz="2400" spc="24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t</a:t>
            </a:r>
            <a:r>
              <a:rPr sz="2400" spc="0" baseline="1811" dirty="0" smtClean="0">
                <a:latin typeface="Arial"/>
                <a:cs typeface="Arial"/>
              </a:rPr>
              <a:t>o</a:t>
            </a:r>
            <a:r>
              <a:rPr sz="2400" spc="21" baseline="1811" dirty="0" smtClean="0">
                <a:latin typeface="Arial"/>
                <a:cs typeface="Arial"/>
              </a:rPr>
              <a:t> </a:t>
            </a:r>
            <a:r>
              <a:rPr sz="2400" spc="-9" baseline="1811" dirty="0" smtClean="0">
                <a:latin typeface="Arial"/>
                <a:cs typeface="Arial"/>
              </a:rPr>
              <a:t>B</a:t>
            </a:r>
            <a:r>
              <a:rPr sz="2400" spc="4" baseline="1811" dirty="0" smtClean="0">
                <a:latin typeface="Arial"/>
                <a:cs typeface="Arial"/>
              </a:rPr>
              <a:t>oolea</a:t>
            </a:r>
            <a:r>
              <a:rPr sz="2400" spc="0" baseline="1811" dirty="0" smtClean="0">
                <a:latin typeface="Arial"/>
                <a:cs typeface="Arial"/>
              </a:rPr>
              <a:t>n</a:t>
            </a:r>
            <a:r>
              <a:rPr sz="2400" spc="14" baseline="1811" dirty="0" smtClean="0">
                <a:latin typeface="Arial"/>
                <a:cs typeface="Arial"/>
              </a:rPr>
              <a:t> </a:t>
            </a:r>
            <a:r>
              <a:rPr sz="2400" spc="4" baseline="1839" dirty="0" smtClean="0">
                <a:latin typeface="Courier New"/>
                <a:cs typeface="Courier New"/>
              </a:rPr>
              <a:t>True</a:t>
            </a:r>
            <a:endParaRPr sz="1600">
              <a:latin typeface="Courier New"/>
              <a:cs typeface="Courier New"/>
            </a:endParaRPr>
          </a:p>
          <a:p>
            <a:pPr marL="12700" marR="37136">
              <a:lnSpc>
                <a:spcPct val="95825"/>
              </a:lnSpc>
              <a:spcBef>
                <a:spcPts val="1224"/>
              </a:spcBef>
            </a:pPr>
            <a:r>
              <a:rPr sz="1600" b="1" spc="-3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-44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1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conditi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8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exp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essi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322580" y="1255124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1" name="object 14"/>
          <p:cNvSpPr txBox="1"/>
          <p:nvPr/>
        </p:nvSpPr>
        <p:spPr>
          <a:xfrm>
            <a:off x="581660" y="1512210"/>
            <a:ext cx="144265" cy="814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spcBef>
                <a:spcPts val="5"/>
              </a:spcBef>
            </a:pPr>
            <a:r>
              <a:rPr sz="2775" spc="0" baseline="-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782827" y="1536909"/>
            <a:ext cx="6783180" cy="784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905"/>
              </a:lnSpc>
              <a:spcBef>
                <a:spcPts val="95"/>
              </a:spcBef>
            </a:pPr>
            <a:r>
              <a:rPr sz="2400" spc="0" baseline="3623" dirty="0" smtClean="0">
                <a:latin typeface="Arial"/>
                <a:cs typeface="Arial"/>
              </a:rPr>
              <a:t>Object</a:t>
            </a:r>
            <a:r>
              <a:rPr sz="2400" spc="57" baseline="3623" dirty="0" smtClean="0">
                <a:latin typeface="Arial"/>
                <a:cs typeface="Arial"/>
              </a:rPr>
              <a:t> </a:t>
            </a:r>
            <a:r>
              <a:rPr sz="2400" spc="0" baseline="3623" dirty="0" smtClean="0">
                <a:latin typeface="Arial"/>
                <a:cs typeface="Arial"/>
              </a:rPr>
              <a:t>identit</a:t>
            </a:r>
            <a:r>
              <a:rPr sz="2400" spc="-25" baseline="3623" dirty="0" smtClean="0">
                <a:latin typeface="Arial"/>
                <a:cs typeface="Arial"/>
              </a:rPr>
              <a:t>y</a:t>
            </a:r>
            <a:r>
              <a:rPr sz="2400" spc="0" baseline="3623" dirty="0" smtClean="0">
                <a:latin typeface="Arial"/>
                <a:cs typeface="Arial"/>
              </a:rPr>
              <a:t>,</a:t>
            </a:r>
            <a:r>
              <a:rPr sz="2400" spc="75" baseline="3623" dirty="0" smtClean="0">
                <a:latin typeface="Arial"/>
                <a:cs typeface="Arial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5825"/>
              </a:lnSpc>
              <a:spcBef>
                <a:spcPts val="34"/>
              </a:spcBef>
            </a:pP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ithmeti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8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relational</a:t>
            </a:r>
            <a:r>
              <a:rPr sz="1600" spc="0" dirty="0" smtClean="0">
                <a:latin typeface="Arial"/>
                <a:cs typeface="Arial"/>
              </a:rPr>
              <a:t>;</a:t>
            </a:r>
            <a:r>
              <a:rPr sz="1600" spc="5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e.g.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32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-525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1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==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5825"/>
              </a:lnSpc>
              <a:spcBef>
                <a:spcPts val="250"/>
              </a:spcBef>
            </a:pPr>
            <a:r>
              <a:rPr sz="1600" spc="-9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tring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6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us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th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3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sam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equalit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5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an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inequalit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7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operato</a:t>
            </a:r>
            <a:r>
              <a:rPr sz="1600" spc="-1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7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numeri</a:t>
            </a:r>
            <a:r>
              <a:rPr sz="1600" spc="0" dirty="0" smtClean="0">
                <a:latin typeface="Arial"/>
                <a:cs typeface="Arial"/>
              </a:rPr>
              <a:t>c</a:t>
            </a:r>
            <a:r>
              <a:rPr sz="1600" spc="-2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objects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2675636" y="2598000"/>
            <a:ext cx="538040" cy="973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828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21828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rue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3169515" y="2598000"/>
            <a:ext cx="671651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0" baseline="3678" dirty="0" smtClean="0">
                <a:latin typeface="Courier New"/>
                <a:cs typeface="Courier New"/>
              </a:rPr>
              <a:t>a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 marR="11684">
              <a:lnSpc>
                <a:spcPts val="1812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oc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an </a:t>
            </a:r>
            <a:endParaRPr sz="1600">
              <a:latin typeface="Courier New"/>
              <a:cs typeface="Courier New"/>
            </a:endParaRPr>
          </a:p>
          <a:p>
            <a:pPr marL="12700" marR="11684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oc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an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3904180" y="2598000"/>
            <a:ext cx="1285073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At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19" baseline="3678" dirty="0" smtClean="0">
                <a:latin typeface="Courier New"/>
                <a:cs typeface="Courier New"/>
              </a:rPr>
              <a:t>an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ic'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9" dirty="0" smtClean="0">
                <a:latin typeface="Courier New"/>
                <a:cs typeface="Courier New"/>
              </a:rPr>
              <a:t> </a:t>
            </a:r>
            <a:r>
              <a:rPr sz="1600" b="1" spc="-20" dirty="0" smtClean="0">
                <a:latin typeface="Courier New"/>
                <a:cs typeface="Courier New"/>
              </a:rPr>
              <a:t>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3904180" y="3091672"/>
            <a:ext cx="305873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4273066" y="3091672"/>
            <a:ext cx="425374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4" baseline="3678" dirty="0" smtClean="0">
                <a:latin typeface="Courier New"/>
                <a:cs typeface="Courier New"/>
              </a:rPr>
              <a:t>s</a:t>
            </a:r>
            <a:r>
              <a:rPr sz="2400" b="1" spc="-19" baseline="3678" dirty="0" smtClean="0">
                <a:latin typeface="Courier New"/>
                <a:cs typeface="Courier New"/>
              </a:rPr>
              <a:t>ea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2675636" y="3585345"/>
            <a:ext cx="1163106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oc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an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rue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6"/>
          <p:cNvSpPr txBox="1"/>
          <p:nvPr/>
        </p:nvSpPr>
        <p:spPr>
          <a:xfrm>
            <a:off x="3904180" y="3585345"/>
            <a:ext cx="305873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4" baseline="3678" dirty="0" smtClean="0">
                <a:latin typeface="Courier New"/>
                <a:cs typeface="Courier New"/>
              </a:rPr>
              <a:t>=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5"/>
          <p:cNvSpPr txBox="1"/>
          <p:nvPr/>
        </p:nvSpPr>
        <p:spPr>
          <a:xfrm>
            <a:off x="4273066" y="3585345"/>
            <a:ext cx="425374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4" baseline="3678" dirty="0" smtClean="0">
                <a:latin typeface="Courier New"/>
                <a:cs typeface="Courier New"/>
              </a:rPr>
              <a:t>s</a:t>
            </a:r>
            <a:r>
              <a:rPr sz="2400" b="1" spc="-19" baseline="3678" dirty="0" smtClean="0">
                <a:latin typeface="Courier New"/>
                <a:cs typeface="Courier New"/>
              </a:rPr>
              <a:t>ea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4"/>
          <p:cNvSpPr txBox="1"/>
          <p:nvPr/>
        </p:nvSpPr>
        <p:spPr>
          <a:xfrm>
            <a:off x="2675636" y="4079017"/>
            <a:ext cx="1287456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7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=</a:t>
            </a:r>
            <a:r>
              <a:rPr sz="2400" b="1" spc="0" baseline="3678" dirty="0" smtClean="0">
                <a:latin typeface="Courier New"/>
                <a:cs typeface="Courier New"/>
              </a:rPr>
              <a:t>= 3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20" dirty="0" smtClean="0">
                <a:latin typeface="Courier New"/>
                <a:cs typeface="Courier New"/>
              </a:rPr>
              <a:t>al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9"/>
          <p:cNvSpPr/>
          <p:nvPr/>
        </p:nvSpPr>
        <p:spPr>
          <a:xfrm>
            <a:off x="2343912" y="1888236"/>
            <a:ext cx="3718560" cy="1840992"/>
          </a:xfrm>
          <a:custGeom>
            <a:avLst/>
            <a:gdLst/>
            <a:ahLst/>
            <a:cxnLst/>
            <a:rect l="l" t="t" r="r" b="b"/>
            <a:pathLst>
              <a:path w="3718560" h="1840991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4896"/>
                </a:lnTo>
                <a:lnTo>
                  <a:pt x="6096" y="12192"/>
                </a:lnTo>
                <a:lnTo>
                  <a:pt x="3706367" y="12191"/>
                </a:lnTo>
                <a:lnTo>
                  <a:pt x="3706367" y="1834895"/>
                </a:lnTo>
                <a:lnTo>
                  <a:pt x="0" y="1837944"/>
                </a:lnTo>
                <a:lnTo>
                  <a:pt x="3048" y="1840992"/>
                </a:lnTo>
                <a:lnTo>
                  <a:pt x="3715512" y="1840991"/>
                </a:lnTo>
                <a:lnTo>
                  <a:pt x="3718560" y="1837944"/>
                </a:lnTo>
                <a:lnTo>
                  <a:pt x="3718560" y="1834895"/>
                </a:lnTo>
                <a:lnTo>
                  <a:pt x="3712464" y="1828800"/>
                </a:lnTo>
                <a:lnTo>
                  <a:pt x="3712464" y="12192"/>
                </a:lnTo>
                <a:lnTo>
                  <a:pt x="3706367" y="6096"/>
                </a:lnTo>
                <a:lnTo>
                  <a:pt x="12192" y="6096"/>
                </a:lnTo>
                <a:lnTo>
                  <a:pt x="3718560" y="6096"/>
                </a:lnTo>
                <a:lnTo>
                  <a:pt x="3718560" y="3048"/>
                </a:lnTo>
                <a:lnTo>
                  <a:pt x="371551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0"/>
          <p:cNvSpPr/>
          <p:nvPr/>
        </p:nvSpPr>
        <p:spPr>
          <a:xfrm>
            <a:off x="2343912" y="189433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1"/>
          <p:cNvSpPr/>
          <p:nvPr/>
        </p:nvSpPr>
        <p:spPr>
          <a:xfrm>
            <a:off x="2343912" y="1900428"/>
            <a:ext cx="3706367" cy="1822704"/>
          </a:xfrm>
          <a:custGeom>
            <a:avLst/>
            <a:gdLst/>
            <a:ahLst/>
            <a:cxnLst/>
            <a:rect l="l" t="t" r="r" b="b"/>
            <a:pathLst>
              <a:path w="3706367" h="1822704">
                <a:moveTo>
                  <a:pt x="3706367" y="1822703"/>
                </a:moveTo>
                <a:lnTo>
                  <a:pt x="3706367" y="1816607"/>
                </a:lnTo>
                <a:lnTo>
                  <a:pt x="12192" y="1816608"/>
                </a:lnTo>
                <a:lnTo>
                  <a:pt x="12192" y="0"/>
                </a:lnTo>
                <a:lnTo>
                  <a:pt x="6096" y="0"/>
                </a:lnTo>
                <a:lnTo>
                  <a:pt x="0" y="1822703"/>
                </a:lnTo>
                <a:lnTo>
                  <a:pt x="6096" y="1816608"/>
                </a:lnTo>
                <a:lnTo>
                  <a:pt x="12192" y="1822703"/>
                </a:lnTo>
                <a:lnTo>
                  <a:pt x="3706367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2"/>
          <p:cNvSpPr/>
          <p:nvPr/>
        </p:nvSpPr>
        <p:spPr>
          <a:xfrm>
            <a:off x="2356104" y="1894332"/>
            <a:ext cx="3706368" cy="1828800"/>
          </a:xfrm>
          <a:custGeom>
            <a:avLst/>
            <a:gdLst/>
            <a:ahLst/>
            <a:cxnLst/>
            <a:rect l="l" t="t" r="r" b="b"/>
            <a:pathLst>
              <a:path w="3706368" h="1828800">
                <a:moveTo>
                  <a:pt x="0" y="0"/>
                </a:moveTo>
                <a:lnTo>
                  <a:pt x="3694176" y="0"/>
                </a:lnTo>
                <a:lnTo>
                  <a:pt x="3700272" y="6095"/>
                </a:lnTo>
                <a:lnTo>
                  <a:pt x="3700272" y="1822703"/>
                </a:lnTo>
                <a:lnTo>
                  <a:pt x="3706368" y="1828799"/>
                </a:lnTo>
                <a:lnTo>
                  <a:pt x="37063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3"/>
          <p:cNvSpPr/>
          <p:nvPr/>
        </p:nvSpPr>
        <p:spPr>
          <a:xfrm>
            <a:off x="5809488" y="3028188"/>
            <a:ext cx="1795272" cy="582168"/>
          </a:xfrm>
          <a:custGeom>
            <a:avLst/>
            <a:gdLst/>
            <a:ahLst/>
            <a:cxnLst/>
            <a:rect l="l" t="t" r="r" b="b"/>
            <a:pathLst>
              <a:path w="1795271" h="582167">
                <a:moveTo>
                  <a:pt x="478536" y="97536"/>
                </a:moveTo>
                <a:lnTo>
                  <a:pt x="0" y="265176"/>
                </a:lnTo>
                <a:lnTo>
                  <a:pt x="478536" y="240792"/>
                </a:lnTo>
                <a:lnTo>
                  <a:pt x="478536" y="484632"/>
                </a:lnTo>
                <a:lnTo>
                  <a:pt x="479378" y="496822"/>
                </a:lnTo>
                <a:lnTo>
                  <a:pt x="494090" y="535802"/>
                </a:lnTo>
                <a:lnTo>
                  <a:pt x="523282" y="565543"/>
                </a:lnTo>
                <a:lnTo>
                  <a:pt x="561945" y="581036"/>
                </a:lnTo>
                <a:lnTo>
                  <a:pt x="576072" y="582168"/>
                </a:lnTo>
                <a:lnTo>
                  <a:pt x="1697736" y="582168"/>
                </a:lnTo>
                <a:lnTo>
                  <a:pt x="1736692" y="573374"/>
                </a:lnTo>
                <a:lnTo>
                  <a:pt x="1770069" y="548451"/>
                </a:lnTo>
                <a:lnTo>
                  <a:pt x="1790868" y="512389"/>
                </a:lnTo>
                <a:lnTo>
                  <a:pt x="1795272" y="484631"/>
                </a:lnTo>
                <a:lnTo>
                  <a:pt x="1795272" y="97536"/>
                </a:lnTo>
                <a:lnTo>
                  <a:pt x="1786478" y="57272"/>
                </a:lnTo>
                <a:lnTo>
                  <a:pt x="1761555" y="24156"/>
                </a:lnTo>
                <a:lnTo>
                  <a:pt x="1725493" y="4150"/>
                </a:lnTo>
                <a:lnTo>
                  <a:pt x="1697736" y="0"/>
                </a:lnTo>
                <a:lnTo>
                  <a:pt x="576072" y="0"/>
                </a:lnTo>
                <a:lnTo>
                  <a:pt x="537115" y="8326"/>
                </a:lnTo>
                <a:lnTo>
                  <a:pt x="503738" y="32490"/>
                </a:lnTo>
                <a:lnTo>
                  <a:pt x="482939" y="68658"/>
                </a:lnTo>
                <a:lnTo>
                  <a:pt x="478536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4"/>
          <p:cNvSpPr/>
          <p:nvPr/>
        </p:nvSpPr>
        <p:spPr>
          <a:xfrm>
            <a:off x="5797296" y="3012948"/>
            <a:ext cx="1819656" cy="609600"/>
          </a:xfrm>
          <a:custGeom>
            <a:avLst/>
            <a:gdLst/>
            <a:ahLst/>
            <a:cxnLst/>
            <a:rect l="l" t="t" r="r" b="b"/>
            <a:pathLst>
              <a:path w="1819655" h="609600">
                <a:moveTo>
                  <a:pt x="100778" y="263710"/>
                </a:moveTo>
                <a:lnTo>
                  <a:pt x="478535" y="256032"/>
                </a:lnTo>
                <a:lnTo>
                  <a:pt x="505967" y="252984"/>
                </a:lnTo>
                <a:lnTo>
                  <a:pt x="502919" y="249936"/>
                </a:lnTo>
                <a:lnTo>
                  <a:pt x="499871" y="246888"/>
                </a:lnTo>
                <a:lnTo>
                  <a:pt x="496823" y="243840"/>
                </a:lnTo>
                <a:lnTo>
                  <a:pt x="490727" y="243840"/>
                </a:lnTo>
                <a:lnTo>
                  <a:pt x="100778" y="263710"/>
                </a:lnTo>
                <a:close/>
              </a:path>
              <a:path w="1819655" h="609600">
                <a:moveTo>
                  <a:pt x="527303" y="21336"/>
                </a:moveTo>
                <a:lnTo>
                  <a:pt x="512063" y="33528"/>
                </a:lnTo>
                <a:lnTo>
                  <a:pt x="569975" y="27432"/>
                </a:lnTo>
                <a:lnTo>
                  <a:pt x="1770888" y="21336"/>
                </a:lnTo>
                <a:lnTo>
                  <a:pt x="1770888" y="18288"/>
                </a:lnTo>
                <a:lnTo>
                  <a:pt x="1752599" y="9144"/>
                </a:lnTo>
                <a:lnTo>
                  <a:pt x="1734311" y="3048"/>
                </a:lnTo>
                <a:lnTo>
                  <a:pt x="1731264" y="3048"/>
                </a:lnTo>
                <a:lnTo>
                  <a:pt x="1709927" y="0"/>
                </a:lnTo>
                <a:lnTo>
                  <a:pt x="588263" y="0"/>
                </a:lnTo>
                <a:lnTo>
                  <a:pt x="566927" y="3048"/>
                </a:lnTo>
                <a:lnTo>
                  <a:pt x="563879" y="3048"/>
                </a:lnTo>
                <a:lnTo>
                  <a:pt x="548639" y="9144"/>
                </a:lnTo>
                <a:lnTo>
                  <a:pt x="545591" y="9144"/>
                </a:lnTo>
                <a:lnTo>
                  <a:pt x="527303" y="18288"/>
                </a:lnTo>
                <a:lnTo>
                  <a:pt x="527303" y="21336"/>
                </a:lnTo>
                <a:close/>
              </a:path>
              <a:path w="1819655" h="609600">
                <a:moveTo>
                  <a:pt x="505967" y="515112"/>
                </a:moveTo>
                <a:lnTo>
                  <a:pt x="493775" y="271272"/>
                </a:lnTo>
                <a:lnTo>
                  <a:pt x="478535" y="271947"/>
                </a:lnTo>
                <a:lnTo>
                  <a:pt x="478535" y="499872"/>
                </a:lnTo>
                <a:lnTo>
                  <a:pt x="481583" y="521208"/>
                </a:lnTo>
                <a:lnTo>
                  <a:pt x="481583" y="524256"/>
                </a:lnTo>
                <a:lnTo>
                  <a:pt x="487679" y="542544"/>
                </a:lnTo>
                <a:lnTo>
                  <a:pt x="496823" y="560832"/>
                </a:lnTo>
                <a:lnTo>
                  <a:pt x="527303" y="557784"/>
                </a:lnTo>
                <a:lnTo>
                  <a:pt x="528997" y="559138"/>
                </a:lnTo>
                <a:lnTo>
                  <a:pt x="518159" y="545592"/>
                </a:lnTo>
                <a:lnTo>
                  <a:pt x="518159" y="548640"/>
                </a:lnTo>
                <a:lnTo>
                  <a:pt x="512063" y="530352"/>
                </a:lnTo>
                <a:lnTo>
                  <a:pt x="512063" y="533400"/>
                </a:lnTo>
                <a:lnTo>
                  <a:pt x="505967" y="518160"/>
                </a:lnTo>
                <a:lnTo>
                  <a:pt x="512063" y="533400"/>
                </a:lnTo>
                <a:lnTo>
                  <a:pt x="505967" y="515112"/>
                </a:lnTo>
                <a:close/>
              </a:path>
              <a:path w="1819655" h="609600">
                <a:moveTo>
                  <a:pt x="1780031" y="64008"/>
                </a:moveTo>
                <a:lnTo>
                  <a:pt x="1789176" y="79248"/>
                </a:lnTo>
                <a:lnTo>
                  <a:pt x="1786127" y="76200"/>
                </a:lnTo>
                <a:lnTo>
                  <a:pt x="1792223" y="94488"/>
                </a:lnTo>
                <a:lnTo>
                  <a:pt x="1795271" y="112776"/>
                </a:lnTo>
                <a:lnTo>
                  <a:pt x="1795271" y="499872"/>
                </a:lnTo>
                <a:lnTo>
                  <a:pt x="1792223" y="518160"/>
                </a:lnTo>
                <a:lnTo>
                  <a:pt x="1792223" y="515112"/>
                </a:lnTo>
                <a:lnTo>
                  <a:pt x="1786127" y="533400"/>
                </a:lnTo>
                <a:lnTo>
                  <a:pt x="1789176" y="530352"/>
                </a:lnTo>
                <a:lnTo>
                  <a:pt x="1780031" y="548640"/>
                </a:lnTo>
                <a:lnTo>
                  <a:pt x="1780031" y="545592"/>
                </a:lnTo>
                <a:lnTo>
                  <a:pt x="1769194" y="559138"/>
                </a:lnTo>
                <a:lnTo>
                  <a:pt x="1755647" y="569976"/>
                </a:lnTo>
                <a:lnTo>
                  <a:pt x="1758695" y="569976"/>
                </a:lnTo>
                <a:lnTo>
                  <a:pt x="1740407" y="579120"/>
                </a:lnTo>
                <a:lnTo>
                  <a:pt x="1743455" y="576072"/>
                </a:lnTo>
                <a:lnTo>
                  <a:pt x="1725167" y="582168"/>
                </a:lnTo>
                <a:lnTo>
                  <a:pt x="1728215" y="582168"/>
                </a:lnTo>
                <a:lnTo>
                  <a:pt x="1709927" y="585216"/>
                </a:lnTo>
                <a:lnTo>
                  <a:pt x="588263" y="585216"/>
                </a:lnTo>
                <a:lnTo>
                  <a:pt x="569975" y="582168"/>
                </a:lnTo>
                <a:lnTo>
                  <a:pt x="573023" y="582168"/>
                </a:lnTo>
                <a:lnTo>
                  <a:pt x="554735" y="576072"/>
                </a:lnTo>
                <a:lnTo>
                  <a:pt x="557783" y="579120"/>
                </a:lnTo>
                <a:lnTo>
                  <a:pt x="539495" y="569976"/>
                </a:lnTo>
                <a:lnTo>
                  <a:pt x="530351" y="560832"/>
                </a:lnTo>
                <a:lnTo>
                  <a:pt x="539495" y="569976"/>
                </a:lnTo>
                <a:lnTo>
                  <a:pt x="542543" y="569976"/>
                </a:lnTo>
                <a:lnTo>
                  <a:pt x="528997" y="559138"/>
                </a:lnTo>
                <a:lnTo>
                  <a:pt x="527303" y="557784"/>
                </a:lnTo>
                <a:lnTo>
                  <a:pt x="496823" y="560832"/>
                </a:lnTo>
                <a:lnTo>
                  <a:pt x="499871" y="560832"/>
                </a:lnTo>
                <a:lnTo>
                  <a:pt x="509015" y="576072"/>
                </a:lnTo>
                <a:lnTo>
                  <a:pt x="512063" y="576072"/>
                </a:lnTo>
                <a:lnTo>
                  <a:pt x="512063" y="579120"/>
                </a:lnTo>
                <a:lnTo>
                  <a:pt x="527303" y="591312"/>
                </a:lnTo>
                <a:lnTo>
                  <a:pt x="545591" y="600456"/>
                </a:lnTo>
                <a:lnTo>
                  <a:pt x="548639" y="600456"/>
                </a:lnTo>
                <a:lnTo>
                  <a:pt x="563879" y="606552"/>
                </a:lnTo>
                <a:lnTo>
                  <a:pt x="566927" y="606552"/>
                </a:lnTo>
                <a:lnTo>
                  <a:pt x="588263" y="609600"/>
                </a:lnTo>
                <a:lnTo>
                  <a:pt x="1709927" y="609600"/>
                </a:lnTo>
                <a:lnTo>
                  <a:pt x="1731264" y="606552"/>
                </a:lnTo>
                <a:lnTo>
                  <a:pt x="1734311" y="606552"/>
                </a:lnTo>
                <a:lnTo>
                  <a:pt x="1752599" y="600456"/>
                </a:lnTo>
                <a:lnTo>
                  <a:pt x="1770888" y="591312"/>
                </a:lnTo>
                <a:lnTo>
                  <a:pt x="1786127" y="579120"/>
                </a:lnTo>
                <a:lnTo>
                  <a:pt x="1789176" y="576072"/>
                </a:lnTo>
                <a:lnTo>
                  <a:pt x="1801367" y="560832"/>
                </a:lnTo>
                <a:lnTo>
                  <a:pt x="1767839" y="560832"/>
                </a:lnTo>
                <a:lnTo>
                  <a:pt x="1770888" y="557784"/>
                </a:lnTo>
                <a:lnTo>
                  <a:pt x="1801367" y="560832"/>
                </a:lnTo>
                <a:lnTo>
                  <a:pt x="1810511" y="542544"/>
                </a:lnTo>
                <a:lnTo>
                  <a:pt x="1816607" y="524256"/>
                </a:lnTo>
                <a:lnTo>
                  <a:pt x="1816607" y="521208"/>
                </a:lnTo>
                <a:lnTo>
                  <a:pt x="1819655" y="499872"/>
                </a:lnTo>
                <a:lnTo>
                  <a:pt x="1819655" y="109728"/>
                </a:lnTo>
                <a:lnTo>
                  <a:pt x="1816607" y="91440"/>
                </a:lnTo>
                <a:lnTo>
                  <a:pt x="1816607" y="88392"/>
                </a:lnTo>
                <a:lnTo>
                  <a:pt x="1810511" y="70104"/>
                </a:lnTo>
                <a:lnTo>
                  <a:pt x="1810511" y="67056"/>
                </a:lnTo>
                <a:lnTo>
                  <a:pt x="1801367" y="51816"/>
                </a:lnTo>
                <a:lnTo>
                  <a:pt x="1801367" y="48768"/>
                </a:lnTo>
                <a:lnTo>
                  <a:pt x="1789176" y="33528"/>
                </a:lnTo>
                <a:lnTo>
                  <a:pt x="1786127" y="33528"/>
                </a:lnTo>
                <a:lnTo>
                  <a:pt x="1728215" y="27432"/>
                </a:lnTo>
                <a:lnTo>
                  <a:pt x="573023" y="27432"/>
                </a:lnTo>
                <a:lnTo>
                  <a:pt x="1725167" y="27432"/>
                </a:lnTo>
                <a:lnTo>
                  <a:pt x="1743455" y="33528"/>
                </a:lnTo>
                <a:lnTo>
                  <a:pt x="1740407" y="33528"/>
                </a:lnTo>
                <a:lnTo>
                  <a:pt x="1758695" y="42672"/>
                </a:lnTo>
                <a:lnTo>
                  <a:pt x="1755647" y="39624"/>
                </a:lnTo>
                <a:lnTo>
                  <a:pt x="1770888" y="51816"/>
                </a:lnTo>
                <a:lnTo>
                  <a:pt x="1767839" y="51816"/>
                </a:lnTo>
                <a:lnTo>
                  <a:pt x="1780031" y="64008"/>
                </a:lnTo>
                <a:close/>
              </a:path>
              <a:path w="1819655" h="609600">
                <a:moveTo>
                  <a:pt x="1801367" y="560832"/>
                </a:moveTo>
                <a:lnTo>
                  <a:pt x="1770888" y="557784"/>
                </a:lnTo>
                <a:lnTo>
                  <a:pt x="1767839" y="560832"/>
                </a:lnTo>
                <a:lnTo>
                  <a:pt x="1801367" y="560832"/>
                </a:lnTo>
                <a:close/>
              </a:path>
              <a:path w="1819655" h="609600">
                <a:moveTo>
                  <a:pt x="487679" y="67056"/>
                </a:moveTo>
                <a:lnTo>
                  <a:pt x="487679" y="70104"/>
                </a:lnTo>
                <a:lnTo>
                  <a:pt x="481583" y="88392"/>
                </a:lnTo>
                <a:lnTo>
                  <a:pt x="481583" y="91440"/>
                </a:lnTo>
                <a:lnTo>
                  <a:pt x="479587" y="103418"/>
                </a:lnTo>
                <a:lnTo>
                  <a:pt x="9143" y="268224"/>
                </a:lnTo>
                <a:lnTo>
                  <a:pt x="3047" y="271272"/>
                </a:lnTo>
                <a:lnTo>
                  <a:pt x="12191" y="268224"/>
                </a:lnTo>
                <a:lnTo>
                  <a:pt x="100778" y="263710"/>
                </a:lnTo>
                <a:lnTo>
                  <a:pt x="496823" y="124968"/>
                </a:lnTo>
                <a:lnTo>
                  <a:pt x="499871" y="121920"/>
                </a:lnTo>
                <a:lnTo>
                  <a:pt x="502919" y="118872"/>
                </a:lnTo>
                <a:lnTo>
                  <a:pt x="505967" y="112776"/>
                </a:lnTo>
                <a:lnTo>
                  <a:pt x="478535" y="109728"/>
                </a:lnTo>
                <a:lnTo>
                  <a:pt x="487679" y="100584"/>
                </a:lnTo>
                <a:lnTo>
                  <a:pt x="505967" y="94488"/>
                </a:lnTo>
                <a:lnTo>
                  <a:pt x="512063" y="76200"/>
                </a:lnTo>
                <a:lnTo>
                  <a:pt x="512063" y="79248"/>
                </a:lnTo>
                <a:lnTo>
                  <a:pt x="518159" y="64008"/>
                </a:lnTo>
                <a:lnTo>
                  <a:pt x="530351" y="51816"/>
                </a:lnTo>
                <a:lnTo>
                  <a:pt x="527303" y="51816"/>
                </a:lnTo>
                <a:lnTo>
                  <a:pt x="542543" y="39624"/>
                </a:lnTo>
                <a:lnTo>
                  <a:pt x="539495" y="42672"/>
                </a:lnTo>
                <a:lnTo>
                  <a:pt x="557783" y="33528"/>
                </a:lnTo>
                <a:lnTo>
                  <a:pt x="554735" y="33528"/>
                </a:lnTo>
                <a:lnTo>
                  <a:pt x="573023" y="27432"/>
                </a:lnTo>
                <a:lnTo>
                  <a:pt x="1728215" y="27432"/>
                </a:lnTo>
                <a:lnTo>
                  <a:pt x="1786127" y="33528"/>
                </a:lnTo>
                <a:lnTo>
                  <a:pt x="1770888" y="21336"/>
                </a:lnTo>
                <a:lnTo>
                  <a:pt x="569975" y="27432"/>
                </a:lnTo>
                <a:lnTo>
                  <a:pt x="512063" y="33528"/>
                </a:lnTo>
                <a:lnTo>
                  <a:pt x="509015" y="33528"/>
                </a:lnTo>
                <a:lnTo>
                  <a:pt x="499871" y="48768"/>
                </a:lnTo>
                <a:lnTo>
                  <a:pt x="496823" y="48768"/>
                </a:lnTo>
                <a:lnTo>
                  <a:pt x="496823" y="51816"/>
                </a:lnTo>
                <a:lnTo>
                  <a:pt x="487679" y="67056"/>
                </a:lnTo>
                <a:close/>
              </a:path>
              <a:path w="1819655" h="609600">
                <a:moveTo>
                  <a:pt x="505967" y="112776"/>
                </a:moveTo>
                <a:lnTo>
                  <a:pt x="505967" y="94488"/>
                </a:lnTo>
                <a:lnTo>
                  <a:pt x="487679" y="100584"/>
                </a:lnTo>
                <a:lnTo>
                  <a:pt x="478535" y="109728"/>
                </a:lnTo>
                <a:lnTo>
                  <a:pt x="505967" y="112776"/>
                </a:lnTo>
                <a:close/>
              </a:path>
              <a:path w="1819655" h="609600">
                <a:moveTo>
                  <a:pt x="505967" y="515112"/>
                </a:moveTo>
                <a:lnTo>
                  <a:pt x="505967" y="252984"/>
                </a:lnTo>
                <a:lnTo>
                  <a:pt x="478535" y="256032"/>
                </a:lnTo>
                <a:lnTo>
                  <a:pt x="100778" y="263710"/>
                </a:lnTo>
                <a:lnTo>
                  <a:pt x="12191" y="268224"/>
                </a:lnTo>
                <a:lnTo>
                  <a:pt x="3047" y="271272"/>
                </a:lnTo>
                <a:lnTo>
                  <a:pt x="0" y="277368"/>
                </a:lnTo>
                <a:lnTo>
                  <a:pt x="0" y="289560"/>
                </a:lnTo>
                <a:lnTo>
                  <a:pt x="6095" y="295656"/>
                </a:lnTo>
                <a:lnTo>
                  <a:pt x="12191" y="292608"/>
                </a:lnTo>
                <a:lnTo>
                  <a:pt x="18221" y="292340"/>
                </a:lnTo>
                <a:lnTo>
                  <a:pt x="18287" y="292608"/>
                </a:lnTo>
                <a:lnTo>
                  <a:pt x="19170" y="292298"/>
                </a:lnTo>
                <a:lnTo>
                  <a:pt x="478535" y="271947"/>
                </a:lnTo>
                <a:lnTo>
                  <a:pt x="493775" y="271272"/>
                </a:lnTo>
                <a:lnTo>
                  <a:pt x="505967" y="5151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5"/>
          <p:cNvSpPr/>
          <p:nvPr/>
        </p:nvSpPr>
        <p:spPr>
          <a:xfrm>
            <a:off x="451104" y="2061972"/>
            <a:ext cx="2127504" cy="676656"/>
          </a:xfrm>
          <a:custGeom>
            <a:avLst/>
            <a:gdLst/>
            <a:ahLst/>
            <a:cxnLst/>
            <a:rect l="l" t="t" r="r" b="b"/>
            <a:pathLst>
              <a:path w="2127504" h="676656">
                <a:moveTo>
                  <a:pt x="51600" y="349"/>
                </a:moveTo>
                <a:lnTo>
                  <a:pt x="15355" y="18591"/>
                </a:lnTo>
                <a:lnTo>
                  <a:pt x="0" y="57912"/>
                </a:lnTo>
                <a:lnTo>
                  <a:pt x="0" y="280416"/>
                </a:lnTo>
                <a:lnTo>
                  <a:pt x="19807" y="322972"/>
                </a:lnTo>
                <a:lnTo>
                  <a:pt x="57912" y="338328"/>
                </a:lnTo>
                <a:lnTo>
                  <a:pt x="1054608" y="338327"/>
                </a:lnTo>
                <a:lnTo>
                  <a:pt x="2127504" y="676655"/>
                </a:lnTo>
                <a:lnTo>
                  <a:pt x="1505712" y="338327"/>
                </a:lnTo>
                <a:lnTo>
                  <a:pt x="1752600" y="338327"/>
                </a:lnTo>
                <a:lnTo>
                  <a:pt x="1756658" y="338165"/>
                </a:lnTo>
                <a:lnTo>
                  <a:pt x="1792770" y="319345"/>
                </a:lnTo>
                <a:lnTo>
                  <a:pt x="1807464" y="280415"/>
                </a:lnTo>
                <a:lnTo>
                  <a:pt x="1807464" y="57911"/>
                </a:lnTo>
                <a:lnTo>
                  <a:pt x="1790107" y="15025"/>
                </a:lnTo>
                <a:lnTo>
                  <a:pt x="1752600" y="0"/>
                </a:lnTo>
                <a:lnTo>
                  <a:pt x="57912" y="0"/>
                </a:lnTo>
                <a:lnTo>
                  <a:pt x="51600" y="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26"/>
          <p:cNvSpPr/>
          <p:nvPr/>
        </p:nvSpPr>
        <p:spPr>
          <a:xfrm>
            <a:off x="438912" y="2049780"/>
            <a:ext cx="2154936" cy="701040"/>
          </a:xfrm>
          <a:custGeom>
            <a:avLst/>
            <a:gdLst/>
            <a:ahLst/>
            <a:cxnLst/>
            <a:rect l="l" t="t" r="r" b="b"/>
            <a:pathLst>
              <a:path w="2154936" h="701039">
                <a:moveTo>
                  <a:pt x="1517904" y="335279"/>
                </a:moveTo>
                <a:lnTo>
                  <a:pt x="1511808" y="335279"/>
                </a:lnTo>
                <a:lnTo>
                  <a:pt x="1508760" y="341375"/>
                </a:lnTo>
                <a:lnTo>
                  <a:pt x="1524000" y="338327"/>
                </a:lnTo>
                <a:lnTo>
                  <a:pt x="1761744" y="338327"/>
                </a:lnTo>
                <a:lnTo>
                  <a:pt x="1517904" y="335279"/>
                </a:lnTo>
                <a:close/>
              </a:path>
              <a:path w="2154936" h="701039">
                <a:moveTo>
                  <a:pt x="1505712" y="353567"/>
                </a:moveTo>
                <a:lnTo>
                  <a:pt x="1505712" y="356615"/>
                </a:lnTo>
                <a:lnTo>
                  <a:pt x="1511808" y="359663"/>
                </a:lnTo>
                <a:lnTo>
                  <a:pt x="1517904" y="362711"/>
                </a:lnTo>
                <a:lnTo>
                  <a:pt x="1505712" y="347471"/>
                </a:lnTo>
                <a:lnTo>
                  <a:pt x="1505712" y="353567"/>
                </a:lnTo>
                <a:close/>
              </a:path>
              <a:path w="2154936" h="701039">
                <a:moveTo>
                  <a:pt x="60960" y="335279"/>
                </a:moveTo>
                <a:lnTo>
                  <a:pt x="51816" y="332231"/>
                </a:lnTo>
                <a:lnTo>
                  <a:pt x="54864" y="335279"/>
                </a:lnTo>
                <a:lnTo>
                  <a:pt x="60960" y="335279"/>
                </a:lnTo>
                <a:close/>
              </a:path>
              <a:path w="2154936" h="701039">
                <a:moveTo>
                  <a:pt x="3047" y="54863"/>
                </a:moveTo>
                <a:lnTo>
                  <a:pt x="0" y="54863"/>
                </a:lnTo>
                <a:lnTo>
                  <a:pt x="0" y="70103"/>
                </a:lnTo>
                <a:lnTo>
                  <a:pt x="27432" y="57911"/>
                </a:lnTo>
                <a:lnTo>
                  <a:pt x="3047" y="54863"/>
                </a:lnTo>
                <a:close/>
              </a:path>
              <a:path w="2154936" h="701039">
                <a:moveTo>
                  <a:pt x="57912" y="27431"/>
                </a:moveTo>
                <a:lnTo>
                  <a:pt x="70104" y="24383"/>
                </a:lnTo>
                <a:lnTo>
                  <a:pt x="1764792" y="24383"/>
                </a:lnTo>
                <a:lnTo>
                  <a:pt x="1773936" y="27431"/>
                </a:lnTo>
                <a:lnTo>
                  <a:pt x="1770888" y="24383"/>
                </a:lnTo>
                <a:lnTo>
                  <a:pt x="1783080" y="30479"/>
                </a:lnTo>
                <a:lnTo>
                  <a:pt x="1780032" y="27431"/>
                </a:lnTo>
                <a:lnTo>
                  <a:pt x="1789176" y="33527"/>
                </a:lnTo>
                <a:lnTo>
                  <a:pt x="1792224" y="36575"/>
                </a:lnTo>
                <a:lnTo>
                  <a:pt x="1825752" y="39623"/>
                </a:lnTo>
                <a:lnTo>
                  <a:pt x="1822704" y="30479"/>
                </a:lnTo>
                <a:lnTo>
                  <a:pt x="1819656" y="30479"/>
                </a:lnTo>
                <a:lnTo>
                  <a:pt x="1813560" y="21335"/>
                </a:lnTo>
                <a:lnTo>
                  <a:pt x="1813560" y="18287"/>
                </a:lnTo>
                <a:lnTo>
                  <a:pt x="1810512" y="18287"/>
                </a:lnTo>
                <a:lnTo>
                  <a:pt x="1804416" y="12191"/>
                </a:lnTo>
                <a:lnTo>
                  <a:pt x="1801368" y="12191"/>
                </a:lnTo>
                <a:lnTo>
                  <a:pt x="1792224" y="6095"/>
                </a:lnTo>
                <a:lnTo>
                  <a:pt x="1789176" y="6095"/>
                </a:lnTo>
                <a:lnTo>
                  <a:pt x="1789176" y="3047"/>
                </a:lnTo>
                <a:lnTo>
                  <a:pt x="1776983" y="0"/>
                </a:lnTo>
                <a:lnTo>
                  <a:pt x="54864" y="0"/>
                </a:lnTo>
                <a:lnTo>
                  <a:pt x="42671" y="3047"/>
                </a:lnTo>
                <a:lnTo>
                  <a:pt x="42671" y="6095"/>
                </a:lnTo>
                <a:lnTo>
                  <a:pt x="30479" y="12191"/>
                </a:lnTo>
                <a:lnTo>
                  <a:pt x="21336" y="18287"/>
                </a:lnTo>
                <a:lnTo>
                  <a:pt x="21336" y="21335"/>
                </a:lnTo>
                <a:lnTo>
                  <a:pt x="12191" y="30479"/>
                </a:lnTo>
                <a:lnTo>
                  <a:pt x="6095" y="39623"/>
                </a:lnTo>
                <a:lnTo>
                  <a:pt x="39624" y="36575"/>
                </a:lnTo>
                <a:lnTo>
                  <a:pt x="36576" y="39623"/>
                </a:lnTo>
                <a:lnTo>
                  <a:pt x="33528" y="42671"/>
                </a:lnTo>
                <a:lnTo>
                  <a:pt x="33528" y="45719"/>
                </a:lnTo>
                <a:lnTo>
                  <a:pt x="38404" y="38404"/>
                </a:lnTo>
                <a:lnTo>
                  <a:pt x="45720" y="33527"/>
                </a:lnTo>
                <a:lnTo>
                  <a:pt x="42672" y="33527"/>
                </a:lnTo>
                <a:lnTo>
                  <a:pt x="54864" y="27431"/>
                </a:lnTo>
                <a:lnTo>
                  <a:pt x="51816" y="30479"/>
                </a:lnTo>
                <a:lnTo>
                  <a:pt x="60960" y="24383"/>
                </a:lnTo>
                <a:lnTo>
                  <a:pt x="57912" y="27431"/>
                </a:lnTo>
                <a:close/>
              </a:path>
              <a:path w="2154936" h="701039">
                <a:moveTo>
                  <a:pt x="2151888" y="697991"/>
                </a:moveTo>
                <a:lnTo>
                  <a:pt x="2133600" y="697991"/>
                </a:lnTo>
                <a:lnTo>
                  <a:pt x="2151888" y="697991"/>
                </a:lnTo>
                <a:lnTo>
                  <a:pt x="2151888" y="691895"/>
                </a:lnTo>
                <a:lnTo>
                  <a:pt x="2154936" y="685799"/>
                </a:lnTo>
                <a:lnTo>
                  <a:pt x="2151888" y="679703"/>
                </a:lnTo>
                <a:lnTo>
                  <a:pt x="2148840" y="676655"/>
                </a:lnTo>
                <a:lnTo>
                  <a:pt x="2145792" y="676655"/>
                </a:lnTo>
                <a:lnTo>
                  <a:pt x="2024009" y="638361"/>
                </a:lnTo>
                <a:lnTo>
                  <a:pt x="1069848" y="338327"/>
                </a:lnTo>
                <a:lnTo>
                  <a:pt x="1066800" y="335279"/>
                </a:lnTo>
                <a:lnTo>
                  <a:pt x="54864" y="335279"/>
                </a:lnTo>
                <a:lnTo>
                  <a:pt x="42672" y="329183"/>
                </a:lnTo>
                <a:lnTo>
                  <a:pt x="45720" y="329183"/>
                </a:lnTo>
                <a:lnTo>
                  <a:pt x="39624" y="326135"/>
                </a:lnTo>
                <a:lnTo>
                  <a:pt x="36576" y="323087"/>
                </a:lnTo>
                <a:lnTo>
                  <a:pt x="33528" y="320039"/>
                </a:lnTo>
                <a:lnTo>
                  <a:pt x="27432" y="307847"/>
                </a:lnTo>
                <a:lnTo>
                  <a:pt x="27432" y="304799"/>
                </a:lnTo>
                <a:lnTo>
                  <a:pt x="0" y="304799"/>
                </a:lnTo>
                <a:lnTo>
                  <a:pt x="3048" y="307847"/>
                </a:lnTo>
                <a:lnTo>
                  <a:pt x="6096" y="320039"/>
                </a:lnTo>
                <a:lnTo>
                  <a:pt x="6096" y="323087"/>
                </a:lnTo>
                <a:lnTo>
                  <a:pt x="18288" y="341375"/>
                </a:lnTo>
                <a:lnTo>
                  <a:pt x="21336" y="341375"/>
                </a:lnTo>
                <a:lnTo>
                  <a:pt x="21336" y="344423"/>
                </a:lnTo>
                <a:lnTo>
                  <a:pt x="30480" y="350519"/>
                </a:lnTo>
                <a:lnTo>
                  <a:pt x="42672" y="356615"/>
                </a:lnTo>
                <a:lnTo>
                  <a:pt x="54864" y="359663"/>
                </a:lnTo>
                <a:lnTo>
                  <a:pt x="54864" y="362711"/>
                </a:lnTo>
                <a:lnTo>
                  <a:pt x="1066800" y="362711"/>
                </a:lnTo>
                <a:lnTo>
                  <a:pt x="57912" y="362711"/>
                </a:lnTo>
                <a:lnTo>
                  <a:pt x="1063752" y="362711"/>
                </a:lnTo>
                <a:lnTo>
                  <a:pt x="2136648" y="701039"/>
                </a:lnTo>
                <a:lnTo>
                  <a:pt x="2142744" y="701039"/>
                </a:lnTo>
                <a:lnTo>
                  <a:pt x="2151888" y="697991"/>
                </a:lnTo>
                <a:close/>
              </a:path>
              <a:path w="2154936" h="701039">
                <a:moveTo>
                  <a:pt x="30480" y="51815"/>
                </a:moveTo>
                <a:lnTo>
                  <a:pt x="27432" y="51815"/>
                </a:lnTo>
                <a:lnTo>
                  <a:pt x="33528" y="42671"/>
                </a:lnTo>
                <a:lnTo>
                  <a:pt x="36576" y="39623"/>
                </a:lnTo>
                <a:lnTo>
                  <a:pt x="39624" y="36575"/>
                </a:lnTo>
                <a:lnTo>
                  <a:pt x="6095" y="39623"/>
                </a:lnTo>
                <a:lnTo>
                  <a:pt x="6095" y="42671"/>
                </a:lnTo>
                <a:lnTo>
                  <a:pt x="3047" y="54863"/>
                </a:lnTo>
                <a:lnTo>
                  <a:pt x="27432" y="57911"/>
                </a:lnTo>
                <a:lnTo>
                  <a:pt x="0" y="70103"/>
                </a:lnTo>
                <a:lnTo>
                  <a:pt x="0" y="304799"/>
                </a:lnTo>
                <a:lnTo>
                  <a:pt x="27432" y="304799"/>
                </a:lnTo>
                <a:lnTo>
                  <a:pt x="27432" y="307847"/>
                </a:lnTo>
                <a:lnTo>
                  <a:pt x="30480" y="310895"/>
                </a:lnTo>
                <a:lnTo>
                  <a:pt x="27432" y="301751"/>
                </a:lnTo>
                <a:lnTo>
                  <a:pt x="27432" y="60959"/>
                </a:lnTo>
                <a:lnTo>
                  <a:pt x="30480" y="51815"/>
                </a:lnTo>
                <a:close/>
              </a:path>
              <a:path w="2154936" h="701039">
                <a:moveTo>
                  <a:pt x="38404" y="324307"/>
                </a:moveTo>
                <a:lnTo>
                  <a:pt x="33528" y="316991"/>
                </a:lnTo>
                <a:lnTo>
                  <a:pt x="33528" y="320039"/>
                </a:lnTo>
                <a:lnTo>
                  <a:pt x="36576" y="323087"/>
                </a:lnTo>
                <a:lnTo>
                  <a:pt x="39624" y="326135"/>
                </a:lnTo>
                <a:lnTo>
                  <a:pt x="45720" y="329183"/>
                </a:lnTo>
                <a:lnTo>
                  <a:pt x="38404" y="324307"/>
                </a:lnTo>
                <a:close/>
              </a:path>
              <a:path w="2154936" h="701039">
                <a:moveTo>
                  <a:pt x="1795272" y="323088"/>
                </a:moveTo>
                <a:lnTo>
                  <a:pt x="1786127" y="329183"/>
                </a:lnTo>
                <a:lnTo>
                  <a:pt x="1792224" y="326135"/>
                </a:lnTo>
                <a:lnTo>
                  <a:pt x="1795272" y="323087"/>
                </a:lnTo>
                <a:lnTo>
                  <a:pt x="1801368" y="316991"/>
                </a:lnTo>
                <a:lnTo>
                  <a:pt x="1795272" y="323088"/>
                </a:lnTo>
                <a:close/>
              </a:path>
              <a:path w="2154936" h="701039">
                <a:moveTo>
                  <a:pt x="1801368" y="350519"/>
                </a:moveTo>
                <a:lnTo>
                  <a:pt x="1804416" y="350519"/>
                </a:lnTo>
                <a:lnTo>
                  <a:pt x="1810512" y="344423"/>
                </a:lnTo>
                <a:lnTo>
                  <a:pt x="1813560" y="341375"/>
                </a:lnTo>
                <a:lnTo>
                  <a:pt x="1819656" y="332231"/>
                </a:lnTo>
                <a:lnTo>
                  <a:pt x="1822704" y="332231"/>
                </a:lnTo>
                <a:lnTo>
                  <a:pt x="1825752" y="320039"/>
                </a:lnTo>
                <a:lnTo>
                  <a:pt x="1828800" y="320039"/>
                </a:lnTo>
                <a:lnTo>
                  <a:pt x="1831848" y="307847"/>
                </a:lnTo>
                <a:lnTo>
                  <a:pt x="1831848" y="54863"/>
                </a:lnTo>
                <a:lnTo>
                  <a:pt x="1828800" y="42671"/>
                </a:lnTo>
                <a:lnTo>
                  <a:pt x="1825752" y="42671"/>
                </a:lnTo>
                <a:lnTo>
                  <a:pt x="1825752" y="39623"/>
                </a:lnTo>
                <a:lnTo>
                  <a:pt x="1792224" y="36575"/>
                </a:lnTo>
                <a:lnTo>
                  <a:pt x="1789176" y="33527"/>
                </a:lnTo>
                <a:lnTo>
                  <a:pt x="1786127" y="33527"/>
                </a:lnTo>
                <a:lnTo>
                  <a:pt x="1795272" y="39623"/>
                </a:lnTo>
                <a:lnTo>
                  <a:pt x="1801368" y="45719"/>
                </a:lnTo>
                <a:lnTo>
                  <a:pt x="1798320" y="42671"/>
                </a:lnTo>
                <a:lnTo>
                  <a:pt x="1804416" y="51815"/>
                </a:lnTo>
                <a:lnTo>
                  <a:pt x="1807464" y="60959"/>
                </a:lnTo>
                <a:lnTo>
                  <a:pt x="1804416" y="57911"/>
                </a:lnTo>
                <a:lnTo>
                  <a:pt x="1807464" y="70103"/>
                </a:lnTo>
                <a:lnTo>
                  <a:pt x="1807464" y="292607"/>
                </a:lnTo>
                <a:lnTo>
                  <a:pt x="1804416" y="304799"/>
                </a:lnTo>
                <a:lnTo>
                  <a:pt x="1807464" y="301751"/>
                </a:lnTo>
                <a:lnTo>
                  <a:pt x="1804416" y="310895"/>
                </a:lnTo>
                <a:lnTo>
                  <a:pt x="1804416" y="307847"/>
                </a:lnTo>
                <a:lnTo>
                  <a:pt x="1798320" y="320039"/>
                </a:lnTo>
                <a:lnTo>
                  <a:pt x="1801368" y="316991"/>
                </a:lnTo>
                <a:lnTo>
                  <a:pt x="1795272" y="323087"/>
                </a:lnTo>
                <a:lnTo>
                  <a:pt x="1792224" y="326135"/>
                </a:lnTo>
                <a:lnTo>
                  <a:pt x="1786127" y="329183"/>
                </a:lnTo>
                <a:lnTo>
                  <a:pt x="1789176" y="329183"/>
                </a:lnTo>
                <a:lnTo>
                  <a:pt x="1780032" y="335279"/>
                </a:lnTo>
                <a:lnTo>
                  <a:pt x="1783080" y="332231"/>
                </a:lnTo>
                <a:lnTo>
                  <a:pt x="1770888" y="335279"/>
                </a:lnTo>
                <a:lnTo>
                  <a:pt x="1773936" y="335279"/>
                </a:lnTo>
                <a:lnTo>
                  <a:pt x="1761744" y="338327"/>
                </a:lnTo>
                <a:lnTo>
                  <a:pt x="1524000" y="338327"/>
                </a:lnTo>
                <a:lnTo>
                  <a:pt x="1508760" y="341375"/>
                </a:lnTo>
                <a:lnTo>
                  <a:pt x="1505712" y="347471"/>
                </a:lnTo>
                <a:lnTo>
                  <a:pt x="1517904" y="362711"/>
                </a:lnTo>
                <a:lnTo>
                  <a:pt x="1511808" y="359663"/>
                </a:lnTo>
                <a:lnTo>
                  <a:pt x="2024009" y="638361"/>
                </a:lnTo>
                <a:lnTo>
                  <a:pt x="2145792" y="676655"/>
                </a:lnTo>
                <a:lnTo>
                  <a:pt x="2148840" y="676655"/>
                </a:lnTo>
                <a:lnTo>
                  <a:pt x="1569033" y="362712"/>
                </a:lnTo>
                <a:lnTo>
                  <a:pt x="1776983" y="362711"/>
                </a:lnTo>
                <a:lnTo>
                  <a:pt x="1776983" y="359663"/>
                </a:lnTo>
                <a:lnTo>
                  <a:pt x="1789176" y="356615"/>
                </a:lnTo>
                <a:lnTo>
                  <a:pt x="1792224" y="356615"/>
                </a:lnTo>
                <a:lnTo>
                  <a:pt x="1801368" y="35051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8"/>
          <p:cNvSpPr txBox="1"/>
          <p:nvPr/>
        </p:nvSpPr>
        <p:spPr>
          <a:xfrm>
            <a:off x="151891" y="50012"/>
            <a:ext cx="2748805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Larger Comparisons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1" name="object 17"/>
          <p:cNvSpPr txBox="1"/>
          <p:nvPr/>
        </p:nvSpPr>
        <p:spPr>
          <a:xfrm>
            <a:off x="322580" y="563228"/>
            <a:ext cx="7138044" cy="1045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4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6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600" b="1" spc="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cond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7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3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cha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togeth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5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3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44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ld</a:t>
            </a:r>
            <a:r>
              <a:rPr sz="1600" b="1" spc="6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3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ll</a:t>
            </a:r>
            <a:endParaRPr sz="1600">
              <a:latin typeface="Arial"/>
              <a:cs typeface="Arial"/>
            </a:endParaRPr>
          </a:p>
          <a:p>
            <a:pPr marL="271779" marR="35659">
              <a:lnSpc>
                <a:spcPct val="95825"/>
              </a:lnSpc>
            </a:pP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oo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ea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4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al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271779" marR="35659">
              <a:lnSpc>
                <a:spcPct val="95825"/>
              </a:lnSpc>
              <a:spcBef>
                <a:spcPts val="35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1850" spc="423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E</a:t>
            </a:r>
            <a:r>
              <a:rPr sz="1600" spc="25" dirty="0" smtClean="0">
                <a:latin typeface="Arial"/>
                <a:cs typeface="Arial"/>
              </a:rPr>
              <a:t>v</a:t>
            </a:r>
            <a:r>
              <a:rPr sz="1600" spc="4" dirty="0" smtClean="0">
                <a:latin typeface="Arial"/>
                <a:cs typeface="Arial"/>
              </a:rPr>
              <a:t>aluate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5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fro</a:t>
            </a:r>
            <a:r>
              <a:rPr sz="1600" spc="0" dirty="0" smtClean="0">
                <a:latin typeface="Arial"/>
                <a:cs typeface="Arial"/>
              </a:rPr>
              <a:t>m</a:t>
            </a:r>
            <a:r>
              <a:rPr sz="1600" spc="3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lef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1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right</a:t>
            </a:r>
            <a:endParaRPr sz="1600">
              <a:latin typeface="Arial"/>
              <a:cs typeface="Arial"/>
            </a:endParaRPr>
          </a:p>
          <a:p>
            <a:pPr marL="271779" marR="35659">
              <a:lnSpc>
                <a:spcPts val="2105"/>
              </a:lnSpc>
              <a:spcBef>
                <a:spcPts val="105"/>
              </a:spcBef>
            </a:pPr>
            <a:r>
              <a:rPr sz="2775" spc="0" baseline="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775" spc="423" baseline="1566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400" spc="-9" baseline="1811" dirty="0" smtClean="0">
                <a:latin typeface="Arial"/>
                <a:cs typeface="Arial"/>
              </a:rPr>
              <a:t>A</a:t>
            </a:r>
            <a:r>
              <a:rPr sz="2400" spc="0" baseline="1811" dirty="0" smtClean="0">
                <a:latin typeface="Arial"/>
                <a:cs typeface="Arial"/>
              </a:rPr>
              <a:t>ll</a:t>
            </a:r>
            <a:r>
              <a:rPr sz="2400" spc="43" baseline="1811" dirty="0" smtClean="0">
                <a:latin typeface="Arial"/>
                <a:cs typeface="Arial"/>
              </a:rPr>
              <a:t> </a:t>
            </a:r>
            <a:r>
              <a:rPr sz="2400" spc="0" baseline="1811" dirty="0" smtClean="0">
                <a:latin typeface="Arial"/>
                <a:cs typeface="Arial"/>
              </a:rPr>
              <a:t>indi</a:t>
            </a:r>
            <a:r>
              <a:rPr sz="2400" spc="25" baseline="1811" dirty="0" smtClean="0">
                <a:latin typeface="Arial"/>
                <a:cs typeface="Arial"/>
              </a:rPr>
              <a:t>v</a:t>
            </a:r>
            <a:r>
              <a:rPr sz="2400" spc="-4" baseline="1811" dirty="0" smtClean="0">
                <a:latin typeface="Arial"/>
                <a:cs typeface="Arial"/>
              </a:rPr>
              <a:t>i</a:t>
            </a:r>
            <a:r>
              <a:rPr sz="2400" spc="0" baseline="1811" dirty="0" smtClean="0">
                <a:latin typeface="Arial"/>
                <a:cs typeface="Arial"/>
              </a:rPr>
              <a:t>du</a:t>
            </a:r>
            <a:r>
              <a:rPr sz="2400" spc="-19" baseline="1811" dirty="0" smtClean="0">
                <a:latin typeface="Arial"/>
                <a:cs typeface="Arial"/>
              </a:rPr>
              <a:t>a</a:t>
            </a:r>
            <a:r>
              <a:rPr sz="2400" spc="0" baseline="1811" dirty="0" smtClean="0">
                <a:latin typeface="Arial"/>
                <a:cs typeface="Arial"/>
              </a:rPr>
              <a:t>l</a:t>
            </a:r>
            <a:r>
              <a:rPr sz="2400" spc="11" baseline="1811" dirty="0" smtClean="0">
                <a:latin typeface="Arial"/>
                <a:cs typeface="Arial"/>
              </a:rPr>
              <a:t> </a:t>
            </a:r>
            <a:r>
              <a:rPr sz="2400" spc="0" baseline="1811" dirty="0" smtClean="0">
                <a:latin typeface="Arial"/>
                <a:cs typeface="Arial"/>
              </a:rPr>
              <a:t>conditions</a:t>
            </a:r>
            <a:r>
              <a:rPr sz="2400" spc="63" baseline="1811" dirty="0" smtClean="0">
                <a:latin typeface="Arial"/>
                <a:cs typeface="Arial"/>
              </a:rPr>
              <a:t> </a:t>
            </a:r>
            <a:r>
              <a:rPr sz="2400" spc="0" baseline="1811" dirty="0" smtClean="0">
                <a:latin typeface="Arial"/>
                <a:cs typeface="Arial"/>
              </a:rPr>
              <a:t>must</a:t>
            </a:r>
            <a:r>
              <a:rPr sz="2400" spc="34" baseline="1811" dirty="0" smtClean="0">
                <a:latin typeface="Arial"/>
                <a:cs typeface="Arial"/>
              </a:rPr>
              <a:t> </a:t>
            </a:r>
            <a:r>
              <a:rPr sz="2400" spc="-25" baseline="1811" dirty="0" smtClean="0">
                <a:latin typeface="Arial"/>
                <a:cs typeface="Arial"/>
              </a:rPr>
              <a:t>y</a:t>
            </a:r>
            <a:r>
              <a:rPr sz="2400" spc="-4" baseline="1811" dirty="0" smtClean="0">
                <a:latin typeface="Arial"/>
                <a:cs typeface="Arial"/>
              </a:rPr>
              <a:t>i</a:t>
            </a:r>
            <a:r>
              <a:rPr sz="2400" spc="0" baseline="1811" dirty="0" smtClean="0">
                <a:latin typeface="Arial"/>
                <a:cs typeface="Arial"/>
              </a:rPr>
              <a:t>eld</a:t>
            </a:r>
            <a:r>
              <a:rPr sz="2400" spc="57" baseline="1811" dirty="0" smtClean="0">
                <a:latin typeface="Arial"/>
                <a:cs typeface="Arial"/>
              </a:rPr>
              <a:t> </a:t>
            </a:r>
            <a:r>
              <a:rPr sz="2400" spc="4" baseline="1839" dirty="0" smtClean="0">
                <a:latin typeface="Courier New"/>
                <a:cs typeface="Courier New"/>
              </a:rPr>
              <a:t>Tru</a:t>
            </a:r>
            <a:r>
              <a:rPr sz="2400" spc="0" baseline="1839" dirty="0" smtClean="0">
                <a:latin typeface="Courier New"/>
                <a:cs typeface="Courier New"/>
              </a:rPr>
              <a:t>e</a:t>
            </a:r>
            <a:r>
              <a:rPr sz="2400" spc="-569" baseline="1839" dirty="0" smtClean="0">
                <a:latin typeface="Courier New"/>
                <a:cs typeface="Courier New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fo</a:t>
            </a:r>
            <a:r>
              <a:rPr sz="2400" spc="0" baseline="1811" dirty="0" smtClean="0">
                <a:latin typeface="Arial"/>
                <a:cs typeface="Arial"/>
              </a:rPr>
              <a:t>r</a:t>
            </a:r>
            <a:r>
              <a:rPr sz="2400" spc="7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o</a:t>
            </a:r>
            <a:r>
              <a:rPr sz="2400" spc="25" baseline="1811" dirty="0" smtClean="0">
                <a:latin typeface="Arial"/>
                <a:cs typeface="Arial"/>
              </a:rPr>
              <a:t>v</a:t>
            </a:r>
            <a:r>
              <a:rPr sz="2400" spc="4" baseline="1811" dirty="0" smtClean="0">
                <a:latin typeface="Arial"/>
                <a:cs typeface="Arial"/>
              </a:rPr>
              <a:t>eral</a:t>
            </a:r>
            <a:r>
              <a:rPr sz="2400" spc="0" baseline="1811" dirty="0" smtClean="0">
                <a:latin typeface="Arial"/>
                <a:cs typeface="Arial"/>
              </a:rPr>
              <a:t>l</a:t>
            </a:r>
            <a:r>
              <a:rPr sz="2400" spc="-7" baseline="1811" dirty="0" smtClean="0">
                <a:latin typeface="Arial"/>
                <a:cs typeface="Arial"/>
              </a:rPr>
              <a:t> </a:t>
            </a:r>
            <a:r>
              <a:rPr sz="2400" spc="4" baseline="1811" dirty="0" smtClean="0">
                <a:latin typeface="Arial"/>
                <a:cs typeface="Arial"/>
              </a:rPr>
              <a:t>truth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6"/>
          <p:cNvSpPr txBox="1"/>
          <p:nvPr/>
        </p:nvSpPr>
        <p:spPr>
          <a:xfrm>
            <a:off x="2419604" y="1951824"/>
            <a:ext cx="538040" cy="1219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828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21828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21828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20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rue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2913483" y="1951824"/>
            <a:ext cx="1284265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fi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s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c</a:t>
            </a:r>
            <a:r>
              <a:rPr sz="1600" b="1" spc="-19" dirty="0" smtClean="0">
                <a:latin typeface="Courier New"/>
                <a:cs typeface="Courier New"/>
              </a:rPr>
              <a:t>on</a:t>
            </a:r>
            <a:r>
              <a:rPr sz="1600" b="1" spc="0" dirty="0" smtClean="0">
                <a:latin typeface="Courier New"/>
                <a:cs typeface="Courier New"/>
              </a:rPr>
              <a:t>d</a:t>
            </a:r>
            <a:r>
              <a:rPr sz="1600" b="1" spc="57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-10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2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2123595"/>
            <a:ext cx="1612379" cy="222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5"/>
              </a:lnSpc>
              <a:spcBef>
                <a:spcPts val="84"/>
              </a:spcBef>
            </a:pPr>
            <a:r>
              <a:rPr sz="2100" spc="0" baseline="4141" dirty="0" smtClean="0">
                <a:latin typeface="Arial"/>
                <a:cs typeface="Arial"/>
              </a:rPr>
              <a:t>A</a:t>
            </a:r>
            <a:r>
              <a:rPr sz="2100" spc="-4" baseline="4141" dirty="0" smtClean="0">
                <a:latin typeface="Arial"/>
                <a:cs typeface="Arial"/>
              </a:rPr>
              <a:t>l</a:t>
            </a:r>
            <a:r>
              <a:rPr sz="2100" spc="0" baseline="4141" dirty="0" smtClean="0">
                <a:latin typeface="Arial"/>
                <a:cs typeface="Arial"/>
              </a:rPr>
              <a:t>l</a:t>
            </a:r>
            <a:r>
              <a:rPr sz="2100" spc="45" baseline="4141" dirty="0" smtClean="0">
                <a:latin typeface="Arial"/>
                <a:cs typeface="Arial"/>
              </a:rPr>
              <a:t> </a:t>
            </a:r>
            <a:r>
              <a:rPr sz="2100" spc="9" baseline="4141" dirty="0" smtClean="0">
                <a:latin typeface="Arial"/>
                <a:cs typeface="Arial"/>
              </a:rPr>
              <a:t>t</a:t>
            </a:r>
            <a:r>
              <a:rPr sz="2100" spc="-9" baseline="4141" dirty="0" smtClean="0">
                <a:latin typeface="Arial"/>
                <a:cs typeface="Arial"/>
              </a:rPr>
              <a:t>e</a:t>
            </a:r>
            <a:r>
              <a:rPr sz="2100" spc="0" baseline="4141" dirty="0" smtClean="0">
                <a:latin typeface="Arial"/>
                <a:cs typeface="Arial"/>
              </a:rPr>
              <a:t>s</a:t>
            </a:r>
            <a:r>
              <a:rPr sz="2100" spc="9" baseline="4141" dirty="0" smtClean="0">
                <a:latin typeface="Arial"/>
                <a:cs typeface="Arial"/>
              </a:rPr>
              <a:t>t</a:t>
            </a:r>
            <a:r>
              <a:rPr sz="2100" spc="0" baseline="4141" dirty="0" smtClean="0">
                <a:latin typeface="Arial"/>
                <a:cs typeface="Arial"/>
              </a:rPr>
              <a:t>s</a:t>
            </a:r>
            <a:r>
              <a:rPr sz="2100" spc="82" baseline="4141" dirty="0" smtClean="0">
                <a:latin typeface="Arial"/>
                <a:cs typeface="Arial"/>
              </a:rPr>
              <a:t> </a:t>
            </a:r>
            <a:r>
              <a:rPr sz="2100" spc="-25" baseline="4141" dirty="0" smtClean="0">
                <a:latin typeface="Arial"/>
                <a:cs typeface="Arial"/>
              </a:rPr>
              <a:t>y</a:t>
            </a:r>
            <a:r>
              <a:rPr sz="2100" spc="-4" baseline="4141" dirty="0" smtClean="0">
                <a:latin typeface="Arial"/>
                <a:cs typeface="Arial"/>
              </a:rPr>
              <a:t>i</a:t>
            </a:r>
            <a:r>
              <a:rPr sz="2100" spc="-9" baseline="4141" dirty="0" smtClean="0">
                <a:latin typeface="Arial"/>
                <a:cs typeface="Arial"/>
              </a:rPr>
              <a:t>e</a:t>
            </a:r>
            <a:r>
              <a:rPr sz="2100" spc="-4" baseline="4141" dirty="0" smtClean="0">
                <a:latin typeface="Arial"/>
                <a:cs typeface="Arial"/>
              </a:rPr>
              <a:t>l</a:t>
            </a:r>
            <a:r>
              <a:rPr sz="2100" spc="0" baseline="4141" dirty="0" smtClean="0">
                <a:latin typeface="Arial"/>
                <a:cs typeface="Arial"/>
              </a:rPr>
              <a:t>d</a:t>
            </a:r>
            <a:r>
              <a:rPr sz="2100" spc="112" baseline="4141" dirty="0" smtClean="0">
                <a:latin typeface="Arial"/>
                <a:cs typeface="Arial"/>
              </a:rPr>
              <a:t> </a:t>
            </a:r>
            <a:r>
              <a:rPr sz="2100" spc="0" baseline="4203" dirty="0" smtClean="0">
                <a:latin typeface="Courier New"/>
                <a:cs typeface="Courier New"/>
              </a:rPr>
              <a:t>True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2913483" y="2445496"/>
            <a:ext cx="669226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th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rd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fi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st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3648148" y="2445496"/>
            <a:ext cx="180838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b="1" spc="0" dirty="0" smtClean="0">
                <a:latin typeface="Courier New"/>
                <a:cs typeface="Courier New"/>
              </a:rPr>
              <a:t>&lt;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1"/>
          <p:cNvSpPr txBox="1"/>
          <p:nvPr/>
        </p:nvSpPr>
        <p:spPr>
          <a:xfrm>
            <a:off x="3895108" y="2445496"/>
            <a:ext cx="796685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b="1" spc="-20" dirty="0" smtClean="0">
                <a:latin typeface="Courier New"/>
                <a:cs typeface="Courier New"/>
              </a:rPr>
              <a:t>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20" dirty="0" smtClean="0">
                <a:latin typeface="Courier New"/>
                <a:cs typeface="Courier New"/>
              </a:rPr>
              <a:t>co</a:t>
            </a:r>
            <a:r>
              <a:rPr sz="1600" b="1" spc="4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4754808" y="2692333"/>
            <a:ext cx="91618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&lt;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t</a:t>
            </a:r>
            <a:r>
              <a:rPr sz="2400" b="1" spc="4" baseline="3678" dirty="0" smtClean="0">
                <a:latin typeface="Courier New"/>
                <a:cs typeface="Courier New"/>
              </a:rPr>
              <a:t>h</a:t>
            </a:r>
            <a:r>
              <a:rPr sz="2400" b="1" spc="-19" baseline="3678" dirty="0" smtClean="0">
                <a:latin typeface="Courier New"/>
                <a:cs typeface="Courier New"/>
              </a:rPr>
              <a:t>ird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9"/>
          <p:cNvSpPr txBox="1"/>
          <p:nvPr/>
        </p:nvSpPr>
        <p:spPr>
          <a:xfrm>
            <a:off x="6385052" y="3111147"/>
            <a:ext cx="1018058" cy="429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on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139" dirty="0" smtClean="0">
                <a:latin typeface="Arial"/>
                <a:cs typeface="Arial"/>
              </a:rPr>
              <a:t> 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st</a:t>
            </a:r>
            <a:endParaRPr sz="1400">
              <a:latin typeface="Arial"/>
              <a:cs typeface="Arial"/>
            </a:endParaRPr>
          </a:p>
          <a:p>
            <a:pPr marL="12700" marR="27430">
              <a:lnSpc>
                <a:spcPct val="95825"/>
              </a:lnSpc>
            </a:pP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0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False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8"/>
          <p:cNvSpPr txBox="1"/>
          <p:nvPr/>
        </p:nvSpPr>
        <p:spPr>
          <a:xfrm>
            <a:off x="2419604" y="3186005"/>
            <a:ext cx="1163106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fi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st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20" dirty="0" smtClean="0">
                <a:latin typeface="Courier New"/>
                <a:cs typeface="Courier New"/>
              </a:rPr>
              <a:t>al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3648148" y="3186005"/>
            <a:ext cx="1808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0" baseline="3678" dirty="0" smtClean="0">
                <a:latin typeface="Courier New"/>
                <a:cs typeface="Courier New"/>
              </a:rPr>
              <a:t>&lt;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6"/>
          <p:cNvSpPr txBox="1"/>
          <p:nvPr/>
        </p:nvSpPr>
        <p:spPr>
          <a:xfrm>
            <a:off x="3895108" y="3186005"/>
            <a:ext cx="79668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20" baseline="3678" dirty="0" smtClean="0">
                <a:latin typeface="Courier New"/>
                <a:cs typeface="Courier New"/>
              </a:rPr>
              <a:t>s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20" baseline="3678" dirty="0" smtClean="0">
                <a:latin typeface="Courier New"/>
                <a:cs typeface="Courier New"/>
              </a:rPr>
              <a:t>co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5"/>
          <p:cNvSpPr txBox="1"/>
          <p:nvPr/>
        </p:nvSpPr>
        <p:spPr>
          <a:xfrm>
            <a:off x="4754808" y="3186005"/>
            <a:ext cx="104364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4" baseline="3678" dirty="0" smtClean="0">
                <a:latin typeface="Courier New"/>
                <a:cs typeface="Courier New"/>
              </a:rPr>
              <a:t>=</a:t>
            </a:r>
            <a:r>
              <a:rPr sz="2400" b="1" spc="0" baseline="3678" dirty="0" smtClean="0">
                <a:latin typeface="Courier New"/>
                <a:cs typeface="Courier New"/>
              </a:rPr>
              <a:t>= 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20" baseline="3678" dirty="0" smtClean="0">
                <a:latin typeface="Courier New"/>
                <a:cs typeface="Courier New"/>
              </a:rPr>
              <a:t>hi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0" baseline="3678" dirty="0" smtClean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4"/>
          <p:cNvSpPr txBox="1"/>
          <p:nvPr/>
        </p:nvSpPr>
        <p:spPr>
          <a:xfrm>
            <a:off x="322580" y="4184252"/>
            <a:ext cx="5164224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4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x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li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1600" b="1" spc="4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4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op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or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4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5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ea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1"/>
          <p:cNvSpPr/>
          <p:nvPr/>
        </p:nvSpPr>
        <p:spPr>
          <a:xfrm>
            <a:off x="920495" y="2065020"/>
            <a:ext cx="5879592" cy="2090928"/>
          </a:xfrm>
          <a:custGeom>
            <a:avLst/>
            <a:gdLst/>
            <a:ahLst/>
            <a:cxnLst/>
            <a:rect l="l" t="t" r="r" b="b"/>
            <a:pathLst>
              <a:path w="5879591" h="209092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4832"/>
                </a:lnTo>
                <a:lnTo>
                  <a:pt x="6096" y="12192"/>
                </a:lnTo>
                <a:lnTo>
                  <a:pt x="5867400" y="12191"/>
                </a:lnTo>
                <a:lnTo>
                  <a:pt x="5867400" y="2084832"/>
                </a:lnTo>
                <a:lnTo>
                  <a:pt x="0" y="2087880"/>
                </a:lnTo>
                <a:lnTo>
                  <a:pt x="3048" y="2090928"/>
                </a:lnTo>
                <a:lnTo>
                  <a:pt x="5876544" y="2090927"/>
                </a:lnTo>
                <a:lnTo>
                  <a:pt x="5879592" y="2087879"/>
                </a:lnTo>
                <a:lnTo>
                  <a:pt x="5879592" y="2084832"/>
                </a:lnTo>
                <a:lnTo>
                  <a:pt x="5873496" y="2078735"/>
                </a:lnTo>
                <a:lnTo>
                  <a:pt x="5873496" y="12191"/>
                </a:lnTo>
                <a:lnTo>
                  <a:pt x="5867400" y="6095"/>
                </a:lnTo>
                <a:lnTo>
                  <a:pt x="12192" y="6096"/>
                </a:lnTo>
                <a:lnTo>
                  <a:pt x="5879592" y="6095"/>
                </a:lnTo>
                <a:lnTo>
                  <a:pt x="5879592" y="3047"/>
                </a:lnTo>
                <a:lnTo>
                  <a:pt x="587654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2"/>
          <p:cNvSpPr/>
          <p:nvPr/>
        </p:nvSpPr>
        <p:spPr>
          <a:xfrm>
            <a:off x="920495" y="20711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3"/>
          <p:cNvSpPr/>
          <p:nvPr/>
        </p:nvSpPr>
        <p:spPr>
          <a:xfrm>
            <a:off x="920496" y="2077211"/>
            <a:ext cx="5867400" cy="2072640"/>
          </a:xfrm>
          <a:custGeom>
            <a:avLst/>
            <a:gdLst/>
            <a:ahLst/>
            <a:cxnLst/>
            <a:rect l="l" t="t" r="r" b="b"/>
            <a:pathLst>
              <a:path w="5867400" h="2072640">
                <a:moveTo>
                  <a:pt x="5867400" y="2072640"/>
                </a:moveTo>
                <a:lnTo>
                  <a:pt x="5867399" y="2066543"/>
                </a:lnTo>
                <a:lnTo>
                  <a:pt x="12191" y="2066543"/>
                </a:lnTo>
                <a:lnTo>
                  <a:pt x="12191" y="0"/>
                </a:lnTo>
                <a:lnTo>
                  <a:pt x="6095" y="0"/>
                </a:lnTo>
                <a:lnTo>
                  <a:pt x="0" y="2072640"/>
                </a:lnTo>
                <a:lnTo>
                  <a:pt x="6095" y="2066544"/>
                </a:lnTo>
                <a:lnTo>
                  <a:pt x="12191" y="2072640"/>
                </a:lnTo>
                <a:lnTo>
                  <a:pt x="5867400" y="2072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4"/>
          <p:cNvSpPr/>
          <p:nvPr/>
        </p:nvSpPr>
        <p:spPr>
          <a:xfrm>
            <a:off x="932687" y="2071116"/>
            <a:ext cx="5867400" cy="2078736"/>
          </a:xfrm>
          <a:custGeom>
            <a:avLst/>
            <a:gdLst/>
            <a:ahLst/>
            <a:cxnLst/>
            <a:rect l="l" t="t" r="r" b="b"/>
            <a:pathLst>
              <a:path w="5867399" h="2078736">
                <a:moveTo>
                  <a:pt x="0" y="0"/>
                </a:moveTo>
                <a:lnTo>
                  <a:pt x="5855208" y="0"/>
                </a:lnTo>
                <a:lnTo>
                  <a:pt x="5861304" y="6095"/>
                </a:lnTo>
                <a:lnTo>
                  <a:pt x="5861304" y="2072639"/>
                </a:lnTo>
                <a:lnTo>
                  <a:pt x="5867400" y="2078735"/>
                </a:lnTo>
                <a:lnTo>
                  <a:pt x="5867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5"/>
          <p:cNvSpPr/>
          <p:nvPr/>
        </p:nvSpPr>
        <p:spPr>
          <a:xfrm>
            <a:off x="5864352" y="1812036"/>
            <a:ext cx="1466088" cy="582168"/>
          </a:xfrm>
          <a:custGeom>
            <a:avLst/>
            <a:gdLst/>
            <a:ahLst/>
            <a:cxnLst/>
            <a:rect l="l" t="t" r="r" b="b"/>
            <a:pathLst>
              <a:path w="1466087" h="582168">
                <a:moveTo>
                  <a:pt x="0" y="423672"/>
                </a:moveTo>
                <a:lnTo>
                  <a:pt x="393191" y="484632"/>
                </a:lnTo>
                <a:lnTo>
                  <a:pt x="393981" y="497437"/>
                </a:lnTo>
                <a:lnTo>
                  <a:pt x="396797" y="511608"/>
                </a:lnTo>
                <a:lnTo>
                  <a:pt x="416103" y="548239"/>
                </a:lnTo>
                <a:lnTo>
                  <a:pt x="448698" y="573043"/>
                </a:lnTo>
                <a:lnTo>
                  <a:pt x="490727" y="582168"/>
                </a:lnTo>
                <a:lnTo>
                  <a:pt x="1368551" y="582168"/>
                </a:lnTo>
                <a:lnTo>
                  <a:pt x="1408815" y="573841"/>
                </a:lnTo>
                <a:lnTo>
                  <a:pt x="1441931" y="549677"/>
                </a:lnTo>
                <a:lnTo>
                  <a:pt x="1461937" y="513509"/>
                </a:lnTo>
                <a:lnTo>
                  <a:pt x="1466087" y="484632"/>
                </a:lnTo>
                <a:lnTo>
                  <a:pt x="1466087" y="97536"/>
                </a:lnTo>
                <a:lnTo>
                  <a:pt x="1457761" y="57272"/>
                </a:lnTo>
                <a:lnTo>
                  <a:pt x="1433597" y="24156"/>
                </a:lnTo>
                <a:lnTo>
                  <a:pt x="1397429" y="4150"/>
                </a:lnTo>
                <a:lnTo>
                  <a:pt x="1368551" y="0"/>
                </a:lnTo>
                <a:lnTo>
                  <a:pt x="490727" y="0"/>
                </a:lnTo>
                <a:lnTo>
                  <a:pt x="450464" y="8326"/>
                </a:lnTo>
                <a:lnTo>
                  <a:pt x="417348" y="32490"/>
                </a:lnTo>
                <a:lnTo>
                  <a:pt x="397342" y="68658"/>
                </a:lnTo>
                <a:lnTo>
                  <a:pt x="393191" y="97536"/>
                </a:lnTo>
                <a:lnTo>
                  <a:pt x="393191" y="338328"/>
                </a:lnTo>
                <a:lnTo>
                  <a:pt x="0" y="4236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6"/>
          <p:cNvSpPr/>
          <p:nvPr/>
        </p:nvSpPr>
        <p:spPr>
          <a:xfrm>
            <a:off x="5852160" y="1850305"/>
            <a:ext cx="1490472" cy="560832"/>
          </a:xfrm>
          <a:custGeom>
            <a:avLst/>
            <a:gdLst/>
            <a:ahLst/>
            <a:cxnLst/>
            <a:rect l="l" t="t" r="r" b="b"/>
            <a:pathLst>
              <a:path w="1490472" h="560832">
                <a:moveTo>
                  <a:pt x="9143" y="373210"/>
                </a:moveTo>
                <a:lnTo>
                  <a:pt x="393191" y="300058"/>
                </a:lnTo>
                <a:lnTo>
                  <a:pt x="393191" y="289851"/>
                </a:lnTo>
                <a:lnTo>
                  <a:pt x="9143" y="373210"/>
                </a:lnTo>
                <a:close/>
              </a:path>
              <a:path w="1490472" h="560832">
                <a:moveTo>
                  <a:pt x="402335" y="287866"/>
                </a:moveTo>
                <a:lnTo>
                  <a:pt x="417575" y="300058"/>
                </a:lnTo>
                <a:lnTo>
                  <a:pt x="417575" y="59266"/>
                </a:lnTo>
                <a:lnTo>
                  <a:pt x="402335" y="287866"/>
                </a:lnTo>
                <a:close/>
              </a:path>
              <a:path w="1490472" h="560832">
                <a:moveTo>
                  <a:pt x="426719" y="-19981"/>
                </a:moveTo>
                <a:lnTo>
                  <a:pt x="423671" y="-19981"/>
                </a:lnTo>
                <a:lnTo>
                  <a:pt x="423671" y="-16933"/>
                </a:lnTo>
                <a:lnTo>
                  <a:pt x="411479" y="-4741"/>
                </a:lnTo>
                <a:lnTo>
                  <a:pt x="445007" y="-1693"/>
                </a:lnTo>
                <a:lnTo>
                  <a:pt x="411479" y="-4741"/>
                </a:lnTo>
                <a:lnTo>
                  <a:pt x="411479" y="-1693"/>
                </a:lnTo>
                <a:lnTo>
                  <a:pt x="402335" y="13546"/>
                </a:lnTo>
                <a:lnTo>
                  <a:pt x="441959" y="1354"/>
                </a:lnTo>
                <a:lnTo>
                  <a:pt x="443653" y="0"/>
                </a:lnTo>
                <a:lnTo>
                  <a:pt x="457199" y="-10837"/>
                </a:lnTo>
                <a:lnTo>
                  <a:pt x="454151" y="-10837"/>
                </a:lnTo>
                <a:lnTo>
                  <a:pt x="472439" y="-19981"/>
                </a:lnTo>
                <a:lnTo>
                  <a:pt x="469391" y="-19981"/>
                </a:lnTo>
                <a:lnTo>
                  <a:pt x="487679" y="-23029"/>
                </a:lnTo>
                <a:lnTo>
                  <a:pt x="484631" y="-23029"/>
                </a:lnTo>
                <a:lnTo>
                  <a:pt x="502919" y="-26077"/>
                </a:lnTo>
                <a:lnTo>
                  <a:pt x="1380743" y="-26077"/>
                </a:lnTo>
                <a:lnTo>
                  <a:pt x="1399031" y="-23029"/>
                </a:lnTo>
                <a:lnTo>
                  <a:pt x="1395983" y="-23029"/>
                </a:lnTo>
                <a:lnTo>
                  <a:pt x="1414271" y="-19981"/>
                </a:lnTo>
                <a:lnTo>
                  <a:pt x="1429511" y="-10837"/>
                </a:lnTo>
                <a:lnTo>
                  <a:pt x="1426463" y="-10837"/>
                </a:lnTo>
                <a:lnTo>
                  <a:pt x="1441703" y="1354"/>
                </a:lnTo>
                <a:lnTo>
                  <a:pt x="1441703" y="-1693"/>
                </a:lnTo>
                <a:lnTo>
                  <a:pt x="1450847" y="13546"/>
                </a:lnTo>
                <a:lnTo>
                  <a:pt x="1450847" y="10498"/>
                </a:lnTo>
                <a:lnTo>
                  <a:pt x="1459991" y="25738"/>
                </a:lnTo>
                <a:lnTo>
                  <a:pt x="1463039" y="44026"/>
                </a:lnTo>
                <a:lnTo>
                  <a:pt x="1463039" y="40978"/>
                </a:lnTo>
                <a:lnTo>
                  <a:pt x="1466087" y="59266"/>
                </a:lnTo>
                <a:lnTo>
                  <a:pt x="1466087" y="446362"/>
                </a:lnTo>
                <a:lnTo>
                  <a:pt x="1463039" y="464650"/>
                </a:lnTo>
                <a:lnTo>
                  <a:pt x="1463039" y="461602"/>
                </a:lnTo>
                <a:lnTo>
                  <a:pt x="1459991" y="479890"/>
                </a:lnTo>
                <a:lnTo>
                  <a:pt x="1450847" y="495130"/>
                </a:lnTo>
                <a:lnTo>
                  <a:pt x="1450847" y="492082"/>
                </a:lnTo>
                <a:lnTo>
                  <a:pt x="1441703" y="507322"/>
                </a:lnTo>
                <a:lnTo>
                  <a:pt x="1441703" y="504274"/>
                </a:lnTo>
                <a:lnTo>
                  <a:pt x="1426463" y="516466"/>
                </a:lnTo>
                <a:lnTo>
                  <a:pt x="1429511" y="516466"/>
                </a:lnTo>
                <a:lnTo>
                  <a:pt x="1414271" y="525610"/>
                </a:lnTo>
                <a:lnTo>
                  <a:pt x="1414271" y="522562"/>
                </a:lnTo>
                <a:lnTo>
                  <a:pt x="1395983" y="528658"/>
                </a:lnTo>
                <a:lnTo>
                  <a:pt x="1399031" y="528658"/>
                </a:lnTo>
                <a:lnTo>
                  <a:pt x="1380743" y="531706"/>
                </a:lnTo>
                <a:lnTo>
                  <a:pt x="502919" y="531706"/>
                </a:lnTo>
                <a:lnTo>
                  <a:pt x="484631" y="528658"/>
                </a:lnTo>
                <a:lnTo>
                  <a:pt x="487679" y="528658"/>
                </a:lnTo>
                <a:lnTo>
                  <a:pt x="469391" y="522562"/>
                </a:lnTo>
                <a:lnTo>
                  <a:pt x="472439" y="525610"/>
                </a:lnTo>
                <a:lnTo>
                  <a:pt x="454151" y="516466"/>
                </a:lnTo>
                <a:lnTo>
                  <a:pt x="457199" y="516466"/>
                </a:lnTo>
                <a:lnTo>
                  <a:pt x="443653" y="505629"/>
                </a:lnTo>
                <a:lnTo>
                  <a:pt x="432815" y="492082"/>
                </a:lnTo>
                <a:lnTo>
                  <a:pt x="432815" y="495130"/>
                </a:lnTo>
                <a:lnTo>
                  <a:pt x="423671" y="479890"/>
                </a:lnTo>
                <a:lnTo>
                  <a:pt x="426719" y="479890"/>
                </a:lnTo>
                <a:lnTo>
                  <a:pt x="420623" y="461602"/>
                </a:lnTo>
                <a:lnTo>
                  <a:pt x="420623" y="464650"/>
                </a:lnTo>
                <a:lnTo>
                  <a:pt x="402335" y="458554"/>
                </a:lnTo>
                <a:lnTo>
                  <a:pt x="393191" y="457125"/>
                </a:lnTo>
                <a:lnTo>
                  <a:pt x="393191" y="467698"/>
                </a:lnTo>
                <a:lnTo>
                  <a:pt x="396239" y="470746"/>
                </a:lnTo>
                <a:lnTo>
                  <a:pt x="399287" y="489034"/>
                </a:lnTo>
                <a:lnTo>
                  <a:pt x="402335" y="489034"/>
                </a:lnTo>
                <a:lnTo>
                  <a:pt x="402335" y="492082"/>
                </a:lnTo>
                <a:lnTo>
                  <a:pt x="411479" y="507322"/>
                </a:lnTo>
                <a:lnTo>
                  <a:pt x="441959" y="504274"/>
                </a:lnTo>
                <a:lnTo>
                  <a:pt x="445007" y="507322"/>
                </a:lnTo>
                <a:lnTo>
                  <a:pt x="411479" y="510370"/>
                </a:lnTo>
                <a:lnTo>
                  <a:pt x="423671" y="522562"/>
                </a:lnTo>
                <a:lnTo>
                  <a:pt x="423671" y="525610"/>
                </a:lnTo>
                <a:lnTo>
                  <a:pt x="426719" y="525610"/>
                </a:lnTo>
                <a:lnTo>
                  <a:pt x="438911" y="537802"/>
                </a:lnTo>
                <a:lnTo>
                  <a:pt x="441959" y="537802"/>
                </a:lnTo>
                <a:lnTo>
                  <a:pt x="457199" y="546946"/>
                </a:lnTo>
                <a:lnTo>
                  <a:pt x="460247" y="546946"/>
                </a:lnTo>
                <a:lnTo>
                  <a:pt x="478535" y="553042"/>
                </a:lnTo>
                <a:lnTo>
                  <a:pt x="481583" y="556090"/>
                </a:lnTo>
                <a:lnTo>
                  <a:pt x="1402079" y="556090"/>
                </a:lnTo>
                <a:lnTo>
                  <a:pt x="1405127" y="553042"/>
                </a:lnTo>
                <a:lnTo>
                  <a:pt x="1423415" y="546946"/>
                </a:lnTo>
                <a:lnTo>
                  <a:pt x="1426463" y="546946"/>
                </a:lnTo>
                <a:lnTo>
                  <a:pt x="1441703" y="537802"/>
                </a:lnTo>
                <a:lnTo>
                  <a:pt x="1444751" y="537802"/>
                </a:lnTo>
                <a:lnTo>
                  <a:pt x="1456943" y="525610"/>
                </a:lnTo>
                <a:lnTo>
                  <a:pt x="1459991" y="525610"/>
                </a:lnTo>
                <a:lnTo>
                  <a:pt x="1459991" y="522562"/>
                </a:lnTo>
                <a:lnTo>
                  <a:pt x="1472183" y="510370"/>
                </a:lnTo>
                <a:lnTo>
                  <a:pt x="1472183" y="507322"/>
                </a:lnTo>
                <a:lnTo>
                  <a:pt x="1481327" y="492082"/>
                </a:lnTo>
                <a:lnTo>
                  <a:pt x="1481327" y="489034"/>
                </a:lnTo>
                <a:lnTo>
                  <a:pt x="1484375" y="489034"/>
                </a:lnTo>
                <a:lnTo>
                  <a:pt x="1487423" y="470746"/>
                </a:lnTo>
                <a:lnTo>
                  <a:pt x="1490471" y="470746"/>
                </a:lnTo>
                <a:lnTo>
                  <a:pt x="1490471" y="34882"/>
                </a:lnTo>
                <a:lnTo>
                  <a:pt x="1487423" y="34882"/>
                </a:lnTo>
                <a:lnTo>
                  <a:pt x="1484375" y="16594"/>
                </a:lnTo>
                <a:lnTo>
                  <a:pt x="1481327" y="16594"/>
                </a:lnTo>
                <a:lnTo>
                  <a:pt x="1481327" y="13546"/>
                </a:lnTo>
                <a:lnTo>
                  <a:pt x="1472183" y="-1693"/>
                </a:lnTo>
                <a:lnTo>
                  <a:pt x="1472183" y="-4741"/>
                </a:lnTo>
                <a:lnTo>
                  <a:pt x="1459991" y="-16933"/>
                </a:lnTo>
                <a:lnTo>
                  <a:pt x="1459991" y="-19981"/>
                </a:lnTo>
                <a:lnTo>
                  <a:pt x="1456943" y="-19981"/>
                </a:lnTo>
                <a:lnTo>
                  <a:pt x="1444751" y="-32173"/>
                </a:lnTo>
                <a:lnTo>
                  <a:pt x="1441703" y="-32173"/>
                </a:lnTo>
                <a:lnTo>
                  <a:pt x="1426463" y="-41317"/>
                </a:lnTo>
                <a:lnTo>
                  <a:pt x="1423415" y="-41317"/>
                </a:lnTo>
                <a:lnTo>
                  <a:pt x="1423415" y="-44365"/>
                </a:lnTo>
                <a:lnTo>
                  <a:pt x="1405127" y="-50461"/>
                </a:lnTo>
                <a:lnTo>
                  <a:pt x="478535" y="-50461"/>
                </a:lnTo>
                <a:lnTo>
                  <a:pt x="478535" y="-47413"/>
                </a:lnTo>
                <a:lnTo>
                  <a:pt x="460247" y="-44365"/>
                </a:lnTo>
                <a:lnTo>
                  <a:pt x="460247" y="-41317"/>
                </a:lnTo>
                <a:lnTo>
                  <a:pt x="457199" y="-41317"/>
                </a:lnTo>
                <a:lnTo>
                  <a:pt x="441959" y="-32173"/>
                </a:lnTo>
                <a:lnTo>
                  <a:pt x="438911" y="-32173"/>
                </a:lnTo>
                <a:lnTo>
                  <a:pt x="426719" y="-19981"/>
                </a:lnTo>
                <a:close/>
              </a:path>
              <a:path w="1490472" h="560832">
                <a:moveTo>
                  <a:pt x="396239" y="34882"/>
                </a:moveTo>
                <a:lnTo>
                  <a:pt x="393191" y="37930"/>
                </a:lnTo>
                <a:lnTo>
                  <a:pt x="393191" y="300058"/>
                </a:lnTo>
                <a:lnTo>
                  <a:pt x="9143" y="373210"/>
                </a:lnTo>
                <a:lnTo>
                  <a:pt x="15239" y="373210"/>
                </a:lnTo>
                <a:lnTo>
                  <a:pt x="15239" y="397594"/>
                </a:lnTo>
                <a:lnTo>
                  <a:pt x="393191" y="449410"/>
                </a:lnTo>
                <a:lnTo>
                  <a:pt x="417575" y="440266"/>
                </a:lnTo>
                <a:lnTo>
                  <a:pt x="414527" y="434170"/>
                </a:lnTo>
                <a:lnTo>
                  <a:pt x="408431" y="434170"/>
                </a:lnTo>
                <a:lnTo>
                  <a:pt x="80772" y="383370"/>
                </a:lnTo>
                <a:lnTo>
                  <a:pt x="408431" y="312250"/>
                </a:lnTo>
                <a:lnTo>
                  <a:pt x="414527" y="312250"/>
                </a:lnTo>
                <a:lnTo>
                  <a:pt x="417575" y="306154"/>
                </a:lnTo>
                <a:lnTo>
                  <a:pt x="417575" y="300058"/>
                </a:lnTo>
                <a:lnTo>
                  <a:pt x="402335" y="287866"/>
                </a:lnTo>
                <a:lnTo>
                  <a:pt x="417575" y="59266"/>
                </a:lnTo>
                <a:lnTo>
                  <a:pt x="420623" y="40978"/>
                </a:lnTo>
                <a:lnTo>
                  <a:pt x="420623" y="44026"/>
                </a:lnTo>
                <a:lnTo>
                  <a:pt x="426719" y="25738"/>
                </a:lnTo>
                <a:lnTo>
                  <a:pt x="423671" y="25738"/>
                </a:lnTo>
                <a:lnTo>
                  <a:pt x="432815" y="10498"/>
                </a:lnTo>
                <a:lnTo>
                  <a:pt x="432815" y="13546"/>
                </a:lnTo>
                <a:lnTo>
                  <a:pt x="443653" y="0"/>
                </a:lnTo>
                <a:lnTo>
                  <a:pt x="441959" y="1354"/>
                </a:lnTo>
                <a:lnTo>
                  <a:pt x="402335" y="13546"/>
                </a:lnTo>
                <a:lnTo>
                  <a:pt x="402335" y="16594"/>
                </a:lnTo>
                <a:lnTo>
                  <a:pt x="399287" y="16594"/>
                </a:lnTo>
                <a:lnTo>
                  <a:pt x="396239" y="34882"/>
                </a:lnTo>
                <a:close/>
              </a:path>
              <a:path w="1490472" h="560832">
                <a:moveTo>
                  <a:pt x="445007" y="507322"/>
                </a:moveTo>
                <a:lnTo>
                  <a:pt x="441959" y="504274"/>
                </a:lnTo>
                <a:lnTo>
                  <a:pt x="411479" y="507322"/>
                </a:lnTo>
                <a:lnTo>
                  <a:pt x="411479" y="510370"/>
                </a:lnTo>
                <a:lnTo>
                  <a:pt x="445007" y="507322"/>
                </a:lnTo>
                <a:close/>
              </a:path>
              <a:path w="1490472" h="560832">
                <a:moveTo>
                  <a:pt x="3047" y="376258"/>
                </a:moveTo>
                <a:lnTo>
                  <a:pt x="0" y="379306"/>
                </a:lnTo>
                <a:lnTo>
                  <a:pt x="0" y="391498"/>
                </a:lnTo>
                <a:lnTo>
                  <a:pt x="6095" y="397594"/>
                </a:lnTo>
                <a:lnTo>
                  <a:pt x="12191" y="397594"/>
                </a:lnTo>
                <a:lnTo>
                  <a:pt x="393191" y="457125"/>
                </a:lnTo>
                <a:lnTo>
                  <a:pt x="402335" y="458554"/>
                </a:lnTo>
                <a:lnTo>
                  <a:pt x="420623" y="464650"/>
                </a:lnTo>
                <a:lnTo>
                  <a:pt x="417575" y="446362"/>
                </a:lnTo>
                <a:lnTo>
                  <a:pt x="417575" y="440266"/>
                </a:lnTo>
                <a:lnTo>
                  <a:pt x="393191" y="449410"/>
                </a:lnTo>
                <a:lnTo>
                  <a:pt x="15239" y="397594"/>
                </a:lnTo>
                <a:lnTo>
                  <a:pt x="15239" y="373210"/>
                </a:lnTo>
                <a:lnTo>
                  <a:pt x="9143" y="373210"/>
                </a:lnTo>
                <a:lnTo>
                  <a:pt x="3047" y="37625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7"/>
          <p:cNvSpPr/>
          <p:nvPr/>
        </p:nvSpPr>
        <p:spPr>
          <a:xfrm>
            <a:off x="5715000" y="2647188"/>
            <a:ext cx="2276856" cy="460247"/>
          </a:xfrm>
          <a:custGeom>
            <a:avLst/>
            <a:gdLst/>
            <a:ahLst/>
            <a:cxnLst/>
            <a:rect l="l" t="t" r="r" b="b"/>
            <a:pathLst>
              <a:path w="2276855" h="460248">
                <a:moveTo>
                  <a:pt x="2236388" y="126847"/>
                </a:moveTo>
                <a:lnTo>
                  <a:pt x="2221991" y="124968"/>
                </a:lnTo>
                <a:lnTo>
                  <a:pt x="1258823" y="124968"/>
                </a:lnTo>
                <a:lnTo>
                  <a:pt x="0" y="0"/>
                </a:lnTo>
                <a:lnTo>
                  <a:pt x="822959" y="124968"/>
                </a:lnTo>
                <a:lnTo>
                  <a:pt x="583584" y="124991"/>
                </a:lnTo>
                <a:lnTo>
                  <a:pt x="569324" y="127270"/>
                </a:lnTo>
                <a:lnTo>
                  <a:pt x="537549" y="152499"/>
                </a:lnTo>
                <a:lnTo>
                  <a:pt x="530351" y="179832"/>
                </a:lnTo>
                <a:lnTo>
                  <a:pt x="530375" y="407015"/>
                </a:lnTo>
                <a:lnTo>
                  <a:pt x="546889" y="444774"/>
                </a:lnTo>
                <a:lnTo>
                  <a:pt x="585215" y="460248"/>
                </a:lnTo>
                <a:lnTo>
                  <a:pt x="2223623" y="460224"/>
                </a:lnTo>
                <a:lnTo>
                  <a:pt x="2261382" y="443710"/>
                </a:lnTo>
                <a:lnTo>
                  <a:pt x="2276856" y="405384"/>
                </a:lnTo>
                <a:lnTo>
                  <a:pt x="2276832" y="178200"/>
                </a:lnTo>
                <a:lnTo>
                  <a:pt x="2260318" y="140441"/>
                </a:lnTo>
                <a:lnTo>
                  <a:pt x="2236388" y="1268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28"/>
          <p:cNvSpPr/>
          <p:nvPr/>
        </p:nvSpPr>
        <p:spPr>
          <a:xfrm>
            <a:off x="5699759" y="2778252"/>
            <a:ext cx="2304288" cy="469391"/>
          </a:xfrm>
          <a:custGeom>
            <a:avLst/>
            <a:gdLst/>
            <a:ahLst/>
            <a:cxnLst/>
            <a:rect l="l" t="t" r="r" b="b"/>
            <a:pathLst>
              <a:path w="2304288" h="469391">
                <a:moveTo>
                  <a:pt x="2246376" y="6095"/>
                </a:moveTo>
                <a:lnTo>
                  <a:pt x="1271016" y="6095"/>
                </a:lnTo>
                <a:lnTo>
                  <a:pt x="2243328" y="6095"/>
                </a:lnTo>
                <a:lnTo>
                  <a:pt x="2255520" y="9143"/>
                </a:lnTo>
                <a:lnTo>
                  <a:pt x="2246376" y="6095"/>
                </a:lnTo>
                <a:close/>
              </a:path>
              <a:path w="2304288" h="469391">
                <a:moveTo>
                  <a:pt x="554736" y="0"/>
                </a:moveTo>
                <a:lnTo>
                  <a:pt x="551688" y="0"/>
                </a:lnTo>
                <a:lnTo>
                  <a:pt x="545592" y="9143"/>
                </a:lnTo>
                <a:lnTo>
                  <a:pt x="591312" y="6095"/>
                </a:lnTo>
                <a:lnTo>
                  <a:pt x="554736" y="0"/>
                </a:lnTo>
                <a:close/>
              </a:path>
              <a:path w="2304288" h="469391">
                <a:moveTo>
                  <a:pt x="2273808" y="24383"/>
                </a:moveTo>
                <a:lnTo>
                  <a:pt x="2270760" y="24383"/>
                </a:lnTo>
                <a:lnTo>
                  <a:pt x="2276856" y="33527"/>
                </a:lnTo>
                <a:lnTo>
                  <a:pt x="2276856" y="30479"/>
                </a:lnTo>
                <a:lnTo>
                  <a:pt x="2279904" y="42671"/>
                </a:lnTo>
                <a:lnTo>
                  <a:pt x="2279904" y="280415"/>
                </a:lnTo>
                <a:lnTo>
                  <a:pt x="2276856" y="292607"/>
                </a:lnTo>
                <a:lnTo>
                  <a:pt x="2276856" y="289559"/>
                </a:lnTo>
                <a:lnTo>
                  <a:pt x="2270760" y="298703"/>
                </a:lnTo>
                <a:lnTo>
                  <a:pt x="2273808" y="295655"/>
                </a:lnTo>
                <a:lnTo>
                  <a:pt x="2267712" y="304799"/>
                </a:lnTo>
                <a:lnTo>
                  <a:pt x="2258568" y="310895"/>
                </a:lnTo>
                <a:lnTo>
                  <a:pt x="2261616" y="307847"/>
                </a:lnTo>
                <a:lnTo>
                  <a:pt x="2252472" y="313943"/>
                </a:lnTo>
                <a:lnTo>
                  <a:pt x="2255520" y="313943"/>
                </a:lnTo>
                <a:lnTo>
                  <a:pt x="2243328" y="316991"/>
                </a:lnTo>
                <a:lnTo>
                  <a:pt x="594360" y="316991"/>
                </a:lnTo>
                <a:lnTo>
                  <a:pt x="585216" y="313943"/>
                </a:lnTo>
                <a:lnTo>
                  <a:pt x="545592" y="313943"/>
                </a:lnTo>
                <a:lnTo>
                  <a:pt x="551688" y="323087"/>
                </a:lnTo>
                <a:lnTo>
                  <a:pt x="591312" y="316991"/>
                </a:lnTo>
                <a:lnTo>
                  <a:pt x="551688" y="323087"/>
                </a:lnTo>
                <a:lnTo>
                  <a:pt x="554736" y="323087"/>
                </a:lnTo>
                <a:lnTo>
                  <a:pt x="560832" y="329183"/>
                </a:lnTo>
                <a:lnTo>
                  <a:pt x="563880" y="332231"/>
                </a:lnTo>
                <a:lnTo>
                  <a:pt x="573024" y="338327"/>
                </a:lnTo>
                <a:lnTo>
                  <a:pt x="576072" y="338327"/>
                </a:lnTo>
                <a:lnTo>
                  <a:pt x="585216" y="341375"/>
                </a:lnTo>
                <a:lnTo>
                  <a:pt x="2252472" y="341375"/>
                </a:lnTo>
                <a:lnTo>
                  <a:pt x="2261616" y="338327"/>
                </a:lnTo>
                <a:lnTo>
                  <a:pt x="2264664" y="338327"/>
                </a:lnTo>
                <a:lnTo>
                  <a:pt x="2273808" y="332231"/>
                </a:lnTo>
                <a:lnTo>
                  <a:pt x="2276856" y="332231"/>
                </a:lnTo>
                <a:lnTo>
                  <a:pt x="2276856" y="329183"/>
                </a:lnTo>
                <a:lnTo>
                  <a:pt x="2286000" y="323087"/>
                </a:lnTo>
                <a:lnTo>
                  <a:pt x="2246376" y="316991"/>
                </a:lnTo>
                <a:lnTo>
                  <a:pt x="2292096" y="313943"/>
                </a:lnTo>
                <a:lnTo>
                  <a:pt x="2295144" y="313943"/>
                </a:lnTo>
                <a:lnTo>
                  <a:pt x="2295144" y="310895"/>
                </a:lnTo>
                <a:lnTo>
                  <a:pt x="2298192" y="301751"/>
                </a:lnTo>
                <a:lnTo>
                  <a:pt x="2301240" y="301751"/>
                </a:lnTo>
                <a:lnTo>
                  <a:pt x="2301240" y="298703"/>
                </a:lnTo>
                <a:lnTo>
                  <a:pt x="2304288" y="289559"/>
                </a:lnTo>
                <a:lnTo>
                  <a:pt x="2304288" y="286511"/>
                </a:lnTo>
                <a:lnTo>
                  <a:pt x="2279904" y="283463"/>
                </a:lnTo>
                <a:lnTo>
                  <a:pt x="2304288" y="286511"/>
                </a:lnTo>
                <a:lnTo>
                  <a:pt x="2279904" y="39623"/>
                </a:lnTo>
                <a:lnTo>
                  <a:pt x="2304288" y="33527"/>
                </a:lnTo>
                <a:lnTo>
                  <a:pt x="2301240" y="24383"/>
                </a:lnTo>
                <a:lnTo>
                  <a:pt x="2301240" y="21335"/>
                </a:lnTo>
                <a:lnTo>
                  <a:pt x="2295144" y="12191"/>
                </a:lnTo>
                <a:lnTo>
                  <a:pt x="2295144" y="9143"/>
                </a:lnTo>
                <a:lnTo>
                  <a:pt x="2292096" y="9143"/>
                </a:lnTo>
                <a:lnTo>
                  <a:pt x="2286000" y="0"/>
                </a:lnTo>
                <a:lnTo>
                  <a:pt x="2276856" y="-6096"/>
                </a:lnTo>
                <a:lnTo>
                  <a:pt x="2276856" y="-9144"/>
                </a:lnTo>
                <a:lnTo>
                  <a:pt x="2273808" y="-9144"/>
                </a:lnTo>
                <a:lnTo>
                  <a:pt x="2264664" y="-15240"/>
                </a:lnTo>
                <a:lnTo>
                  <a:pt x="2261616" y="-15240"/>
                </a:lnTo>
                <a:lnTo>
                  <a:pt x="2252472" y="-18288"/>
                </a:lnTo>
                <a:lnTo>
                  <a:pt x="2249424" y="-18288"/>
                </a:lnTo>
                <a:lnTo>
                  <a:pt x="2237232" y="-21336"/>
                </a:lnTo>
                <a:lnTo>
                  <a:pt x="1274064" y="-21336"/>
                </a:lnTo>
                <a:lnTo>
                  <a:pt x="15240" y="-143256"/>
                </a:lnTo>
                <a:lnTo>
                  <a:pt x="9143" y="-146304"/>
                </a:lnTo>
                <a:lnTo>
                  <a:pt x="3048" y="-140208"/>
                </a:lnTo>
                <a:lnTo>
                  <a:pt x="3048" y="-134112"/>
                </a:lnTo>
                <a:lnTo>
                  <a:pt x="0" y="-124968"/>
                </a:lnTo>
                <a:lnTo>
                  <a:pt x="6095" y="-118872"/>
                </a:lnTo>
                <a:lnTo>
                  <a:pt x="12192" y="-118872"/>
                </a:lnTo>
                <a:lnTo>
                  <a:pt x="654502" y="-21336"/>
                </a:lnTo>
                <a:lnTo>
                  <a:pt x="600456" y="-21336"/>
                </a:lnTo>
                <a:lnTo>
                  <a:pt x="588264" y="-18288"/>
                </a:lnTo>
                <a:lnTo>
                  <a:pt x="585216" y="-18288"/>
                </a:lnTo>
                <a:lnTo>
                  <a:pt x="576072" y="-15240"/>
                </a:lnTo>
                <a:lnTo>
                  <a:pt x="573024" y="-15240"/>
                </a:lnTo>
                <a:lnTo>
                  <a:pt x="563880" y="-9144"/>
                </a:lnTo>
                <a:lnTo>
                  <a:pt x="560832" y="-6096"/>
                </a:lnTo>
                <a:lnTo>
                  <a:pt x="554736" y="0"/>
                </a:lnTo>
                <a:lnTo>
                  <a:pt x="591312" y="6095"/>
                </a:lnTo>
                <a:lnTo>
                  <a:pt x="545592" y="9143"/>
                </a:lnTo>
                <a:lnTo>
                  <a:pt x="545592" y="12191"/>
                </a:lnTo>
                <a:lnTo>
                  <a:pt x="542544" y="12191"/>
                </a:lnTo>
                <a:lnTo>
                  <a:pt x="539496" y="21335"/>
                </a:lnTo>
                <a:lnTo>
                  <a:pt x="573024" y="18287"/>
                </a:lnTo>
                <a:lnTo>
                  <a:pt x="569976" y="18287"/>
                </a:lnTo>
                <a:lnTo>
                  <a:pt x="579120" y="12191"/>
                </a:lnTo>
                <a:lnTo>
                  <a:pt x="576072" y="15239"/>
                </a:lnTo>
                <a:lnTo>
                  <a:pt x="585216" y="9143"/>
                </a:lnTo>
                <a:lnTo>
                  <a:pt x="594360" y="6095"/>
                </a:lnTo>
                <a:lnTo>
                  <a:pt x="844296" y="6095"/>
                </a:lnTo>
                <a:lnTo>
                  <a:pt x="850392" y="0"/>
                </a:lnTo>
                <a:lnTo>
                  <a:pt x="850392" y="-12192"/>
                </a:lnTo>
                <a:lnTo>
                  <a:pt x="844296" y="-18288"/>
                </a:lnTo>
                <a:lnTo>
                  <a:pt x="838200" y="-21336"/>
                </a:lnTo>
                <a:lnTo>
                  <a:pt x="520341" y="-68426"/>
                </a:lnTo>
                <a:lnTo>
                  <a:pt x="1271016" y="6095"/>
                </a:lnTo>
                <a:lnTo>
                  <a:pt x="2246376" y="6095"/>
                </a:lnTo>
                <a:lnTo>
                  <a:pt x="2255520" y="9143"/>
                </a:lnTo>
                <a:lnTo>
                  <a:pt x="2252472" y="9143"/>
                </a:lnTo>
                <a:lnTo>
                  <a:pt x="2261616" y="15239"/>
                </a:lnTo>
                <a:lnTo>
                  <a:pt x="2258568" y="12191"/>
                </a:lnTo>
                <a:lnTo>
                  <a:pt x="2267712" y="18287"/>
                </a:lnTo>
                <a:lnTo>
                  <a:pt x="2273808" y="24383"/>
                </a:lnTo>
                <a:close/>
              </a:path>
              <a:path w="2304288" h="469391">
                <a:moveTo>
                  <a:pt x="536448" y="24383"/>
                </a:moveTo>
                <a:lnTo>
                  <a:pt x="533400" y="33527"/>
                </a:lnTo>
                <a:lnTo>
                  <a:pt x="533400" y="289559"/>
                </a:lnTo>
                <a:lnTo>
                  <a:pt x="536448" y="298703"/>
                </a:lnTo>
                <a:lnTo>
                  <a:pt x="536448" y="301751"/>
                </a:lnTo>
                <a:lnTo>
                  <a:pt x="539496" y="301751"/>
                </a:lnTo>
                <a:lnTo>
                  <a:pt x="542544" y="310895"/>
                </a:lnTo>
                <a:lnTo>
                  <a:pt x="545592" y="310895"/>
                </a:lnTo>
                <a:lnTo>
                  <a:pt x="545592" y="313943"/>
                </a:lnTo>
                <a:lnTo>
                  <a:pt x="585216" y="313943"/>
                </a:lnTo>
                <a:lnTo>
                  <a:pt x="576072" y="307847"/>
                </a:lnTo>
                <a:lnTo>
                  <a:pt x="579120" y="310895"/>
                </a:lnTo>
                <a:lnTo>
                  <a:pt x="569976" y="304799"/>
                </a:lnTo>
                <a:lnTo>
                  <a:pt x="573024" y="304799"/>
                </a:lnTo>
                <a:lnTo>
                  <a:pt x="563880" y="295655"/>
                </a:lnTo>
                <a:lnTo>
                  <a:pt x="566928" y="298703"/>
                </a:lnTo>
                <a:lnTo>
                  <a:pt x="560832" y="289559"/>
                </a:lnTo>
                <a:lnTo>
                  <a:pt x="560832" y="292607"/>
                </a:lnTo>
                <a:lnTo>
                  <a:pt x="557784" y="280415"/>
                </a:lnTo>
                <a:lnTo>
                  <a:pt x="560832" y="283463"/>
                </a:lnTo>
                <a:lnTo>
                  <a:pt x="557784" y="271271"/>
                </a:lnTo>
                <a:lnTo>
                  <a:pt x="557784" y="48767"/>
                </a:lnTo>
                <a:lnTo>
                  <a:pt x="560832" y="39623"/>
                </a:lnTo>
                <a:lnTo>
                  <a:pt x="557784" y="42671"/>
                </a:lnTo>
                <a:lnTo>
                  <a:pt x="560832" y="30479"/>
                </a:lnTo>
                <a:lnTo>
                  <a:pt x="560832" y="33527"/>
                </a:lnTo>
                <a:lnTo>
                  <a:pt x="566928" y="24383"/>
                </a:lnTo>
                <a:lnTo>
                  <a:pt x="563880" y="24383"/>
                </a:lnTo>
                <a:lnTo>
                  <a:pt x="573024" y="18287"/>
                </a:lnTo>
                <a:lnTo>
                  <a:pt x="539496" y="21335"/>
                </a:lnTo>
                <a:lnTo>
                  <a:pt x="536448" y="21335"/>
                </a:lnTo>
                <a:lnTo>
                  <a:pt x="536448" y="24383"/>
                </a:lnTo>
                <a:close/>
              </a:path>
              <a:path w="2304288" h="469391">
                <a:moveTo>
                  <a:pt x="2292096" y="313943"/>
                </a:moveTo>
                <a:lnTo>
                  <a:pt x="2246376" y="316991"/>
                </a:lnTo>
                <a:lnTo>
                  <a:pt x="2286000" y="323087"/>
                </a:lnTo>
                <a:lnTo>
                  <a:pt x="2292096" y="313943"/>
                </a:lnTo>
                <a:close/>
              </a:path>
              <a:path w="2304288" h="469391">
                <a:moveTo>
                  <a:pt x="2279904" y="39623"/>
                </a:moveTo>
                <a:lnTo>
                  <a:pt x="2304288" y="286511"/>
                </a:lnTo>
                <a:lnTo>
                  <a:pt x="2304288" y="33527"/>
                </a:lnTo>
                <a:lnTo>
                  <a:pt x="2279904" y="3962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20"/>
          <p:cNvSpPr txBox="1"/>
          <p:nvPr/>
        </p:nvSpPr>
        <p:spPr>
          <a:xfrm>
            <a:off x="151891" y="50012"/>
            <a:ext cx="3340595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Compound</a:t>
            </a:r>
            <a:r>
              <a:rPr sz="2150" b="1" spc="-1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Comparisons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1" name="object 19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2" name="object 18"/>
          <p:cNvSpPr txBox="1"/>
          <p:nvPr/>
        </p:nvSpPr>
        <p:spPr>
          <a:xfrm>
            <a:off x="581660" y="588981"/>
            <a:ext cx="543843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6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600" b="1" spc="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cond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7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6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4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ea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3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7"/>
          <p:cNvSpPr txBox="1"/>
          <p:nvPr/>
        </p:nvSpPr>
        <p:spPr>
          <a:xfrm>
            <a:off x="581660" y="820314"/>
            <a:ext cx="144265" cy="802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spcBef>
                <a:spcPts val="5"/>
              </a:spcBef>
            </a:pPr>
            <a:r>
              <a:rPr sz="2775" spc="0" baseline="-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782827" y="845013"/>
            <a:ext cx="4002844" cy="7877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an</a:t>
            </a:r>
            <a:r>
              <a:rPr sz="2400" spc="0" baseline="3678" dirty="0" smtClean="0">
                <a:latin typeface="Courier New"/>
                <a:cs typeface="Courier New"/>
              </a:rPr>
              <a:t>d</a:t>
            </a:r>
            <a:r>
              <a:rPr sz="2400" spc="-544" baseline="3678" dirty="0" smtClean="0">
                <a:latin typeface="Courier New"/>
                <a:cs typeface="Courier New"/>
              </a:rPr>
              <a:t> </a:t>
            </a:r>
            <a:r>
              <a:rPr sz="2400" spc="-25" baseline="3623" dirty="0" smtClean="0">
                <a:latin typeface="Arial"/>
                <a:cs typeface="Arial"/>
              </a:rPr>
              <a:t>y</a:t>
            </a:r>
            <a:r>
              <a:rPr sz="2400" spc="-4" baseline="3623" dirty="0" smtClean="0">
                <a:latin typeface="Arial"/>
                <a:cs typeface="Arial"/>
              </a:rPr>
              <a:t>i</a:t>
            </a:r>
            <a:r>
              <a:rPr sz="2400" spc="0" baseline="3623" dirty="0" smtClean="0">
                <a:latin typeface="Arial"/>
                <a:cs typeface="Arial"/>
              </a:rPr>
              <a:t>elds</a:t>
            </a:r>
            <a:r>
              <a:rPr sz="2400" spc="35" baseline="3623" dirty="0" smtClean="0">
                <a:latin typeface="Arial"/>
                <a:cs typeface="Arial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Tru</a:t>
            </a:r>
            <a:r>
              <a:rPr sz="2400" spc="0" baseline="3678" dirty="0" smtClean="0">
                <a:latin typeface="Courier New"/>
                <a:cs typeface="Courier New"/>
              </a:rPr>
              <a:t>e</a:t>
            </a:r>
            <a:r>
              <a:rPr sz="2400" spc="-569" baseline="3678" dirty="0" smtClean="0">
                <a:latin typeface="Courier New"/>
                <a:cs typeface="Courier New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i</a:t>
            </a:r>
            <a:r>
              <a:rPr sz="2400" spc="0" baseline="3623" dirty="0" smtClean="0">
                <a:latin typeface="Arial"/>
                <a:cs typeface="Arial"/>
              </a:rPr>
              <a:t>f</a:t>
            </a:r>
            <a:r>
              <a:rPr sz="2400" spc="10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bot</a:t>
            </a:r>
            <a:r>
              <a:rPr sz="2400" spc="0" baseline="3623" dirty="0" smtClean="0">
                <a:latin typeface="Arial"/>
                <a:cs typeface="Arial"/>
              </a:rPr>
              <a:t>h</a:t>
            </a:r>
            <a:r>
              <a:rPr sz="2400" spc="32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operand</a:t>
            </a:r>
            <a:r>
              <a:rPr sz="2400" spc="0" baseline="3623" dirty="0" smtClean="0">
                <a:latin typeface="Arial"/>
                <a:cs typeface="Arial"/>
              </a:rPr>
              <a:t>s</a:t>
            </a:r>
            <a:r>
              <a:rPr sz="2400" spc="-13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ar</a:t>
            </a:r>
            <a:r>
              <a:rPr sz="2400" spc="0" baseline="3623" dirty="0" smtClean="0">
                <a:latin typeface="Arial"/>
                <a:cs typeface="Arial"/>
              </a:rPr>
              <a:t>e</a:t>
            </a:r>
            <a:r>
              <a:rPr sz="2400" spc="18" baseline="3623" dirty="0" smtClean="0">
                <a:latin typeface="Arial"/>
                <a:cs typeface="Arial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True</a:t>
            </a:r>
            <a:endParaRPr sz="1600">
              <a:latin typeface="Courier New"/>
              <a:cs typeface="Courier New"/>
            </a:endParaRPr>
          </a:p>
          <a:p>
            <a:pPr marL="12700" marR="1026966">
              <a:lnSpc>
                <a:spcPts val="2115"/>
              </a:lnSpc>
              <a:spcBef>
                <a:spcPts val="34"/>
              </a:spcBef>
            </a:pP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0" dirty="0" smtClean="0">
                <a:latin typeface="Courier New"/>
                <a:cs typeface="Courier New"/>
              </a:rPr>
              <a:t>r</a:t>
            </a:r>
            <a:r>
              <a:rPr sz="1600" spc="-544" dirty="0" smtClean="0">
                <a:latin typeface="Courier New"/>
                <a:cs typeface="Courier New"/>
              </a:rPr>
              <a:t> </a:t>
            </a:r>
            <a:r>
              <a:rPr sz="1600" spc="-25" dirty="0" smtClean="0">
                <a:latin typeface="Arial"/>
                <a:cs typeface="Arial"/>
              </a:rPr>
              <a:t>y</a:t>
            </a:r>
            <a:r>
              <a:rPr sz="1600" spc="-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elds</a:t>
            </a:r>
            <a:r>
              <a:rPr sz="1600" spc="5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Tru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r>
              <a:rPr sz="1600" spc="-569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if</a:t>
            </a:r>
            <a:r>
              <a:rPr sz="1600" spc="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either</a:t>
            </a:r>
            <a:r>
              <a:rPr sz="1600" spc="4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is</a:t>
            </a:r>
            <a:r>
              <a:rPr sz="1600" spc="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True </a:t>
            </a:r>
            <a:endParaRPr sz="1600">
              <a:latin typeface="Courier New"/>
              <a:cs typeface="Courier New"/>
            </a:endParaRPr>
          </a:p>
          <a:p>
            <a:pPr marL="12700" marR="1026966">
              <a:lnSpc>
                <a:spcPts val="2115"/>
              </a:lnSpc>
              <a:spcBef>
                <a:spcPts val="165"/>
              </a:spcBef>
            </a:pPr>
            <a:r>
              <a:rPr sz="1600" spc="4" dirty="0" smtClean="0">
                <a:latin typeface="Courier New"/>
                <a:cs typeface="Courier New"/>
              </a:rPr>
              <a:t>no</a:t>
            </a:r>
            <a:r>
              <a:rPr sz="1600" spc="0" dirty="0" smtClean="0">
                <a:latin typeface="Courier New"/>
                <a:cs typeface="Courier New"/>
              </a:rPr>
              <a:t>t</a:t>
            </a:r>
            <a:r>
              <a:rPr sz="1600" spc="-544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re</a:t>
            </a:r>
            <a:r>
              <a:rPr sz="1600" spc="25" dirty="0" smtClean="0">
                <a:latin typeface="Arial"/>
                <a:cs typeface="Arial"/>
              </a:rPr>
              <a:t>v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-1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-2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th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34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B</a:t>
            </a:r>
            <a:r>
              <a:rPr sz="1600" spc="4" dirty="0" smtClean="0">
                <a:latin typeface="Arial"/>
                <a:cs typeface="Arial"/>
              </a:rPr>
              <a:t>oolea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14" dirty="0" smtClean="0">
                <a:latin typeface="Arial"/>
                <a:cs typeface="Arial"/>
              </a:rPr>
              <a:t> </a:t>
            </a:r>
            <a:r>
              <a:rPr sz="1600" spc="25" dirty="0" smtClean="0">
                <a:latin typeface="Arial"/>
                <a:cs typeface="Arial"/>
              </a:rPr>
              <a:t>v</a:t>
            </a:r>
            <a:r>
              <a:rPr sz="1600" spc="4" dirty="0" smtClean="0">
                <a:latin typeface="Arial"/>
                <a:cs typeface="Arial"/>
              </a:rPr>
              <a:t>alue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54572" y="1894995"/>
            <a:ext cx="871344" cy="429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9" dirty="0" smtClean="0">
                <a:latin typeface="Arial"/>
                <a:cs typeface="Arial"/>
              </a:rPr>
              <a:t>o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</a:t>
            </a:r>
            <a:r>
              <a:rPr sz="1400" spc="76" dirty="0" smtClean="0">
                <a:latin typeface="Arial"/>
                <a:cs typeface="Arial"/>
              </a:rPr>
              <a:t> 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st</a:t>
            </a:r>
            <a:endParaRPr sz="1400">
              <a:latin typeface="Arial"/>
              <a:cs typeface="Arial"/>
            </a:endParaRPr>
          </a:p>
          <a:p>
            <a:pPr marL="12700" marR="27430">
              <a:lnSpc>
                <a:spcPct val="95825"/>
              </a:lnSpc>
            </a:pPr>
            <a:r>
              <a:rPr sz="1400" spc="-9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1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True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993140" y="2128608"/>
            <a:ext cx="4726875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fi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s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&lt;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s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co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d</a:t>
            </a:r>
            <a:r>
              <a:rPr sz="2400" b="1" spc="37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d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-19" baseline="3678" dirty="0" smtClean="0">
                <a:latin typeface="Courier New"/>
                <a:cs typeface="Courier New"/>
              </a:rPr>
              <a:t>on</a:t>
            </a:r>
            <a:r>
              <a:rPr sz="2400" b="1" spc="0" baseline="3678" dirty="0" smtClean="0">
                <a:latin typeface="Courier New"/>
                <a:cs typeface="Courier New"/>
              </a:rPr>
              <a:t>d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=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1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th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rd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20" dirty="0" smtClean="0">
                <a:latin typeface="Courier New"/>
                <a:cs typeface="Courier New"/>
              </a:rPr>
              <a:t>al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3"/>
          <p:cNvSpPr txBox="1"/>
          <p:nvPr/>
        </p:nvSpPr>
        <p:spPr>
          <a:xfrm>
            <a:off x="993140" y="2622280"/>
            <a:ext cx="3498289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fi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s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&lt;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s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co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d</a:t>
            </a:r>
            <a:r>
              <a:rPr sz="2400" b="1" spc="37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0" baseline="3678" dirty="0" smtClean="0">
                <a:latin typeface="Courier New"/>
                <a:cs typeface="Courier New"/>
              </a:rPr>
              <a:t>r </a:t>
            </a:r>
            <a:r>
              <a:rPr sz="2400" b="1" spc="4" baseline="3678" dirty="0" smtClean="0">
                <a:latin typeface="Courier New"/>
                <a:cs typeface="Courier New"/>
              </a:rPr>
              <a:t>s</a:t>
            </a:r>
            <a:r>
              <a:rPr sz="2400" b="1" spc="-19" baseline="3678" dirty="0" smtClean="0">
                <a:latin typeface="Courier New"/>
                <a:cs typeface="Courier New"/>
              </a:rPr>
              <a:t>ec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nd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rue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2"/>
          <p:cNvSpPr txBox="1"/>
          <p:nvPr/>
        </p:nvSpPr>
        <p:spPr>
          <a:xfrm>
            <a:off x="4559976" y="2622280"/>
            <a:ext cx="30033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==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1"/>
          <p:cNvSpPr txBox="1"/>
          <p:nvPr/>
        </p:nvSpPr>
        <p:spPr>
          <a:xfrm>
            <a:off x="4928862" y="2622280"/>
            <a:ext cx="67165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thi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0" baseline="3678" dirty="0" smtClean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10"/>
          <p:cNvSpPr txBox="1"/>
          <p:nvPr/>
        </p:nvSpPr>
        <p:spPr>
          <a:xfrm>
            <a:off x="6330186" y="2830731"/>
            <a:ext cx="1539232" cy="222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5"/>
              </a:lnSpc>
              <a:spcBef>
                <a:spcPts val="84"/>
              </a:spcBef>
            </a:pPr>
            <a:r>
              <a:rPr sz="2100" spc="0" baseline="4141" dirty="0" smtClean="0">
                <a:latin typeface="Arial"/>
                <a:cs typeface="Arial"/>
              </a:rPr>
              <a:t>E</a:t>
            </a:r>
            <a:r>
              <a:rPr sz="2100" spc="-9" baseline="4141" dirty="0" smtClean="0">
                <a:latin typeface="Arial"/>
                <a:cs typeface="Arial"/>
              </a:rPr>
              <a:t>i</a:t>
            </a:r>
            <a:r>
              <a:rPr sz="2100" spc="4" baseline="4141" dirty="0" smtClean="0">
                <a:latin typeface="Arial"/>
                <a:cs typeface="Arial"/>
              </a:rPr>
              <a:t>t</a:t>
            </a:r>
            <a:r>
              <a:rPr sz="2100" spc="-9" baseline="4141" dirty="0" smtClean="0">
                <a:latin typeface="Arial"/>
                <a:cs typeface="Arial"/>
              </a:rPr>
              <a:t>he</a:t>
            </a:r>
            <a:r>
              <a:rPr sz="2100" spc="0" baseline="4141" dirty="0" smtClean="0">
                <a:latin typeface="Arial"/>
                <a:cs typeface="Arial"/>
              </a:rPr>
              <a:t>r</a:t>
            </a:r>
            <a:r>
              <a:rPr sz="2100" spc="109" baseline="4141" dirty="0" smtClean="0">
                <a:latin typeface="Arial"/>
                <a:cs typeface="Arial"/>
              </a:rPr>
              <a:t> </a:t>
            </a:r>
            <a:r>
              <a:rPr sz="2100" spc="-25" baseline="4141" dirty="0" smtClean="0">
                <a:latin typeface="Arial"/>
                <a:cs typeface="Arial"/>
              </a:rPr>
              <a:t>y</a:t>
            </a:r>
            <a:r>
              <a:rPr sz="2100" spc="-9" baseline="4141" dirty="0" smtClean="0">
                <a:latin typeface="Arial"/>
                <a:cs typeface="Arial"/>
              </a:rPr>
              <a:t>ield</a:t>
            </a:r>
            <a:r>
              <a:rPr sz="2100" spc="0" baseline="4141" dirty="0" smtClean="0">
                <a:latin typeface="Arial"/>
                <a:cs typeface="Arial"/>
              </a:rPr>
              <a:t>s</a:t>
            </a:r>
            <a:r>
              <a:rPr sz="2100" spc="141" baseline="4141" dirty="0" smtClean="0">
                <a:latin typeface="Arial"/>
                <a:cs typeface="Arial"/>
              </a:rPr>
              <a:t> </a:t>
            </a:r>
            <a:r>
              <a:rPr sz="2100" spc="0" baseline="4203" dirty="0" smtClean="0">
                <a:latin typeface="Courier New"/>
                <a:cs typeface="Courier New"/>
              </a:rPr>
              <a:t>True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9"/>
          <p:cNvSpPr txBox="1"/>
          <p:nvPr/>
        </p:nvSpPr>
        <p:spPr>
          <a:xfrm>
            <a:off x="993140" y="3115953"/>
            <a:ext cx="1288472" cy="973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4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-19" baseline="3678" dirty="0" smtClean="0">
                <a:latin typeface="Courier New"/>
                <a:cs typeface="Courier New"/>
              </a:rPr>
              <a:t>ond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20" dirty="0" smtClean="0">
                <a:latin typeface="Courier New"/>
                <a:cs typeface="Courier New"/>
              </a:rPr>
              <a:t>al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c</a:t>
            </a:r>
            <a:r>
              <a:rPr sz="1600" b="1" spc="-19" dirty="0" smtClean="0">
                <a:latin typeface="Courier New"/>
                <a:cs typeface="Courier New"/>
              </a:rPr>
              <a:t>ond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rue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8"/>
          <p:cNvSpPr txBox="1"/>
          <p:nvPr/>
        </p:nvSpPr>
        <p:spPr>
          <a:xfrm>
            <a:off x="2346656" y="3115953"/>
            <a:ext cx="30033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7"/>
          <p:cNvSpPr txBox="1"/>
          <p:nvPr/>
        </p:nvSpPr>
        <p:spPr>
          <a:xfrm>
            <a:off x="2715481" y="3115953"/>
            <a:ext cx="66922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th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rd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6"/>
          <p:cNvSpPr txBox="1"/>
          <p:nvPr/>
        </p:nvSpPr>
        <p:spPr>
          <a:xfrm>
            <a:off x="2346656" y="3609625"/>
            <a:ext cx="30033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5"/>
          <p:cNvSpPr txBox="1"/>
          <p:nvPr/>
        </p:nvSpPr>
        <p:spPr>
          <a:xfrm>
            <a:off x="2715481" y="3609625"/>
            <a:ext cx="42226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not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4"/>
          <p:cNvSpPr txBox="1"/>
          <p:nvPr/>
        </p:nvSpPr>
        <p:spPr>
          <a:xfrm>
            <a:off x="3206231" y="3609625"/>
            <a:ext cx="66922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t</a:t>
            </a:r>
            <a:r>
              <a:rPr sz="2400" b="1" spc="4" baseline="3678" dirty="0" smtClean="0">
                <a:latin typeface="Courier New"/>
                <a:cs typeface="Courier New"/>
              </a:rPr>
              <a:t>h</a:t>
            </a:r>
            <a:r>
              <a:rPr sz="2400" b="1" spc="-19" baseline="3678" dirty="0" smtClean="0">
                <a:latin typeface="Courier New"/>
                <a:cs typeface="Courier New"/>
              </a:rPr>
              <a:t>ird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/>
          <p:cNvSpPr txBox="1"/>
          <p:nvPr/>
        </p:nvSpPr>
        <p:spPr>
          <a:xfrm>
            <a:off x="151891" y="50012"/>
            <a:ext cx="3066261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Compound</a:t>
            </a:r>
            <a:r>
              <a:rPr sz="2150" b="1" spc="-1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Statements</a:t>
            </a:r>
            <a:endParaRPr sz="2150">
              <a:latin typeface="Arial"/>
              <a:cs typeface="Arial"/>
            </a:endParaRPr>
          </a:p>
        </p:txBody>
      </p:sp>
      <p:sp>
        <p:nvSpPr>
          <p:cNvPr id="3" name="object 9"/>
          <p:cNvSpPr txBox="1"/>
          <p:nvPr/>
        </p:nvSpPr>
        <p:spPr>
          <a:xfrm>
            <a:off x="322580" y="563228"/>
            <a:ext cx="249818" cy="6837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  <a:p>
            <a:pPr marL="12700">
              <a:lnSpc>
                <a:spcPct val="94889"/>
              </a:lnSpc>
              <a:spcBef>
                <a:spcPts val="1104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581660" y="588981"/>
            <a:ext cx="6813487" cy="32867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959">
              <a:lnSpc>
                <a:spcPts val="1905"/>
              </a:lnSpc>
              <a:spcBef>
                <a:spcPts val="95"/>
              </a:spcBef>
            </a:pP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Begi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3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wit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400" b="1" spc="3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heade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34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24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2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rm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nate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400" b="1" spc="5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400" b="1" spc="32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colon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400" b="1" spc="14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2700" marR="78778">
              <a:lnSpc>
                <a:spcPct val="101681"/>
              </a:lnSpc>
              <a:spcBef>
                <a:spcPts val="1235"/>
              </a:spcBef>
            </a:pP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Fo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ll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5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3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ou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4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3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4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-44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ntact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lly</a:t>
            </a:r>
            <a:r>
              <a:rPr sz="1600" b="1" spc="8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eate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-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un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—a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i="1" spc="10" dirty="0" smtClean="0">
                <a:solidFill>
                  <a:srgbClr val="00007F"/>
                </a:solidFill>
                <a:latin typeface="Century Schoolbook"/>
                <a:cs typeface="Century Schoolbook"/>
              </a:rPr>
              <a:t>su</a:t>
            </a:r>
            <a:r>
              <a:rPr sz="1600" b="1" i="1" spc="-10" dirty="0" smtClean="0">
                <a:solidFill>
                  <a:srgbClr val="00007F"/>
                </a:solidFill>
                <a:latin typeface="Century Schoolbook"/>
                <a:cs typeface="Century Schoolbook"/>
              </a:rPr>
              <a:t>i</a:t>
            </a:r>
            <a:r>
              <a:rPr sz="1600" b="1" i="1" spc="5" dirty="0" smtClean="0">
                <a:solidFill>
                  <a:srgbClr val="00007F"/>
                </a:solidFill>
                <a:latin typeface="Century Schoolbook"/>
                <a:cs typeface="Century Schoolbook"/>
              </a:rPr>
              <a:t>t</a:t>
            </a:r>
            <a:r>
              <a:rPr sz="1600" b="1" i="1" spc="0" dirty="0" smtClean="0">
                <a:solidFill>
                  <a:srgbClr val="00007F"/>
                </a:solidFill>
                <a:latin typeface="Century Schoolbook"/>
                <a:cs typeface="Century Schoolbook"/>
              </a:rPr>
              <a:t>e</a:t>
            </a:r>
            <a:endParaRPr sz="1600">
              <a:latin typeface="Century Schoolbook"/>
              <a:cs typeface="Century Schoolbook"/>
            </a:endParaRPr>
          </a:p>
          <a:p>
            <a:pPr marL="12700" marR="22959">
              <a:lnSpc>
                <a:spcPct val="95825"/>
              </a:lnSpc>
              <a:spcBef>
                <a:spcPts val="25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1850" spc="423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</a:t>
            </a:r>
            <a:r>
              <a:rPr sz="1600" spc="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cod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4" dirty="0" smtClean="0">
                <a:latin typeface="Arial"/>
                <a:cs typeface="Arial"/>
              </a:rPr>
              <a:t> block</a:t>
            </a:r>
            <a:endParaRPr sz="1600">
              <a:latin typeface="Arial"/>
              <a:cs typeface="Arial"/>
            </a:endParaRPr>
          </a:p>
          <a:p>
            <a:pPr marL="12700" marR="22959">
              <a:lnSpc>
                <a:spcPts val="2110"/>
              </a:lnSpc>
              <a:spcBef>
                <a:spcPts val="105"/>
              </a:spcBef>
            </a:pPr>
            <a:r>
              <a:rPr sz="2775" spc="0" baseline="-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775" spc="423" baseline="-1566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400" spc="4" baseline="-1811" dirty="0" smtClean="0">
                <a:latin typeface="Arial"/>
                <a:cs typeface="Arial"/>
              </a:rPr>
              <a:t>Fo</a:t>
            </a:r>
            <a:r>
              <a:rPr sz="2400" spc="0" baseline="-1811" dirty="0" smtClean="0">
                <a:latin typeface="Arial"/>
                <a:cs typeface="Arial"/>
              </a:rPr>
              <a:t>r</a:t>
            </a:r>
            <a:r>
              <a:rPr sz="2400" spc="17" baseline="-1811" dirty="0" smtClean="0">
                <a:latin typeface="Arial"/>
                <a:cs typeface="Arial"/>
              </a:rPr>
              <a:t> </a:t>
            </a:r>
            <a:r>
              <a:rPr sz="2400" spc="4" baseline="-1811" dirty="0" smtClean="0">
                <a:latin typeface="Arial"/>
                <a:cs typeface="Arial"/>
              </a:rPr>
              <a:t>e</a:t>
            </a:r>
            <a:r>
              <a:rPr sz="2400" spc="-25" baseline="-1811" dirty="0" smtClean="0">
                <a:latin typeface="Arial"/>
                <a:cs typeface="Arial"/>
              </a:rPr>
              <a:t>x</a:t>
            </a:r>
            <a:r>
              <a:rPr sz="2400" spc="4" baseline="-1811" dirty="0" smtClean="0">
                <a:latin typeface="Arial"/>
                <a:cs typeface="Arial"/>
              </a:rPr>
              <a:t>ample</a:t>
            </a:r>
            <a:r>
              <a:rPr sz="2400" spc="0" baseline="-1811" dirty="0" smtClean="0">
                <a:latin typeface="Arial"/>
                <a:cs typeface="Arial"/>
              </a:rPr>
              <a:t>:</a:t>
            </a:r>
            <a:r>
              <a:rPr sz="2400" spc="82" baseline="-1811" dirty="0" smtClean="0">
                <a:latin typeface="Arial"/>
                <a:cs typeface="Arial"/>
              </a:rPr>
              <a:t> </a:t>
            </a:r>
            <a:r>
              <a:rPr sz="2400" spc="0" baseline="-1811" dirty="0" smtClean="0">
                <a:latin typeface="Arial"/>
                <a:cs typeface="Arial"/>
              </a:rPr>
              <a:t>a</a:t>
            </a:r>
            <a:r>
              <a:rPr sz="2400" spc="3" baseline="-1811" dirty="0" smtClean="0">
                <a:latin typeface="Arial"/>
                <a:cs typeface="Arial"/>
              </a:rPr>
              <a:t> </a:t>
            </a:r>
            <a:r>
              <a:rPr sz="2400" spc="4" baseline="-1811" dirty="0" smtClean="0">
                <a:latin typeface="Arial"/>
                <a:cs typeface="Arial"/>
              </a:rPr>
              <a:t>loo</a:t>
            </a:r>
            <a:r>
              <a:rPr sz="2400" spc="0" baseline="-1811" dirty="0" smtClean="0">
                <a:latin typeface="Arial"/>
                <a:cs typeface="Arial"/>
              </a:rPr>
              <a:t>p </a:t>
            </a:r>
            <a:r>
              <a:rPr sz="2400" spc="4" baseline="-1811" dirty="0" smtClean="0">
                <a:latin typeface="Arial"/>
                <a:cs typeface="Arial"/>
              </a:rPr>
              <a:t>body</a:t>
            </a:r>
            <a:endParaRPr sz="1600">
              <a:latin typeface="Arial"/>
              <a:cs typeface="Arial"/>
            </a:endParaRPr>
          </a:p>
          <a:p>
            <a:pPr marL="12700" marR="613732" indent="0">
              <a:lnSpc>
                <a:spcPts val="1839"/>
              </a:lnSpc>
              <a:spcBef>
                <a:spcPts val="1217"/>
              </a:spcBef>
            </a:pP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Followi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600" b="1" spc="7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1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tie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1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1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heade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3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base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1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sa</a:t>
            </a:r>
            <a:r>
              <a:rPr sz="1600" b="1" spc="-10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 </a:t>
            </a:r>
            <a:endParaRPr sz="1600">
              <a:latin typeface="Arial"/>
              <a:cs typeface="Arial"/>
            </a:endParaRPr>
          </a:p>
          <a:p>
            <a:pPr marL="12700" marR="613732">
              <a:lnSpc>
                <a:spcPts val="1839"/>
              </a:lnSpc>
              <a:spcBef>
                <a:spcPts val="103"/>
              </a:spcBef>
            </a:pP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ndent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  <a:p>
            <a:pPr marL="12700" marR="22959">
              <a:lnSpc>
                <a:spcPts val="2065"/>
              </a:lnSpc>
              <a:spcBef>
                <a:spcPts val="206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1850" spc="423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On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3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-9" dirty="0" smtClean="0">
                <a:latin typeface="Arial"/>
                <a:cs typeface="Arial"/>
              </a:rPr>
              <a:t>P</a:t>
            </a:r>
            <a:r>
              <a:rPr sz="1600" spc="-25" dirty="0" smtClean="0">
                <a:latin typeface="Arial"/>
                <a:cs typeface="Arial"/>
              </a:rPr>
              <a:t>y</a:t>
            </a:r>
            <a:r>
              <a:rPr sz="1600" spc="4" dirty="0" smtClean="0">
                <a:latin typeface="Arial"/>
                <a:cs typeface="Arial"/>
              </a:rPr>
              <a:t>thon’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0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readabilit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6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features</a:t>
            </a:r>
            <a:endParaRPr sz="1600">
              <a:latin typeface="Arial"/>
              <a:cs typeface="Arial"/>
            </a:endParaRPr>
          </a:p>
          <a:p>
            <a:pPr marL="213868" indent="-201168">
              <a:lnSpc>
                <a:spcPct val="98125"/>
              </a:lnSpc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 </a:t>
            </a:r>
            <a:r>
              <a:rPr sz="1850" spc="7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600" u="heavy" spc="0" dirty="0" smtClean="0">
                <a:latin typeface="Arial"/>
                <a:cs typeface="Arial"/>
              </a:rPr>
              <a:t>P</a:t>
            </a:r>
            <a:r>
              <a:rPr sz="1600" spc="-25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thon</a:t>
            </a:r>
            <a:r>
              <a:rPr sz="1600" spc="81" dirty="0" smtClean="0">
                <a:latin typeface="Arial"/>
                <a:cs typeface="Arial"/>
              </a:rPr>
              <a:t> </a:t>
            </a:r>
            <a:r>
              <a:rPr sz="1600" u="heavy" spc="0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nhance</a:t>
            </a:r>
            <a:r>
              <a:rPr sz="1600" spc="-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1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58" dirty="0" smtClean="0">
                <a:latin typeface="Arial"/>
                <a:cs typeface="Arial"/>
              </a:rPr>
              <a:t> </a:t>
            </a:r>
            <a:r>
              <a:rPr sz="1600" u="heavy" spc="0" dirty="0" smtClean="0">
                <a:latin typeface="Arial"/>
                <a:cs typeface="Arial"/>
              </a:rPr>
              <a:t>P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oposal</a:t>
            </a:r>
            <a:r>
              <a:rPr sz="1600" spc="23" dirty="0" smtClean="0">
                <a:latin typeface="Arial"/>
                <a:cs typeface="Arial"/>
              </a:rPr>
              <a:t> </a:t>
            </a:r>
            <a:r>
              <a:rPr sz="1600" spc="9" dirty="0" smtClean="0">
                <a:latin typeface="Arial"/>
                <a:cs typeface="Arial"/>
              </a:rPr>
              <a:t>(</a:t>
            </a:r>
            <a:r>
              <a:rPr sz="1600" spc="0" dirty="0" smtClean="0">
                <a:latin typeface="Arial"/>
                <a:cs typeface="Arial"/>
              </a:rPr>
              <a:t>PEP)</a:t>
            </a:r>
            <a:r>
              <a:rPr sz="1600" spc="7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8 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co</a:t>
            </a:r>
            <a:r>
              <a:rPr sz="1600" spc="9" dirty="0" smtClean="0">
                <a:latin typeface="Arial"/>
                <a:cs typeface="Arial"/>
              </a:rPr>
              <a:t>mm</a:t>
            </a:r>
            <a:r>
              <a:rPr sz="1600" spc="-1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2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indentati</a:t>
            </a:r>
            <a:r>
              <a:rPr sz="1600" spc="-1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6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four spaces</a:t>
            </a:r>
            <a:endParaRPr sz="1600">
              <a:latin typeface="Arial"/>
              <a:cs typeface="Arial"/>
            </a:endParaRPr>
          </a:p>
          <a:p>
            <a:pPr marL="12700" marR="22959">
              <a:lnSpc>
                <a:spcPct val="95825"/>
              </a:lnSpc>
              <a:spcBef>
                <a:spcPts val="1309"/>
              </a:spcBef>
            </a:pP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3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3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cod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2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bloc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600" b="1" spc="3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detect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6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3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lac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600" b="1" spc="3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indent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322580" y="217866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580" y="3617324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581660" y="3889650"/>
            <a:ext cx="144265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782828" y="3914349"/>
            <a:ext cx="532653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3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12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empt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2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lin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1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enterin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60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stateme</a:t>
            </a:r>
            <a:r>
              <a:rPr sz="1600" spc="-19" dirty="0" smtClean="0">
                <a:latin typeface="Arial"/>
                <a:cs typeface="Arial"/>
              </a:rPr>
              <a:t>n</a:t>
            </a:r>
            <a:r>
              <a:rPr sz="1600" spc="4" dirty="0" smtClean="0">
                <a:latin typeface="Arial"/>
                <a:cs typeface="Arial"/>
              </a:rPr>
              <a:t>t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0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int</a:t>
            </a:r>
            <a:r>
              <a:rPr sz="1600" spc="0" dirty="0" smtClean="0">
                <a:latin typeface="Arial"/>
                <a:cs typeface="Arial"/>
              </a:rPr>
              <a:t>o</a:t>
            </a:r>
            <a:r>
              <a:rPr sz="1600" spc="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th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39" dirty="0" smtClean="0">
                <a:latin typeface="Arial"/>
                <a:cs typeface="Arial"/>
              </a:rPr>
              <a:t> </a:t>
            </a:r>
            <a:r>
              <a:rPr sz="1600" spc="5" dirty="0" smtClean="0">
                <a:latin typeface="Arial"/>
                <a:cs typeface="Arial"/>
              </a:rPr>
              <a:t>interpr</a:t>
            </a:r>
            <a:r>
              <a:rPr sz="1600" spc="-20" dirty="0" smtClean="0">
                <a:latin typeface="Arial"/>
                <a:cs typeface="Arial"/>
              </a:rPr>
              <a:t>e</a:t>
            </a:r>
            <a:r>
              <a:rPr sz="1600" spc="5" dirty="0" smtClean="0">
                <a:latin typeface="Arial"/>
                <a:cs typeface="Arial"/>
              </a:rPr>
              <a:t>ter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/>
          <p:cNvSpPr/>
          <p:nvPr/>
        </p:nvSpPr>
        <p:spPr>
          <a:xfrm>
            <a:off x="2910840" y="1836420"/>
            <a:ext cx="2651760" cy="2340864"/>
          </a:xfrm>
          <a:custGeom>
            <a:avLst/>
            <a:gdLst/>
            <a:ahLst/>
            <a:cxnLst/>
            <a:rect l="l" t="t" r="r" b="b"/>
            <a:pathLst>
              <a:path w="2651760" h="234086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334768"/>
                </a:lnTo>
                <a:lnTo>
                  <a:pt x="6096" y="12192"/>
                </a:lnTo>
                <a:lnTo>
                  <a:pt x="2639568" y="12192"/>
                </a:lnTo>
                <a:lnTo>
                  <a:pt x="2639568" y="2334768"/>
                </a:lnTo>
                <a:lnTo>
                  <a:pt x="0" y="2337816"/>
                </a:lnTo>
                <a:lnTo>
                  <a:pt x="3048" y="2340864"/>
                </a:lnTo>
                <a:lnTo>
                  <a:pt x="2648712" y="2340864"/>
                </a:lnTo>
                <a:lnTo>
                  <a:pt x="2651760" y="2337816"/>
                </a:lnTo>
                <a:lnTo>
                  <a:pt x="2651760" y="2334768"/>
                </a:lnTo>
                <a:lnTo>
                  <a:pt x="2645664" y="2328672"/>
                </a:lnTo>
                <a:lnTo>
                  <a:pt x="2645664" y="12192"/>
                </a:lnTo>
                <a:lnTo>
                  <a:pt x="2639568" y="6096"/>
                </a:lnTo>
                <a:lnTo>
                  <a:pt x="12192" y="6096"/>
                </a:lnTo>
                <a:lnTo>
                  <a:pt x="2651760" y="6096"/>
                </a:lnTo>
                <a:lnTo>
                  <a:pt x="2651760" y="3048"/>
                </a:lnTo>
                <a:lnTo>
                  <a:pt x="264871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15"/>
          <p:cNvSpPr/>
          <p:nvPr/>
        </p:nvSpPr>
        <p:spPr>
          <a:xfrm>
            <a:off x="2910840" y="184251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16"/>
          <p:cNvSpPr/>
          <p:nvPr/>
        </p:nvSpPr>
        <p:spPr>
          <a:xfrm>
            <a:off x="2910840" y="1848612"/>
            <a:ext cx="2639568" cy="2322576"/>
          </a:xfrm>
          <a:custGeom>
            <a:avLst/>
            <a:gdLst/>
            <a:ahLst/>
            <a:cxnLst/>
            <a:rect l="l" t="t" r="r" b="b"/>
            <a:pathLst>
              <a:path w="2639567" h="2322576">
                <a:moveTo>
                  <a:pt x="2639568" y="2322576"/>
                </a:moveTo>
                <a:lnTo>
                  <a:pt x="2639567" y="2316479"/>
                </a:lnTo>
                <a:lnTo>
                  <a:pt x="12191" y="2316480"/>
                </a:lnTo>
                <a:lnTo>
                  <a:pt x="12192" y="0"/>
                </a:lnTo>
                <a:lnTo>
                  <a:pt x="6096" y="0"/>
                </a:lnTo>
                <a:lnTo>
                  <a:pt x="0" y="2322576"/>
                </a:lnTo>
                <a:lnTo>
                  <a:pt x="6096" y="2316479"/>
                </a:lnTo>
                <a:lnTo>
                  <a:pt x="12192" y="2322576"/>
                </a:lnTo>
                <a:lnTo>
                  <a:pt x="2639568" y="2322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17"/>
          <p:cNvSpPr/>
          <p:nvPr/>
        </p:nvSpPr>
        <p:spPr>
          <a:xfrm>
            <a:off x="2923032" y="1842516"/>
            <a:ext cx="2639568" cy="2328672"/>
          </a:xfrm>
          <a:custGeom>
            <a:avLst/>
            <a:gdLst/>
            <a:ahLst/>
            <a:cxnLst/>
            <a:rect l="l" t="t" r="r" b="b"/>
            <a:pathLst>
              <a:path w="2639568" h="2328672">
                <a:moveTo>
                  <a:pt x="0" y="0"/>
                </a:moveTo>
                <a:lnTo>
                  <a:pt x="2627376" y="0"/>
                </a:lnTo>
                <a:lnTo>
                  <a:pt x="2633472" y="6095"/>
                </a:lnTo>
                <a:lnTo>
                  <a:pt x="2633472" y="2322576"/>
                </a:lnTo>
                <a:lnTo>
                  <a:pt x="2639568" y="2328672"/>
                </a:lnTo>
                <a:lnTo>
                  <a:pt x="2639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8"/>
          <p:cNvSpPr/>
          <p:nvPr/>
        </p:nvSpPr>
        <p:spPr>
          <a:xfrm>
            <a:off x="4965192" y="2500884"/>
            <a:ext cx="2060448" cy="826008"/>
          </a:xfrm>
          <a:custGeom>
            <a:avLst/>
            <a:gdLst/>
            <a:ahLst/>
            <a:cxnLst/>
            <a:rect l="l" t="t" r="r" b="b"/>
            <a:pathLst>
              <a:path w="2060448" h="826008">
                <a:moveTo>
                  <a:pt x="493775" y="137160"/>
                </a:moveTo>
                <a:lnTo>
                  <a:pt x="0" y="54864"/>
                </a:lnTo>
                <a:lnTo>
                  <a:pt x="493775" y="344424"/>
                </a:lnTo>
                <a:lnTo>
                  <a:pt x="493834" y="692926"/>
                </a:lnTo>
                <a:lnTo>
                  <a:pt x="501726" y="735292"/>
                </a:lnTo>
                <a:lnTo>
                  <a:pt x="521461" y="771862"/>
                </a:lnTo>
                <a:lnTo>
                  <a:pt x="550960" y="800557"/>
                </a:lnTo>
                <a:lnTo>
                  <a:pt x="588145" y="819298"/>
                </a:lnTo>
                <a:lnTo>
                  <a:pt x="630936" y="826008"/>
                </a:lnTo>
                <a:lnTo>
                  <a:pt x="1927366" y="825949"/>
                </a:lnTo>
                <a:lnTo>
                  <a:pt x="1969732" y="818057"/>
                </a:lnTo>
                <a:lnTo>
                  <a:pt x="2006302" y="798322"/>
                </a:lnTo>
                <a:lnTo>
                  <a:pt x="2034997" y="768823"/>
                </a:lnTo>
                <a:lnTo>
                  <a:pt x="2053738" y="731638"/>
                </a:lnTo>
                <a:lnTo>
                  <a:pt x="2060448" y="688848"/>
                </a:lnTo>
                <a:lnTo>
                  <a:pt x="2060389" y="133081"/>
                </a:lnTo>
                <a:lnTo>
                  <a:pt x="2052497" y="90715"/>
                </a:lnTo>
                <a:lnTo>
                  <a:pt x="2032762" y="54145"/>
                </a:lnTo>
                <a:lnTo>
                  <a:pt x="2003263" y="25450"/>
                </a:lnTo>
                <a:lnTo>
                  <a:pt x="1966078" y="6709"/>
                </a:lnTo>
                <a:lnTo>
                  <a:pt x="1923288" y="0"/>
                </a:lnTo>
                <a:lnTo>
                  <a:pt x="626857" y="58"/>
                </a:lnTo>
                <a:lnTo>
                  <a:pt x="584491" y="7950"/>
                </a:lnTo>
                <a:lnTo>
                  <a:pt x="547921" y="27685"/>
                </a:lnTo>
                <a:lnTo>
                  <a:pt x="519226" y="57184"/>
                </a:lnTo>
                <a:lnTo>
                  <a:pt x="500485" y="94369"/>
                </a:lnTo>
                <a:lnTo>
                  <a:pt x="493775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9"/>
          <p:cNvSpPr/>
          <p:nvPr/>
        </p:nvSpPr>
        <p:spPr>
          <a:xfrm>
            <a:off x="4953000" y="2488632"/>
            <a:ext cx="2084909" cy="853856"/>
          </a:xfrm>
          <a:custGeom>
            <a:avLst/>
            <a:gdLst/>
            <a:ahLst/>
            <a:cxnLst/>
            <a:rect l="l" t="t" r="r" b="b"/>
            <a:pathLst>
              <a:path w="2084909" h="853856">
                <a:moveTo>
                  <a:pt x="653253" y="853613"/>
                </a:moveTo>
                <a:lnTo>
                  <a:pt x="665806" y="853856"/>
                </a:lnTo>
                <a:lnTo>
                  <a:pt x="678409" y="853774"/>
                </a:lnTo>
                <a:lnTo>
                  <a:pt x="691028" y="853479"/>
                </a:lnTo>
                <a:lnTo>
                  <a:pt x="703626" y="853083"/>
                </a:lnTo>
                <a:lnTo>
                  <a:pt x="716167" y="852699"/>
                </a:lnTo>
                <a:lnTo>
                  <a:pt x="728615" y="852436"/>
                </a:lnTo>
                <a:lnTo>
                  <a:pt x="740935" y="852408"/>
                </a:lnTo>
                <a:lnTo>
                  <a:pt x="753091" y="852725"/>
                </a:lnTo>
                <a:lnTo>
                  <a:pt x="765047" y="853499"/>
                </a:lnTo>
                <a:lnTo>
                  <a:pt x="1935479" y="853499"/>
                </a:lnTo>
                <a:lnTo>
                  <a:pt x="1950719" y="850451"/>
                </a:lnTo>
                <a:lnTo>
                  <a:pt x="1965959" y="850451"/>
                </a:lnTo>
                <a:lnTo>
                  <a:pt x="1978152" y="844355"/>
                </a:lnTo>
                <a:lnTo>
                  <a:pt x="1993391" y="841307"/>
                </a:lnTo>
                <a:lnTo>
                  <a:pt x="2005583" y="835211"/>
                </a:lnTo>
                <a:lnTo>
                  <a:pt x="2020823" y="826067"/>
                </a:lnTo>
                <a:lnTo>
                  <a:pt x="2039111" y="807779"/>
                </a:lnTo>
                <a:lnTo>
                  <a:pt x="2042159" y="807779"/>
                </a:lnTo>
                <a:lnTo>
                  <a:pt x="2060447" y="786443"/>
                </a:lnTo>
                <a:lnTo>
                  <a:pt x="2071811" y="762450"/>
                </a:lnTo>
                <a:lnTo>
                  <a:pt x="2080453" y="738652"/>
                </a:lnTo>
                <a:lnTo>
                  <a:pt x="2084909" y="713878"/>
                </a:lnTo>
                <a:lnTo>
                  <a:pt x="2084892" y="136365"/>
                </a:lnTo>
                <a:lnTo>
                  <a:pt x="2080380" y="111602"/>
                </a:lnTo>
                <a:lnTo>
                  <a:pt x="2071706" y="87814"/>
                </a:lnTo>
                <a:lnTo>
                  <a:pt x="2057399" y="64067"/>
                </a:lnTo>
                <a:lnTo>
                  <a:pt x="2042159" y="42731"/>
                </a:lnTo>
                <a:lnTo>
                  <a:pt x="2039111" y="42731"/>
                </a:lnTo>
                <a:lnTo>
                  <a:pt x="2020823" y="24443"/>
                </a:lnTo>
                <a:lnTo>
                  <a:pt x="2017776" y="24443"/>
                </a:lnTo>
                <a:lnTo>
                  <a:pt x="2005583" y="18347"/>
                </a:lnTo>
                <a:lnTo>
                  <a:pt x="1993391" y="9203"/>
                </a:lnTo>
                <a:lnTo>
                  <a:pt x="1962911" y="3107"/>
                </a:lnTo>
                <a:lnTo>
                  <a:pt x="1947671" y="59"/>
                </a:lnTo>
                <a:lnTo>
                  <a:pt x="630081" y="0"/>
                </a:lnTo>
                <a:lnTo>
                  <a:pt x="617573" y="1590"/>
                </a:lnTo>
                <a:lnTo>
                  <a:pt x="569975" y="18347"/>
                </a:lnTo>
                <a:lnTo>
                  <a:pt x="536447" y="42731"/>
                </a:lnTo>
                <a:lnTo>
                  <a:pt x="518159" y="67115"/>
                </a:lnTo>
                <a:lnTo>
                  <a:pt x="512605" y="73388"/>
                </a:lnTo>
                <a:lnTo>
                  <a:pt x="506164" y="84391"/>
                </a:lnTo>
                <a:lnTo>
                  <a:pt x="501903" y="96347"/>
                </a:lnTo>
                <a:lnTo>
                  <a:pt x="498979" y="108880"/>
                </a:lnTo>
                <a:lnTo>
                  <a:pt x="496550" y="121614"/>
                </a:lnTo>
                <a:lnTo>
                  <a:pt x="493775" y="134171"/>
                </a:lnTo>
                <a:lnTo>
                  <a:pt x="493775" y="135175"/>
                </a:lnTo>
                <a:lnTo>
                  <a:pt x="505967" y="137219"/>
                </a:lnTo>
                <a:lnTo>
                  <a:pt x="493775" y="135175"/>
                </a:lnTo>
                <a:lnTo>
                  <a:pt x="15239" y="54923"/>
                </a:lnTo>
                <a:lnTo>
                  <a:pt x="9143" y="54923"/>
                </a:lnTo>
                <a:lnTo>
                  <a:pt x="3047" y="57971"/>
                </a:lnTo>
                <a:lnTo>
                  <a:pt x="18287" y="57971"/>
                </a:lnTo>
                <a:lnTo>
                  <a:pt x="0" y="64067"/>
                </a:lnTo>
                <a:lnTo>
                  <a:pt x="0" y="70163"/>
                </a:lnTo>
                <a:lnTo>
                  <a:pt x="12191" y="82355"/>
                </a:lnTo>
                <a:lnTo>
                  <a:pt x="78868" y="93123"/>
                </a:lnTo>
                <a:lnTo>
                  <a:pt x="502919" y="161603"/>
                </a:lnTo>
                <a:lnTo>
                  <a:pt x="493775" y="149411"/>
                </a:lnTo>
                <a:lnTo>
                  <a:pt x="518159" y="137219"/>
                </a:lnTo>
                <a:lnTo>
                  <a:pt x="521207" y="125027"/>
                </a:lnTo>
                <a:lnTo>
                  <a:pt x="521250" y="124691"/>
                </a:lnTo>
                <a:lnTo>
                  <a:pt x="523902" y="111699"/>
                </a:lnTo>
                <a:lnTo>
                  <a:pt x="528355" y="99102"/>
                </a:lnTo>
                <a:lnTo>
                  <a:pt x="534424" y="87049"/>
                </a:lnTo>
                <a:lnTo>
                  <a:pt x="541924" y="75691"/>
                </a:lnTo>
                <a:lnTo>
                  <a:pt x="550668" y="65177"/>
                </a:lnTo>
                <a:lnTo>
                  <a:pt x="560471" y="55659"/>
                </a:lnTo>
                <a:lnTo>
                  <a:pt x="571146" y="47286"/>
                </a:lnTo>
                <a:lnTo>
                  <a:pt x="582509" y="40208"/>
                </a:lnTo>
                <a:lnTo>
                  <a:pt x="594372" y="34576"/>
                </a:lnTo>
                <a:lnTo>
                  <a:pt x="606551" y="30539"/>
                </a:lnTo>
                <a:lnTo>
                  <a:pt x="618743" y="27491"/>
                </a:lnTo>
                <a:lnTo>
                  <a:pt x="630935" y="24443"/>
                </a:lnTo>
                <a:lnTo>
                  <a:pt x="1947671" y="24443"/>
                </a:lnTo>
                <a:lnTo>
                  <a:pt x="1972055" y="30539"/>
                </a:lnTo>
                <a:lnTo>
                  <a:pt x="1984247" y="33587"/>
                </a:lnTo>
                <a:lnTo>
                  <a:pt x="1993391" y="39683"/>
                </a:lnTo>
                <a:lnTo>
                  <a:pt x="2005583" y="45779"/>
                </a:lnTo>
                <a:lnTo>
                  <a:pt x="2002535" y="45779"/>
                </a:lnTo>
                <a:lnTo>
                  <a:pt x="2023871" y="61019"/>
                </a:lnTo>
                <a:lnTo>
                  <a:pt x="2020823" y="61019"/>
                </a:lnTo>
                <a:lnTo>
                  <a:pt x="2039111" y="82355"/>
                </a:lnTo>
                <a:lnTo>
                  <a:pt x="2045207" y="91499"/>
                </a:lnTo>
                <a:lnTo>
                  <a:pt x="2048236" y="98400"/>
                </a:lnTo>
                <a:lnTo>
                  <a:pt x="2052660" y="108927"/>
                </a:lnTo>
                <a:lnTo>
                  <a:pt x="2055244" y="115887"/>
                </a:lnTo>
                <a:lnTo>
                  <a:pt x="2056494" y="120472"/>
                </a:lnTo>
                <a:lnTo>
                  <a:pt x="2056916" y="123871"/>
                </a:lnTo>
                <a:lnTo>
                  <a:pt x="2057017" y="127274"/>
                </a:lnTo>
                <a:lnTo>
                  <a:pt x="2057302" y="131872"/>
                </a:lnTo>
                <a:lnTo>
                  <a:pt x="2058277" y="138854"/>
                </a:lnTo>
                <a:lnTo>
                  <a:pt x="2060447" y="149411"/>
                </a:lnTo>
                <a:lnTo>
                  <a:pt x="2060447" y="701099"/>
                </a:lnTo>
                <a:lnTo>
                  <a:pt x="2059244" y="713427"/>
                </a:lnTo>
                <a:lnTo>
                  <a:pt x="2056862" y="725824"/>
                </a:lnTo>
                <a:lnTo>
                  <a:pt x="2053569" y="737873"/>
                </a:lnTo>
                <a:lnTo>
                  <a:pt x="2049605" y="749857"/>
                </a:lnTo>
                <a:lnTo>
                  <a:pt x="2045207" y="762059"/>
                </a:lnTo>
                <a:lnTo>
                  <a:pt x="2039111" y="771203"/>
                </a:lnTo>
                <a:lnTo>
                  <a:pt x="2020823" y="789491"/>
                </a:lnTo>
                <a:lnTo>
                  <a:pt x="2023871" y="789491"/>
                </a:lnTo>
                <a:lnTo>
                  <a:pt x="1981199" y="816923"/>
                </a:lnTo>
                <a:lnTo>
                  <a:pt x="630935" y="826067"/>
                </a:lnTo>
                <a:lnTo>
                  <a:pt x="618743" y="823019"/>
                </a:lnTo>
                <a:lnTo>
                  <a:pt x="606551" y="819971"/>
                </a:lnTo>
                <a:lnTo>
                  <a:pt x="579943" y="809198"/>
                </a:lnTo>
                <a:lnTo>
                  <a:pt x="558374" y="793338"/>
                </a:lnTo>
                <a:lnTo>
                  <a:pt x="541584" y="774533"/>
                </a:lnTo>
                <a:lnTo>
                  <a:pt x="529215" y="752578"/>
                </a:lnTo>
                <a:lnTo>
                  <a:pt x="520905" y="727268"/>
                </a:lnTo>
                <a:lnTo>
                  <a:pt x="518159" y="713291"/>
                </a:lnTo>
                <a:lnTo>
                  <a:pt x="518159" y="356675"/>
                </a:lnTo>
                <a:lnTo>
                  <a:pt x="499871" y="368867"/>
                </a:lnTo>
                <a:lnTo>
                  <a:pt x="493775" y="365292"/>
                </a:lnTo>
                <a:lnTo>
                  <a:pt x="493736" y="712709"/>
                </a:lnTo>
                <a:lnTo>
                  <a:pt x="495234" y="725518"/>
                </a:lnTo>
                <a:lnTo>
                  <a:pt x="498038" y="738861"/>
                </a:lnTo>
                <a:lnTo>
                  <a:pt x="501926" y="751953"/>
                </a:lnTo>
                <a:lnTo>
                  <a:pt x="506675" y="764011"/>
                </a:lnTo>
                <a:lnTo>
                  <a:pt x="512063" y="774251"/>
                </a:lnTo>
                <a:lnTo>
                  <a:pt x="518159" y="786443"/>
                </a:lnTo>
                <a:lnTo>
                  <a:pt x="536447" y="807779"/>
                </a:lnTo>
                <a:lnTo>
                  <a:pt x="557783" y="826067"/>
                </a:lnTo>
                <a:lnTo>
                  <a:pt x="573023" y="835211"/>
                </a:lnTo>
                <a:lnTo>
                  <a:pt x="581013" y="839099"/>
                </a:lnTo>
                <a:lnTo>
                  <a:pt x="592508" y="843631"/>
                </a:lnTo>
                <a:lnTo>
                  <a:pt x="604268" y="847169"/>
                </a:lnTo>
                <a:lnTo>
                  <a:pt x="616259" y="849825"/>
                </a:lnTo>
                <a:lnTo>
                  <a:pt x="628444" y="851710"/>
                </a:lnTo>
                <a:lnTo>
                  <a:pt x="640787" y="852935"/>
                </a:lnTo>
                <a:lnTo>
                  <a:pt x="653253" y="853613"/>
                </a:lnTo>
                <a:close/>
              </a:path>
              <a:path w="2084909" h="853856">
                <a:moveTo>
                  <a:pt x="0" y="64067"/>
                </a:moveTo>
                <a:lnTo>
                  <a:pt x="18287" y="57971"/>
                </a:lnTo>
                <a:lnTo>
                  <a:pt x="3047" y="57971"/>
                </a:lnTo>
                <a:lnTo>
                  <a:pt x="0" y="64067"/>
                </a:lnTo>
                <a:close/>
              </a:path>
              <a:path w="2084909" h="853856">
                <a:moveTo>
                  <a:pt x="6095" y="79307"/>
                </a:moveTo>
                <a:lnTo>
                  <a:pt x="493775" y="365292"/>
                </a:lnTo>
                <a:lnTo>
                  <a:pt x="499871" y="368867"/>
                </a:lnTo>
                <a:lnTo>
                  <a:pt x="518159" y="356675"/>
                </a:lnTo>
                <a:lnTo>
                  <a:pt x="518159" y="353627"/>
                </a:lnTo>
                <a:lnTo>
                  <a:pt x="493775" y="356675"/>
                </a:lnTo>
                <a:lnTo>
                  <a:pt x="518159" y="353627"/>
                </a:lnTo>
                <a:lnTo>
                  <a:pt x="515111" y="347531"/>
                </a:lnTo>
                <a:lnTo>
                  <a:pt x="512063" y="344483"/>
                </a:lnTo>
                <a:lnTo>
                  <a:pt x="78868" y="93123"/>
                </a:lnTo>
                <a:lnTo>
                  <a:pt x="12191" y="82355"/>
                </a:lnTo>
                <a:lnTo>
                  <a:pt x="0" y="70163"/>
                </a:lnTo>
                <a:lnTo>
                  <a:pt x="0" y="76259"/>
                </a:lnTo>
                <a:lnTo>
                  <a:pt x="6095" y="79307"/>
                </a:lnTo>
                <a:close/>
              </a:path>
              <a:path w="2084909" h="853856">
                <a:moveTo>
                  <a:pt x="518159" y="137219"/>
                </a:moveTo>
                <a:lnTo>
                  <a:pt x="493775" y="149411"/>
                </a:lnTo>
                <a:lnTo>
                  <a:pt x="502919" y="161603"/>
                </a:lnTo>
                <a:lnTo>
                  <a:pt x="509015" y="161603"/>
                </a:lnTo>
                <a:lnTo>
                  <a:pt x="512063" y="158555"/>
                </a:lnTo>
                <a:lnTo>
                  <a:pt x="515111" y="158555"/>
                </a:lnTo>
                <a:lnTo>
                  <a:pt x="518159" y="155507"/>
                </a:lnTo>
                <a:lnTo>
                  <a:pt x="518159" y="13721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0"/>
          <p:cNvSpPr/>
          <p:nvPr/>
        </p:nvSpPr>
        <p:spPr>
          <a:xfrm>
            <a:off x="1014984" y="2055876"/>
            <a:ext cx="2444496" cy="826008"/>
          </a:xfrm>
          <a:custGeom>
            <a:avLst/>
            <a:gdLst/>
            <a:ahLst/>
            <a:cxnLst/>
            <a:rect l="l" t="t" r="r" b="b"/>
            <a:pathLst>
              <a:path w="2444495" h="826008">
                <a:moveTo>
                  <a:pt x="0" y="137160"/>
                </a:moveTo>
                <a:lnTo>
                  <a:pt x="58" y="692926"/>
                </a:lnTo>
                <a:lnTo>
                  <a:pt x="7950" y="735292"/>
                </a:lnTo>
                <a:lnTo>
                  <a:pt x="27685" y="771862"/>
                </a:lnTo>
                <a:lnTo>
                  <a:pt x="57184" y="800557"/>
                </a:lnTo>
                <a:lnTo>
                  <a:pt x="94369" y="819298"/>
                </a:lnTo>
                <a:lnTo>
                  <a:pt x="137160" y="826008"/>
                </a:lnTo>
                <a:lnTo>
                  <a:pt x="1124712" y="826008"/>
                </a:lnTo>
                <a:lnTo>
                  <a:pt x="1173297" y="817420"/>
                </a:lnTo>
                <a:lnTo>
                  <a:pt x="1209964" y="797489"/>
                </a:lnTo>
                <a:lnTo>
                  <a:pt x="1238976" y="768077"/>
                </a:lnTo>
                <a:lnTo>
                  <a:pt x="1258054" y="731192"/>
                </a:lnTo>
                <a:lnTo>
                  <a:pt x="1264920" y="688848"/>
                </a:lnTo>
                <a:lnTo>
                  <a:pt x="1264920" y="344424"/>
                </a:lnTo>
                <a:lnTo>
                  <a:pt x="2444496" y="195072"/>
                </a:lnTo>
                <a:lnTo>
                  <a:pt x="1264920" y="137160"/>
                </a:lnTo>
                <a:lnTo>
                  <a:pt x="1264762" y="130624"/>
                </a:lnTo>
                <a:lnTo>
                  <a:pt x="1263283" y="116221"/>
                </a:lnTo>
                <a:lnTo>
                  <a:pt x="1250254" y="76254"/>
                </a:lnTo>
                <a:lnTo>
                  <a:pt x="1226109" y="42715"/>
                </a:lnTo>
                <a:lnTo>
                  <a:pt x="1193128" y="17616"/>
                </a:lnTo>
                <a:lnTo>
                  <a:pt x="1153589" y="2967"/>
                </a:lnTo>
                <a:lnTo>
                  <a:pt x="1124712" y="0"/>
                </a:lnTo>
                <a:lnTo>
                  <a:pt x="133081" y="58"/>
                </a:lnTo>
                <a:lnTo>
                  <a:pt x="90715" y="7950"/>
                </a:lnTo>
                <a:lnTo>
                  <a:pt x="54145" y="27685"/>
                </a:lnTo>
                <a:lnTo>
                  <a:pt x="25450" y="57184"/>
                </a:lnTo>
                <a:lnTo>
                  <a:pt x="6709" y="94369"/>
                </a:lnTo>
                <a:lnTo>
                  <a:pt x="771" y="122401"/>
                </a:lnTo>
                <a:lnTo>
                  <a:pt x="0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21"/>
          <p:cNvSpPr/>
          <p:nvPr/>
        </p:nvSpPr>
        <p:spPr>
          <a:xfrm>
            <a:off x="999744" y="2043386"/>
            <a:ext cx="2474976" cy="808017"/>
          </a:xfrm>
          <a:custGeom>
            <a:avLst/>
            <a:gdLst/>
            <a:ahLst/>
            <a:cxnLst/>
            <a:rect l="l" t="t" r="r" b="b"/>
            <a:pathLst>
              <a:path w="2474976" h="808017">
                <a:moveTo>
                  <a:pt x="1231392" y="789729"/>
                </a:moveTo>
                <a:lnTo>
                  <a:pt x="1249680" y="808017"/>
                </a:lnTo>
                <a:lnTo>
                  <a:pt x="1264920" y="786681"/>
                </a:lnTo>
                <a:lnTo>
                  <a:pt x="1231392" y="789729"/>
                </a:lnTo>
                <a:close/>
              </a:path>
              <a:path w="2474976" h="808017">
                <a:moveTo>
                  <a:pt x="1264920" y="64305"/>
                </a:moveTo>
                <a:lnTo>
                  <a:pt x="1249680" y="46017"/>
                </a:lnTo>
                <a:lnTo>
                  <a:pt x="1228344" y="61257"/>
                </a:lnTo>
                <a:lnTo>
                  <a:pt x="1231392" y="64305"/>
                </a:lnTo>
                <a:lnTo>
                  <a:pt x="1264920" y="64305"/>
                </a:lnTo>
                <a:close/>
              </a:path>
              <a:path w="2474976" h="808017">
                <a:moveTo>
                  <a:pt x="1264920" y="701337"/>
                </a:moveTo>
                <a:lnTo>
                  <a:pt x="1264947" y="702224"/>
                </a:lnTo>
                <a:lnTo>
                  <a:pt x="1265247" y="715463"/>
                </a:lnTo>
                <a:lnTo>
                  <a:pt x="1265025" y="724266"/>
                </a:lnTo>
                <a:lnTo>
                  <a:pt x="1264098" y="730362"/>
                </a:lnTo>
                <a:lnTo>
                  <a:pt x="1262283" y="735483"/>
                </a:lnTo>
                <a:lnTo>
                  <a:pt x="1259397" y="741359"/>
                </a:lnTo>
                <a:lnTo>
                  <a:pt x="1255257" y="749720"/>
                </a:lnTo>
                <a:lnTo>
                  <a:pt x="1249680" y="762297"/>
                </a:lnTo>
                <a:lnTo>
                  <a:pt x="1243584" y="771441"/>
                </a:lnTo>
                <a:lnTo>
                  <a:pt x="1246632" y="771441"/>
                </a:lnTo>
                <a:lnTo>
                  <a:pt x="1230269" y="790531"/>
                </a:lnTo>
                <a:lnTo>
                  <a:pt x="1210056" y="804969"/>
                </a:lnTo>
                <a:lnTo>
                  <a:pt x="1200912" y="811065"/>
                </a:lnTo>
                <a:lnTo>
                  <a:pt x="1191867" y="815360"/>
                </a:lnTo>
                <a:lnTo>
                  <a:pt x="1180019" y="819677"/>
                </a:lnTo>
                <a:lnTo>
                  <a:pt x="1167848" y="822861"/>
                </a:lnTo>
                <a:lnTo>
                  <a:pt x="1155418" y="825066"/>
                </a:lnTo>
                <a:lnTo>
                  <a:pt x="1142798" y="826451"/>
                </a:lnTo>
                <a:lnTo>
                  <a:pt x="1130053" y="827172"/>
                </a:lnTo>
                <a:lnTo>
                  <a:pt x="1117251" y="827386"/>
                </a:lnTo>
                <a:lnTo>
                  <a:pt x="1104458" y="827249"/>
                </a:lnTo>
                <a:lnTo>
                  <a:pt x="1091741" y="826919"/>
                </a:lnTo>
                <a:lnTo>
                  <a:pt x="1079166" y="826552"/>
                </a:lnTo>
                <a:lnTo>
                  <a:pt x="1066800" y="826305"/>
                </a:lnTo>
                <a:lnTo>
                  <a:pt x="137160" y="826305"/>
                </a:lnTo>
                <a:lnTo>
                  <a:pt x="112776" y="820209"/>
                </a:lnTo>
                <a:lnTo>
                  <a:pt x="82296" y="804969"/>
                </a:lnTo>
                <a:lnTo>
                  <a:pt x="48768" y="771441"/>
                </a:lnTo>
                <a:lnTo>
                  <a:pt x="60960" y="789729"/>
                </a:lnTo>
                <a:lnTo>
                  <a:pt x="64008" y="792777"/>
                </a:lnTo>
                <a:lnTo>
                  <a:pt x="45720" y="808017"/>
                </a:lnTo>
                <a:lnTo>
                  <a:pt x="45720" y="811065"/>
                </a:lnTo>
                <a:lnTo>
                  <a:pt x="67056" y="826305"/>
                </a:lnTo>
                <a:lnTo>
                  <a:pt x="79248" y="835449"/>
                </a:lnTo>
                <a:lnTo>
                  <a:pt x="94488" y="841545"/>
                </a:lnTo>
                <a:lnTo>
                  <a:pt x="106680" y="847641"/>
                </a:lnTo>
                <a:lnTo>
                  <a:pt x="121920" y="850689"/>
                </a:lnTo>
                <a:lnTo>
                  <a:pt x="137160" y="850689"/>
                </a:lnTo>
                <a:lnTo>
                  <a:pt x="152400" y="853737"/>
                </a:lnTo>
                <a:lnTo>
                  <a:pt x="1143000" y="853737"/>
                </a:lnTo>
                <a:lnTo>
                  <a:pt x="1158240" y="850689"/>
                </a:lnTo>
                <a:lnTo>
                  <a:pt x="1173480" y="850689"/>
                </a:lnTo>
                <a:lnTo>
                  <a:pt x="1185672" y="844593"/>
                </a:lnTo>
                <a:lnTo>
                  <a:pt x="1200912" y="841545"/>
                </a:lnTo>
                <a:lnTo>
                  <a:pt x="1213104" y="835449"/>
                </a:lnTo>
                <a:lnTo>
                  <a:pt x="1225296" y="826305"/>
                </a:lnTo>
                <a:lnTo>
                  <a:pt x="1246632" y="811065"/>
                </a:lnTo>
                <a:lnTo>
                  <a:pt x="1246632" y="808017"/>
                </a:lnTo>
                <a:lnTo>
                  <a:pt x="1249680" y="808017"/>
                </a:lnTo>
                <a:lnTo>
                  <a:pt x="1231392" y="789729"/>
                </a:lnTo>
                <a:lnTo>
                  <a:pt x="1264920" y="786681"/>
                </a:lnTo>
                <a:lnTo>
                  <a:pt x="1267968" y="786681"/>
                </a:lnTo>
                <a:lnTo>
                  <a:pt x="1274064" y="774489"/>
                </a:lnTo>
                <a:lnTo>
                  <a:pt x="1284023" y="750906"/>
                </a:lnTo>
                <a:lnTo>
                  <a:pt x="1290869" y="726630"/>
                </a:lnTo>
                <a:lnTo>
                  <a:pt x="1292428" y="714116"/>
                </a:lnTo>
                <a:lnTo>
                  <a:pt x="1292351" y="367597"/>
                </a:lnTo>
                <a:lnTo>
                  <a:pt x="2462784" y="222801"/>
                </a:lnTo>
                <a:lnTo>
                  <a:pt x="2459736" y="222801"/>
                </a:lnTo>
                <a:lnTo>
                  <a:pt x="2459736" y="195369"/>
                </a:lnTo>
                <a:lnTo>
                  <a:pt x="1292352" y="138056"/>
                </a:lnTo>
                <a:lnTo>
                  <a:pt x="1292352" y="134409"/>
                </a:lnTo>
                <a:lnTo>
                  <a:pt x="1290627" y="123752"/>
                </a:lnTo>
                <a:lnTo>
                  <a:pt x="1287544" y="110972"/>
                </a:lnTo>
                <a:lnTo>
                  <a:pt x="1283309" y="97734"/>
                </a:lnTo>
                <a:lnTo>
                  <a:pt x="1278046" y="84941"/>
                </a:lnTo>
                <a:lnTo>
                  <a:pt x="1271876" y="73497"/>
                </a:lnTo>
                <a:lnTo>
                  <a:pt x="1264920" y="64305"/>
                </a:lnTo>
                <a:lnTo>
                  <a:pt x="1231392" y="64305"/>
                </a:lnTo>
                <a:lnTo>
                  <a:pt x="1228344" y="61257"/>
                </a:lnTo>
                <a:lnTo>
                  <a:pt x="1249680" y="46017"/>
                </a:lnTo>
                <a:lnTo>
                  <a:pt x="1246632" y="42969"/>
                </a:lnTo>
                <a:lnTo>
                  <a:pt x="1225296" y="24681"/>
                </a:lnTo>
                <a:lnTo>
                  <a:pt x="1165728" y="26869"/>
                </a:lnTo>
                <a:lnTo>
                  <a:pt x="1177634" y="30724"/>
                </a:lnTo>
                <a:lnTo>
                  <a:pt x="1189330" y="35336"/>
                </a:lnTo>
                <a:lnTo>
                  <a:pt x="1200912" y="39921"/>
                </a:lnTo>
                <a:lnTo>
                  <a:pt x="1210056" y="46017"/>
                </a:lnTo>
                <a:lnTo>
                  <a:pt x="1229750" y="62899"/>
                </a:lnTo>
                <a:lnTo>
                  <a:pt x="1246632" y="82593"/>
                </a:lnTo>
                <a:lnTo>
                  <a:pt x="1252728" y="91737"/>
                </a:lnTo>
                <a:lnTo>
                  <a:pt x="1255776" y="103929"/>
                </a:lnTo>
                <a:lnTo>
                  <a:pt x="1261872" y="113073"/>
                </a:lnTo>
                <a:lnTo>
                  <a:pt x="1264920" y="125265"/>
                </a:lnTo>
                <a:lnTo>
                  <a:pt x="1280160" y="137457"/>
                </a:lnTo>
                <a:lnTo>
                  <a:pt x="1292352" y="149649"/>
                </a:lnTo>
                <a:lnTo>
                  <a:pt x="1267968" y="158793"/>
                </a:lnTo>
                <a:lnTo>
                  <a:pt x="1271016" y="161841"/>
                </a:lnTo>
                <a:lnTo>
                  <a:pt x="1277112" y="161841"/>
                </a:lnTo>
                <a:lnTo>
                  <a:pt x="2305480" y="214850"/>
                </a:lnTo>
                <a:lnTo>
                  <a:pt x="1277112" y="344721"/>
                </a:lnTo>
                <a:lnTo>
                  <a:pt x="1292352" y="356913"/>
                </a:lnTo>
                <a:lnTo>
                  <a:pt x="1280160" y="369105"/>
                </a:lnTo>
                <a:lnTo>
                  <a:pt x="1264920" y="701337"/>
                </a:lnTo>
                <a:close/>
              </a:path>
              <a:path w="2474976" h="808017">
                <a:moveTo>
                  <a:pt x="2459736" y="222801"/>
                </a:moveTo>
                <a:lnTo>
                  <a:pt x="2462784" y="222801"/>
                </a:lnTo>
                <a:lnTo>
                  <a:pt x="2468880" y="219753"/>
                </a:lnTo>
                <a:lnTo>
                  <a:pt x="2474976" y="213657"/>
                </a:lnTo>
                <a:lnTo>
                  <a:pt x="2471928" y="207561"/>
                </a:lnTo>
                <a:lnTo>
                  <a:pt x="2471928" y="201465"/>
                </a:lnTo>
                <a:lnTo>
                  <a:pt x="2468880" y="195369"/>
                </a:lnTo>
                <a:lnTo>
                  <a:pt x="2459736" y="195369"/>
                </a:lnTo>
                <a:lnTo>
                  <a:pt x="2459736" y="222801"/>
                </a:lnTo>
                <a:close/>
              </a:path>
              <a:path w="2474976" h="808017">
                <a:moveTo>
                  <a:pt x="1264920" y="701337"/>
                </a:moveTo>
                <a:lnTo>
                  <a:pt x="1280160" y="369105"/>
                </a:lnTo>
                <a:lnTo>
                  <a:pt x="1292352" y="356913"/>
                </a:lnTo>
                <a:lnTo>
                  <a:pt x="1277112" y="344721"/>
                </a:lnTo>
                <a:lnTo>
                  <a:pt x="1271016" y="344721"/>
                </a:lnTo>
                <a:lnTo>
                  <a:pt x="1264920" y="350817"/>
                </a:lnTo>
                <a:lnTo>
                  <a:pt x="1264920" y="701337"/>
                </a:lnTo>
                <a:close/>
              </a:path>
              <a:path w="2474976" h="808017">
                <a:moveTo>
                  <a:pt x="41843" y="91840"/>
                </a:moveTo>
                <a:lnTo>
                  <a:pt x="82296" y="46017"/>
                </a:lnTo>
                <a:lnTo>
                  <a:pt x="140208" y="24681"/>
                </a:lnTo>
                <a:lnTo>
                  <a:pt x="1153516" y="24555"/>
                </a:lnTo>
                <a:lnTo>
                  <a:pt x="1165728" y="26869"/>
                </a:lnTo>
                <a:lnTo>
                  <a:pt x="1225296" y="24681"/>
                </a:lnTo>
                <a:lnTo>
                  <a:pt x="1213104" y="18585"/>
                </a:lnTo>
                <a:lnTo>
                  <a:pt x="1197227" y="11442"/>
                </a:lnTo>
                <a:lnTo>
                  <a:pt x="1185038" y="6913"/>
                </a:lnTo>
                <a:lnTo>
                  <a:pt x="1173995" y="3733"/>
                </a:lnTo>
                <a:lnTo>
                  <a:pt x="1163739" y="1686"/>
                </a:lnTo>
                <a:lnTo>
                  <a:pt x="1153910" y="558"/>
                </a:lnTo>
                <a:lnTo>
                  <a:pt x="1144147" y="133"/>
                </a:lnTo>
                <a:lnTo>
                  <a:pt x="1134090" y="196"/>
                </a:lnTo>
                <a:lnTo>
                  <a:pt x="1123380" y="531"/>
                </a:lnTo>
                <a:lnTo>
                  <a:pt x="1111656" y="925"/>
                </a:lnTo>
                <a:lnTo>
                  <a:pt x="1098558" y="1160"/>
                </a:lnTo>
                <a:lnTo>
                  <a:pt x="1083726" y="1023"/>
                </a:lnTo>
                <a:lnTo>
                  <a:pt x="1066800" y="297"/>
                </a:lnTo>
                <a:lnTo>
                  <a:pt x="151842" y="223"/>
                </a:lnTo>
                <a:lnTo>
                  <a:pt x="140788" y="0"/>
                </a:lnTo>
                <a:lnTo>
                  <a:pt x="127955" y="1571"/>
                </a:lnTo>
                <a:lnTo>
                  <a:pt x="114362" y="4577"/>
                </a:lnTo>
                <a:lnTo>
                  <a:pt x="101032" y="8655"/>
                </a:lnTo>
                <a:lnTo>
                  <a:pt x="88987" y="13445"/>
                </a:lnTo>
                <a:lnTo>
                  <a:pt x="79247" y="18585"/>
                </a:lnTo>
                <a:lnTo>
                  <a:pt x="67055" y="24681"/>
                </a:lnTo>
                <a:lnTo>
                  <a:pt x="45719" y="42969"/>
                </a:lnTo>
                <a:lnTo>
                  <a:pt x="42671" y="46017"/>
                </a:lnTo>
                <a:lnTo>
                  <a:pt x="27431" y="67353"/>
                </a:lnTo>
                <a:lnTo>
                  <a:pt x="64008" y="61257"/>
                </a:lnTo>
                <a:lnTo>
                  <a:pt x="60960" y="64305"/>
                </a:lnTo>
                <a:lnTo>
                  <a:pt x="27431" y="67353"/>
                </a:lnTo>
                <a:lnTo>
                  <a:pt x="18287" y="79545"/>
                </a:lnTo>
                <a:lnTo>
                  <a:pt x="12191" y="91737"/>
                </a:lnTo>
                <a:lnTo>
                  <a:pt x="6095" y="106977"/>
                </a:lnTo>
                <a:lnTo>
                  <a:pt x="3047" y="119169"/>
                </a:lnTo>
                <a:lnTo>
                  <a:pt x="3047" y="134409"/>
                </a:lnTo>
                <a:lnTo>
                  <a:pt x="0" y="149649"/>
                </a:lnTo>
                <a:lnTo>
                  <a:pt x="0" y="701337"/>
                </a:lnTo>
                <a:lnTo>
                  <a:pt x="3325" y="725906"/>
                </a:lnTo>
                <a:lnTo>
                  <a:pt x="8955" y="750714"/>
                </a:lnTo>
                <a:lnTo>
                  <a:pt x="18288" y="774489"/>
                </a:lnTo>
                <a:lnTo>
                  <a:pt x="45720" y="808017"/>
                </a:lnTo>
                <a:lnTo>
                  <a:pt x="64008" y="792777"/>
                </a:lnTo>
                <a:lnTo>
                  <a:pt x="60960" y="789729"/>
                </a:lnTo>
                <a:lnTo>
                  <a:pt x="48768" y="771441"/>
                </a:lnTo>
                <a:lnTo>
                  <a:pt x="42672" y="762297"/>
                </a:lnTo>
                <a:lnTo>
                  <a:pt x="36576" y="750105"/>
                </a:lnTo>
                <a:lnTo>
                  <a:pt x="27432" y="713529"/>
                </a:lnTo>
                <a:lnTo>
                  <a:pt x="27432" y="137457"/>
                </a:lnTo>
                <a:lnTo>
                  <a:pt x="28144" y="134722"/>
                </a:lnTo>
                <a:lnTo>
                  <a:pt x="31252" y="121947"/>
                </a:lnTo>
                <a:lnTo>
                  <a:pt x="33229" y="113274"/>
                </a:lnTo>
                <a:lnTo>
                  <a:pt x="35021" y="106701"/>
                </a:lnTo>
                <a:lnTo>
                  <a:pt x="37576" y="100224"/>
                </a:lnTo>
                <a:lnTo>
                  <a:pt x="41843" y="91840"/>
                </a:lnTo>
                <a:close/>
              </a:path>
              <a:path w="2474976" h="808017">
                <a:moveTo>
                  <a:pt x="1264920" y="149649"/>
                </a:moveTo>
                <a:lnTo>
                  <a:pt x="1267968" y="158793"/>
                </a:lnTo>
                <a:lnTo>
                  <a:pt x="1292352" y="149649"/>
                </a:lnTo>
                <a:lnTo>
                  <a:pt x="1280160" y="137457"/>
                </a:lnTo>
                <a:lnTo>
                  <a:pt x="1264920" y="125265"/>
                </a:lnTo>
                <a:lnTo>
                  <a:pt x="1264920" y="149649"/>
                </a:lnTo>
                <a:close/>
              </a:path>
              <a:path w="2474976" h="808017">
                <a:moveTo>
                  <a:pt x="64008" y="61257"/>
                </a:moveTo>
                <a:lnTo>
                  <a:pt x="27431" y="67353"/>
                </a:lnTo>
                <a:lnTo>
                  <a:pt x="60960" y="64305"/>
                </a:lnTo>
                <a:lnTo>
                  <a:pt x="64008" y="61257"/>
                </a:lnTo>
                <a:close/>
              </a:path>
              <a:path w="2474976" h="808017">
                <a:moveTo>
                  <a:pt x="1210056" y="804969"/>
                </a:moveTo>
                <a:lnTo>
                  <a:pt x="1228344" y="792777"/>
                </a:lnTo>
                <a:lnTo>
                  <a:pt x="1230269" y="790531"/>
                </a:lnTo>
                <a:lnTo>
                  <a:pt x="1210056" y="80496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22"/>
          <p:cNvSpPr/>
          <p:nvPr/>
        </p:nvSpPr>
        <p:spPr>
          <a:xfrm>
            <a:off x="972312" y="3528060"/>
            <a:ext cx="1999488" cy="582168"/>
          </a:xfrm>
          <a:custGeom>
            <a:avLst/>
            <a:gdLst/>
            <a:ahLst/>
            <a:cxnLst/>
            <a:rect l="l" t="t" r="r" b="b"/>
            <a:pathLst>
              <a:path w="1999488" h="582168">
                <a:moveTo>
                  <a:pt x="1999488" y="15239"/>
                </a:moveTo>
                <a:lnTo>
                  <a:pt x="1664208" y="97535"/>
                </a:lnTo>
                <a:lnTo>
                  <a:pt x="1663365" y="84730"/>
                </a:lnTo>
                <a:lnTo>
                  <a:pt x="1660379" y="70559"/>
                </a:lnTo>
                <a:lnTo>
                  <a:pt x="1640284" y="33928"/>
                </a:lnTo>
                <a:lnTo>
                  <a:pt x="1607378" y="9124"/>
                </a:lnTo>
                <a:lnTo>
                  <a:pt x="1566672" y="0"/>
                </a:lnTo>
                <a:lnTo>
                  <a:pt x="97535" y="0"/>
                </a:lnTo>
                <a:lnTo>
                  <a:pt x="57272" y="8326"/>
                </a:lnTo>
                <a:lnTo>
                  <a:pt x="24156" y="32490"/>
                </a:lnTo>
                <a:lnTo>
                  <a:pt x="4150" y="68658"/>
                </a:lnTo>
                <a:lnTo>
                  <a:pt x="0" y="97536"/>
                </a:lnTo>
                <a:lnTo>
                  <a:pt x="0" y="484632"/>
                </a:lnTo>
                <a:lnTo>
                  <a:pt x="8326" y="523588"/>
                </a:lnTo>
                <a:lnTo>
                  <a:pt x="32490" y="556965"/>
                </a:lnTo>
                <a:lnTo>
                  <a:pt x="68658" y="577764"/>
                </a:lnTo>
                <a:lnTo>
                  <a:pt x="97536" y="582168"/>
                </a:lnTo>
                <a:lnTo>
                  <a:pt x="1566672" y="582168"/>
                </a:lnTo>
                <a:lnTo>
                  <a:pt x="1605628" y="573374"/>
                </a:lnTo>
                <a:lnTo>
                  <a:pt x="1639005" y="548451"/>
                </a:lnTo>
                <a:lnTo>
                  <a:pt x="1659804" y="512389"/>
                </a:lnTo>
                <a:lnTo>
                  <a:pt x="1664208" y="484631"/>
                </a:lnTo>
                <a:lnTo>
                  <a:pt x="1664208" y="240791"/>
                </a:lnTo>
                <a:lnTo>
                  <a:pt x="1999488" y="15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23"/>
          <p:cNvSpPr/>
          <p:nvPr/>
        </p:nvSpPr>
        <p:spPr>
          <a:xfrm>
            <a:off x="960120" y="3512820"/>
            <a:ext cx="2026920" cy="569976"/>
          </a:xfrm>
          <a:custGeom>
            <a:avLst/>
            <a:gdLst/>
            <a:ahLst/>
            <a:cxnLst/>
            <a:rect l="l" t="t" r="r" b="b"/>
            <a:pathLst>
              <a:path w="2026920" h="569976">
                <a:moveTo>
                  <a:pt x="1636776" y="560831"/>
                </a:moveTo>
                <a:lnTo>
                  <a:pt x="1639824" y="557783"/>
                </a:lnTo>
                <a:lnTo>
                  <a:pt x="1638130" y="559138"/>
                </a:lnTo>
                <a:lnTo>
                  <a:pt x="1624584" y="569975"/>
                </a:lnTo>
                <a:lnTo>
                  <a:pt x="1636776" y="560831"/>
                </a:lnTo>
                <a:close/>
              </a:path>
              <a:path w="2026920" h="569976">
                <a:moveTo>
                  <a:pt x="1661160" y="515111"/>
                </a:moveTo>
                <a:lnTo>
                  <a:pt x="1655064" y="533399"/>
                </a:lnTo>
                <a:lnTo>
                  <a:pt x="1655064" y="530351"/>
                </a:lnTo>
                <a:lnTo>
                  <a:pt x="1645920" y="548639"/>
                </a:lnTo>
                <a:lnTo>
                  <a:pt x="1648968" y="545591"/>
                </a:lnTo>
                <a:lnTo>
                  <a:pt x="1638130" y="559138"/>
                </a:lnTo>
                <a:lnTo>
                  <a:pt x="1639824" y="557783"/>
                </a:lnTo>
                <a:lnTo>
                  <a:pt x="1636776" y="560831"/>
                </a:lnTo>
                <a:lnTo>
                  <a:pt x="1624584" y="569975"/>
                </a:lnTo>
                <a:lnTo>
                  <a:pt x="1609344" y="579119"/>
                </a:lnTo>
                <a:lnTo>
                  <a:pt x="1612392" y="576071"/>
                </a:lnTo>
                <a:lnTo>
                  <a:pt x="1594104" y="582167"/>
                </a:lnTo>
                <a:lnTo>
                  <a:pt x="1597152" y="582167"/>
                </a:lnTo>
                <a:lnTo>
                  <a:pt x="1575816" y="585215"/>
                </a:lnTo>
                <a:lnTo>
                  <a:pt x="109728" y="585216"/>
                </a:lnTo>
                <a:lnTo>
                  <a:pt x="91440" y="582168"/>
                </a:lnTo>
                <a:lnTo>
                  <a:pt x="94488" y="582168"/>
                </a:lnTo>
                <a:lnTo>
                  <a:pt x="76200" y="576071"/>
                </a:lnTo>
                <a:lnTo>
                  <a:pt x="79248" y="579119"/>
                </a:lnTo>
                <a:lnTo>
                  <a:pt x="60960" y="569976"/>
                </a:lnTo>
                <a:lnTo>
                  <a:pt x="64008" y="569976"/>
                </a:lnTo>
                <a:lnTo>
                  <a:pt x="50461" y="559138"/>
                </a:lnTo>
                <a:lnTo>
                  <a:pt x="48768" y="557783"/>
                </a:lnTo>
                <a:lnTo>
                  <a:pt x="18288" y="560832"/>
                </a:lnTo>
                <a:lnTo>
                  <a:pt x="30480" y="576071"/>
                </a:lnTo>
                <a:lnTo>
                  <a:pt x="51816" y="560832"/>
                </a:lnTo>
                <a:lnTo>
                  <a:pt x="30480" y="576071"/>
                </a:lnTo>
                <a:lnTo>
                  <a:pt x="33528" y="579119"/>
                </a:lnTo>
                <a:lnTo>
                  <a:pt x="48768" y="591311"/>
                </a:lnTo>
                <a:lnTo>
                  <a:pt x="67056" y="600455"/>
                </a:lnTo>
                <a:lnTo>
                  <a:pt x="85344" y="606552"/>
                </a:lnTo>
                <a:lnTo>
                  <a:pt x="88392" y="606552"/>
                </a:lnTo>
                <a:lnTo>
                  <a:pt x="109728" y="609599"/>
                </a:lnTo>
                <a:lnTo>
                  <a:pt x="1578864" y="609599"/>
                </a:lnTo>
                <a:lnTo>
                  <a:pt x="1600200" y="606551"/>
                </a:lnTo>
                <a:lnTo>
                  <a:pt x="1618488" y="600455"/>
                </a:lnTo>
                <a:lnTo>
                  <a:pt x="1621536" y="600455"/>
                </a:lnTo>
                <a:lnTo>
                  <a:pt x="1639824" y="591311"/>
                </a:lnTo>
                <a:lnTo>
                  <a:pt x="1655064" y="579119"/>
                </a:lnTo>
                <a:lnTo>
                  <a:pt x="1655064" y="576071"/>
                </a:lnTo>
                <a:lnTo>
                  <a:pt x="1658112" y="576071"/>
                </a:lnTo>
                <a:lnTo>
                  <a:pt x="1667256" y="560831"/>
                </a:lnTo>
                <a:lnTo>
                  <a:pt x="1670304" y="560831"/>
                </a:lnTo>
                <a:lnTo>
                  <a:pt x="1679448" y="542543"/>
                </a:lnTo>
                <a:lnTo>
                  <a:pt x="1685544" y="524255"/>
                </a:lnTo>
                <a:lnTo>
                  <a:pt x="1685544" y="521207"/>
                </a:lnTo>
                <a:lnTo>
                  <a:pt x="1688592" y="499871"/>
                </a:lnTo>
                <a:lnTo>
                  <a:pt x="1688592" y="264105"/>
                </a:lnTo>
                <a:lnTo>
                  <a:pt x="1682495" y="268223"/>
                </a:lnTo>
                <a:lnTo>
                  <a:pt x="1661160" y="515111"/>
                </a:lnTo>
                <a:lnTo>
                  <a:pt x="1661160" y="518159"/>
                </a:lnTo>
                <a:lnTo>
                  <a:pt x="1661160" y="515111"/>
                </a:lnTo>
                <a:close/>
              </a:path>
              <a:path w="2026920" h="569976">
                <a:moveTo>
                  <a:pt x="30480" y="79247"/>
                </a:moveTo>
                <a:lnTo>
                  <a:pt x="39623" y="64007"/>
                </a:lnTo>
                <a:lnTo>
                  <a:pt x="51816" y="51815"/>
                </a:lnTo>
                <a:lnTo>
                  <a:pt x="48767" y="51815"/>
                </a:lnTo>
                <a:lnTo>
                  <a:pt x="64008" y="39623"/>
                </a:lnTo>
                <a:lnTo>
                  <a:pt x="60960" y="42671"/>
                </a:lnTo>
                <a:lnTo>
                  <a:pt x="79248" y="33527"/>
                </a:lnTo>
                <a:lnTo>
                  <a:pt x="76200" y="33527"/>
                </a:lnTo>
                <a:lnTo>
                  <a:pt x="94488" y="27431"/>
                </a:lnTo>
                <a:lnTo>
                  <a:pt x="91440" y="30479"/>
                </a:lnTo>
                <a:lnTo>
                  <a:pt x="109728" y="27431"/>
                </a:lnTo>
                <a:lnTo>
                  <a:pt x="1578864" y="27431"/>
                </a:lnTo>
                <a:lnTo>
                  <a:pt x="1597152" y="30479"/>
                </a:lnTo>
                <a:lnTo>
                  <a:pt x="1594104" y="27431"/>
                </a:lnTo>
                <a:lnTo>
                  <a:pt x="1612392" y="33527"/>
                </a:lnTo>
                <a:lnTo>
                  <a:pt x="1609344" y="33527"/>
                </a:lnTo>
                <a:lnTo>
                  <a:pt x="1624584" y="42671"/>
                </a:lnTo>
                <a:lnTo>
                  <a:pt x="1624584" y="39623"/>
                </a:lnTo>
                <a:lnTo>
                  <a:pt x="1639824" y="51815"/>
                </a:lnTo>
                <a:lnTo>
                  <a:pt x="1636776" y="51815"/>
                </a:lnTo>
                <a:lnTo>
                  <a:pt x="1648968" y="64007"/>
                </a:lnTo>
                <a:lnTo>
                  <a:pt x="1645920" y="64007"/>
                </a:lnTo>
                <a:lnTo>
                  <a:pt x="1655064" y="79247"/>
                </a:lnTo>
                <a:lnTo>
                  <a:pt x="1655064" y="76199"/>
                </a:lnTo>
                <a:lnTo>
                  <a:pt x="1661160" y="94487"/>
                </a:lnTo>
                <a:lnTo>
                  <a:pt x="1673352" y="97535"/>
                </a:lnTo>
                <a:lnTo>
                  <a:pt x="1688592" y="109727"/>
                </a:lnTo>
                <a:lnTo>
                  <a:pt x="1661160" y="112775"/>
                </a:lnTo>
                <a:lnTo>
                  <a:pt x="1661160" y="115823"/>
                </a:lnTo>
                <a:lnTo>
                  <a:pt x="1664208" y="118871"/>
                </a:lnTo>
                <a:lnTo>
                  <a:pt x="1667256" y="121919"/>
                </a:lnTo>
                <a:lnTo>
                  <a:pt x="1670304" y="124967"/>
                </a:lnTo>
                <a:lnTo>
                  <a:pt x="1679448" y="124967"/>
                </a:lnTo>
                <a:lnTo>
                  <a:pt x="1943689" y="60108"/>
                </a:lnTo>
                <a:lnTo>
                  <a:pt x="1688592" y="256031"/>
                </a:lnTo>
                <a:lnTo>
                  <a:pt x="1661160" y="256031"/>
                </a:lnTo>
                <a:lnTo>
                  <a:pt x="1661160" y="515111"/>
                </a:lnTo>
                <a:lnTo>
                  <a:pt x="1682495" y="268223"/>
                </a:lnTo>
                <a:lnTo>
                  <a:pt x="1688592" y="264105"/>
                </a:lnTo>
                <a:lnTo>
                  <a:pt x="2014727" y="42671"/>
                </a:lnTo>
                <a:lnTo>
                  <a:pt x="2005832" y="18949"/>
                </a:lnTo>
                <a:lnTo>
                  <a:pt x="2005583" y="18287"/>
                </a:lnTo>
                <a:lnTo>
                  <a:pt x="2003944" y="19396"/>
                </a:lnTo>
                <a:lnTo>
                  <a:pt x="1686059" y="94532"/>
                </a:lnTo>
                <a:lnTo>
                  <a:pt x="1685544" y="91439"/>
                </a:lnTo>
                <a:lnTo>
                  <a:pt x="1685544" y="88391"/>
                </a:lnTo>
                <a:lnTo>
                  <a:pt x="1679448" y="70103"/>
                </a:lnTo>
                <a:lnTo>
                  <a:pt x="1679448" y="67055"/>
                </a:lnTo>
                <a:lnTo>
                  <a:pt x="1670304" y="51815"/>
                </a:lnTo>
                <a:lnTo>
                  <a:pt x="1670304" y="48767"/>
                </a:lnTo>
                <a:lnTo>
                  <a:pt x="1667256" y="48767"/>
                </a:lnTo>
                <a:lnTo>
                  <a:pt x="1658112" y="33527"/>
                </a:lnTo>
                <a:lnTo>
                  <a:pt x="1655064" y="33527"/>
                </a:lnTo>
                <a:lnTo>
                  <a:pt x="1639824" y="21335"/>
                </a:lnTo>
                <a:lnTo>
                  <a:pt x="1639824" y="18287"/>
                </a:lnTo>
                <a:lnTo>
                  <a:pt x="1621536" y="9143"/>
                </a:lnTo>
                <a:lnTo>
                  <a:pt x="1618488" y="9143"/>
                </a:lnTo>
                <a:lnTo>
                  <a:pt x="1600200" y="3047"/>
                </a:lnTo>
                <a:lnTo>
                  <a:pt x="1578864" y="0"/>
                </a:lnTo>
                <a:lnTo>
                  <a:pt x="109728" y="0"/>
                </a:lnTo>
                <a:lnTo>
                  <a:pt x="88391" y="3047"/>
                </a:lnTo>
                <a:lnTo>
                  <a:pt x="85343" y="3047"/>
                </a:lnTo>
                <a:lnTo>
                  <a:pt x="67055" y="9143"/>
                </a:lnTo>
                <a:lnTo>
                  <a:pt x="48767" y="18287"/>
                </a:lnTo>
                <a:lnTo>
                  <a:pt x="48767" y="21335"/>
                </a:lnTo>
                <a:lnTo>
                  <a:pt x="45719" y="21335"/>
                </a:lnTo>
                <a:lnTo>
                  <a:pt x="33527" y="33527"/>
                </a:lnTo>
                <a:lnTo>
                  <a:pt x="30479" y="33527"/>
                </a:lnTo>
                <a:lnTo>
                  <a:pt x="18287" y="48767"/>
                </a:lnTo>
                <a:lnTo>
                  <a:pt x="18287" y="51815"/>
                </a:lnTo>
                <a:lnTo>
                  <a:pt x="9143" y="67055"/>
                </a:lnTo>
                <a:lnTo>
                  <a:pt x="9143" y="70103"/>
                </a:lnTo>
                <a:lnTo>
                  <a:pt x="3047" y="88391"/>
                </a:lnTo>
                <a:lnTo>
                  <a:pt x="3047" y="91439"/>
                </a:lnTo>
                <a:lnTo>
                  <a:pt x="0" y="112775"/>
                </a:lnTo>
                <a:lnTo>
                  <a:pt x="0" y="499872"/>
                </a:lnTo>
                <a:lnTo>
                  <a:pt x="3048" y="521207"/>
                </a:lnTo>
                <a:lnTo>
                  <a:pt x="3048" y="524255"/>
                </a:lnTo>
                <a:lnTo>
                  <a:pt x="9144" y="542544"/>
                </a:lnTo>
                <a:lnTo>
                  <a:pt x="18288" y="560832"/>
                </a:lnTo>
                <a:lnTo>
                  <a:pt x="48768" y="557783"/>
                </a:lnTo>
                <a:lnTo>
                  <a:pt x="50461" y="559138"/>
                </a:lnTo>
                <a:lnTo>
                  <a:pt x="39624" y="545591"/>
                </a:lnTo>
                <a:lnTo>
                  <a:pt x="39624" y="548640"/>
                </a:lnTo>
                <a:lnTo>
                  <a:pt x="30480" y="530352"/>
                </a:lnTo>
                <a:lnTo>
                  <a:pt x="33528" y="533399"/>
                </a:lnTo>
                <a:lnTo>
                  <a:pt x="27432" y="515111"/>
                </a:lnTo>
                <a:lnTo>
                  <a:pt x="27432" y="518159"/>
                </a:lnTo>
                <a:lnTo>
                  <a:pt x="24384" y="499872"/>
                </a:lnTo>
                <a:lnTo>
                  <a:pt x="24384" y="112775"/>
                </a:lnTo>
                <a:lnTo>
                  <a:pt x="27432" y="94487"/>
                </a:lnTo>
                <a:lnTo>
                  <a:pt x="33528" y="76199"/>
                </a:lnTo>
                <a:lnTo>
                  <a:pt x="30480" y="79247"/>
                </a:lnTo>
                <a:close/>
              </a:path>
              <a:path w="2026920" h="569976">
                <a:moveTo>
                  <a:pt x="1673352" y="97535"/>
                </a:moveTo>
                <a:lnTo>
                  <a:pt x="1661160" y="94487"/>
                </a:lnTo>
                <a:lnTo>
                  <a:pt x="1661160" y="112775"/>
                </a:lnTo>
                <a:lnTo>
                  <a:pt x="1688592" y="109727"/>
                </a:lnTo>
                <a:lnTo>
                  <a:pt x="1673352" y="97535"/>
                </a:lnTo>
                <a:close/>
              </a:path>
              <a:path w="2026920" h="569976">
                <a:moveTo>
                  <a:pt x="1688592" y="256031"/>
                </a:moveTo>
                <a:lnTo>
                  <a:pt x="1943689" y="60108"/>
                </a:lnTo>
                <a:lnTo>
                  <a:pt x="1667256" y="246887"/>
                </a:lnTo>
                <a:lnTo>
                  <a:pt x="1664208" y="249935"/>
                </a:lnTo>
                <a:lnTo>
                  <a:pt x="1661160" y="252983"/>
                </a:lnTo>
                <a:lnTo>
                  <a:pt x="1661160" y="256031"/>
                </a:lnTo>
                <a:lnTo>
                  <a:pt x="1688592" y="256031"/>
                </a:lnTo>
                <a:close/>
              </a:path>
              <a:path w="2026920" h="569976">
                <a:moveTo>
                  <a:pt x="2014727" y="42671"/>
                </a:moveTo>
                <a:lnTo>
                  <a:pt x="1688592" y="264105"/>
                </a:lnTo>
                <a:lnTo>
                  <a:pt x="2020824" y="39623"/>
                </a:lnTo>
                <a:lnTo>
                  <a:pt x="2026920" y="36575"/>
                </a:lnTo>
                <a:lnTo>
                  <a:pt x="2026920" y="30479"/>
                </a:lnTo>
                <a:lnTo>
                  <a:pt x="2023872" y="24383"/>
                </a:lnTo>
                <a:lnTo>
                  <a:pt x="2020824" y="18287"/>
                </a:lnTo>
                <a:lnTo>
                  <a:pt x="2014727" y="15239"/>
                </a:lnTo>
                <a:lnTo>
                  <a:pt x="2008632" y="18287"/>
                </a:lnTo>
                <a:lnTo>
                  <a:pt x="2005832" y="18949"/>
                </a:lnTo>
                <a:lnTo>
                  <a:pt x="2014727" y="4267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3"/>
          <p:cNvSpPr txBox="1"/>
          <p:nvPr/>
        </p:nvSpPr>
        <p:spPr>
          <a:xfrm>
            <a:off x="151891" y="46964"/>
            <a:ext cx="2361540" cy="320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5"/>
              </a:lnSpc>
              <a:spcBef>
                <a:spcPts val="124"/>
              </a:spcBef>
            </a:pPr>
            <a:r>
              <a:rPr sz="3225" b="1" spc="-25" baseline="404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225" b="1" spc="0" baseline="4044" dirty="0" smtClean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225" b="1" spc="29" baseline="404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225" b="1" spc="0" baseline="4105" dirty="0" smtClean="0">
                <a:solidFill>
                  <a:srgbClr val="00007F"/>
                </a:solidFill>
                <a:latin typeface="Courier New"/>
                <a:cs typeface="Courier New"/>
              </a:rPr>
              <a:t>if</a:t>
            </a:r>
            <a:r>
              <a:rPr sz="3225" b="1" spc="-714" baseline="4105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225" b="1" spc="0" baseline="4044" dirty="0" smtClean="0">
                <a:solidFill>
                  <a:srgbClr val="00007F"/>
                </a:solidFill>
                <a:latin typeface="Arial"/>
                <a:cs typeface="Arial"/>
              </a:rPr>
              <a:t>Statement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581660" y="588981"/>
            <a:ext cx="6937894" cy="998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aluate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8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exp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essi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’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13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Boolea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5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alu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3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2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execu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3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1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associa</a:t>
            </a:r>
            <a:r>
              <a:rPr sz="1600" b="1" spc="-15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  <a:p>
            <a:pPr marL="12700" marR="31087">
              <a:lnSpc>
                <a:spcPct val="95825"/>
              </a:lnSpc>
              <a:spcBef>
                <a:spcPts val="11"/>
              </a:spcBef>
            </a:pP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ock</a:t>
            </a:r>
            <a:endParaRPr sz="1600">
              <a:latin typeface="Arial"/>
              <a:cs typeface="Arial"/>
            </a:endParaRPr>
          </a:p>
          <a:p>
            <a:pPr marL="213867" marR="324828" indent="-201167">
              <a:lnSpc>
                <a:spcPts val="1939"/>
              </a:lnSpc>
              <a:spcBef>
                <a:spcPts val="221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1850" spc="423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Fals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r>
              <a:rPr sz="1600" spc="-594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is</a:t>
            </a:r>
            <a:r>
              <a:rPr sz="1600" spc="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0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1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empt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2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string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5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empt</a:t>
            </a:r>
            <a:r>
              <a:rPr sz="1600" spc="0" dirty="0" smtClean="0">
                <a:latin typeface="Arial"/>
                <a:cs typeface="Arial"/>
              </a:rPr>
              <a:t>y</a:t>
            </a:r>
            <a:r>
              <a:rPr sz="1600" spc="2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collection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8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an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None</a:t>
            </a:r>
            <a:r>
              <a:rPr sz="1600" spc="0" dirty="0" smtClean="0">
                <a:latin typeface="Arial"/>
                <a:cs typeface="Arial"/>
              </a:rPr>
              <a:t>;</a:t>
            </a:r>
            <a:r>
              <a:rPr sz="1600" spc="-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an</a:t>
            </a:r>
            <a:r>
              <a:rPr sz="1600" spc="-25" dirty="0" smtClean="0">
                <a:latin typeface="Arial"/>
                <a:cs typeface="Arial"/>
              </a:rPr>
              <a:t>y</a:t>
            </a:r>
            <a:r>
              <a:rPr sz="1600" spc="0" dirty="0" smtClean="0">
                <a:latin typeface="Arial"/>
                <a:cs typeface="Arial"/>
              </a:rPr>
              <a:t>thing</a:t>
            </a:r>
            <a:r>
              <a:rPr sz="1600" spc="6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else</a:t>
            </a:r>
            <a:r>
              <a:rPr sz="1600" spc="-5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is </a:t>
            </a:r>
            <a:r>
              <a:rPr sz="1600" spc="4" dirty="0" smtClean="0">
                <a:latin typeface="Arial"/>
                <a:cs typeface="Arial"/>
              </a:rPr>
              <a:t>considere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True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322580" y="1733660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581660" y="1759413"/>
            <a:ext cx="1479005" cy="1026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760"/>
              </a:lnSpc>
              <a:spcBef>
                <a:spcPts val="88"/>
              </a:spcBef>
            </a:pP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-44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ntax:</a:t>
            </a:r>
            <a:endParaRPr sz="1600">
              <a:latin typeface="Arial"/>
              <a:cs typeface="Arial"/>
            </a:endParaRPr>
          </a:p>
          <a:p>
            <a:pPr marL="552196" algn="just">
              <a:lnSpc>
                <a:spcPct val="99945"/>
              </a:lnSpc>
              <a:spcBef>
                <a:spcPts val="1187"/>
              </a:spcBef>
            </a:pPr>
            <a:r>
              <a:rPr sz="1400" spc="-9" dirty="0" smtClean="0">
                <a:latin typeface="Arial"/>
                <a:cs typeface="Arial"/>
              </a:rPr>
              <a:t>Inden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ion de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ine</a:t>
            </a:r>
            <a:r>
              <a:rPr sz="1400" spc="0" dirty="0" smtClean="0">
                <a:latin typeface="Arial"/>
                <a:cs typeface="Arial"/>
              </a:rPr>
              <a:t>s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he blo</a:t>
            </a:r>
            <a:r>
              <a:rPr sz="1400" spc="0" dirty="0" smtClean="0">
                <a:latin typeface="Arial"/>
                <a:cs typeface="Arial"/>
              </a:rPr>
              <a:t>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2986532" y="1900008"/>
            <a:ext cx="2028608" cy="2207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65820" algn="ctr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i</a:t>
            </a:r>
            <a:r>
              <a:rPr sz="2400" spc="0" baseline="3678" dirty="0" smtClean="0">
                <a:latin typeface="Courier New"/>
                <a:cs typeface="Courier New"/>
              </a:rPr>
              <a:t>f </a:t>
            </a:r>
            <a:r>
              <a:rPr sz="2400" i="1" spc="4" baseline="3678" dirty="0" smtClean="0">
                <a:latin typeface="Courier New"/>
                <a:cs typeface="Courier New"/>
              </a:rPr>
              <a:t>c</a:t>
            </a:r>
            <a:r>
              <a:rPr sz="2400" i="1" spc="-19" baseline="3678" dirty="0" smtClean="0">
                <a:latin typeface="Courier New"/>
                <a:cs typeface="Courier New"/>
              </a:rPr>
              <a:t>on</a:t>
            </a:r>
            <a:r>
              <a:rPr sz="2400" i="1" spc="4" baseline="3678" dirty="0" smtClean="0">
                <a:latin typeface="Courier New"/>
                <a:cs typeface="Courier New"/>
              </a:rPr>
              <a:t>d</a:t>
            </a:r>
            <a:r>
              <a:rPr sz="2400" i="1" spc="-19" baseline="3678" dirty="0" smtClean="0">
                <a:latin typeface="Courier New"/>
                <a:cs typeface="Courier New"/>
              </a:rPr>
              <a:t>iti</a:t>
            </a:r>
            <a:r>
              <a:rPr sz="2400" i="1" spc="4" baseline="3678" dirty="0" smtClean="0">
                <a:latin typeface="Courier New"/>
                <a:cs typeface="Courier New"/>
              </a:rPr>
              <a:t>o</a:t>
            </a:r>
            <a:r>
              <a:rPr sz="2400" i="1" spc="-19" baseline="3678" dirty="0" smtClean="0">
                <a:latin typeface="Courier New"/>
                <a:cs typeface="Courier New"/>
              </a:rPr>
              <a:t>nA</a:t>
            </a:r>
            <a:r>
              <a:rPr sz="2400" spc="0" baseline="3678" dirty="0" smtClean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478336" marR="759120" algn="ctr">
              <a:lnSpc>
                <a:spcPct val="94401"/>
              </a:lnSpc>
              <a:spcBef>
                <a:spcPts val="40"/>
              </a:spcBef>
            </a:pPr>
            <a:r>
              <a:rPr sz="1600" i="1" spc="-19" dirty="0" smtClean="0">
                <a:latin typeface="Courier New"/>
                <a:cs typeface="Courier New"/>
              </a:rPr>
              <a:t>bl</a:t>
            </a:r>
            <a:r>
              <a:rPr sz="1600" i="1" spc="4" dirty="0" smtClean="0">
                <a:latin typeface="Courier New"/>
                <a:cs typeface="Courier New"/>
              </a:rPr>
              <a:t>o</a:t>
            </a:r>
            <a:r>
              <a:rPr sz="1600" i="1" spc="-19" dirty="0" smtClean="0">
                <a:latin typeface="Courier New"/>
                <a:cs typeface="Courier New"/>
              </a:rPr>
              <a:t>ckA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-19" dirty="0" smtClean="0">
                <a:latin typeface="Courier New"/>
                <a:cs typeface="Courier New"/>
              </a:rPr>
              <a:t>li</a:t>
            </a:r>
            <a:r>
              <a:rPr sz="1600" spc="0" dirty="0" smtClean="0">
                <a:latin typeface="Courier New"/>
                <a:cs typeface="Courier New"/>
              </a:rPr>
              <a:t>f</a:t>
            </a:r>
            <a:r>
              <a:rPr sz="1600" spc="38" dirty="0" smtClean="0">
                <a:latin typeface="Courier New"/>
                <a:cs typeface="Courier New"/>
              </a:rPr>
              <a:t> </a:t>
            </a:r>
            <a:r>
              <a:rPr sz="1600" i="1" spc="-19" dirty="0" smtClean="0">
                <a:latin typeface="Courier New"/>
                <a:cs typeface="Courier New"/>
              </a:rPr>
              <a:t>c</a:t>
            </a:r>
            <a:r>
              <a:rPr sz="1600" i="1" spc="4" dirty="0" smtClean="0">
                <a:latin typeface="Courier New"/>
                <a:cs typeface="Courier New"/>
              </a:rPr>
              <a:t>o</a:t>
            </a:r>
            <a:r>
              <a:rPr sz="1600" i="1" spc="-19" dirty="0" smtClean="0">
                <a:latin typeface="Courier New"/>
                <a:cs typeface="Courier New"/>
              </a:rPr>
              <a:t>ndi</a:t>
            </a:r>
            <a:r>
              <a:rPr sz="1600" i="1" spc="4" dirty="0" smtClean="0">
                <a:latin typeface="Courier New"/>
                <a:cs typeface="Courier New"/>
              </a:rPr>
              <a:t>t</a:t>
            </a:r>
            <a:r>
              <a:rPr sz="1600" i="1" spc="-19" dirty="0" smtClean="0">
                <a:latin typeface="Courier New"/>
                <a:cs typeface="Courier New"/>
              </a:rPr>
              <a:t>io</a:t>
            </a:r>
            <a:r>
              <a:rPr sz="1600" i="1" spc="4" dirty="0" smtClean="0">
                <a:latin typeface="Courier New"/>
                <a:cs typeface="Courier New"/>
              </a:rPr>
              <a:t>n</a:t>
            </a:r>
            <a:r>
              <a:rPr sz="1600" i="1" spc="-19" dirty="0" smtClean="0">
                <a:latin typeface="Courier New"/>
                <a:cs typeface="Courier New"/>
              </a:rPr>
              <a:t>B</a:t>
            </a:r>
            <a:r>
              <a:rPr sz="1600" spc="0" dirty="0" smtClean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478336" marR="759120" algn="ctr">
              <a:lnSpc>
                <a:spcPct val="94401"/>
              </a:lnSpc>
              <a:spcBef>
                <a:spcPts val="130"/>
              </a:spcBef>
            </a:pPr>
            <a:r>
              <a:rPr sz="1600" i="1" spc="-19" dirty="0" smtClean="0">
                <a:latin typeface="Courier New"/>
                <a:cs typeface="Courier New"/>
              </a:rPr>
              <a:t>bl</a:t>
            </a:r>
            <a:r>
              <a:rPr sz="1600" i="1" spc="4" dirty="0" smtClean="0">
                <a:latin typeface="Courier New"/>
                <a:cs typeface="Courier New"/>
              </a:rPr>
              <a:t>o</a:t>
            </a:r>
            <a:r>
              <a:rPr sz="1600" i="1" spc="-19" dirty="0" smtClean="0">
                <a:latin typeface="Courier New"/>
                <a:cs typeface="Courier New"/>
              </a:rPr>
              <a:t>ckB</a:t>
            </a:r>
            <a:endParaRPr sz="1600">
              <a:latin typeface="Courier New"/>
              <a:cs typeface="Courier New"/>
            </a:endParaRPr>
          </a:p>
          <a:p>
            <a:pPr marR="139335" algn="ctr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-19" dirty="0" smtClean="0">
                <a:latin typeface="Courier New"/>
                <a:cs typeface="Courier New"/>
              </a:rPr>
              <a:t>li</a:t>
            </a:r>
            <a:r>
              <a:rPr sz="1600" spc="0" dirty="0" smtClean="0">
                <a:latin typeface="Courier New"/>
                <a:cs typeface="Courier New"/>
              </a:rPr>
              <a:t>f</a:t>
            </a:r>
            <a:r>
              <a:rPr sz="1600" spc="38" dirty="0" smtClean="0">
                <a:latin typeface="Courier New"/>
                <a:cs typeface="Courier New"/>
              </a:rPr>
              <a:t> </a:t>
            </a:r>
            <a:r>
              <a:rPr sz="1600" i="1" spc="-19" dirty="0" smtClean="0">
                <a:latin typeface="Courier New"/>
                <a:cs typeface="Courier New"/>
              </a:rPr>
              <a:t>c</a:t>
            </a:r>
            <a:r>
              <a:rPr sz="1600" i="1" spc="4" dirty="0" smtClean="0">
                <a:latin typeface="Courier New"/>
                <a:cs typeface="Courier New"/>
              </a:rPr>
              <a:t>o</a:t>
            </a:r>
            <a:r>
              <a:rPr sz="1600" i="1" spc="-19" dirty="0" smtClean="0">
                <a:latin typeface="Courier New"/>
                <a:cs typeface="Courier New"/>
              </a:rPr>
              <a:t>ndi</a:t>
            </a:r>
            <a:r>
              <a:rPr sz="1600" i="1" spc="4" dirty="0" smtClean="0">
                <a:latin typeface="Courier New"/>
                <a:cs typeface="Courier New"/>
              </a:rPr>
              <a:t>t</a:t>
            </a:r>
            <a:r>
              <a:rPr sz="1600" i="1" spc="-19" dirty="0" smtClean="0">
                <a:latin typeface="Courier New"/>
                <a:cs typeface="Courier New"/>
              </a:rPr>
              <a:t>on</a:t>
            </a:r>
            <a:r>
              <a:rPr sz="1600" i="1" spc="4" dirty="0" smtClean="0">
                <a:latin typeface="Courier New"/>
                <a:cs typeface="Courier New"/>
              </a:rPr>
              <a:t>C</a:t>
            </a:r>
            <a:r>
              <a:rPr sz="1600" spc="0" dirty="0" smtClean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476615" marR="757399" algn="ctr">
              <a:lnSpc>
                <a:spcPct val="94401"/>
              </a:lnSpc>
              <a:spcBef>
                <a:spcPts val="130"/>
              </a:spcBef>
            </a:pPr>
            <a:r>
              <a:rPr sz="1600" i="1" spc="-19" dirty="0" smtClean="0">
                <a:latin typeface="Courier New"/>
                <a:cs typeface="Courier New"/>
              </a:rPr>
              <a:t>bl</a:t>
            </a:r>
            <a:r>
              <a:rPr sz="1600" i="1" spc="4" dirty="0" smtClean="0">
                <a:latin typeface="Courier New"/>
                <a:cs typeface="Courier New"/>
              </a:rPr>
              <a:t>o</a:t>
            </a:r>
            <a:r>
              <a:rPr sz="1600" i="1" spc="-19" dirty="0" smtClean="0">
                <a:latin typeface="Courier New"/>
                <a:cs typeface="Courier New"/>
              </a:rPr>
              <a:t>ckC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-20" dirty="0" smtClean="0">
                <a:latin typeface="Courier New"/>
                <a:cs typeface="Courier New"/>
              </a:rPr>
              <a:t>ls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0" dirty="0" smtClean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476615" marR="757399" algn="ctr">
              <a:lnSpc>
                <a:spcPct val="94401"/>
              </a:lnSpc>
              <a:spcBef>
                <a:spcPts val="130"/>
              </a:spcBef>
            </a:pPr>
            <a:r>
              <a:rPr sz="1600" i="1" spc="-19" dirty="0" smtClean="0">
                <a:latin typeface="Courier New"/>
                <a:cs typeface="Courier New"/>
              </a:rPr>
              <a:t>bl</a:t>
            </a:r>
            <a:r>
              <a:rPr sz="1600" i="1" spc="4" dirty="0" smtClean="0">
                <a:latin typeface="Courier New"/>
                <a:cs typeface="Courier New"/>
              </a:rPr>
              <a:t>o</a:t>
            </a:r>
            <a:r>
              <a:rPr sz="1600" i="1" spc="-19" dirty="0" smtClean="0">
                <a:latin typeface="Courier New"/>
                <a:cs typeface="Courier New"/>
              </a:rPr>
              <a:t>ckD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130"/>
              </a:spcBef>
            </a:pPr>
            <a:r>
              <a:rPr sz="1600" i="1" spc="4" dirty="0" smtClean="0">
                <a:latin typeface="Courier New"/>
                <a:cs typeface="Courier New"/>
              </a:rPr>
              <a:t>r</a:t>
            </a:r>
            <a:r>
              <a:rPr sz="1600" i="1" spc="-19" dirty="0" smtClean="0">
                <a:latin typeface="Courier New"/>
                <a:cs typeface="Courier New"/>
              </a:rPr>
              <a:t>es</a:t>
            </a:r>
            <a:r>
              <a:rPr sz="1600" i="1" spc="4" dirty="0" smtClean="0">
                <a:latin typeface="Courier New"/>
                <a:cs typeface="Courier New"/>
              </a:rPr>
              <a:t>t</a:t>
            </a:r>
            <a:r>
              <a:rPr sz="1600" i="1" spc="-19" dirty="0" smtClean="0">
                <a:latin typeface="Courier New"/>
                <a:cs typeface="Courier New"/>
              </a:rPr>
              <a:t>Of</a:t>
            </a:r>
            <a:r>
              <a:rPr sz="1600" i="1" spc="4" dirty="0" smtClean="0">
                <a:latin typeface="Courier New"/>
                <a:cs typeface="Courier New"/>
              </a:rPr>
              <a:t>C</a:t>
            </a:r>
            <a:r>
              <a:rPr sz="1600" i="1" spc="-19" dirty="0" smtClean="0">
                <a:latin typeface="Courier New"/>
                <a:cs typeface="Courier New"/>
              </a:rPr>
              <a:t>ode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5568187" y="2596035"/>
            <a:ext cx="1262544" cy="634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9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y</a:t>
            </a:r>
            <a:r>
              <a:rPr sz="1400" spc="77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nu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be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164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marL="12700" indent="0">
              <a:lnSpc>
                <a:spcPct val="95537"/>
              </a:lnSpc>
            </a:pPr>
            <a:r>
              <a:rPr sz="1400" spc="-9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iona</a:t>
            </a:r>
            <a:r>
              <a:rPr sz="1400" spc="0" dirty="0" smtClean="0">
                <a:latin typeface="Arial"/>
                <a:cs typeface="Arial"/>
              </a:rPr>
              <a:t>l</a:t>
            </a:r>
            <a:r>
              <a:rPr sz="1400" spc="137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elif</a:t>
            </a:r>
            <a:r>
              <a:rPr sz="1400" spc="0" dirty="0" smtClean="0">
                <a:latin typeface="Arial"/>
                <a:cs typeface="Arial"/>
              </a:rPr>
              <a:t>s 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y</a:t>
            </a:r>
            <a:r>
              <a:rPr sz="1400" spc="97" dirty="0" smtClean="0">
                <a:latin typeface="Arial"/>
                <a:cs typeface="Arial"/>
              </a:rPr>
              <a:t> </a:t>
            </a:r>
            <a:r>
              <a:rPr sz="1400" spc="9" dirty="0" smtClean="0">
                <a:latin typeface="Arial"/>
                <a:cs typeface="Arial"/>
              </a:rPr>
              <a:t>f</a:t>
            </a:r>
            <a:r>
              <a:rPr sz="1400" spc="-9" dirty="0" smtClean="0">
                <a:latin typeface="Arial"/>
                <a:cs typeface="Arial"/>
              </a:rPr>
              <a:t>ollow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6"/>
          <p:cNvSpPr txBox="1"/>
          <p:nvPr/>
        </p:nvSpPr>
        <p:spPr>
          <a:xfrm>
            <a:off x="1069340" y="3598827"/>
            <a:ext cx="1386903" cy="427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5"/>
              </a:lnSpc>
              <a:spcBef>
                <a:spcPts val="84"/>
              </a:spcBef>
            </a:pPr>
            <a:r>
              <a:rPr sz="2100" spc="29" baseline="4141" dirty="0" smtClean="0">
                <a:latin typeface="Arial"/>
                <a:cs typeface="Arial"/>
              </a:rPr>
              <a:t>T</a:t>
            </a:r>
            <a:r>
              <a:rPr sz="2100" spc="-9" baseline="4141" dirty="0" smtClean="0">
                <a:latin typeface="Arial"/>
                <a:cs typeface="Arial"/>
              </a:rPr>
              <a:t>h</a:t>
            </a:r>
            <a:r>
              <a:rPr sz="2100" spc="0" baseline="4141" dirty="0" smtClean="0">
                <a:latin typeface="Arial"/>
                <a:cs typeface="Arial"/>
              </a:rPr>
              <a:t>e</a:t>
            </a:r>
            <a:r>
              <a:rPr sz="2100" spc="46" baseline="4141" dirty="0" smtClean="0">
                <a:latin typeface="Arial"/>
                <a:cs typeface="Arial"/>
              </a:rPr>
              <a:t> </a:t>
            </a:r>
            <a:r>
              <a:rPr sz="2100" spc="0" baseline="4141" dirty="0" smtClean="0">
                <a:latin typeface="Arial"/>
                <a:cs typeface="Arial"/>
              </a:rPr>
              <a:t>s</a:t>
            </a:r>
            <a:r>
              <a:rPr sz="2100" spc="-9" baseline="4141" dirty="0" smtClean="0">
                <a:latin typeface="Arial"/>
                <a:cs typeface="Arial"/>
              </a:rPr>
              <a:t>ingl</a:t>
            </a:r>
            <a:r>
              <a:rPr sz="2100" spc="0" baseline="4141" dirty="0" smtClean="0">
                <a:latin typeface="Arial"/>
                <a:cs typeface="Arial"/>
              </a:rPr>
              <a:t>e</a:t>
            </a:r>
            <a:r>
              <a:rPr sz="2100" spc="112" baseline="4141" dirty="0" smtClean="0">
                <a:latin typeface="Arial"/>
                <a:cs typeface="Arial"/>
              </a:rPr>
              <a:t> </a:t>
            </a:r>
            <a:r>
              <a:rPr sz="2100" spc="0" baseline="4203" dirty="0" smtClean="0"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  <a:p>
            <a:pPr marL="12700" marR="29498">
              <a:lnSpc>
                <a:spcPts val="1605"/>
              </a:lnSpc>
            </a:pP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0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op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ional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5"/>
          <p:cNvSpPr txBox="1"/>
          <p:nvPr/>
        </p:nvSpPr>
        <p:spPr>
          <a:xfrm>
            <a:off x="322580" y="4568300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21" name="object 4"/>
          <p:cNvSpPr txBox="1"/>
          <p:nvPr/>
        </p:nvSpPr>
        <p:spPr>
          <a:xfrm>
            <a:off x="581660" y="4594053"/>
            <a:ext cx="6848778" cy="5165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b="1" spc="-39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6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bloc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2400" b="1" spc="3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associ</a:t>
            </a:r>
            <a:r>
              <a:rPr sz="2400" b="1" spc="-19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-19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400" b="1" spc="8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wit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400" b="1" spc="3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fi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16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conditi</a:t>
            </a:r>
            <a:r>
              <a:rPr sz="2400" b="1" spc="-14" baseline="3623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7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-44" baseline="3623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ield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7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Tru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400" b="1" spc="-56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2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executed</a:t>
            </a:r>
            <a:endParaRPr sz="1600">
              <a:latin typeface="Arial"/>
              <a:cs typeface="Arial"/>
            </a:endParaRPr>
          </a:p>
          <a:p>
            <a:pPr marL="12700" marR="33431">
              <a:lnSpc>
                <a:spcPts val="2110"/>
              </a:lnSpc>
              <a:spcBef>
                <a:spcPts val="10"/>
              </a:spcBef>
            </a:pPr>
            <a:r>
              <a:rPr sz="2775" spc="0" baseline="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775" spc="423" baseline="1566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400" spc="34" baseline="1811" dirty="0" smtClean="0">
                <a:latin typeface="Arial"/>
                <a:cs typeface="Arial"/>
              </a:rPr>
              <a:t>T</a:t>
            </a:r>
            <a:r>
              <a:rPr sz="2400" spc="4" baseline="1811" dirty="0" smtClean="0">
                <a:latin typeface="Arial"/>
                <a:cs typeface="Arial"/>
              </a:rPr>
              <a:t>h</a:t>
            </a:r>
            <a:r>
              <a:rPr sz="2400" spc="0" baseline="1811" dirty="0" smtClean="0">
                <a:latin typeface="Arial"/>
                <a:cs typeface="Arial"/>
              </a:rPr>
              <a:t>e</a:t>
            </a:r>
            <a:r>
              <a:rPr sz="2400" spc="-17" baseline="1811" dirty="0" smtClean="0">
                <a:latin typeface="Arial"/>
                <a:cs typeface="Arial"/>
              </a:rPr>
              <a:t> </a:t>
            </a:r>
            <a:r>
              <a:rPr sz="2400" spc="4" baseline="1839" dirty="0" smtClean="0">
                <a:latin typeface="Courier New"/>
                <a:cs typeface="Courier New"/>
              </a:rPr>
              <a:t>else</a:t>
            </a:r>
            <a:r>
              <a:rPr sz="2400" spc="0" baseline="1839" dirty="0" smtClean="0">
                <a:latin typeface="Courier New"/>
                <a:cs typeface="Courier New"/>
              </a:rPr>
              <a:t>:</a:t>
            </a:r>
            <a:r>
              <a:rPr sz="2400" spc="-594" baseline="1839" dirty="0" smtClean="0">
                <a:latin typeface="Courier New"/>
                <a:cs typeface="Courier New"/>
              </a:rPr>
              <a:t> </a:t>
            </a:r>
            <a:r>
              <a:rPr sz="2400" spc="0" baseline="1811" dirty="0" smtClean="0">
                <a:latin typeface="Arial"/>
                <a:cs typeface="Arial"/>
              </a:rPr>
              <a:t>block</a:t>
            </a:r>
            <a:r>
              <a:rPr sz="2400" spc="27" baseline="1811" dirty="0" smtClean="0">
                <a:latin typeface="Arial"/>
                <a:cs typeface="Arial"/>
              </a:rPr>
              <a:t> </a:t>
            </a:r>
            <a:r>
              <a:rPr sz="2400" spc="0" baseline="1811" dirty="0" smtClean="0">
                <a:latin typeface="Arial"/>
                <a:cs typeface="Arial"/>
              </a:rPr>
              <a:t>is</a:t>
            </a:r>
            <a:r>
              <a:rPr sz="2400" spc="1" baseline="1811" dirty="0" smtClean="0">
                <a:latin typeface="Arial"/>
                <a:cs typeface="Arial"/>
              </a:rPr>
              <a:t> </a:t>
            </a:r>
            <a:r>
              <a:rPr sz="2400" spc="0" baseline="1811" dirty="0" smtClean="0">
                <a:latin typeface="Arial"/>
                <a:cs typeface="Arial"/>
              </a:rPr>
              <a:t>e</a:t>
            </a:r>
            <a:r>
              <a:rPr sz="2400" spc="-25" baseline="1811" dirty="0" smtClean="0">
                <a:latin typeface="Arial"/>
                <a:cs typeface="Arial"/>
              </a:rPr>
              <a:t>x</a:t>
            </a:r>
            <a:r>
              <a:rPr sz="2400" spc="0" baseline="1811" dirty="0" smtClean="0">
                <a:latin typeface="Arial"/>
                <a:cs typeface="Arial"/>
              </a:rPr>
              <a:t>ecuted</a:t>
            </a:r>
            <a:r>
              <a:rPr sz="2400" spc="77" baseline="1811" dirty="0" smtClean="0">
                <a:latin typeface="Arial"/>
                <a:cs typeface="Arial"/>
              </a:rPr>
              <a:t> </a:t>
            </a:r>
            <a:r>
              <a:rPr sz="2400" spc="0" baseline="1811" dirty="0" smtClean="0">
                <a:latin typeface="Arial"/>
                <a:cs typeface="Arial"/>
              </a:rPr>
              <a:t>if</a:t>
            </a:r>
            <a:r>
              <a:rPr sz="2400" spc="5" baseline="1811" dirty="0" smtClean="0">
                <a:latin typeface="Arial"/>
                <a:cs typeface="Arial"/>
              </a:rPr>
              <a:t> </a:t>
            </a:r>
            <a:r>
              <a:rPr sz="2400" spc="0" baseline="1811" dirty="0" smtClean="0">
                <a:latin typeface="Arial"/>
                <a:cs typeface="Arial"/>
              </a:rPr>
              <a:t>no</a:t>
            </a:r>
            <a:r>
              <a:rPr sz="2400" spc="7" baseline="1811" dirty="0" smtClean="0">
                <a:latin typeface="Arial"/>
                <a:cs typeface="Arial"/>
              </a:rPr>
              <a:t> </a:t>
            </a:r>
            <a:r>
              <a:rPr sz="2400" spc="0" baseline="1811" dirty="0" smtClean="0">
                <a:latin typeface="Arial"/>
                <a:cs typeface="Arial"/>
              </a:rPr>
              <a:t>condition</a:t>
            </a:r>
            <a:r>
              <a:rPr sz="2400" spc="73" baseline="1811" dirty="0" smtClean="0">
                <a:latin typeface="Arial"/>
                <a:cs typeface="Arial"/>
              </a:rPr>
              <a:t> </a:t>
            </a:r>
            <a:r>
              <a:rPr sz="2400" spc="-25" baseline="1811" dirty="0" smtClean="0">
                <a:latin typeface="Arial"/>
                <a:cs typeface="Arial"/>
              </a:rPr>
              <a:t>y</a:t>
            </a:r>
            <a:r>
              <a:rPr sz="2400" spc="-4" baseline="1811" dirty="0" smtClean="0">
                <a:latin typeface="Arial"/>
                <a:cs typeface="Arial"/>
              </a:rPr>
              <a:t>i</a:t>
            </a:r>
            <a:r>
              <a:rPr sz="2400" spc="0" baseline="1811" dirty="0" smtClean="0">
                <a:latin typeface="Arial"/>
                <a:cs typeface="Arial"/>
              </a:rPr>
              <a:t>elds</a:t>
            </a:r>
            <a:r>
              <a:rPr sz="2400" spc="25" baseline="1811" dirty="0" smtClean="0">
                <a:latin typeface="Arial"/>
                <a:cs typeface="Arial"/>
              </a:rPr>
              <a:t> </a:t>
            </a:r>
            <a:r>
              <a:rPr sz="2400" spc="4" baseline="1839" dirty="0" smtClean="0">
                <a:latin typeface="Courier New"/>
                <a:cs typeface="Courier New"/>
              </a:rPr>
              <a:t>True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0"/>
          <p:cNvSpPr/>
          <p:nvPr/>
        </p:nvSpPr>
        <p:spPr>
          <a:xfrm>
            <a:off x="2511552" y="1318260"/>
            <a:ext cx="4550664" cy="3084576"/>
          </a:xfrm>
          <a:custGeom>
            <a:avLst/>
            <a:gdLst/>
            <a:ahLst/>
            <a:cxnLst/>
            <a:rect l="l" t="t" r="r" b="b"/>
            <a:pathLst>
              <a:path w="4550663" h="308457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078480"/>
                </a:lnTo>
                <a:lnTo>
                  <a:pt x="6096" y="9144"/>
                </a:lnTo>
                <a:lnTo>
                  <a:pt x="4541520" y="9144"/>
                </a:lnTo>
                <a:lnTo>
                  <a:pt x="4541520" y="3078479"/>
                </a:lnTo>
                <a:lnTo>
                  <a:pt x="0" y="3081528"/>
                </a:lnTo>
                <a:lnTo>
                  <a:pt x="3048" y="3084576"/>
                </a:lnTo>
                <a:lnTo>
                  <a:pt x="4547616" y="3084576"/>
                </a:lnTo>
                <a:lnTo>
                  <a:pt x="4550664" y="3081528"/>
                </a:lnTo>
                <a:lnTo>
                  <a:pt x="4550664" y="3078479"/>
                </a:lnTo>
                <a:lnTo>
                  <a:pt x="4544568" y="3072384"/>
                </a:lnTo>
                <a:lnTo>
                  <a:pt x="4544568" y="9143"/>
                </a:lnTo>
                <a:lnTo>
                  <a:pt x="4541520" y="6095"/>
                </a:lnTo>
                <a:lnTo>
                  <a:pt x="9144" y="6096"/>
                </a:lnTo>
                <a:lnTo>
                  <a:pt x="4550664" y="6095"/>
                </a:lnTo>
                <a:lnTo>
                  <a:pt x="4550664" y="3047"/>
                </a:lnTo>
                <a:lnTo>
                  <a:pt x="454761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1"/>
          <p:cNvSpPr/>
          <p:nvPr/>
        </p:nvSpPr>
        <p:spPr>
          <a:xfrm>
            <a:off x="2511552" y="13243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2"/>
          <p:cNvSpPr/>
          <p:nvPr/>
        </p:nvSpPr>
        <p:spPr>
          <a:xfrm>
            <a:off x="2511552" y="1327404"/>
            <a:ext cx="4541520" cy="3069335"/>
          </a:xfrm>
          <a:custGeom>
            <a:avLst/>
            <a:gdLst/>
            <a:ahLst/>
            <a:cxnLst/>
            <a:rect l="l" t="t" r="r" b="b"/>
            <a:pathLst>
              <a:path w="4541520" h="3069336">
                <a:moveTo>
                  <a:pt x="4541520" y="3069335"/>
                </a:moveTo>
                <a:lnTo>
                  <a:pt x="4541520" y="3063240"/>
                </a:lnTo>
                <a:lnTo>
                  <a:pt x="9144" y="3063240"/>
                </a:lnTo>
                <a:lnTo>
                  <a:pt x="9144" y="0"/>
                </a:lnTo>
                <a:lnTo>
                  <a:pt x="6095" y="0"/>
                </a:lnTo>
                <a:lnTo>
                  <a:pt x="0" y="3069335"/>
                </a:lnTo>
                <a:lnTo>
                  <a:pt x="6095" y="3063240"/>
                </a:lnTo>
                <a:lnTo>
                  <a:pt x="9143" y="3069335"/>
                </a:lnTo>
                <a:lnTo>
                  <a:pt x="4541520" y="306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3"/>
          <p:cNvSpPr/>
          <p:nvPr/>
        </p:nvSpPr>
        <p:spPr>
          <a:xfrm>
            <a:off x="2520696" y="1324356"/>
            <a:ext cx="4541520" cy="3072384"/>
          </a:xfrm>
          <a:custGeom>
            <a:avLst/>
            <a:gdLst/>
            <a:ahLst/>
            <a:cxnLst/>
            <a:rect l="l" t="t" r="r" b="b"/>
            <a:pathLst>
              <a:path w="4541520" h="3072384">
                <a:moveTo>
                  <a:pt x="0" y="0"/>
                </a:moveTo>
                <a:lnTo>
                  <a:pt x="4532376" y="0"/>
                </a:lnTo>
                <a:lnTo>
                  <a:pt x="4535424" y="3047"/>
                </a:lnTo>
                <a:lnTo>
                  <a:pt x="4535424" y="3066287"/>
                </a:lnTo>
                <a:lnTo>
                  <a:pt x="4541520" y="3072383"/>
                </a:lnTo>
                <a:lnTo>
                  <a:pt x="45415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4"/>
          <p:cNvSpPr/>
          <p:nvPr/>
        </p:nvSpPr>
        <p:spPr>
          <a:xfrm>
            <a:off x="676656" y="2229612"/>
            <a:ext cx="1950720" cy="731520"/>
          </a:xfrm>
          <a:custGeom>
            <a:avLst/>
            <a:gdLst/>
            <a:ahLst/>
            <a:cxnLst/>
            <a:rect l="l" t="t" r="r" b="b"/>
            <a:pathLst>
              <a:path w="1950719" h="731520">
                <a:moveTo>
                  <a:pt x="1578671" y="150444"/>
                </a:moveTo>
                <a:lnTo>
                  <a:pt x="1563624" y="149351"/>
                </a:lnTo>
                <a:lnTo>
                  <a:pt x="1383792" y="149351"/>
                </a:lnTo>
                <a:lnTo>
                  <a:pt x="1950720" y="0"/>
                </a:lnTo>
                <a:lnTo>
                  <a:pt x="969263" y="149351"/>
                </a:lnTo>
                <a:lnTo>
                  <a:pt x="97535" y="149351"/>
                </a:lnTo>
                <a:lnTo>
                  <a:pt x="87551" y="149880"/>
                </a:lnTo>
                <a:lnTo>
                  <a:pt x="47664" y="163239"/>
                </a:lnTo>
                <a:lnTo>
                  <a:pt x="17119" y="191283"/>
                </a:lnTo>
                <a:lnTo>
                  <a:pt x="1167" y="229569"/>
                </a:lnTo>
                <a:lnTo>
                  <a:pt x="0" y="243839"/>
                </a:lnTo>
                <a:lnTo>
                  <a:pt x="0" y="633983"/>
                </a:lnTo>
                <a:lnTo>
                  <a:pt x="8793" y="672940"/>
                </a:lnTo>
                <a:lnTo>
                  <a:pt x="33716" y="706317"/>
                </a:lnTo>
                <a:lnTo>
                  <a:pt x="69778" y="727116"/>
                </a:lnTo>
                <a:lnTo>
                  <a:pt x="97536" y="731519"/>
                </a:lnTo>
                <a:lnTo>
                  <a:pt x="1563624" y="731519"/>
                </a:lnTo>
                <a:lnTo>
                  <a:pt x="1603887" y="722726"/>
                </a:lnTo>
                <a:lnTo>
                  <a:pt x="1637003" y="697803"/>
                </a:lnTo>
                <a:lnTo>
                  <a:pt x="1657009" y="661741"/>
                </a:lnTo>
                <a:lnTo>
                  <a:pt x="1661160" y="633983"/>
                </a:lnTo>
                <a:lnTo>
                  <a:pt x="1661160" y="243839"/>
                </a:lnTo>
                <a:lnTo>
                  <a:pt x="1647147" y="194808"/>
                </a:lnTo>
                <a:lnTo>
                  <a:pt x="1618481" y="165511"/>
                </a:lnTo>
                <a:lnTo>
                  <a:pt x="1578671" y="1504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5"/>
          <p:cNvSpPr/>
          <p:nvPr/>
        </p:nvSpPr>
        <p:spPr>
          <a:xfrm>
            <a:off x="664464" y="2217420"/>
            <a:ext cx="1975104" cy="755904"/>
          </a:xfrm>
          <a:custGeom>
            <a:avLst/>
            <a:gdLst/>
            <a:ahLst/>
            <a:cxnLst/>
            <a:rect l="l" t="t" r="r" b="b"/>
            <a:pathLst>
              <a:path w="1975104" h="755904">
                <a:moveTo>
                  <a:pt x="27432" y="256032"/>
                </a:moveTo>
                <a:lnTo>
                  <a:pt x="27432" y="237744"/>
                </a:lnTo>
                <a:lnTo>
                  <a:pt x="3047" y="234696"/>
                </a:lnTo>
                <a:lnTo>
                  <a:pt x="3047" y="237744"/>
                </a:lnTo>
                <a:lnTo>
                  <a:pt x="0" y="256032"/>
                </a:lnTo>
                <a:lnTo>
                  <a:pt x="0" y="646176"/>
                </a:lnTo>
                <a:lnTo>
                  <a:pt x="3048" y="667512"/>
                </a:lnTo>
                <a:lnTo>
                  <a:pt x="3048" y="670560"/>
                </a:lnTo>
                <a:lnTo>
                  <a:pt x="9144" y="685800"/>
                </a:lnTo>
                <a:lnTo>
                  <a:pt x="9144" y="688848"/>
                </a:lnTo>
                <a:lnTo>
                  <a:pt x="18288" y="707136"/>
                </a:lnTo>
                <a:lnTo>
                  <a:pt x="48768" y="704088"/>
                </a:lnTo>
                <a:lnTo>
                  <a:pt x="51816" y="707136"/>
                </a:lnTo>
                <a:lnTo>
                  <a:pt x="30480" y="722376"/>
                </a:lnTo>
                <a:lnTo>
                  <a:pt x="33528" y="722376"/>
                </a:lnTo>
                <a:lnTo>
                  <a:pt x="33528" y="725424"/>
                </a:lnTo>
                <a:lnTo>
                  <a:pt x="91440" y="728472"/>
                </a:lnTo>
                <a:lnTo>
                  <a:pt x="33528" y="725424"/>
                </a:lnTo>
                <a:lnTo>
                  <a:pt x="48768" y="734568"/>
                </a:lnTo>
                <a:lnTo>
                  <a:pt x="1594104" y="728472"/>
                </a:lnTo>
                <a:lnTo>
                  <a:pt x="94488" y="728472"/>
                </a:lnTo>
                <a:lnTo>
                  <a:pt x="76200" y="722376"/>
                </a:lnTo>
                <a:lnTo>
                  <a:pt x="79248" y="722376"/>
                </a:lnTo>
                <a:lnTo>
                  <a:pt x="60960" y="713232"/>
                </a:lnTo>
                <a:lnTo>
                  <a:pt x="64008" y="716280"/>
                </a:lnTo>
                <a:lnTo>
                  <a:pt x="50461" y="705442"/>
                </a:lnTo>
                <a:lnTo>
                  <a:pt x="39624" y="691896"/>
                </a:lnTo>
                <a:lnTo>
                  <a:pt x="39624" y="694944"/>
                </a:lnTo>
                <a:lnTo>
                  <a:pt x="33528" y="676656"/>
                </a:lnTo>
                <a:lnTo>
                  <a:pt x="33528" y="679704"/>
                </a:lnTo>
                <a:lnTo>
                  <a:pt x="27432" y="664464"/>
                </a:lnTo>
                <a:lnTo>
                  <a:pt x="27432" y="256032"/>
                </a:lnTo>
                <a:close/>
              </a:path>
              <a:path w="1975104" h="755904">
                <a:moveTo>
                  <a:pt x="88392" y="752856"/>
                </a:moveTo>
                <a:lnTo>
                  <a:pt x="109728" y="755904"/>
                </a:lnTo>
                <a:lnTo>
                  <a:pt x="1575816" y="755904"/>
                </a:lnTo>
                <a:lnTo>
                  <a:pt x="1597152" y="752856"/>
                </a:lnTo>
                <a:lnTo>
                  <a:pt x="1600200" y="752856"/>
                </a:lnTo>
                <a:lnTo>
                  <a:pt x="1618488" y="746760"/>
                </a:lnTo>
                <a:lnTo>
                  <a:pt x="1636776" y="737616"/>
                </a:lnTo>
                <a:lnTo>
                  <a:pt x="1636776" y="734568"/>
                </a:lnTo>
                <a:lnTo>
                  <a:pt x="1652016" y="725424"/>
                </a:lnTo>
                <a:lnTo>
                  <a:pt x="1652016" y="722376"/>
                </a:lnTo>
                <a:lnTo>
                  <a:pt x="1655064" y="722376"/>
                </a:lnTo>
                <a:lnTo>
                  <a:pt x="1667256" y="707136"/>
                </a:lnTo>
                <a:lnTo>
                  <a:pt x="1636776" y="704088"/>
                </a:lnTo>
                <a:lnTo>
                  <a:pt x="1645920" y="694944"/>
                </a:lnTo>
                <a:lnTo>
                  <a:pt x="1645920" y="691896"/>
                </a:lnTo>
                <a:lnTo>
                  <a:pt x="1635082" y="705442"/>
                </a:lnTo>
                <a:lnTo>
                  <a:pt x="1633727" y="707136"/>
                </a:lnTo>
                <a:lnTo>
                  <a:pt x="1621536" y="716280"/>
                </a:lnTo>
                <a:lnTo>
                  <a:pt x="1624584" y="713232"/>
                </a:lnTo>
                <a:lnTo>
                  <a:pt x="1606296" y="722376"/>
                </a:lnTo>
                <a:lnTo>
                  <a:pt x="1609344" y="722376"/>
                </a:lnTo>
                <a:lnTo>
                  <a:pt x="1591056" y="728472"/>
                </a:lnTo>
                <a:lnTo>
                  <a:pt x="1594104" y="728472"/>
                </a:lnTo>
                <a:lnTo>
                  <a:pt x="48768" y="734568"/>
                </a:lnTo>
                <a:lnTo>
                  <a:pt x="48768" y="737616"/>
                </a:lnTo>
                <a:lnTo>
                  <a:pt x="67056" y="746760"/>
                </a:lnTo>
                <a:lnTo>
                  <a:pt x="70104" y="746760"/>
                </a:lnTo>
                <a:lnTo>
                  <a:pt x="88392" y="752856"/>
                </a:lnTo>
                <a:close/>
              </a:path>
              <a:path w="1975104" h="755904">
                <a:moveTo>
                  <a:pt x="51816" y="707136"/>
                </a:moveTo>
                <a:lnTo>
                  <a:pt x="48768" y="704088"/>
                </a:lnTo>
                <a:lnTo>
                  <a:pt x="18288" y="707136"/>
                </a:lnTo>
                <a:lnTo>
                  <a:pt x="21336" y="707136"/>
                </a:lnTo>
                <a:lnTo>
                  <a:pt x="30480" y="722376"/>
                </a:lnTo>
                <a:lnTo>
                  <a:pt x="51816" y="707136"/>
                </a:lnTo>
                <a:close/>
              </a:path>
              <a:path w="1975104" h="755904">
                <a:moveTo>
                  <a:pt x="27432" y="664464"/>
                </a:moveTo>
                <a:lnTo>
                  <a:pt x="33528" y="679704"/>
                </a:lnTo>
                <a:lnTo>
                  <a:pt x="27432" y="661416"/>
                </a:lnTo>
                <a:lnTo>
                  <a:pt x="27432" y="664464"/>
                </a:lnTo>
                <a:close/>
              </a:path>
              <a:path w="1975104" h="755904">
                <a:moveTo>
                  <a:pt x="1621536" y="716280"/>
                </a:moveTo>
                <a:lnTo>
                  <a:pt x="1633727" y="707136"/>
                </a:lnTo>
                <a:lnTo>
                  <a:pt x="1635082" y="705442"/>
                </a:lnTo>
                <a:lnTo>
                  <a:pt x="1621536" y="716280"/>
                </a:lnTo>
                <a:close/>
              </a:path>
              <a:path w="1975104" h="755904">
                <a:moveTo>
                  <a:pt x="1645920" y="210312"/>
                </a:moveTo>
                <a:lnTo>
                  <a:pt x="1655064" y="225552"/>
                </a:lnTo>
                <a:lnTo>
                  <a:pt x="1652016" y="222504"/>
                </a:lnTo>
                <a:lnTo>
                  <a:pt x="1658112" y="240792"/>
                </a:lnTo>
                <a:lnTo>
                  <a:pt x="1658112" y="237744"/>
                </a:lnTo>
                <a:lnTo>
                  <a:pt x="1661160" y="259080"/>
                </a:lnTo>
                <a:lnTo>
                  <a:pt x="1661160" y="646176"/>
                </a:lnTo>
                <a:lnTo>
                  <a:pt x="1658112" y="664464"/>
                </a:lnTo>
                <a:lnTo>
                  <a:pt x="1658112" y="661416"/>
                </a:lnTo>
                <a:lnTo>
                  <a:pt x="1652016" y="679704"/>
                </a:lnTo>
                <a:lnTo>
                  <a:pt x="1655064" y="676656"/>
                </a:lnTo>
                <a:lnTo>
                  <a:pt x="1645920" y="694944"/>
                </a:lnTo>
                <a:lnTo>
                  <a:pt x="1636776" y="704088"/>
                </a:lnTo>
                <a:lnTo>
                  <a:pt x="1667256" y="707136"/>
                </a:lnTo>
                <a:lnTo>
                  <a:pt x="1676400" y="688848"/>
                </a:lnTo>
                <a:lnTo>
                  <a:pt x="1676400" y="685800"/>
                </a:lnTo>
                <a:lnTo>
                  <a:pt x="1682495" y="670560"/>
                </a:lnTo>
                <a:lnTo>
                  <a:pt x="1682495" y="667512"/>
                </a:lnTo>
                <a:lnTo>
                  <a:pt x="1685544" y="646176"/>
                </a:lnTo>
                <a:lnTo>
                  <a:pt x="1685544" y="256032"/>
                </a:lnTo>
                <a:lnTo>
                  <a:pt x="1682495" y="237744"/>
                </a:lnTo>
                <a:lnTo>
                  <a:pt x="1682495" y="234696"/>
                </a:lnTo>
                <a:lnTo>
                  <a:pt x="1676400" y="216408"/>
                </a:lnTo>
                <a:lnTo>
                  <a:pt x="1676400" y="213360"/>
                </a:lnTo>
                <a:lnTo>
                  <a:pt x="1667256" y="198120"/>
                </a:lnTo>
                <a:lnTo>
                  <a:pt x="1667256" y="195072"/>
                </a:lnTo>
                <a:lnTo>
                  <a:pt x="1655064" y="179832"/>
                </a:lnTo>
                <a:lnTo>
                  <a:pt x="1652016" y="179832"/>
                </a:lnTo>
                <a:lnTo>
                  <a:pt x="1639824" y="167640"/>
                </a:lnTo>
                <a:lnTo>
                  <a:pt x="1636776" y="167640"/>
                </a:lnTo>
                <a:lnTo>
                  <a:pt x="1636776" y="164592"/>
                </a:lnTo>
                <a:lnTo>
                  <a:pt x="1618488" y="155448"/>
                </a:lnTo>
                <a:lnTo>
                  <a:pt x="1600200" y="149352"/>
                </a:lnTo>
                <a:lnTo>
                  <a:pt x="1597152" y="149352"/>
                </a:lnTo>
                <a:lnTo>
                  <a:pt x="1575816" y="146304"/>
                </a:lnTo>
                <a:lnTo>
                  <a:pt x="1503161" y="146304"/>
                </a:lnTo>
                <a:lnTo>
                  <a:pt x="1943202" y="30379"/>
                </a:lnTo>
                <a:lnTo>
                  <a:pt x="1962912" y="27432"/>
                </a:lnTo>
                <a:lnTo>
                  <a:pt x="1962669" y="25250"/>
                </a:lnTo>
                <a:lnTo>
                  <a:pt x="1965960" y="24384"/>
                </a:lnTo>
                <a:lnTo>
                  <a:pt x="1972056" y="24384"/>
                </a:lnTo>
                <a:lnTo>
                  <a:pt x="1975104" y="18288"/>
                </a:lnTo>
                <a:lnTo>
                  <a:pt x="1975104" y="12192"/>
                </a:lnTo>
                <a:lnTo>
                  <a:pt x="1972056" y="3048"/>
                </a:lnTo>
                <a:lnTo>
                  <a:pt x="1965960" y="0"/>
                </a:lnTo>
                <a:lnTo>
                  <a:pt x="1959864" y="0"/>
                </a:lnTo>
                <a:lnTo>
                  <a:pt x="978408" y="146304"/>
                </a:lnTo>
                <a:lnTo>
                  <a:pt x="109728" y="146304"/>
                </a:lnTo>
                <a:lnTo>
                  <a:pt x="88391" y="149352"/>
                </a:lnTo>
                <a:lnTo>
                  <a:pt x="981456" y="146304"/>
                </a:lnTo>
                <a:lnTo>
                  <a:pt x="1715037" y="64497"/>
                </a:lnTo>
                <a:lnTo>
                  <a:pt x="1404505" y="146303"/>
                </a:lnTo>
                <a:lnTo>
                  <a:pt x="1395984" y="146304"/>
                </a:lnTo>
                <a:lnTo>
                  <a:pt x="1396226" y="148485"/>
                </a:lnTo>
                <a:lnTo>
                  <a:pt x="1392936" y="149352"/>
                </a:lnTo>
                <a:lnTo>
                  <a:pt x="1386840" y="149352"/>
                </a:lnTo>
                <a:lnTo>
                  <a:pt x="1383792" y="155448"/>
                </a:lnTo>
                <a:lnTo>
                  <a:pt x="1383792" y="167640"/>
                </a:lnTo>
                <a:lnTo>
                  <a:pt x="1389888" y="173736"/>
                </a:lnTo>
                <a:lnTo>
                  <a:pt x="1594104" y="173736"/>
                </a:lnTo>
                <a:lnTo>
                  <a:pt x="1609344" y="179832"/>
                </a:lnTo>
                <a:lnTo>
                  <a:pt x="1606296" y="179832"/>
                </a:lnTo>
                <a:lnTo>
                  <a:pt x="1624584" y="188976"/>
                </a:lnTo>
                <a:lnTo>
                  <a:pt x="1621536" y="185928"/>
                </a:lnTo>
                <a:lnTo>
                  <a:pt x="1636776" y="198120"/>
                </a:lnTo>
                <a:lnTo>
                  <a:pt x="1633727" y="198120"/>
                </a:lnTo>
                <a:lnTo>
                  <a:pt x="1645920" y="210312"/>
                </a:lnTo>
                <a:close/>
              </a:path>
              <a:path w="1975104" h="755904">
                <a:moveTo>
                  <a:pt x="984504" y="173736"/>
                </a:moveTo>
                <a:lnTo>
                  <a:pt x="1715037" y="64497"/>
                </a:lnTo>
                <a:lnTo>
                  <a:pt x="981456" y="146304"/>
                </a:lnTo>
                <a:lnTo>
                  <a:pt x="88391" y="149352"/>
                </a:lnTo>
                <a:lnTo>
                  <a:pt x="70103" y="155448"/>
                </a:lnTo>
                <a:lnTo>
                  <a:pt x="67055" y="155448"/>
                </a:lnTo>
                <a:lnTo>
                  <a:pt x="48767" y="164592"/>
                </a:lnTo>
                <a:lnTo>
                  <a:pt x="48767" y="167640"/>
                </a:lnTo>
                <a:lnTo>
                  <a:pt x="91440" y="173736"/>
                </a:lnTo>
                <a:lnTo>
                  <a:pt x="984504" y="173736"/>
                </a:lnTo>
                <a:close/>
              </a:path>
              <a:path w="1975104" h="755904">
                <a:moveTo>
                  <a:pt x="1594104" y="173736"/>
                </a:moveTo>
                <a:lnTo>
                  <a:pt x="1399032" y="173736"/>
                </a:lnTo>
                <a:lnTo>
                  <a:pt x="1591056" y="173736"/>
                </a:lnTo>
                <a:lnTo>
                  <a:pt x="1609344" y="179832"/>
                </a:lnTo>
                <a:lnTo>
                  <a:pt x="1594104" y="173736"/>
                </a:lnTo>
                <a:close/>
              </a:path>
              <a:path w="1975104" h="755904">
                <a:moveTo>
                  <a:pt x="64008" y="185928"/>
                </a:moveTo>
                <a:lnTo>
                  <a:pt x="60960" y="188976"/>
                </a:lnTo>
                <a:lnTo>
                  <a:pt x="79248" y="179832"/>
                </a:lnTo>
                <a:lnTo>
                  <a:pt x="76200" y="179832"/>
                </a:lnTo>
                <a:lnTo>
                  <a:pt x="94488" y="173736"/>
                </a:lnTo>
                <a:lnTo>
                  <a:pt x="91440" y="173736"/>
                </a:lnTo>
                <a:lnTo>
                  <a:pt x="48767" y="167640"/>
                </a:lnTo>
                <a:lnTo>
                  <a:pt x="33527" y="179832"/>
                </a:lnTo>
                <a:lnTo>
                  <a:pt x="30479" y="179832"/>
                </a:lnTo>
                <a:lnTo>
                  <a:pt x="21336" y="195072"/>
                </a:lnTo>
                <a:lnTo>
                  <a:pt x="18287" y="195072"/>
                </a:lnTo>
                <a:lnTo>
                  <a:pt x="18287" y="198120"/>
                </a:lnTo>
                <a:lnTo>
                  <a:pt x="9143" y="213360"/>
                </a:lnTo>
                <a:lnTo>
                  <a:pt x="9143" y="216408"/>
                </a:lnTo>
                <a:lnTo>
                  <a:pt x="3047" y="234696"/>
                </a:lnTo>
                <a:lnTo>
                  <a:pt x="27432" y="237744"/>
                </a:lnTo>
                <a:lnTo>
                  <a:pt x="27432" y="240792"/>
                </a:lnTo>
                <a:lnTo>
                  <a:pt x="33528" y="222504"/>
                </a:lnTo>
                <a:lnTo>
                  <a:pt x="33528" y="225552"/>
                </a:lnTo>
                <a:lnTo>
                  <a:pt x="39624" y="210312"/>
                </a:lnTo>
                <a:lnTo>
                  <a:pt x="51816" y="198120"/>
                </a:lnTo>
                <a:lnTo>
                  <a:pt x="48767" y="198120"/>
                </a:lnTo>
                <a:lnTo>
                  <a:pt x="64008" y="18592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6"/>
          <p:cNvSpPr/>
          <p:nvPr/>
        </p:nvSpPr>
        <p:spPr>
          <a:xfrm>
            <a:off x="676656" y="1324356"/>
            <a:ext cx="2337816" cy="423672"/>
          </a:xfrm>
          <a:custGeom>
            <a:avLst/>
            <a:gdLst/>
            <a:ahLst/>
            <a:cxnLst/>
            <a:rect l="l" t="t" r="r" b="b"/>
            <a:pathLst>
              <a:path w="2337816" h="423672">
                <a:moveTo>
                  <a:pt x="1676400" y="280415"/>
                </a:moveTo>
                <a:lnTo>
                  <a:pt x="2337816" y="423671"/>
                </a:lnTo>
                <a:lnTo>
                  <a:pt x="1676400" y="195071"/>
                </a:lnTo>
                <a:lnTo>
                  <a:pt x="1676376" y="53232"/>
                </a:lnTo>
                <a:lnTo>
                  <a:pt x="1659862" y="15473"/>
                </a:lnTo>
                <a:lnTo>
                  <a:pt x="1621536" y="0"/>
                </a:lnTo>
                <a:lnTo>
                  <a:pt x="57912" y="0"/>
                </a:lnTo>
                <a:lnTo>
                  <a:pt x="16115" y="17356"/>
                </a:lnTo>
                <a:lnTo>
                  <a:pt x="0" y="54863"/>
                </a:lnTo>
                <a:lnTo>
                  <a:pt x="0" y="280415"/>
                </a:lnTo>
                <a:lnTo>
                  <a:pt x="18982" y="320586"/>
                </a:lnTo>
                <a:lnTo>
                  <a:pt x="57912" y="335279"/>
                </a:lnTo>
                <a:lnTo>
                  <a:pt x="1623167" y="335256"/>
                </a:lnTo>
                <a:lnTo>
                  <a:pt x="1660926" y="318742"/>
                </a:lnTo>
                <a:lnTo>
                  <a:pt x="1676400" y="280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27"/>
          <p:cNvSpPr/>
          <p:nvPr/>
        </p:nvSpPr>
        <p:spPr>
          <a:xfrm>
            <a:off x="664464" y="1336548"/>
            <a:ext cx="2362200" cy="454152"/>
          </a:xfrm>
          <a:custGeom>
            <a:avLst/>
            <a:gdLst/>
            <a:ahLst/>
            <a:cxnLst/>
            <a:rect l="l" t="t" r="r" b="b"/>
            <a:pathLst>
              <a:path w="2362200" h="454151">
                <a:moveTo>
                  <a:pt x="0" y="42672"/>
                </a:moveTo>
                <a:lnTo>
                  <a:pt x="27432" y="33528"/>
                </a:lnTo>
                <a:lnTo>
                  <a:pt x="3047" y="30480"/>
                </a:lnTo>
                <a:lnTo>
                  <a:pt x="0" y="42672"/>
                </a:lnTo>
                <a:close/>
              </a:path>
              <a:path w="2362200" h="454151">
                <a:moveTo>
                  <a:pt x="1688592" y="307848"/>
                </a:moveTo>
                <a:lnTo>
                  <a:pt x="1642872" y="310896"/>
                </a:lnTo>
                <a:lnTo>
                  <a:pt x="1682495" y="313944"/>
                </a:lnTo>
                <a:lnTo>
                  <a:pt x="1688592" y="307848"/>
                </a:lnTo>
                <a:close/>
              </a:path>
              <a:path w="2362200" h="454151">
                <a:moveTo>
                  <a:pt x="27432" y="277368"/>
                </a:moveTo>
                <a:lnTo>
                  <a:pt x="30480" y="286512"/>
                </a:lnTo>
                <a:lnTo>
                  <a:pt x="27432" y="274320"/>
                </a:lnTo>
                <a:lnTo>
                  <a:pt x="27432" y="277368"/>
                </a:lnTo>
                <a:close/>
              </a:path>
              <a:path w="2362200" h="454151">
                <a:moveTo>
                  <a:pt x="1664208" y="12192"/>
                </a:moveTo>
                <a:lnTo>
                  <a:pt x="1661160" y="12192"/>
                </a:lnTo>
                <a:lnTo>
                  <a:pt x="1670304" y="18288"/>
                </a:lnTo>
                <a:lnTo>
                  <a:pt x="1667256" y="18288"/>
                </a:lnTo>
                <a:lnTo>
                  <a:pt x="1673352" y="27432"/>
                </a:lnTo>
                <a:lnTo>
                  <a:pt x="1673352" y="24384"/>
                </a:lnTo>
                <a:lnTo>
                  <a:pt x="1676400" y="36576"/>
                </a:lnTo>
                <a:lnTo>
                  <a:pt x="1673352" y="33528"/>
                </a:lnTo>
                <a:lnTo>
                  <a:pt x="1676400" y="42672"/>
                </a:lnTo>
                <a:lnTo>
                  <a:pt x="1676400" y="188976"/>
                </a:lnTo>
                <a:lnTo>
                  <a:pt x="1679448" y="195072"/>
                </a:lnTo>
                <a:lnTo>
                  <a:pt x="1685544" y="195072"/>
                </a:lnTo>
                <a:lnTo>
                  <a:pt x="2145574" y="354804"/>
                </a:lnTo>
                <a:lnTo>
                  <a:pt x="2350008" y="399288"/>
                </a:lnTo>
                <a:lnTo>
                  <a:pt x="2353056" y="399288"/>
                </a:lnTo>
                <a:lnTo>
                  <a:pt x="1700783" y="182880"/>
                </a:lnTo>
                <a:lnTo>
                  <a:pt x="1691639" y="170688"/>
                </a:lnTo>
                <a:lnTo>
                  <a:pt x="1700784" y="173848"/>
                </a:lnTo>
                <a:lnTo>
                  <a:pt x="1700783" y="27432"/>
                </a:lnTo>
                <a:lnTo>
                  <a:pt x="1697736" y="18288"/>
                </a:lnTo>
                <a:lnTo>
                  <a:pt x="1697736" y="15240"/>
                </a:lnTo>
                <a:lnTo>
                  <a:pt x="1694688" y="15240"/>
                </a:lnTo>
                <a:lnTo>
                  <a:pt x="1691639" y="6096"/>
                </a:lnTo>
                <a:lnTo>
                  <a:pt x="1691639" y="3048"/>
                </a:lnTo>
                <a:lnTo>
                  <a:pt x="1688592" y="3048"/>
                </a:lnTo>
                <a:lnTo>
                  <a:pt x="1682495" y="-6095"/>
                </a:lnTo>
                <a:lnTo>
                  <a:pt x="1679448" y="-6095"/>
                </a:lnTo>
                <a:lnTo>
                  <a:pt x="1673352" y="-15239"/>
                </a:lnTo>
                <a:lnTo>
                  <a:pt x="1670304" y="-15239"/>
                </a:lnTo>
                <a:lnTo>
                  <a:pt x="1661160" y="-21335"/>
                </a:lnTo>
                <a:lnTo>
                  <a:pt x="1658112" y="-21335"/>
                </a:lnTo>
                <a:lnTo>
                  <a:pt x="1648968" y="-24383"/>
                </a:lnTo>
                <a:lnTo>
                  <a:pt x="1645920" y="-24383"/>
                </a:lnTo>
                <a:lnTo>
                  <a:pt x="1633727" y="-27431"/>
                </a:lnTo>
                <a:lnTo>
                  <a:pt x="67056" y="-27431"/>
                </a:lnTo>
                <a:lnTo>
                  <a:pt x="57912" y="-24383"/>
                </a:lnTo>
                <a:lnTo>
                  <a:pt x="54864" y="-24383"/>
                </a:lnTo>
                <a:lnTo>
                  <a:pt x="42671" y="-21335"/>
                </a:lnTo>
                <a:lnTo>
                  <a:pt x="30479" y="-15239"/>
                </a:lnTo>
                <a:lnTo>
                  <a:pt x="12191" y="3048"/>
                </a:lnTo>
                <a:lnTo>
                  <a:pt x="12191" y="6096"/>
                </a:lnTo>
                <a:lnTo>
                  <a:pt x="6095" y="15240"/>
                </a:lnTo>
                <a:lnTo>
                  <a:pt x="6095" y="18288"/>
                </a:lnTo>
                <a:lnTo>
                  <a:pt x="3047" y="27432"/>
                </a:lnTo>
                <a:lnTo>
                  <a:pt x="3047" y="30480"/>
                </a:lnTo>
                <a:lnTo>
                  <a:pt x="27432" y="33528"/>
                </a:lnTo>
                <a:lnTo>
                  <a:pt x="0" y="42672"/>
                </a:lnTo>
                <a:lnTo>
                  <a:pt x="0" y="268224"/>
                </a:lnTo>
                <a:lnTo>
                  <a:pt x="3048" y="280416"/>
                </a:lnTo>
                <a:lnTo>
                  <a:pt x="3048" y="283464"/>
                </a:lnTo>
                <a:lnTo>
                  <a:pt x="6096" y="292608"/>
                </a:lnTo>
                <a:lnTo>
                  <a:pt x="6096" y="295656"/>
                </a:lnTo>
                <a:lnTo>
                  <a:pt x="36576" y="298704"/>
                </a:lnTo>
                <a:lnTo>
                  <a:pt x="39624" y="298704"/>
                </a:lnTo>
                <a:lnTo>
                  <a:pt x="33528" y="289560"/>
                </a:lnTo>
                <a:lnTo>
                  <a:pt x="33528" y="292608"/>
                </a:lnTo>
                <a:lnTo>
                  <a:pt x="27432" y="283464"/>
                </a:lnTo>
                <a:lnTo>
                  <a:pt x="30480" y="286512"/>
                </a:lnTo>
                <a:lnTo>
                  <a:pt x="27432" y="277368"/>
                </a:lnTo>
                <a:lnTo>
                  <a:pt x="27432" y="36576"/>
                </a:lnTo>
                <a:lnTo>
                  <a:pt x="30480" y="24384"/>
                </a:lnTo>
                <a:lnTo>
                  <a:pt x="27432" y="27432"/>
                </a:lnTo>
                <a:lnTo>
                  <a:pt x="33528" y="18288"/>
                </a:lnTo>
                <a:lnTo>
                  <a:pt x="39624" y="12192"/>
                </a:lnTo>
                <a:lnTo>
                  <a:pt x="36576" y="12192"/>
                </a:lnTo>
                <a:lnTo>
                  <a:pt x="45720" y="6096"/>
                </a:lnTo>
                <a:lnTo>
                  <a:pt x="54864" y="3048"/>
                </a:lnTo>
                <a:lnTo>
                  <a:pt x="51816" y="3048"/>
                </a:lnTo>
                <a:lnTo>
                  <a:pt x="60960" y="0"/>
                </a:lnTo>
                <a:lnTo>
                  <a:pt x="1642872" y="0"/>
                </a:lnTo>
                <a:lnTo>
                  <a:pt x="1652016" y="3048"/>
                </a:lnTo>
                <a:lnTo>
                  <a:pt x="1648968" y="3048"/>
                </a:lnTo>
                <a:lnTo>
                  <a:pt x="1658112" y="6096"/>
                </a:lnTo>
                <a:lnTo>
                  <a:pt x="1655064" y="6096"/>
                </a:lnTo>
                <a:lnTo>
                  <a:pt x="1664208" y="12192"/>
                </a:lnTo>
                <a:close/>
              </a:path>
              <a:path w="2362200" h="454151">
                <a:moveTo>
                  <a:pt x="1642872" y="0"/>
                </a:moveTo>
                <a:lnTo>
                  <a:pt x="60960" y="0"/>
                </a:lnTo>
                <a:lnTo>
                  <a:pt x="1639824" y="0"/>
                </a:lnTo>
                <a:lnTo>
                  <a:pt x="1652016" y="3048"/>
                </a:lnTo>
                <a:lnTo>
                  <a:pt x="1642872" y="0"/>
                </a:lnTo>
                <a:close/>
              </a:path>
              <a:path w="2362200" h="454151">
                <a:moveTo>
                  <a:pt x="1700783" y="182880"/>
                </a:moveTo>
                <a:lnTo>
                  <a:pt x="2353056" y="399288"/>
                </a:lnTo>
                <a:lnTo>
                  <a:pt x="1700784" y="173848"/>
                </a:lnTo>
                <a:lnTo>
                  <a:pt x="1691639" y="170688"/>
                </a:lnTo>
                <a:lnTo>
                  <a:pt x="1700783" y="182880"/>
                </a:lnTo>
                <a:close/>
              </a:path>
              <a:path w="2362200" h="454151">
                <a:moveTo>
                  <a:pt x="2359152" y="420624"/>
                </a:moveTo>
                <a:lnTo>
                  <a:pt x="2362200" y="414528"/>
                </a:lnTo>
                <a:lnTo>
                  <a:pt x="2362200" y="408432"/>
                </a:lnTo>
                <a:lnTo>
                  <a:pt x="2359152" y="402336"/>
                </a:lnTo>
                <a:lnTo>
                  <a:pt x="2353056" y="399288"/>
                </a:lnTo>
                <a:lnTo>
                  <a:pt x="2350008" y="399288"/>
                </a:lnTo>
                <a:lnTo>
                  <a:pt x="2145574" y="354804"/>
                </a:lnTo>
                <a:lnTo>
                  <a:pt x="1700783" y="283464"/>
                </a:lnTo>
                <a:lnTo>
                  <a:pt x="2145574" y="354804"/>
                </a:lnTo>
                <a:lnTo>
                  <a:pt x="1700783" y="268224"/>
                </a:lnTo>
                <a:lnTo>
                  <a:pt x="1700705" y="283699"/>
                </a:lnTo>
                <a:lnTo>
                  <a:pt x="2338858" y="421917"/>
                </a:lnTo>
                <a:lnTo>
                  <a:pt x="2343912" y="423672"/>
                </a:lnTo>
                <a:lnTo>
                  <a:pt x="2344068" y="423045"/>
                </a:lnTo>
                <a:lnTo>
                  <a:pt x="2346960" y="423672"/>
                </a:lnTo>
                <a:lnTo>
                  <a:pt x="2353056" y="426720"/>
                </a:lnTo>
                <a:lnTo>
                  <a:pt x="2359152" y="420624"/>
                </a:lnTo>
                <a:close/>
              </a:path>
              <a:path w="2362200" h="454151">
                <a:moveTo>
                  <a:pt x="1661160" y="332232"/>
                </a:moveTo>
                <a:lnTo>
                  <a:pt x="1661160" y="329184"/>
                </a:lnTo>
                <a:lnTo>
                  <a:pt x="1670304" y="326136"/>
                </a:lnTo>
                <a:lnTo>
                  <a:pt x="1670304" y="323088"/>
                </a:lnTo>
                <a:lnTo>
                  <a:pt x="1673352" y="323088"/>
                </a:lnTo>
                <a:lnTo>
                  <a:pt x="1679448" y="316992"/>
                </a:lnTo>
                <a:lnTo>
                  <a:pt x="1682495" y="316992"/>
                </a:lnTo>
                <a:lnTo>
                  <a:pt x="1682495" y="313944"/>
                </a:lnTo>
                <a:lnTo>
                  <a:pt x="1642872" y="310896"/>
                </a:lnTo>
                <a:lnTo>
                  <a:pt x="1688592" y="307848"/>
                </a:lnTo>
                <a:lnTo>
                  <a:pt x="1688592" y="304800"/>
                </a:lnTo>
                <a:lnTo>
                  <a:pt x="1691639" y="304800"/>
                </a:lnTo>
                <a:lnTo>
                  <a:pt x="1694688" y="295656"/>
                </a:lnTo>
                <a:lnTo>
                  <a:pt x="1697736" y="292608"/>
                </a:lnTo>
                <a:lnTo>
                  <a:pt x="1700705" y="283699"/>
                </a:lnTo>
                <a:lnTo>
                  <a:pt x="1685544" y="280416"/>
                </a:lnTo>
                <a:lnTo>
                  <a:pt x="1700705" y="283699"/>
                </a:lnTo>
                <a:lnTo>
                  <a:pt x="1700783" y="268224"/>
                </a:lnTo>
                <a:lnTo>
                  <a:pt x="2145574" y="354804"/>
                </a:lnTo>
                <a:lnTo>
                  <a:pt x="1691639" y="256032"/>
                </a:lnTo>
                <a:lnTo>
                  <a:pt x="1688592" y="252984"/>
                </a:lnTo>
                <a:lnTo>
                  <a:pt x="1685544" y="256032"/>
                </a:lnTo>
                <a:lnTo>
                  <a:pt x="1682495" y="256032"/>
                </a:lnTo>
                <a:lnTo>
                  <a:pt x="1679448" y="259080"/>
                </a:lnTo>
                <a:lnTo>
                  <a:pt x="1676400" y="262128"/>
                </a:lnTo>
                <a:lnTo>
                  <a:pt x="1676400" y="265176"/>
                </a:lnTo>
                <a:lnTo>
                  <a:pt x="1673352" y="277368"/>
                </a:lnTo>
                <a:lnTo>
                  <a:pt x="1676400" y="274320"/>
                </a:lnTo>
                <a:lnTo>
                  <a:pt x="1673352" y="286512"/>
                </a:lnTo>
                <a:lnTo>
                  <a:pt x="1673352" y="283464"/>
                </a:lnTo>
                <a:lnTo>
                  <a:pt x="1667256" y="292608"/>
                </a:lnTo>
                <a:lnTo>
                  <a:pt x="1670304" y="289560"/>
                </a:lnTo>
                <a:lnTo>
                  <a:pt x="1661160" y="298704"/>
                </a:lnTo>
                <a:lnTo>
                  <a:pt x="1664208" y="298704"/>
                </a:lnTo>
                <a:lnTo>
                  <a:pt x="1655064" y="304800"/>
                </a:lnTo>
                <a:lnTo>
                  <a:pt x="1658112" y="301752"/>
                </a:lnTo>
                <a:lnTo>
                  <a:pt x="1648968" y="307848"/>
                </a:lnTo>
                <a:lnTo>
                  <a:pt x="1652016" y="307848"/>
                </a:lnTo>
                <a:lnTo>
                  <a:pt x="1639824" y="310896"/>
                </a:lnTo>
                <a:lnTo>
                  <a:pt x="60960" y="310896"/>
                </a:lnTo>
                <a:lnTo>
                  <a:pt x="51816" y="307848"/>
                </a:lnTo>
                <a:lnTo>
                  <a:pt x="54864" y="307848"/>
                </a:lnTo>
                <a:lnTo>
                  <a:pt x="42672" y="301752"/>
                </a:lnTo>
                <a:lnTo>
                  <a:pt x="45720" y="304800"/>
                </a:lnTo>
                <a:lnTo>
                  <a:pt x="36576" y="298704"/>
                </a:lnTo>
                <a:lnTo>
                  <a:pt x="6096" y="295656"/>
                </a:lnTo>
                <a:lnTo>
                  <a:pt x="12192" y="304800"/>
                </a:lnTo>
                <a:lnTo>
                  <a:pt x="12192" y="307848"/>
                </a:lnTo>
                <a:lnTo>
                  <a:pt x="21336" y="313944"/>
                </a:lnTo>
                <a:lnTo>
                  <a:pt x="21336" y="316992"/>
                </a:lnTo>
                <a:lnTo>
                  <a:pt x="30480" y="323088"/>
                </a:lnTo>
                <a:lnTo>
                  <a:pt x="30480" y="326136"/>
                </a:lnTo>
                <a:lnTo>
                  <a:pt x="33528" y="326136"/>
                </a:lnTo>
                <a:lnTo>
                  <a:pt x="42672" y="329184"/>
                </a:lnTo>
                <a:lnTo>
                  <a:pt x="42672" y="332232"/>
                </a:lnTo>
                <a:lnTo>
                  <a:pt x="54864" y="335280"/>
                </a:lnTo>
                <a:lnTo>
                  <a:pt x="1648968" y="335280"/>
                </a:lnTo>
                <a:lnTo>
                  <a:pt x="1658112" y="332232"/>
                </a:lnTo>
                <a:lnTo>
                  <a:pt x="1661160" y="3322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28"/>
          <p:cNvSpPr/>
          <p:nvPr/>
        </p:nvSpPr>
        <p:spPr>
          <a:xfrm>
            <a:off x="499872" y="3296412"/>
            <a:ext cx="2450592" cy="512064"/>
          </a:xfrm>
          <a:custGeom>
            <a:avLst/>
            <a:gdLst/>
            <a:ahLst/>
            <a:cxnLst/>
            <a:rect l="l" t="t" r="r" b="b"/>
            <a:pathLst>
              <a:path w="2450592" h="512063">
                <a:moveTo>
                  <a:pt x="2016932" y="178663"/>
                </a:moveTo>
                <a:lnTo>
                  <a:pt x="2002536" y="176783"/>
                </a:lnTo>
                <a:lnTo>
                  <a:pt x="1716024" y="176784"/>
                </a:lnTo>
                <a:lnTo>
                  <a:pt x="2450592" y="0"/>
                </a:lnTo>
                <a:lnTo>
                  <a:pt x="1200912" y="176784"/>
                </a:lnTo>
                <a:lnTo>
                  <a:pt x="53232" y="176807"/>
                </a:lnTo>
                <a:lnTo>
                  <a:pt x="38972" y="179086"/>
                </a:lnTo>
                <a:lnTo>
                  <a:pt x="7197" y="204315"/>
                </a:lnTo>
                <a:lnTo>
                  <a:pt x="0" y="231648"/>
                </a:lnTo>
                <a:lnTo>
                  <a:pt x="23" y="458831"/>
                </a:lnTo>
                <a:lnTo>
                  <a:pt x="16537" y="496590"/>
                </a:lnTo>
                <a:lnTo>
                  <a:pt x="54864" y="512064"/>
                </a:lnTo>
                <a:lnTo>
                  <a:pt x="2004167" y="512040"/>
                </a:lnTo>
                <a:lnTo>
                  <a:pt x="2041926" y="495526"/>
                </a:lnTo>
                <a:lnTo>
                  <a:pt x="2057400" y="457200"/>
                </a:lnTo>
                <a:lnTo>
                  <a:pt x="2057376" y="230016"/>
                </a:lnTo>
                <a:lnTo>
                  <a:pt x="2040862" y="192257"/>
                </a:lnTo>
                <a:lnTo>
                  <a:pt x="2016932" y="178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29"/>
          <p:cNvSpPr/>
          <p:nvPr/>
        </p:nvSpPr>
        <p:spPr>
          <a:xfrm>
            <a:off x="484632" y="3284220"/>
            <a:ext cx="2087880" cy="521208"/>
          </a:xfrm>
          <a:custGeom>
            <a:avLst/>
            <a:gdLst/>
            <a:ahLst/>
            <a:cxnLst/>
            <a:rect l="l" t="t" r="r" b="b"/>
            <a:pathLst>
              <a:path w="2087879" h="521208">
                <a:moveTo>
                  <a:pt x="2060448" y="234696"/>
                </a:moveTo>
                <a:lnTo>
                  <a:pt x="2057400" y="225552"/>
                </a:lnTo>
                <a:lnTo>
                  <a:pt x="2060448" y="237744"/>
                </a:lnTo>
                <a:lnTo>
                  <a:pt x="2060448" y="234696"/>
                </a:lnTo>
                <a:close/>
              </a:path>
              <a:path w="2087879" h="521208">
                <a:moveTo>
                  <a:pt x="1848296" y="173736"/>
                </a:moveTo>
                <a:lnTo>
                  <a:pt x="2468880" y="24384"/>
                </a:lnTo>
                <a:lnTo>
                  <a:pt x="2478024" y="21336"/>
                </a:lnTo>
                <a:lnTo>
                  <a:pt x="2481072" y="15240"/>
                </a:lnTo>
                <a:lnTo>
                  <a:pt x="2481072" y="9144"/>
                </a:lnTo>
                <a:lnTo>
                  <a:pt x="2478024" y="3048"/>
                </a:lnTo>
                <a:lnTo>
                  <a:pt x="2462784" y="0"/>
                </a:lnTo>
                <a:lnTo>
                  <a:pt x="2198156" y="62588"/>
                </a:lnTo>
                <a:lnTo>
                  <a:pt x="1728216" y="173736"/>
                </a:lnTo>
                <a:lnTo>
                  <a:pt x="1722120" y="176784"/>
                </a:lnTo>
                <a:lnTo>
                  <a:pt x="1716024" y="182880"/>
                </a:lnTo>
                <a:lnTo>
                  <a:pt x="1716024" y="188976"/>
                </a:lnTo>
                <a:lnTo>
                  <a:pt x="1719072" y="195072"/>
                </a:lnTo>
                <a:lnTo>
                  <a:pt x="1725168" y="201168"/>
                </a:lnTo>
                <a:lnTo>
                  <a:pt x="1734312" y="201168"/>
                </a:lnTo>
                <a:lnTo>
                  <a:pt x="1731264" y="173736"/>
                </a:lnTo>
                <a:lnTo>
                  <a:pt x="1848296" y="173736"/>
                </a:lnTo>
                <a:close/>
              </a:path>
              <a:path w="2087879" h="521208">
                <a:moveTo>
                  <a:pt x="2026920" y="201168"/>
                </a:moveTo>
                <a:lnTo>
                  <a:pt x="1734312" y="201168"/>
                </a:lnTo>
                <a:lnTo>
                  <a:pt x="2023872" y="201168"/>
                </a:lnTo>
                <a:lnTo>
                  <a:pt x="2036064" y="204216"/>
                </a:lnTo>
                <a:lnTo>
                  <a:pt x="2026920" y="201168"/>
                </a:lnTo>
                <a:close/>
              </a:path>
              <a:path w="2087879" h="521208">
                <a:moveTo>
                  <a:pt x="2075688" y="204216"/>
                </a:moveTo>
                <a:lnTo>
                  <a:pt x="2072639" y="204216"/>
                </a:lnTo>
                <a:lnTo>
                  <a:pt x="2066544" y="195072"/>
                </a:lnTo>
                <a:lnTo>
                  <a:pt x="2057400" y="188976"/>
                </a:lnTo>
                <a:lnTo>
                  <a:pt x="2057400" y="185928"/>
                </a:lnTo>
                <a:lnTo>
                  <a:pt x="2054352" y="185928"/>
                </a:lnTo>
                <a:lnTo>
                  <a:pt x="2045208" y="179832"/>
                </a:lnTo>
                <a:lnTo>
                  <a:pt x="2042160" y="179832"/>
                </a:lnTo>
                <a:lnTo>
                  <a:pt x="2033016" y="176784"/>
                </a:lnTo>
                <a:lnTo>
                  <a:pt x="2029968" y="176784"/>
                </a:lnTo>
                <a:lnTo>
                  <a:pt x="2017776" y="173736"/>
                </a:lnTo>
                <a:lnTo>
                  <a:pt x="1731264" y="173736"/>
                </a:lnTo>
                <a:lnTo>
                  <a:pt x="1734312" y="201168"/>
                </a:lnTo>
                <a:lnTo>
                  <a:pt x="2026920" y="201168"/>
                </a:lnTo>
                <a:lnTo>
                  <a:pt x="2036064" y="204216"/>
                </a:lnTo>
                <a:lnTo>
                  <a:pt x="2033016" y="204216"/>
                </a:lnTo>
                <a:lnTo>
                  <a:pt x="2042160" y="207264"/>
                </a:lnTo>
                <a:lnTo>
                  <a:pt x="2039112" y="207264"/>
                </a:lnTo>
                <a:lnTo>
                  <a:pt x="2048256" y="213360"/>
                </a:lnTo>
                <a:lnTo>
                  <a:pt x="2054352" y="219456"/>
                </a:lnTo>
                <a:lnTo>
                  <a:pt x="2051304" y="219456"/>
                </a:lnTo>
                <a:lnTo>
                  <a:pt x="2057400" y="228600"/>
                </a:lnTo>
                <a:lnTo>
                  <a:pt x="2057400" y="225552"/>
                </a:lnTo>
                <a:lnTo>
                  <a:pt x="2060448" y="234696"/>
                </a:lnTo>
                <a:lnTo>
                  <a:pt x="2060448" y="475488"/>
                </a:lnTo>
                <a:lnTo>
                  <a:pt x="2057400" y="487680"/>
                </a:lnTo>
                <a:lnTo>
                  <a:pt x="2060448" y="478536"/>
                </a:lnTo>
                <a:lnTo>
                  <a:pt x="2084832" y="481584"/>
                </a:lnTo>
                <a:lnTo>
                  <a:pt x="2087880" y="469392"/>
                </a:lnTo>
                <a:lnTo>
                  <a:pt x="2087880" y="329184"/>
                </a:lnTo>
                <a:lnTo>
                  <a:pt x="2084832" y="243840"/>
                </a:lnTo>
                <a:lnTo>
                  <a:pt x="2084832" y="228600"/>
                </a:lnTo>
                <a:lnTo>
                  <a:pt x="2081783" y="219456"/>
                </a:lnTo>
                <a:lnTo>
                  <a:pt x="2081783" y="216408"/>
                </a:lnTo>
                <a:lnTo>
                  <a:pt x="2075688" y="207264"/>
                </a:lnTo>
                <a:lnTo>
                  <a:pt x="2075688" y="204216"/>
                </a:lnTo>
                <a:close/>
              </a:path>
              <a:path w="2087879" h="521208">
                <a:moveTo>
                  <a:pt x="1835200" y="536448"/>
                </a:moveTo>
                <a:lnTo>
                  <a:pt x="2033016" y="536448"/>
                </a:lnTo>
                <a:lnTo>
                  <a:pt x="2042160" y="533400"/>
                </a:lnTo>
                <a:lnTo>
                  <a:pt x="2045208" y="533400"/>
                </a:lnTo>
                <a:lnTo>
                  <a:pt x="2045208" y="530352"/>
                </a:lnTo>
                <a:lnTo>
                  <a:pt x="2054352" y="527304"/>
                </a:lnTo>
                <a:lnTo>
                  <a:pt x="2057400" y="527304"/>
                </a:lnTo>
                <a:lnTo>
                  <a:pt x="2057400" y="524256"/>
                </a:lnTo>
                <a:lnTo>
                  <a:pt x="2066544" y="518160"/>
                </a:lnTo>
                <a:lnTo>
                  <a:pt x="2026920" y="512064"/>
                </a:lnTo>
                <a:lnTo>
                  <a:pt x="2072639" y="509016"/>
                </a:lnTo>
                <a:lnTo>
                  <a:pt x="2075688" y="509016"/>
                </a:lnTo>
                <a:lnTo>
                  <a:pt x="2075688" y="505968"/>
                </a:lnTo>
                <a:lnTo>
                  <a:pt x="2081783" y="496824"/>
                </a:lnTo>
                <a:lnTo>
                  <a:pt x="2081783" y="493776"/>
                </a:lnTo>
                <a:lnTo>
                  <a:pt x="2084832" y="484632"/>
                </a:lnTo>
                <a:lnTo>
                  <a:pt x="2084832" y="481584"/>
                </a:lnTo>
                <a:lnTo>
                  <a:pt x="2060448" y="478536"/>
                </a:lnTo>
                <a:lnTo>
                  <a:pt x="2057400" y="487680"/>
                </a:lnTo>
                <a:lnTo>
                  <a:pt x="2057400" y="484632"/>
                </a:lnTo>
                <a:lnTo>
                  <a:pt x="2051304" y="493776"/>
                </a:lnTo>
                <a:lnTo>
                  <a:pt x="2054352" y="490728"/>
                </a:lnTo>
                <a:lnTo>
                  <a:pt x="2048256" y="499872"/>
                </a:lnTo>
                <a:lnTo>
                  <a:pt x="2039112" y="505968"/>
                </a:lnTo>
                <a:lnTo>
                  <a:pt x="2042160" y="502920"/>
                </a:lnTo>
                <a:lnTo>
                  <a:pt x="2033016" y="509016"/>
                </a:lnTo>
                <a:lnTo>
                  <a:pt x="2036064" y="509016"/>
                </a:lnTo>
                <a:lnTo>
                  <a:pt x="2023872" y="512064"/>
                </a:lnTo>
                <a:lnTo>
                  <a:pt x="64008" y="512064"/>
                </a:lnTo>
                <a:lnTo>
                  <a:pt x="51816" y="509016"/>
                </a:lnTo>
                <a:lnTo>
                  <a:pt x="54864" y="509016"/>
                </a:lnTo>
                <a:lnTo>
                  <a:pt x="45720" y="502920"/>
                </a:lnTo>
                <a:lnTo>
                  <a:pt x="45720" y="505968"/>
                </a:lnTo>
                <a:lnTo>
                  <a:pt x="39624" y="499872"/>
                </a:lnTo>
                <a:lnTo>
                  <a:pt x="33528" y="490728"/>
                </a:lnTo>
                <a:lnTo>
                  <a:pt x="33528" y="493776"/>
                </a:lnTo>
                <a:lnTo>
                  <a:pt x="30480" y="484632"/>
                </a:lnTo>
                <a:lnTo>
                  <a:pt x="30480" y="487680"/>
                </a:lnTo>
                <a:lnTo>
                  <a:pt x="27432" y="475488"/>
                </a:lnTo>
                <a:lnTo>
                  <a:pt x="27432" y="478536"/>
                </a:lnTo>
                <a:lnTo>
                  <a:pt x="27432" y="237744"/>
                </a:lnTo>
                <a:lnTo>
                  <a:pt x="30480" y="225552"/>
                </a:lnTo>
                <a:lnTo>
                  <a:pt x="30480" y="228600"/>
                </a:lnTo>
                <a:lnTo>
                  <a:pt x="33528" y="219456"/>
                </a:lnTo>
                <a:lnTo>
                  <a:pt x="45720" y="207264"/>
                </a:lnTo>
                <a:lnTo>
                  <a:pt x="54864" y="204216"/>
                </a:lnTo>
                <a:lnTo>
                  <a:pt x="51816" y="204216"/>
                </a:lnTo>
                <a:lnTo>
                  <a:pt x="64008" y="201168"/>
                </a:lnTo>
                <a:lnTo>
                  <a:pt x="1216152" y="201168"/>
                </a:lnTo>
                <a:lnTo>
                  <a:pt x="2198156" y="62588"/>
                </a:lnTo>
                <a:lnTo>
                  <a:pt x="2462784" y="0"/>
                </a:lnTo>
                <a:lnTo>
                  <a:pt x="2478024" y="3048"/>
                </a:lnTo>
                <a:lnTo>
                  <a:pt x="2471928" y="-3047"/>
                </a:lnTo>
                <a:lnTo>
                  <a:pt x="2465832" y="-3047"/>
                </a:lnTo>
                <a:lnTo>
                  <a:pt x="1216152" y="173736"/>
                </a:lnTo>
                <a:lnTo>
                  <a:pt x="70104" y="173736"/>
                </a:lnTo>
                <a:lnTo>
                  <a:pt x="57912" y="176784"/>
                </a:lnTo>
                <a:lnTo>
                  <a:pt x="54864" y="176784"/>
                </a:lnTo>
                <a:lnTo>
                  <a:pt x="45719" y="179832"/>
                </a:lnTo>
                <a:lnTo>
                  <a:pt x="42671" y="179832"/>
                </a:lnTo>
                <a:lnTo>
                  <a:pt x="33527" y="185928"/>
                </a:lnTo>
                <a:lnTo>
                  <a:pt x="30479" y="185928"/>
                </a:lnTo>
                <a:lnTo>
                  <a:pt x="30479" y="188976"/>
                </a:lnTo>
                <a:lnTo>
                  <a:pt x="21336" y="195072"/>
                </a:lnTo>
                <a:lnTo>
                  <a:pt x="60960" y="201168"/>
                </a:lnTo>
                <a:lnTo>
                  <a:pt x="12191" y="204216"/>
                </a:lnTo>
                <a:lnTo>
                  <a:pt x="12191" y="207264"/>
                </a:lnTo>
                <a:lnTo>
                  <a:pt x="6095" y="216408"/>
                </a:lnTo>
                <a:lnTo>
                  <a:pt x="6095" y="219456"/>
                </a:lnTo>
                <a:lnTo>
                  <a:pt x="3047" y="228600"/>
                </a:lnTo>
                <a:lnTo>
                  <a:pt x="27432" y="234696"/>
                </a:lnTo>
                <a:lnTo>
                  <a:pt x="3047" y="228600"/>
                </a:lnTo>
                <a:lnTo>
                  <a:pt x="3047" y="231648"/>
                </a:lnTo>
                <a:lnTo>
                  <a:pt x="0" y="243840"/>
                </a:lnTo>
                <a:lnTo>
                  <a:pt x="0" y="469392"/>
                </a:lnTo>
                <a:lnTo>
                  <a:pt x="3048" y="481584"/>
                </a:lnTo>
                <a:lnTo>
                  <a:pt x="3048" y="484632"/>
                </a:lnTo>
                <a:lnTo>
                  <a:pt x="6096" y="493776"/>
                </a:lnTo>
                <a:lnTo>
                  <a:pt x="6096" y="496824"/>
                </a:lnTo>
                <a:lnTo>
                  <a:pt x="12192" y="505968"/>
                </a:lnTo>
                <a:lnTo>
                  <a:pt x="12192" y="509016"/>
                </a:lnTo>
                <a:lnTo>
                  <a:pt x="21336" y="518160"/>
                </a:lnTo>
                <a:lnTo>
                  <a:pt x="60960" y="512064"/>
                </a:lnTo>
                <a:lnTo>
                  <a:pt x="21336" y="518160"/>
                </a:lnTo>
                <a:lnTo>
                  <a:pt x="30480" y="524256"/>
                </a:lnTo>
                <a:lnTo>
                  <a:pt x="30480" y="527304"/>
                </a:lnTo>
                <a:lnTo>
                  <a:pt x="33528" y="527304"/>
                </a:lnTo>
                <a:lnTo>
                  <a:pt x="42672" y="530352"/>
                </a:lnTo>
                <a:lnTo>
                  <a:pt x="42672" y="533400"/>
                </a:lnTo>
                <a:lnTo>
                  <a:pt x="45720" y="533400"/>
                </a:lnTo>
                <a:lnTo>
                  <a:pt x="54864" y="536448"/>
                </a:lnTo>
                <a:lnTo>
                  <a:pt x="1835200" y="536448"/>
                </a:lnTo>
                <a:close/>
              </a:path>
              <a:path w="2087879" h="521208">
                <a:moveTo>
                  <a:pt x="2072639" y="509016"/>
                </a:moveTo>
                <a:lnTo>
                  <a:pt x="2026920" y="512064"/>
                </a:lnTo>
                <a:lnTo>
                  <a:pt x="2066544" y="518160"/>
                </a:lnTo>
                <a:lnTo>
                  <a:pt x="2072639" y="509016"/>
                </a:lnTo>
                <a:close/>
              </a:path>
              <a:path w="2087879" h="521208">
                <a:moveTo>
                  <a:pt x="12191" y="204216"/>
                </a:moveTo>
                <a:lnTo>
                  <a:pt x="60960" y="201168"/>
                </a:lnTo>
                <a:lnTo>
                  <a:pt x="21336" y="195072"/>
                </a:lnTo>
                <a:lnTo>
                  <a:pt x="12191" y="20421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9"/>
          <p:cNvSpPr txBox="1"/>
          <p:nvPr/>
        </p:nvSpPr>
        <p:spPr>
          <a:xfrm>
            <a:off x="151891" y="46964"/>
            <a:ext cx="2014319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Simple </a:t>
            </a:r>
            <a:r>
              <a:rPr sz="2150" b="1" spc="-25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esting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18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4" name="object 17"/>
          <p:cNvSpPr txBox="1"/>
          <p:nvPr/>
        </p:nvSpPr>
        <p:spPr>
          <a:xfrm>
            <a:off x="581660" y="588981"/>
            <a:ext cx="290094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Em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pt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5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3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none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5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ngs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761492" y="1382931"/>
            <a:ext cx="1408791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50" dirty="0" smtClean="0">
                <a:latin typeface="Arial"/>
                <a:cs typeface="Arial"/>
              </a:rPr>
              <a:t>Y</a:t>
            </a:r>
            <a:r>
              <a:rPr sz="1400" spc="-9" dirty="0" smtClean="0">
                <a:latin typeface="Arial"/>
                <a:cs typeface="Arial"/>
              </a:rPr>
              <a:t>ield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10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B</a:t>
            </a:r>
            <a:r>
              <a:rPr sz="1400" spc="-9" dirty="0" smtClean="0">
                <a:latin typeface="Arial"/>
                <a:cs typeface="Arial"/>
              </a:rPr>
              <a:t>oolean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5"/>
          <p:cNvSpPr txBox="1"/>
          <p:nvPr/>
        </p:nvSpPr>
        <p:spPr>
          <a:xfrm>
            <a:off x="2584196" y="1381848"/>
            <a:ext cx="2513617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0" baseline="3678" dirty="0" smtClean="0">
                <a:latin typeface="Courier New"/>
                <a:cs typeface="Courier New"/>
              </a:rPr>
              <a:t>a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at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19" baseline="3678" dirty="0" smtClean="0">
                <a:latin typeface="Courier New"/>
                <a:cs typeface="Courier New"/>
              </a:rPr>
              <a:t>an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ic'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f</a:t>
            </a:r>
            <a:r>
              <a:rPr sz="1600" b="1" spc="19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sea: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4"/>
          <p:cNvSpPr txBox="1"/>
          <p:nvPr/>
        </p:nvSpPr>
        <p:spPr>
          <a:xfrm>
            <a:off x="2584196" y="1875520"/>
            <a:ext cx="427674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.</a:t>
            </a:r>
            <a:r>
              <a:rPr sz="2400" spc="-19" baseline="3678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20" dirty="0" smtClean="0">
                <a:latin typeface="Courier New"/>
                <a:cs typeface="Courier New"/>
              </a:rPr>
              <a:t>.</a:t>
            </a:r>
            <a:r>
              <a:rPr sz="1600" spc="0" dirty="0" smtClean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3"/>
          <p:cNvSpPr txBox="1"/>
          <p:nvPr/>
        </p:nvSpPr>
        <p:spPr>
          <a:xfrm>
            <a:off x="3568929" y="1875520"/>
            <a:ext cx="214471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4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.u</a:t>
            </a:r>
            <a:r>
              <a:rPr sz="2400" b="1" spc="4" baseline="3678" dirty="0" smtClean="0">
                <a:latin typeface="Courier New"/>
                <a:cs typeface="Courier New"/>
              </a:rPr>
              <a:t>p</a:t>
            </a:r>
            <a:r>
              <a:rPr sz="2400" b="1" spc="-19" baseline="3678" dirty="0" smtClean="0">
                <a:latin typeface="Courier New"/>
                <a:cs typeface="Courier New"/>
              </a:rPr>
              <a:t>pe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2"/>
          <p:cNvSpPr txBox="1"/>
          <p:nvPr/>
        </p:nvSpPr>
        <p:spPr>
          <a:xfrm>
            <a:off x="2584196" y="2369193"/>
            <a:ext cx="104364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A</a:t>
            </a:r>
            <a:r>
              <a:rPr sz="2400" spc="-20" baseline="3678" dirty="0" smtClean="0">
                <a:latin typeface="Courier New"/>
                <a:cs typeface="Courier New"/>
              </a:rPr>
              <a:t>TL</a:t>
            </a:r>
            <a:r>
              <a:rPr sz="2400" spc="4" baseline="3678" dirty="0" smtClean="0">
                <a:latin typeface="Courier New"/>
                <a:cs typeface="Courier New"/>
              </a:rPr>
              <a:t>A</a:t>
            </a:r>
            <a:r>
              <a:rPr sz="2400" spc="-20" baseline="3678" dirty="0" smtClean="0">
                <a:latin typeface="Courier New"/>
                <a:cs typeface="Courier New"/>
              </a:rPr>
              <a:t>NT</a:t>
            </a:r>
            <a:r>
              <a:rPr sz="2400" spc="4" baseline="3678" dirty="0" smtClean="0">
                <a:latin typeface="Courier New"/>
                <a:cs typeface="Courier New"/>
              </a:rPr>
              <a:t>I</a:t>
            </a:r>
            <a:r>
              <a:rPr sz="2400" spc="0" baseline="3678" dirty="0" smtClean="0"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11"/>
          <p:cNvSpPr txBox="1"/>
          <p:nvPr/>
        </p:nvSpPr>
        <p:spPr>
          <a:xfrm>
            <a:off x="773684" y="2461923"/>
            <a:ext cx="1468753" cy="427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y</a:t>
            </a:r>
            <a:r>
              <a:rPr sz="1400" spc="133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ina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  <a:p>
            <a:pPr marL="12700" marR="27430">
              <a:lnSpc>
                <a:spcPct val="95825"/>
              </a:lnSpc>
              <a:spcBef>
                <a:spcPts val="36"/>
              </a:spcBef>
            </a:pPr>
            <a:r>
              <a:rPr sz="1400" spc="-9" dirty="0" smtClean="0">
                <a:latin typeface="Arial"/>
                <a:cs typeface="Arial"/>
              </a:rPr>
              <a:t>blo</a:t>
            </a:r>
            <a:r>
              <a:rPr sz="1400" spc="0" dirty="0" smtClean="0">
                <a:latin typeface="Arial"/>
                <a:cs typeface="Arial"/>
              </a:rPr>
              <a:t>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10"/>
          <p:cNvSpPr txBox="1"/>
          <p:nvPr/>
        </p:nvSpPr>
        <p:spPr>
          <a:xfrm>
            <a:off x="2584196" y="2616029"/>
            <a:ext cx="538040" cy="1713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828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21828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21828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1828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1828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20" dirty="0" smtClean="0">
                <a:latin typeface="Courier New"/>
                <a:cs typeface="Courier New"/>
              </a:rPr>
              <a:t>.</a:t>
            </a:r>
            <a:r>
              <a:rPr sz="1600" spc="0" dirty="0" smtClean="0">
                <a:latin typeface="Courier New"/>
                <a:cs typeface="Courier New"/>
              </a:rPr>
              <a:t>.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d</a:t>
            </a:r>
            <a:r>
              <a:rPr sz="1600" spc="-19" dirty="0" smtClean="0">
                <a:latin typeface="Courier New"/>
                <a:cs typeface="Courier New"/>
              </a:rPr>
              <a:t>oes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9"/>
          <p:cNvSpPr txBox="1"/>
          <p:nvPr/>
        </p:nvSpPr>
        <p:spPr>
          <a:xfrm>
            <a:off x="3078075" y="2616029"/>
            <a:ext cx="2639004" cy="973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528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0" baseline="3678" dirty="0" smtClean="0">
                <a:latin typeface="Courier New"/>
                <a:cs typeface="Courier New"/>
              </a:rPr>
              <a:t>a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one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f</a:t>
            </a:r>
            <a:r>
              <a:rPr sz="1600" b="1" spc="19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sea:</a:t>
            </a:r>
            <a:endParaRPr sz="1600">
              <a:latin typeface="Courier New"/>
              <a:cs typeface="Courier New"/>
            </a:endParaRPr>
          </a:p>
          <a:p>
            <a:pPr marL="503553">
              <a:lnSpc>
                <a:spcPct val="94401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pr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7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-19" dirty="0" smtClean="0">
                <a:latin typeface="Courier New"/>
                <a:cs typeface="Courier New"/>
              </a:rPr>
              <a:t>.u</a:t>
            </a:r>
            <a:r>
              <a:rPr sz="1600" b="1" spc="4" dirty="0" smtClean="0">
                <a:latin typeface="Courier New"/>
                <a:cs typeface="Courier New"/>
              </a:rPr>
              <a:t>p</a:t>
            </a:r>
            <a:r>
              <a:rPr sz="1600" b="1" spc="-19" dirty="0" smtClean="0">
                <a:latin typeface="Courier New"/>
                <a:cs typeface="Courier New"/>
              </a:rPr>
              <a:t>pe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12700" marR="34528">
              <a:lnSpc>
                <a:spcPct val="94401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el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-19" dirty="0" smtClean="0">
                <a:latin typeface="Courier New"/>
                <a:cs typeface="Courier New"/>
              </a:rPr>
              <a:t>e: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581660" y="3531771"/>
            <a:ext cx="1801281" cy="222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5"/>
              </a:lnSpc>
              <a:spcBef>
                <a:spcPts val="84"/>
              </a:spcBef>
            </a:pPr>
            <a:r>
              <a:rPr sz="2100" spc="-9" baseline="4141" dirty="0" smtClean="0">
                <a:latin typeface="Arial"/>
                <a:cs typeface="Arial"/>
              </a:rPr>
              <a:t>Condi</a:t>
            </a:r>
            <a:r>
              <a:rPr sz="2100" spc="4" baseline="4141" dirty="0" smtClean="0">
                <a:latin typeface="Arial"/>
                <a:cs typeface="Arial"/>
              </a:rPr>
              <a:t>t</a:t>
            </a:r>
            <a:r>
              <a:rPr sz="2100" spc="-9" baseline="4141" dirty="0" smtClean="0">
                <a:latin typeface="Arial"/>
                <a:cs typeface="Arial"/>
              </a:rPr>
              <a:t>io</a:t>
            </a:r>
            <a:r>
              <a:rPr sz="2100" spc="0" baseline="4141" dirty="0" smtClean="0">
                <a:latin typeface="Arial"/>
                <a:cs typeface="Arial"/>
              </a:rPr>
              <a:t>n</a:t>
            </a:r>
            <a:r>
              <a:rPr sz="2100" spc="178" baseline="4141" dirty="0" smtClean="0">
                <a:latin typeface="Arial"/>
                <a:cs typeface="Arial"/>
              </a:rPr>
              <a:t> </a:t>
            </a:r>
            <a:r>
              <a:rPr sz="2100" spc="-9" baseline="4141" dirty="0" smtClean="0">
                <a:latin typeface="Arial"/>
                <a:cs typeface="Arial"/>
              </a:rPr>
              <a:t>wa</a:t>
            </a:r>
            <a:r>
              <a:rPr sz="2100" spc="0" baseline="4141" dirty="0" smtClean="0">
                <a:latin typeface="Arial"/>
                <a:cs typeface="Arial"/>
              </a:rPr>
              <a:t>s</a:t>
            </a:r>
            <a:r>
              <a:rPr sz="2100" spc="74" baseline="4141" dirty="0" smtClean="0">
                <a:latin typeface="Arial"/>
                <a:cs typeface="Arial"/>
              </a:rPr>
              <a:t> </a:t>
            </a:r>
            <a:r>
              <a:rPr sz="2100" spc="0" baseline="4203" dirty="0" smtClean="0">
                <a:latin typeface="Courier New"/>
                <a:cs typeface="Courier New"/>
              </a:rPr>
              <a:t>False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object 7"/>
          <p:cNvSpPr txBox="1"/>
          <p:nvPr/>
        </p:nvSpPr>
        <p:spPr>
          <a:xfrm>
            <a:off x="3568929" y="3603374"/>
            <a:ext cx="1406937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4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'd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es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6"/>
          <p:cNvSpPr txBox="1"/>
          <p:nvPr/>
        </p:nvSpPr>
        <p:spPr>
          <a:xfrm>
            <a:off x="5044351" y="3603374"/>
            <a:ext cx="42226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not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5"/>
          <p:cNvSpPr txBox="1"/>
          <p:nvPr/>
        </p:nvSpPr>
        <p:spPr>
          <a:xfrm>
            <a:off x="5535102" y="3603374"/>
            <a:ext cx="79668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20" baseline="3678" dirty="0" smtClean="0">
                <a:latin typeface="Courier New"/>
                <a:cs typeface="Courier New"/>
              </a:rPr>
              <a:t>e</a:t>
            </a:r>
            <a:r>
              <a:rPr sz="2400" b="1" spc="4" baseline="3678" dirty="0" smtClean="0">
                <a:latin typeface="Courier New"/>
                <a:cs typeface="Courier New"/>
              </a:rPr>
              <a:t>x</a:t>
            </a:r>
            <a:r>
              <a:rPr sz="2400" b="1" spc="-20" baseline="3678" dirty="0" smtClean="0">
                <a:latin typeface="Courier New"/>
                <a:cs typeface="Courier New"/>
              </a:rPr>
              <a:t>is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0" baseline="3678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3200043" y="4097047"/>
            <a:ext cx="11600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n</a:t>
            </a:r>
            <a:r>
              <a:rPr sz="2400" spc="4" baseline="3678" dirty="0" smtClean="0">
                <a:latin typeface="Courier New"/>
                <a:cs typeface="Courier New"/>
              </a:rPr>
              <a:t>o</a:t>
            </a:r>
            <a:r>
              <a:rPr sz="2400" spc="0" baseline="3678" dirty="0" smtClean="0">
                <a:latin typeface="Courier New"/>
                <a:cs typeface="Courier New"/>
              </a:rPr>
              <a:t>t</a:t>
            </a:r>
            <a:r>
              <a:rPr sz="2400" spc="8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e</a:t>
            </a:r>
            <a:r>
              <a:rPr sz="2400" spc="4" baseline="3678" dirty="0" smtClean="0">
                <a:latin typeface="Courier New"/>
                <a:cs typeface="Courier New"/>
              </a:rPr>
              <a:t>x</a:t>
            </a:r>
            <a:r>
              <a:rPr sz="2400" spc="-19" baseline="3678" dirty="0" smtClean="0">
                <a:latin typeface="Courier New"/>
                <a:cs typeface="Courier New"/>
              </a:rPr>
              <a:t>ist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1"/>
          <p:cNvSpPr/>
          <p:nvPr/>
        </p:nvSpPr>
        <p:spPr>
          <a:xfrm>
            <a:off x="1850136" y="1242060"/>
            <a:ext cx="4541520" cy="3325367"/>
          </a:xfrm>
          <a:custGeom>
            <a:avLst/>
            <a:gdLst/>
            <a:ahLst/>
            <a:cxnLst/>
            <a:rect l="l" t="t" r="r" b="b"/>
            <a:pathLst>
              <a:path w="4541520" h="3325367">
                <a:moveTo>
                  <a:pt x="0" y="0"/>
                </a:moveTo>
                <a:lnTo>
                  <a:pt x="4532376" y="0"/>
                </a:lnTo>
                <a:lnTo>
                  <a:pt x="4535424" y="6095"/>
                </a:lnTo>
                <a:lnTo>
                  <a:pt x="4535424" y="3319272"/>
                </a:lnTo>
                <a:lnTo>
                  <a:pt x="4541520" y="3325367"/>
                </a:lnTo>
                <a:lnTo>
                  <a:pt x="45415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2"/>
          <p:cNvSpPr/>
          <p:nvPr/>
        </p:nvSpPr>
        <p:spPr>
          <a:xfrm>
            <a:off x="1840992" y="12420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3"/>
          <p:cNvSpPr/>
          <p:nvPr/>
        </p:nvSpPr>
        <p:spPr>
          <a:xfrm>
            <a:off x="1840992" y="1239012"/>
            <a:ext cx="4550664" cy="3334512"/>
          </a:xfrm>
          <a:custGeom>
            <a:avLst/>
            <a:gdLst/>
            <a:ahLst/>
            <a:cxnLst/>
            <a:rect l="l" t="t" r="r" b="b"/>
            <a:pathLst>
              <a:path w="4550663" h="3334512">
                <a:moveTo>
                  <a:pt x="6096" y="3334512"/>
                </a:moveTo>
                <a:lnTo>
                  <a:pt x="4547616" y="3334512"/>
                </a:lnTo>
                <a:lnTo>
                  <a:pt x="4550664" y="3331464"/>
                </a:lnTo>
                <a:lnTo>
                  <a:pt x="4550664" y="3328416"/>
                </a:lnTo>
                <a:lnTo>
                  <a:pt x="4544568" y="3322320"/>
                </a:lnTo>
                <a:lnTo>
                  <a:pt x="4544568" y="9143"/>
                </a:lnTo>
                <a:lnTo>
                  <a:pt x="4541520" y="3047"/>
                </a:lnTo>
                <a:lnTo>
                  <a:pt x="9144" y="3048"/>
                </a:lnTo>
                <a:lnTo>
                  <a:pt x="4550664" y="3047"/>
                </a:lnTo>
                <a:lnTo>
                  <a:pt x="4550664" y="0"/>
                </a:lnTo>
                <a:lnTo>
                  <a:pt x="0" y="0"/>
                </a:lnTo>
                <a:lnTo>
                  <a:pt x="0" y="3328416"/>
                </a:lnTo>
                <a:lnTo>
                  <a:pt x="6096" y="9144"/>
                </a:lnTo>
                <a:lnTo>
                  <a:pt x="4541519" y="9143"/>
                </a:lnTo>
                <a:lnTo>
                  <a:pt x="4541520" y="3328416"/>
                </a:lnTo>
                <a:lnTo>
                  <a:pt x="0" y="3331464"/>
                </a:lnTo>
                <a:lnTo>
                  <a:pt x="3048" y="3334512"/>
                </a:lnTo>
                <a:lnTo>
                  <a:pt x="6096" y="3334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4"/>
          <p:cNvSpPr/>
          <p:nvPr/>
        </p:nvSpPr>
        <p:spPr>
          <a:xfrm>
            <a:off x="1840992" y="1248156"/>
            <a:ext cx="4541520" cy="3319271"/>
          </a:xfrm>
          <a:custGeom>
            <a:avLst/>
            <a:gdLst/>
            <a:ahLst/>
            <a:cxnLst/>
            <a:rect l="l" t="t" r="r" b="b"/>
            <a:pathLst>
              <a:path w="4541520" h="3319271">
                <a:moveTo>
                  <a:pt x="4541520" y="3319271"/>
                </a:moveTo>
                <a:lnTo>
                  <a:pt x="4541520" y="3313176"/>
                </a:lnTo>
                <a:lnTo>
                  <a:pt x="9144" y="3313176"/>
                </a:lnTo>
                <a:lnTo>
                  <a:pt x="9143" y="0"/>
                </a:lnTo>
                <a:lnTo>
                  <a:pt x="6095" y="0"/>
                </a:lnTo>
                <a:lnTo>
                  <a:pt x="0" y="3319271"/>
                </a:lnTo>
                <a:lnTo>
                  <a:pt x="6095" y="3313176"/>
                </a:lnTo>
                <a:lnTo>
                  <a:pt x="9143" y="3319271"/>
                </a:lnTo>
                <a:lnTo>
                  <a:pt x="4541520" y="3319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0"/>
          <p:cNvSpPr txBox="1"/>
          <p:nvPr/>
        </p:nvSpPr>
        <p:spPr>
          <a:xfrm>
            <a:off x="151891" y="46964"/>
            <a:ext cx="4263807" cy="320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5"/>
              </a:lnSpc>
              <a:spcBef>
                <a:spcPts val="124"/>
              </a:spcBef>
            </a:pPr>
            <a:r>
              <a:rPr sz="3225" b="1" spc="-25" baseline="404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225" b="1" spc="0" baseline="4044" dirty="0" smtClean="0">
                <a:solidFill>
                  <a:srgbClr val="00007F"/>
                </a:solidFill>
                <a:latin typeface="Arial"/>
                <a:cs typeface="Arial"/>
              </a:rPr>
              <a:t>esting</a:t>
            </a:r>
            <a:r>
              <a:rPr sz="3225" b="1" spc="29" baseline="404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225" b="1" spc="-50" baseline="404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3225" b="1" spc="0" baseline="4044" dirty="0" smtClean="0">
                <a:solidFill>
                  <a:srgbClr val="00007F"/>
                </a:solidFill>
                <a:latin typeface="Arial"/>
                <a:cs typeface="Arial"/>
              </a:rPr>
              <a:t>lternatives</a:t>
            </a:r>
            <a:r>
              <a:rPr sz="3225" b="1" spc="50" baseline="404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225" b="1" spc="0" baseline="4044" dirty="0" smtClean="0">
                <a:solidFill>
                  <a:srgbClr val="00007F"/>
                </a:solidFill>
                <a:latin typeface="Arial"/>
                <a:cs typeface="Arial"/>
              </a:rPr>
              <a:t>Using </a:t>
            </a:r>
            <a:r>
              <a:rPr sz="3225" b="1" spc="0" baseline="4105" dirty="0" smtClean="0">
                <a:solidFill>
                  <a:srgbClr val="00007F"/>
                </a:solidFill>
                <a:latin typeface="Courier New"/>
                <a:cs typeface="Courier New"/>
              </a:rPr>
              <a:t>elif</a:t>
            </a:r>
            <a:endParaRPr sz="2150">
              <a:latin typeface="Courier New"/>
              <a:cs typeface="Courier New"/>
            </a:endParaRPr>
          </a:p>
        </p:txBody>
      </p:sp>
      <p:sp>
        <p:nvSpPr>
          <p:cNvPr id="7" name="object 19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8" name="object 18"/>
          <p:cNvSpPr txBox="1"/>
          <p:nvPr/>
        </p:nvSpPr>
        <p:spPr>
          <a:xfrm>
            <a:off x="581660" y="588981"/>
            <a:ext cx="4606547" cy="2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2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1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400" b="1" spc="25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test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-12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400" b="1" spc="26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ine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400" b="1" spc="80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usin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2400" b="1" spc="40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elif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17"/>
          <p:cNvSpPr txBox="1"/>
          <p:nvPr/>
        </p:nvSpPr>
        <p:spPr>
          <a:xfrm>
            <a:off x="1913636" y="1302600"/>
            <a:ext cx="427674" cy="29478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20" dirty="0" smtClean="0">
                <a:latin typeface="Courier New"/>
                <a:cs typeface="Courier New"/>
              </a:rPr>
              <a:t>.</a:t>
            </a:r>
            <a:r>
              <a:rPr sz="1600" spc="0" dirty="0" smtClean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6"/>
          <p:cNvSpPr txBox="1"/>
          <p:nvPr/>
        </p:nvSpPr>
        <p:spPr>
          <a:xfrm>
            <a:off x="2407515" y="1302600"/>
            <a:ext cx="2995253" cy="1960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828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0" baseline="3678" dirty="0" smtClean="0">
                <a:latin typeface="Courier New"/>
                <a:cs typeface="Courier New"/>
              </a:rPr>
              <a:t>a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20" baseline="3678" dirty="0" smtClean="0">
                <a:latin typeface="Courier New"/>
                <a:cs typeface="Courier New"/>
              </a:rPr>
              <a:t>ba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20" baseline="3678" dirty="0" smtClean="0">
                <a:latin typeface="Courier New"/>
                <a:cs typeface="Courier New"/>
              </a:rPr>
              <a:t>ti</a:t>
            </a: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0" baseline="3678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12700" marR="21828">
              <a:lnSpc>
                <a:spcPct val="94401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f</a:t>
            </a:r>
            <a:r>
              <a:rPr sz="1600" b="1" spc="19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=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19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No</a:t>
            </a:r>
            <a:r>
              <a:rPr sz="1600" b="1" spc="4" dirty="0" smtClean="0">
                <a:latin typeface="Courier New"/>
                <a:cs typeface="Courier New"/>
              </a:rPr>
              <a:t>n</a:t>
            </a:r>
            <a:r>
              <a:rPr sz="1600" b="1" spc="-19" dirty="0" smtClean="0">
                <a:latin typeface="Courier New"/>
                <a:cs typeface="Courier New"/>
              </a:rPr>
              <a:t>e:</a:t>
            </a:r>
            <a:endParaRPr sz="1600">
              <a:latin typeface="Courier New"/>
              <a:cs typeface="Courier New"/>
            </a:endParaRPr>
          </a:p>
          <a:p>
            <a:pPr marL="12700" indent="490853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pr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7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's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18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s 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mp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y'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el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f</a:t>
            </a:r>
            <a:r>
              <a:rPr sz="1600" b="1" spc="1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8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=</a:t>
            </a:r>
            <a:r>
              <a:rPr sz="1600" b="1" spc="0" dirty="0" smtClean="0">
                <a:latin typeface="Courier New"/>
                <a:cs typeface="Courier New"/>
              </a:rPr>
              <a:t>= 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-20" dirty="0" smtClean="0">
                <a:latin typeface="Courier New"/>
                <a:cs typeface="Courier New"/>
              </a:rPr>
              <a:t>at</a:t>
            </a:r>
            <a:r>
              <a:rPr sz="1600" b="1" spc="4" dirty="0" smtClean="0">
                <a:latin typeface="Courier New"/>
                <a:cs typeface="Courier New"/>
              </a:rPr>
              <a:t>l</a:t>
            </a:r>
            <a:r>
              <a:rPr sz="1600" b="1" spc="-20" dirty="0" smtClean="0">
                <a:latin typeface="Courier New"/>
                <a:cs typeface="Courier New"/>
              </a:rPr>
              <a:t>an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20" dirty="0" smtClean="0">
                <a:latin typeface="Courier New"/>
                <a:cs typeface="Courier New"/>
              </a:rPr>
              <a:t>ic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0" dirty="0" smtClean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2700" marR="186" indent="490853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pr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7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0" dirty="0" smtClean="0">
                <a:latin typeface="Courier New"/>
                <a:cs typeface="Courier New"/>
              </a:rPr>
              <a:t>,</a:t>
            </a:r>
            <a:r>
              <a:rPr sz="1600" b="1" spc="18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-19" dirty="0" smtClean="0">
                <a:latin typeface="Courier New"/>
                <a:cs typeface="Courier New"/>
              </a:rPr>
              <a:t>oc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a</a:t>
            </a:r>
            <a:r>
              <a:rPr sz="1600" b="1" spc="0" dirty="0" smtClean="0">
                <a:latin typeface="Courier New"/>
                <a:cs typeface="Courier New"/>
              </a:rPr>
              <a:t>n</a:t>
            </a:r>
            <a:r>
              <a:rPr sz="1600" b="1" spc="57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is </a:t>
            </a:r>
            <a:endParaRPr sz="1600">
              <a:latin typeface="Courier New"/>
              <a:cs typeface="Courier New"/>
            </a:endParaRPr>
          </a:p>
          <a:p>
            <a:pPr marL="12700" marR="186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el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f</a:t>
            </a:r>
            <a:r>
              <a:rPr sz="1600" b="1" spc="1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8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=</a:t>
            </a:r>
            <a:r>
              <a:rPr sz="1600" b="1" spc="0" dirty="0" smtClean="0">
                <a:latin typeface="Courier New"/>
                <a:cs typeface="Courier New"/>
              </a:rPr>
              <a:t>= 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-19" dirty="0" smtClean="0">
                <a:latin typeface="Courier New"/>
                <a:cs typeface="Courier New"/>
              </a:rPr>
              <a:t>pa</a:t>
            </a:r>
            <a:r>
              <a:rPr sz="1600" b="1" spc="4" dirty="0" smtClean="0">
                <a:latin typeface="Courier New"/>
                <a:cs typeface="Courier New"/>
              </a:rPr>
              <a:t>c</a:t>
            </a:r>
            <a:r>
              <a:rPr sz="1600" b="1" spc="-19" dirty="0" smtClean="0">
                <a:latin typeface="Courier New"/>
                <a:cs typeface="Courier New"/>
              </a:rPr>
              <a:t>if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c':</a:t>
            </a:r>
            <a:endParaRPr sz="1600">
              <a:latin typeface="Courier New"/>
              <a:cs typeface="Courier New"/>
            </a:endParaRPr>
          </a:p>
          <a:p>
            <a:pPr marL="12700" marR="476" indent="490563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pr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7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se</a:t>
            </a:r>
            <a:r>
              <a:rPr sz="1600" b="1" spc="4" dirty="0" smtClean="0">
                <a:latin typeface="Courier New"/>
                <a:cs typeface="Courier New"/>
              </a:rPr>
              <a:t>a</a:t>
            </a:r>
            <a:r>
              <a:rPr sz="1600" b="1" spc="0" dirty="0" smtClean="0">
                <a:latin typeface="Courier New"/>
                <a:cs typeface="Courier New"/>
              </a:rPr>
              <a:t>,</a:t>
            </a:r>
            <a:r>
              <a:rPr sz="1600" b="1" spc="18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-19" dirty="0" smtClean="0">
                <a:latin typeface="Courier New"/>
                <a:cs typeface="Courier New"/>
              </a:rPr>
              <a:t>oc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a</a:t>
            </a:r>
            <a:r>
              <a:rPr sz="1600" b="1" spc="0" dirty="0" smtClean="0">
                <a:latin typeface="Courier New"/>
                <a:cs typeface="Courier New"/>
              </a:rPr>
              <a:t>n</a:t>
            </a:r>
            <a:r>
              <a:rPr sz="1600" b="1" spc="57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is </a:t>
            </a:r>
            <a:endParaRPr sz="1600">
              <a:latin typeface="Courier New"/>
              <a:cs typeface="Courier New"/>
            </a:endParaRPr>
          </a:p>
          <a:p>
            <a:pPr marL="12700" marR="476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el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0" dirty="0" smtClean="0">
                <a:latin typeface="Courier New"/>
                <a:cs typeface="Courier New"/>
              </a:rPr>
              <a:t>f</a:t>
            </a:r>
            <a:r>
              <a:rPr sz="1600" b="1" spc="1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a</a:t>
            </a:r>
            <a:r>
              <a:rPr sz="1600" b="1" spc="8" dirty="0" smtClean="0">
                <a:latin typeface="Courier New"/>
                <a:cs typeface="Courier New"/>
              </a:rPr>
              <a:t> </a:t>
            </a:r>
            <a:r>
              <a:rPr sz="1600" b="1" spc="4" dirty="0" smtClean="0">
                <a:latin typeface="Courier New"/>
                <a:cs typeface="Courier New"/>
              </a:rPr>
              <a:t>=</a:t>
            </a:r>
            <a:r>
              <a:rPr sz="1600" b="1" spc="0" dirty="0" smtClean="0">
                <a:latin typeface="Courier New"/>
                <a:cs typeface="Courier New"/>
              </a:rPr>
              <a:t>= 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-19" dirty="0" smtClean="0">
                <a:latin typeface="Courier New"/>
                <a:cs typeface="Courier New"/>
              </a:rPr>
              <a:t>re</a:t>
            </a:r>
            <a:r>
              <a:rPr sz="1600" b="1" spc="4" dirty="0" smtClean="0">
                <a:latin typeface="Courier New"/>
                <a:cs typeface="Courier New"/>
              </a:rPr>
              <a:t>d</a:t>
            </a:r>
            <a:r>
              <a:rPr sz="1600" b="1" spc="-19" dirty="0" smtClean="0">
                <a:latin typeface="Courier New"/>
                <a:cs typeface="Courier New"/>
              </a:rPr>
              <a:t>':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5"/>
          <p:cNvSpPr txBox="1"/>
          <p:nvPr/>
        </p:nvSpPr>
        <p:spPr>
          <a:xfrm>
            <a:off x="5480327" y="2289945"/>
            <a:ext cx="7911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gr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en'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5480037" y="2783617"/>
            <a:ext cx="66922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bl</a:t>
            </a:r>
            <a:r>
              <a:rPr sz="2400" b="1" spc="4" baseline="3678" dirty="0" smtClean="0">
                <a:latin typeface="Courier New"/>
                <a:cs typeface="Courier New"/>
              </a:rPr>
              <a:t>u</a:t>
            </a:r>
            <a:r>
              <a:rPr sz="2400" b="1" spc="-19" baseline="3678" dirty="0" smtClean="0">
                <a:latin typeface="Courier New"/>
                <a:cs typeface="Courier New"/>
              </a:rPr>
              <a:t>e'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7515" y="3277290"/>
            <a:ext cx="1160080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3553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pr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nt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el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-19" dirty="0" smtClean="0">
                <a:latin typeface="Courier New"/>
                <a:cs typeface="Courier New"/>
              </a:rPr>
              <a:t>e:</a:t>
            </a:r>
            <a:endParaRPr sz="1600">
              <a:latin typeface="Courier New"/>
              <a:cs typeface="Courier New"/>
            </a:endParaRPr>
          </a:p>
          <a:p>
            <a:pPr marL="503553">
              <a:lnSpc>
                <a:spcPct val="94401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pr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3636143" y="3277290"/>
            <a:ext cx="11600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18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sea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4864728" y="3277290"/>
            <a:ext cx="30033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5233615" y="3277290"/>
            <a:ext cx="54730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r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d'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9"/>
          <p:cNvSpPr txBox="1"/>
          <p:nvPr/>
        </p:nvSpPr>
        <p:spPr>
          <a:xfrm>
            <a:off x="3636143" y="3770963"/>
            <a:ext cx="11600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18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sea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8"/>
          <p:cNvSpPr txBox="1"/>
          <p:nvPr/>
        </p:nvSpPr>
        <p:spPr>
          <a:xfrm>
            <a:off x="4864728" y="3770963"/>
            <a:ext cx="30033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5233615" y="3770963"/>
            <a:ext cx="103811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u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kn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wn'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6"/>
          <p:cNvSpPr txBox="1"/>
          <p:nvPr/>
        </p:nvSpPr>
        <p:spPr>
          <a:xfrm>
            <a:off x="1913636" y="4264635"/>
            <a:ext cx="79426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b</a:t>
            </a:r>
            <a:r>
              <a:rPr sz="2400" spc="-19" baseline="3678" dirty="0" smtClean="0">
                <a:latin typeface="Courier New"/>
                <a:cs typeface="Courier New"/>
              </a:rPr>
              <a:t>al</a:t>
            </a: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ic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5"/>
          <p:cNvSpPr txBox="1"/>
          <p:nvPr/>
        </p:nvSpPr>
        <p:spPr>
          <a:xfrm>
            <a:off x="2776381" y="4264635"/>
            <a:ext cx="79108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se</a:t>
            </a:r>
            <a:r>
              <a:rPr sz="2400" spc="0" baseline="3678" dirty="0" smtClean="0">
                <a:latin typeface="Courier New"/>
                <a:cs typeface="Courier New"/>
              </a:rPr>
              <a:t>a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4"/>
          <p:cNvSpPr txBox="1"/>
          <p:nvPr/>
        </p:nvSpPr>
        <p:spPr>
          <a:xfrm>
            <a:off x="3635956" y="4264635"/>
            <a:ext cx="91861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un</a:t>
            </a:r>
            <a:r>
              <a:rPr sz="2400" spc="4" baseline="3678" dirty="0" smtClean="0">
                <a:latin typeface="Courier New"/>
                <a:cs typeface="Courier New"/>
              </a:rPr>
              <a:t>k</a:t>
            </a:r>
            <a:r>
              <a:rPr sz="2400" spc="-19" baseline="3678" dirty="0" smtClean="0">
                <a:latin typeface="Courier New"/>
                <a:cs typeface="Courier New"/>
              </a:rPr>
              <a:t>no</a:t>
            </a:r>
            <a:r>
              <a:rPr sz="2400" spc="4" baseline="3678" dirty="0" smtClean="0">
                <a:latin typeface="Courier New"/>
                <a:cs typeface="Courier New"/>
              </a:rPr>
              <a:t>w</a:t>
            </a:r>
            <a:r>
              <a:rPr sz="2400" spc="0" baseline="3678" dirty="0" smtClean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8"/>
          <p:cNvSpPr/>
          <p:nvPr/>
        </p:nvSpPr>
        <p:spPr>
          <a:xfrm>
            <a:off x="2282952" y="2055876"/>
            <a:ext cx="4175760" cy="1591056"/>
          </a:xfrm>
          <a:custGeom>
            <a:avLst/>
            <a:gdLst/>
            <a:ahLst/>
            <a:cxnLst/>
            <a:rect l="l" t="t" r="r" b="b"/>
            <a:pathLst>
              <a:path w="4175760" h="1591056">
                <a:moveTo>
                  <a:pt x="3047" y="0"/>
                </a:moveTo>
                <a:lnTo>
                  <a:pt x="0" y="0"/>
                </a:lnTo>
                <a:lnTo>
                  <a:pt x="0" y="1584960"/>
                </a:lnTo>
                <a:lnTo>
                  <a:pt x="3048" y="12192"/>
                </a:lnTo>
                <a:lnTo>
                  <a:pt x="4166615" y="12191"/>
                </a:lnTo>
                <a:lnTo>
                  <a:pt x="4166616" y="1584960"/>
                </a:lnTo>
                <a:lnTo>
                  <a:pt x="0" y="1588008"/>
                </a:lnTo>
                <a:lnTo>
                  <a:pt x="0" y="1591056"/>
                </a:lnTo>
                <a:lnTo>
                  <a:pt x="4175760" y="1591056"/>
                </a:lnTo>
                <a:lnTo>
                  <a:pt x="4175760" y="1584960"/>
                </a:lnTo>
                <a:lnTo>
                  <a:pt x="4172712" y="1578864"/>
                </a:lnTo>
                <a:lnTo>
                  <a:pt x="4172712" y="12191"/>
                </a:lnTo>
                <a:lnTo>
                  <a:pt x="4166616" y="6095"/>
                </a:lnTo>
                <a:lnTo>
                  <a:pt x="9144" y="6096"/>
                </a:lnTo>
                <a:lnTo>
                  <a:pt x="4175760" y="6095"/>
                </a:lnTo>
                <a:lnTo>
                  <a:pt x="4175760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19"/>
          <p:cNvSpPr/>
          <p:nvPr/>
        </p:nvSpPr>
        <p:spPr>
          <a:xfrm>
            <a:off x="2282952" y="20619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0"/>
          <p:cNvSpPr/>
          <p:nvPr/>
        </p:nvSpPr>
        <p:spPr>
          <a:xfrm>
            <a:off x="2282952" y="2068067"/>
            <a:ext cx="4166616" cy="1572768"/>
          </a:xfrm>
          <a:custGeom>
            <a:avLst/>
            <a:gdLst/>
            <a:ahLst/>
            <a:cxnLst/>
            <a:rect l="l" t="t" r="r" b="b"/>
            <a:pathLst>
              <a:path w="4166616" h="1572768">
                <a:moveTo>
                  <a:pt x="4166616" y="1572768"/>
                </a:moveTo>
                <a:lnTo>
                  <a:pt x="4166615" y="1566671"/>
                </a:lnTo>
                <a:lnTo>
                  <a:pt x="9144" y="1566672"/>
                </a:lnTo>
                <a:lnTo>
                  <a:pt x="9144" y="0"/>
                </a:lnTo>
                <a:lnTo>
                  <a:pt x="3048" y="0"/>
                </a:lnTo>
                <a:lnTo>
                  <a:pt x="0" y="1572768"/>
                </a:lnTo>
                <a:lnTo>
                  <a:pt x="3048" y="1566672"/>
                </a:lnTo>
                <a:lnTo>
                  <a:pt x="9144" y="1572768"/>
                </a:lnTo>
                <a:lnTo>
                  <a:pt x="4166616" y="1572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1"/>
          <p:cNvSpPr/>
          <p:nvPr/>
        </p:nvSpPr>
        <p:spPr>
          <a:xfrm>
            <a:off x="2292096" y="2061972"/>
            <a:ext cx="4166616" cy="1578864"/>
          </a:xfrm>
          <a:custGeom>
            <a:avLst/>
            <a:gdLst/>
            <a:ahLst/>
            <a:cxnLst/>
            <a:rect l="l" t="t" r="r" b="b"/>
            <a:pathLst>
              <a:path w="4166616" h="1578864">
                <a:moveTo>
                  <a:pt x="0" y="0"/>
                </a:moveTo>
                <a:lnTo>
                  <a:pt x="4157472" y="0"/>
                </a:lnTo>
                <a:lnTo>
                  <a:pt x="4163568" y="6095"/>
                </a:lnTo>
                <a:lnTo>
                  <a:pt x="4163568" y="1572767"/>
                </a:lnTo>
                <a:lnTo>
                  <a:pt x="4166616" y="1578863"/>
                </a:lnTo>
                <a:lnTo>
                  <a:pt x="41666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2"/>
          <p:cNvSpPr/>
          <p:nvPr/>
        </p:nvSpPr>
        <p:spPr>
          <a:xfrm>
            <a:off x="600456" y="2430780"/>
            <a:ext cx="2535936" cy="829056"/>
          </a:xfrm>
          <a:custGeom>
            <a:avLst/>
            <a:gdLst/>
            <a:ahLst/>
            <a:cxnLst/>
            <a:rect l="l" t="t" r="r" b="b"/>
            <a:pathLst>
              <a:path w="2535936" h="829056">
                <a:moveTo>
                  <a:pt x="2535936" y="128016"/>
                </a:moveTo>
                <a:lnTo>
                  <a:pt x="1350264" y="140208"/>
                </a:lnTo>
                <a:lnTo>
                  <a:pt x="1350113" y="133665"/>
                </a:lnTo>
                <a:lnTo>
                  <a:pt x="1348702" y="119194"/>
                </a:lnTo>
                <a:lnTo>
                  <a:pt x="1336210" y="78690"/>
                </a:lnTo>
                <a:lnTo>
                  <a:pt x="1312895" y="44321"/>
                </a:lnTo>
                <a:lnTo>
                  <a:pt x="1280769" y="18368"/>
                </a:lnTo>
                <a:lnTo>
                  <a:pt x="1241841" y="3107"/>
                </a:lnTo>
                <a:lnTo>
                  <a:pt x="1213104" y="0"/>
                </a:lnTo>
                <a:lnTo>
                  <a:pt x="140208" y="0"/>
                </a:lnTo>
                <a:lnTo>
                  <a:pt x="89909" y="9640"/>
                </a:lnTo>
                <a:lnTo>
                  <a:pt x="53882" y="30511"/>
                </a:lnTo>
                <a:lnTo>
                  <a:pt x="25418" y="60700"/>
                </a:lnTo>
                <a:lnTo>
                  <a:pt x="6722" y="98000"/>
                </a:lnTo>
                <a:lnTo>
                  <a:pt x="0" y="140208"/>
                </a:lnTo>
                <a:lnTo>
                  <a:pt x="0" y="691896"/>
                </a:lnTo>
                <a:lnTo>
                  <a:pt x="8975" y="740094"/>
                </a:lnTo>
                <a:lnTo>
                  <a:pt x="29667" y="775999"/>
                </a:lnTo>
                <a:lnTo>
                  <a:pt x="59956" y="804134"/>
                </a:lnTo>
                <a:lnTo>
                  <a:pt x="97562" y="822490"/>
                </a:lnTo>
                <a:lnTo>
                  <a:pt x="140208" y="829056"/>
                </a:lnTo>
                <a:lnTo>
                  <a:pt x="1217182" y="828997"/>
                </a:lnTo>
                <a:lnTo>
                  <a:pt x="1259548" y="821105"/>
                </a:lnTo>
                <a:lnTo>
                  <a:pt x="1296118" y="801370"/>
                </a:lnTo>
                <a:lnTo>
                  <a:pt x="1324813" y="771871"/>
                </a:lnTo>
                <a:lnTo>
                  <a:pt x="1343554" y="734686"/>
                </a:lnTo>
                <a:lnTo>
                  <a:pt x="1350264" y="691896"/>
                </a:lnTo>
                <a:lnTo>
                  <a:pt x="1350264" y="347472"/>
                </a:lnTo>
                <a:lnTo>
                  <a:pt x="2535936" y="128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3"/>
          <p:cNvSpPr/>
          <p:nvPr/>
        </p:nvSpPr>
        <p:spPr>
          <a:xfrm>
            <a:off x="588190" y="2418588"/>
            <a:ext cx="1374721" cy="853756"/>
          </a:xfrm>
          <a:custGeom>
            <a:avLst/>
            <a:gdLst/>
            <a:ahLst/>
            <a:cxnLst/>
            <a:rect l="l" t="t" r="r" b="b"/>
            <a:pathLst>
              <a:path w="1374721" h="853756">
                <a:moveTo>
                  <a:pt x="1292425" y="807719"/>
                </a:moveTo>
                <a:lnTo>
                  <a:pt x="1310713" y="792479"/>
                </a:lnTo>
                <a:lnTo>
                  <a:pt x="1313761" y="789431"/>
                </a:lnTo>
                <a:lnTo>
                  <a:pt x="1355239" y="777134"/>
                </a:lnTo>
                <a:lnTo>
                  <a:pt x="1365719" y="753822"/>
                </a:lnTo>
                <a:lnTo>
                  <a:pt x="1372794" y="729418"/>
                </a:lnTo>
                <a:lnTo>
                  <a:pt x="1374721" y="704087"/>
                </a:lnTo>
                <a:lnTo>
                  <a:pt x="1374721" y="370163"/>
                </a:lnTo>
                <a:lnTo>
                  <a:pt x="1365577" y="371855"/>
                </a:lnTo>
                <a:lnTo>
                  <a:pt x="1374721" y="359663"/>
                </a:lnTo>
                <a:lnTo>
                  <a:pt x="1353385" y="347471"/>
                </a:lnTo>
                <a:lnTo>
                  <a:pt x="1350337" y="353567"/>
                </a:lnTo>
                <a:lnTo>
                  <a:pt x="1350337" y="704087"/>
                </a:lnTo>
                <a:lnTo>
                  <a:pt x="1348108" y="717813"/>
                </a:lnTo>
                <a:lnTo>
                  <a:pt x="1346350" y="729331"/>
                </a:lnTo>
                <a:lnTo>
                  <a:pt x="1344161" y="739679"/>
                </a:lnTo>
                <a:lnTo>
                  <a:pt x="1340635" y="749907"/>
                </a:lnTo>
                <a:lnTo>
                  <a:pt x="1334868" y="761062"/>
                </a:lnTo>
                <a:lnTo>
                  <a:pt x="1325953" y="774191"/>
                </a:lnTo>
                <a:lnTo>
                  <a:pt x="1311983" y="790956"/>
                </a:lnTo>
                <a:lnTo>
                  <a:pt x="1292425" y="807719"/>
                </a:lnTo>
                <a:close/>
              </a:path>
              <a:path w="1374721" h="853756">
                <a:moveTo>
                  <a:pt x="1374721" y="152399"/>
                </a:moveTo>
                <a:lnTo>
                  <a:pt x="1362529" y="140207"/>
                </a:lnTo>
                <a:lnTo>
                  <a:pt x="1350337" y="152399"/>
                </a:lnTo>
                <a:lnTo>
                  <a:pt x="1350337" y="158495"/>
                </a:lnTo>
                <a:lnTo>
                  <a:pt x="1374721" y="152399"/>
                </a:lnTo>
                <a:close/>
              </a:path>
              <a:path w="1374721" h="853756">
                <a:moveTo>
                  <a:pt x="1329001" y="82295"/>
                </a:moveTo>
                <a:lnTo>
                  <a:pt x="1313761" y="64007"/>
                </a:lnTo>
                <a:lnTo>
                  <a:pt x="1312120" y="62601"/>
                </a:lnTo>
                <a:lnTo>
                  <a:pt x="1329001" y="82295"/>
                </a:lnTo>
                <a:close/>
              </a:path>
              <a:path w="1374721" h="853756">
                <a:moveTo>
                  <a:pt x="64081" y="792480"/>
                </a:moveTo>
                <a:lnTo>
                  <a:pt x="82369" y="807720"/>
                </a:lnTo>
                <a:lnTo>
                  <a:pt x="62675" y="790838"/>
                </a:lnTo>
                <a:lnTo>
                  <a:pt x="64081" y="792480"/>
                </a:lnTo>
                <a:close/>
              </a:path>
              <a:path w="1374721" h="853756">
                <a:moveTo>
                  <a:pt x="62811" y="62737"/>
                </a:moveTo>
                <a:lnTo>
                  <a:pt x="82369" y="48768"/>
                </a:lnTo>
                <a:lnTo>
                  <a:pt x="64081" y="60960"/>
                </a:lnTo>
                <a:lnTo>
                  <a:pt x="62811" y="62737"/>
                </a:lnTo>
                <a:close/>
              </a:path>
              <a:path w="1374721" h="853756">
                <a:moveTo>
                  <a:pt x="48841" y="82296"/>
                </a:moveTo>
                <a:lnTo>
                  <a:pt x="62811" y="62737"/>
                </a:lnTo>
                <a:lnTo>
                  <a:pt x="64081" y="60960"/>
                </a:lnTo>
                <a:lnTo>
                  <a:pt x="82369" y="48768"/>
                </a:lnTo>
                <a:lnTo>
                  <a:pt x="91513" y="42671"/>
                </a:lnTo>
                <a:lnTo>
                  <a:pt x="103705" y="36576"/>
                </a:lnTo>
                <a:lnTo>
                  <a:pt x="115897" y="33528"/>
                </a:lnTo>
                <a:lnTo>
                  <a:pt x="140281" y="27432"/>
                </a:lnTo>
                <a:lnTo>
                  <a:pt x="1136977" y="27431"/>
                </a:lnTo>
                <a:lnTo>
                  <a:pt x="1154292" y="28220"/>
                </a:lnTo>
                <a:lnTo>
                  <a:pt x="1170507" y="28527"/>
                </a:lnTo>
                <a:lnTo>
                  <a:pt x="1184037" y="28400"/>
                </a:lnTo>
                <a:lnTo>
                  <a:pt x="1195423" y="28016"/>
                </a:lnTo>
                <a:lnTo>
                  <a:pt x="1205205" y="27547"/>
                </a:lnTo>
                <a:lnTo>
                  <a:pt x="1213923" y="27169"/>
                </a:lnTo>
                <a:lnTo>
                  <a:pt x="1222117" y="27056"/>
                </a:lnTo>
                <a:lnTo>
                  <a:pt x="1230327" y="27383"/>
                </a:lnTo>
                <a:lnTo>
                  <a:pt x="1239094" y="28323"/>
                </a:lnTo>
                <a:lnTo>
                  <a:pt x="1248958" y="30053"/>
                </a:lnTo>
                <a:lnTo>
                  <a:pt x="1260459" y="32745"/>
                </a:lnTo>
                <a:lnTo>
                  <a:pt x="1274137" y="36575"/>
                </a:lnTo>
                <a:lnTo>
                  <a:pt x="1283281" y="42671"/>
                </a:lnTo>
                <a:lnTo>
                  <a:pt x="1295473" y="48767"/>
                </a:lnTo>
                <a:lnTo>
                  <a:pt x="1292425" y="45719"/>
                </a:lnTo>
                <a:lnTo>
                  <a:pt x="1312120" y="62601"/>
                </a:lnTo>
                <a:lnTo>
                  <a:pt x="1313761" y="64007"/>
                </a:lnTo>
                <a:lnTo>
                  <a:pt x="1329001" y="82295"/>
                </a:lnTo>
                <a:lnTo>
                  <a:pt x="1335097" y="91439"/>
                </a:lnTo>
                <a:lnTo>
                  <a:pt x="1338145" y="103631"/>
                </a:lnTo>
                <a:lnTo>
                  <a:pt x="1344241" y="115823"/>
                </a:lnTo>
                <a:lnTo>
                  <a:pt x="1347289" y="128015"/>
                </a:lnTo>
                <a:lnTo>
                  <a:pt x="1347289" y="140207"/>
                </a:lnTo>
                <a:lnTo>
                  <a:pt x="1350337" y="152399"/>
                </a:lnTo>
                <a:lnTo>
                  <a:pt x="1362529" y="140207"/>
                </a:lnTo>
                <a:lnTo>
                  <a:pt x="1374721" y="152399"/>
                </a:lnTo>
                <a:lnTo>
                  <a:pt x="1350337" y="158495"/>
                </a:lnTo>
                <a:lnTo>
                  <a:pt x="1356433" y="164591"/>
                </a:lnTo>
                <a:lnTo>
                  <a:pt x="1362529" y="164591"/>
                </a:lnTo>
                <a:lnTo>
                  <a:pt x="2406083" y="153888"/>
                </a:lnTo>
                <a:lnTo>
                  <a:pt x="1359481" y="344423"/>
                </a:lnTo>
                <a:lnTo>
                  <a:pt x="1353385" y="347471"/>
                </a:lnTo>
                <a:lnTo>
                  <a:pt x="1374721" y="359663"/>
                </a:lnTo>
                <a:lnTo>
                  <a:pt x="1365577" y="371855"/>
                </a:lnTo>
                <a:lnTo>
                  <a:pt x="1374721" y="370163"/>
                </a:lnTo>
                <a:lnTo>
                  <a:pt x="2551249" y="152399"/>
                </a:lnTo>
                <a:lnTo>
                  <a:pt x="2557345" y="152399"/>
                </a:lnTo>
                <a:lnTo>
                  <a:pt x="2563441" y="146303"/>
                </a:lnTo>
                <a:lnTo>
                  <a:pt x="2563441" y="131063"/>
                </a:lnTo>
                <a:lnTo>
                  <a:pt x="2557345" y="128015"/>
                </a:lnTo>
                <a:lnTo>
                  <a:pt x="2548201" y="128015"/>
                </a:lnTo>
                <a:lnTo>
                  <a:pt x="1374721" y="140082"/>
                </a:lnTo>
                <a:lnTo>
                  <a:pt x="1374721" y="134111"/>
                </a:lnTo>
                <a:lnTo>
                  <a:pt x="1372833" y="125278"/>
                </a:lnTo>
                <a:lnTo>
                  <a:pt x="1369843" y="112733"/>
                </a:lnTo>
                <a:lnTo>
                  <a:pt x="1366159" y="100396"/>
                </a:lnTo>
                <a:lnTo>
                  <a:pt x="1361416" y="88509"/>
                </a:lnTo>
                <a:lnTo>
                  <a:pt x="1355248" y="77315"/>
                </a:lnTo>
                <a:lnTo>
                  <a:pt x="1347289" y="67055"/>
                </a:lnTo>
                <a:lnTo>
                  <a:pt x="1310713" y="60959"/>
                </a:lnTo>
                <a:lnTo>
                  <a:pt x="1329001" y="45719"/>
                </a:lnTo>
                <a:lnTo>
                  <a:pt x="1329001" y="42671"/>
                </a:lnTo>
                <a:lnTo>
                  <a:pt x="1310713" y="27431"/>
                </a:lnTo>
                <a:lnTo>
                  <a:pt x="1307665" y="27431"/>
                </a:lnTo>
                <a:lnTo>
                  <a:pt x="1295473" y="18287"/>
                </a:lnTo>
                <a:lnTo>
                  <a:pt x="1283281" y="12191"/>
                </a:lnTo>
                <a:lnTo>
                  <a:pt x="1268041" y="6095"/>
                </a:lnTo>
                <a:lnTo>
                  <a:pt x="1252801" y="3047"/>
                </a:lnTo>
                <a:lnTo>
                  <a:pt x="1237561" y="3047"/>
                </a:lnTo>
                <a:lnTo>
                  <a:pt x="1225369" y="0"/>
                </a:lnTo>
                <a:lnTo>
                  <a:pt x="149425" y="0"/>
                </a:lnTo>
                <a:lnTo>
                  <a:pt x="134185" y="3048"/>
                </a:lnTo>
                <a:lnTo>
                  <a:pt x="118945" y="3048"/>
                </a:lnTo>
                <a:lnTo>
                  <a:pt x="106753" y="9144"/>
                </a:lnTo>
                <a:lnTo>
                  <a:pt x="91513" y="12192"/>
                </a:lnTo>
                <a:lnTo>
                  <a:pt x="79321" y="18287"/>
                </a:lnTo>
                <a:lnTo>
                  <a:pt x="67129" y="27432"/>
                </a:lnTo>
                <a:lnTo>
                  <a:pt x="45793" y="42671"/>
                </a:lnTo>
                <a:lnTo>
                  <a:pt x="45793" y="45719"/>
                </a:lnTo>
                <a:lnTo>
                  <a:pt x="42745" y="45719"/>
                </a:lnTo>
                <a:lnTo>
                  <a:pt x="24457" y="67056"/>
                </a:lnTo>
                <a:lnTo>
                  <a:pt x="61033" y="64008"/>
                </a:lnTo>
                <a:lnTo>
                  <a:pt x="48841" y="82296"/>
                </a:lnTo>
                <a:close/>
              </a:path>
              <a:path w="1374721" h="853756">
                <a:moveTo>
                  <a:pt x="1310713" y="60959"/>
                </a:moveTo>
                <a:lnTo>
                  <a:pt x="1347289" y="67055"/>
                </a:lnTo>
                <a:lnTo>
                  <a:pt x="1332049" y="45719"/>
                </a:lnTo>
                <a:lnTo>
                  <a:pt x="1329001" y="45719"/>
                </a:lnTo>
                <a:lnTo>
                  <a:pt x="1310713" y="60959"/>
                </a:lnTo>
                <a:close/>
              </a:path>
              <a:path w="1374721" h="853756">
                <a:moveTo>
                  <a:pt x="1247235" y="852400"/>
                </a:moveTo>
                <a:lnTo>
                  <a:pt x="1260293" y="849481"/>
                </a:lnTo>
                <a:lnTo>
                  <a:pt x="1273160" y="845379"/>
                </a:lnTo>
                <a:lnTo>
                  <a:pt x="1285124" y="840475"/>
                </a:lnTo>
                <a:lnTo>
                  <a:pt x="1295473" y="835151"/>
                </a:lnTo>
                <a:lnTo>
                  <a:pt x="1310713" y="826007"/>
                </a:lnTo>
                <a:lnTo>
                  <a:pt x="1329001" y="810768"/>
                </a:lnTo>
                <a:lnTo>
                  <a:pt x="1332049" y="810768"/>
                </a:lnTo>
                <a:lnTo>
                  <a:pt x="1332049" y="807719"/>
                </a:lnTo>
                <a:lnTo>
                  <a:pt x="1350337" y="786383"/>
                </a:lnTo>
                <a:lnTo>
                  <a:pt x="1355239" y="777134"/>
                </a:lnTo>
                <a:lnTo>
                  <a:pt x="1313761" y="789431"/>
                </a:lnTo>
                <a:lnTo>
                  <a:pt x="1310713" y="792479"/>
                </a:lnTo>
                <a:lnTo>
                  <a:pt x="1292425" y="807719"/>
                </a:lnTo>
                <a:lnTo>
                  <a:pt x="1283281" y="813815"/>
                </a:lnTo>
                <a:lnTo>
                  <a:pt x="1269773" y="820326"/>
                </a:lnTo>
                <a:lnTo>
                  <a:pt x="1258184" y="824308"/>
                </a:lnTo>
                <a:lnTo>
                  <a:pt x="1246643" y="826988"/>
                </a:lnTo>
                <a:lnTo>
                  <a:pt x="1235101" y="828588"/>
                </a:lnTo>
                <a:lnTo>
                  <a:pt x="1223510" y="829328"/>
                </a:lnTo>
                <a:lnTo>
                  <a:pt x="1211823" y="829432"/>
                </a:lnTo>
                <a:lnTo>
                  <a:pt x="1199991" y="829118"/>
                </a:lnTo>
                <a:lnTo>
                  <a:pt x="1187965" y="828610"/>
                </a:lnTo>
                <a:lnTo>
                  <a:pt x="1175699" y="828129"/>
                </a:lnTo>
                <a:lnTo>
                  <a:pt x="1163145" y="827895"/>
                </a:lnTo>
                <a:lnTo>
                  <a:pt x="1150253" y="828130"/>
                </a:lnTo>
                <a:lnTo>
                  <a:pt x="1136977" y="829056"/>
                </a:lnTo>
                <a:lnTo>
                  <a:pt x="138909" y="829181"/>
                </a:lnTo>
                <a:lnTo>
                  <a:pt x="126697" y="826868"/>
                </a:lnTo>
                <a:lnTo>
                  <a:pt x="114791" y="823013"/>
                </a:lnTo>
                <a:lnTo>
                  <a:pt x="103095" y="818401"/>
                </a:lnTo>
                <a:lnTo>
                  <a:pt x="91513" y="813816"/>
                </a:lnTo>
                <a:lnTo>
                  <a:pt x="82369" y="807720"/>
                </a:lnTo>
                <a:lnTo>
                  <a:pt x="64081" y="792480"/>
                </a:lnTo>
                <a:lnTo>
                  <a:pt x="45793" y="771144"/>
                </a:lnTo>
                <a:lnTo>
                  <a:pt x="48841" y="774192"/>
                </a:lnTo>
                <a:lnTo>
                  <a:pt x="39697" y="762000"/>
                </a:lnTo>
                <a:lnTo>
                  <a:pt x="36649" y="749808"/>
                </a:lnTo>
                <a:lnTo>
                  <a:pt x="30553" y="740664"/>
                </a:lnTo>
                <a:lnTo>
                  <a:pt x="27505" y="728472"/>
                </a:lnTo>
                <a:lnTo>
                  <a:pt x="27505" y="124968"/>
                </a:lnTo>
                <a:lnTo>
                  <a:pt x="30553" y="112775"/>
                </a:lnTo>
                <a:lnTo>
                  <a:pt x="36649" y="103632"/>
                </a:lnTo>
                <a:lnTo>
                  <a:pt x="42745" y="91440"/>
                </a:lnTo>
                <a:lnTo>
                  <a:pt x="48841" y="82296"/>
                </a:lnTo>
                <a:lnTo>
                  <a:pt x="61033" y="64008"/>
                </a:lnTo>
                <a:lnTo>
                  <a:pt x="24457" y="67056"/>
                </a:lnTo>
                <a:lnTo>
                  <a:pt x="13720" y="89785"/>
                </a:lnTo>
                <a:lnTo>
                  <a:pt x="2559" y="122695"/>
                </a:lnTo>
                <a:lnTo>
                  <a:pt x="0" y="713780"/>
                </a:lnTo>
                <a:lnTo>
                  <a:pt x="1131" y="726489"/>
                </a:lnTo>
                <a:lnTo>
                  <a:pt x="7339" y="751179"/>
                </a:lnTo>
                <a:lnTo>
                  <a:pt x="18361" y="774192"/>
                </a:lnTo>
                <a:lnTo>
                  <a:pt x="61033" y="789432"/>
                </a:lnTo>
                <a:lnTo>
                  <a:pt x="42745" y="807720"/>
                </a:lnTo>
                <a:lnTo>
                  <a:pt x="45793" y="810768"/>
                </a:lnTo>
                <a:lnTo>
                  <a:pt x="67129" y="829056"/>
                </a:lnTo>
                <a:lnTo>
                  <a:pt x="79321" y="835151"/>
                </a:lnTo>
                <a:lnTo>
                  <a:pt x="94561" y="841248"/>
                </a:lnTo>
                <a:lnTo>
                  <a:pt x="106753" y="847344"/>
                </a:lnTo>
                <a:lnTo>
                  <a:pt x="121993" y="850392"/>
                </a:lnTo>
                <a:lnTo>
                  <a:pt x="137233" y="853440"/>
                </a:lnTo>
                <a:lnTo>
                  <a:pt x="1225369" y="853439"/>
                </a:lnTo>
                <a:lnTo>
                  <a:pt x="1234699" y="853756"/>
                </a:lnTo>
                <a:lnTo>
                  <a:pt x="1247235" y="852400"/>
                </a:lnTo>
                <a:close/>
              </a:path>
              <a:path w="1374721" h="853756">
                <a:moveTo>
                  <a:pt x="61033" y="789432"/>
                </a:moveTo>
                <a:lnTo>
                  <a:pt x="18361" y="774192"/>
                </a:lnTo>
                <a:lnTo>
                  <a:pt x="24457" y="786384"/>
                </a:lnTo>
                <a:lnTo>
                  <a:pt x="27505" y="786384"/>
                </a:lnTo>
                <a:lnTo>
                  <a:pt x="27505" y="789432"/>
                </a:lnTo>
                <a:lnTo>
                  <a:pt x="42745" y="807720"/>
                </a:lnTo>
                <a:lnTo>
                  <a:pt x="61033" y="7894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7"/>
          <p:cNvSpPr txBox="1"/>
          <p:nvPr/>
        </p:nvSpPr>
        <p:spPr>
          <a:xfrm>
            <a:off x="151891" y="46964"/>
            <a:ext cx="2690709" cy="3203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95"/>
              </a:lnSpc>
              <a:spcBef>
                <a:spcPts val="124"/>
              </a:spcBef>
            </a:pPr>
            <a:r>
              <a:rPr sz="3225" b="1" spc="-25" baseline="404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225" b="1" spc="0" baseline="4044" dirty="0" smtClean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225" b="1" spc="29" baseline="404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225" b="1" spc="0" baseline="4105" dirty="0" smtClean="0">
                <a:solidFill>
                  <a:srgbClr val="00007F"/>
                </a:solidFill>
                <a:latin typeface="Courier New"/>
                <a:cs typeface="Courier New"/>
              </a:rPr>
              <a:t>pass</a:t>
            </a:r>
            <a:r>
              <a:rPr sz="3225" b="1" spc="-714" baseline="4105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225" b="1" spc="0" baseline="4044" dirty="0" smtClean="0">
                <a:solidFill>
                  <a:srgbClr val="00007F"/>
                </a:solidFill>
                <a:latin typeface="Arial"/>
                <a:cs typeface="Arial"/>
              </a:rPr>
              <a:t>Statement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16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0" name="object 15"/>
          <p:cNvSpPr txBox="1"/>
          <p:nvPr/>
        </p:nvSpPr>
        <p:spPr>
          <a:xfrm>
            <a:off x="581660" y="588981"/>
            <a:ext cx="5366556" cy="909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60"/>
              </a:lnSpc>
              <a:spcBef>
                <a:spcPts val="88"/>
              </a:spcBef>
            </a:pP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x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lici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doe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2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noth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  <a:p>
            <a:pPr marL="12700" marR="31087">
              <a:lnSpc>
                <a:spcPct val="95825"/>
              </a:lnSpc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1850" spc="423" dirty="0" smtClean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Null</a:t>
            </a:r>
            <a:r>
              <a:rPr sz="1600" spc="1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323"/>
              </a:spcBef>
            </a:pP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5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12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placeh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9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whe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2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1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2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equi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4"/>
          <p:cNvSpPr txBox="1"/>
          <p:nvPr/>
        </p:nvSpPr>
        <p:spPr>
          <a:xfrm>
            <a:off x="322580" y="1239884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2" name="object 13"/>
          <p:cNvSpPr txBox="1"/>
          <p:nvPr/>
        </p:nvSpPr>
        <p:spPr>
          <a:xfrm>
            <a:off x="2355596" y="2119464"/>
            <a:ext cx="427674" cy="1219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 marR="23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..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20" dirty="0" smtClean="0">
                <a:latin typeface="Courier New"/>
                <a:cs typeface="Courier New"/>
              </a:rPr>
              <a:t>.</a:t>
            </a:r>
            <a:r>
              <a:rPr sz="1600" spc="0" dirty="0" smtClean="0">
                <a:latin typeface="Courier New"/>
                <a:cs typeface="Courier New"/>
              </a:rPr>
              <a:t>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2849475" y="2119464"/>
            <a:ext cx="1528904" cy="973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i</a:t>
            </a:r>
            <a:r>
              <a:rPr sz="2400" b="1" spc="0" baseline="3678" dirty="0" smtClean="0">
                <a:latin typeface="Courier New"/>
                <a:cs typeface="Courier New"/>
              </a:rPr>
              <a:t>f</a:t>
            </a:r>
            <a:r>
              <a:rPr sz="2400" b="1" spc="1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no</a:t>
            </a:r>
            <a:r>
              <a:rPr sz="2400" b="1" spc="0" baseline="3678" dirty="0" smtClean="0">
                <a:latin typeface="Courier New"/>
                <a:cs typeface="Courier New"/>
              </a:rPr>
              <a:t>t</a:t>
            </a:r>
            <a:r>
              <a:rPr sz="2400" b="1" spc="28" baseline="3678" dirty="0" smtClean="0">
                <a:latin typeface="Courier New"/>
                <a:cs typeface="Courier New"/>
              </a:rPr>
              <a:t> </a:t>
            </a:r>
            <a:r>
              <a:rPr sz="2400" b="1" spc="-20" baseline="3678" dirty="0" smtClean="0">
                <a:latin typeface="Courier New"/>
                <a:cs typeface="Courier New"/>
              </a:rPr>
              <a:t>se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0" baseline="3678" dirty="0" smtClean="0"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12700" marR="497585" indent="490853">
              <a:lnSpc>
                <a:spcPts val="1812"/>
              </a:lnSpc>
              <a:spcBef>
                <a:spcPts val="40"/>
              </a:spcBef>
            </a:pPr>
            <a:r>
              <a:rPr sz="1600" b="1" spc="-20" dirty="0" smtClean="0">
                <a:latin typeface="Courier New"/>
                <a:cs typeface="Courier New"/>
              </a:rPr>
              <a:t>pa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0" dirty="0" smtClean="0">
                <a:latin typeface="Courier New"/>
                <a:cs typeface="Courier New"/>
              </a:rPr>
              <a:t>s </a:t>
            </a:r>
            <a:endParaRPr sz="1600">
              <a:latin typeface="Courier New"/>
              <a:cs typeface="Courier New"/>
            </a:endParaRPr>
          </a:p>
          <a:p>
            <a:pPr marL="12700" marR="497585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el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-19" dirty="0" smtClean="0">
                <a:latin typeface="Courier New"/>
                <a:cs typeface="Courier New"/>
              </a:rPr>
              <a:t>e:</a:t>
            </a:r>
            <a:endParaRPr sz="1600">
              <a:latin typeface="Courier New"/>
              <a:cs typeface="Courier New"/>
            </a:endParaRPr>
          </a:p>
          <a:p>
            <a:pPr marL="503553">
              <a:lnSpc>
                <a:spcPct val="94401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pr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n</a:t>
            </a:r>
            <a:r>
              <a:rPr sz="1600" b="1" spc="0" dirty="0" smtClean="0">
                <a:latin typeface="Courier New"/>
                <a:cs typeface="Courier New"/>
              </a:rPr>
              <a:t>t</a:t>
            </a:r>
            <a:r>
              <a:rPr sz="1600" b="1" spc="47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'I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709676" y="2528979"/>
            <a:ext cx="1018478" cy="6486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983">
              <a:lnSpc>
                <a:spcPts val="1565"/>
              </a:lnSpc>
              <a:spcBef>
                <a:spcPts val="78"/>
              </a:spcBef>
            </a:pPr>
            <a:r>
              <a:rPr sz="1400" dirty="0" smtClean="0">
                <a:latin typeface="Arial"/>
                <a:cs typeface="Arial"/>
              </a:rPr>
              <a:t>P</a:t>
            </a:r>
            <a:r>
              <a:rPr sz="1400" spc="-9" dirty="0" smtClean="0">
                <a:latin typeface="Arial"/>
                <a:cs typeface="Arial"/>
              </a:rPr>
              <a:t>la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eholder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400" spc="-9" dirty="0" smtClean="0">
                <a:latin typeface="Arial"/>
                <a:cs typeface="Arial"/>
              </a:rPr>
              <a:t>be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wee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140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Courier New"/>
                <a:cs typeface="Courier New"/>
              </a:rPr>
              <a:t>if</a:t>
            </a:r>
            <a:endParaRPr sz="1400">
              <a:latin typeface="Courier New"/>
              <a:cs typeface="Courier New"/>
            </a:endParaRPr>
          </a:p>
          <a:p>
            <a:pPr marL="12700" marR="33024">
              <a:lnSpc>
                <a:spcPts val="1730"/>
              </a:lnSpc>
              <a:spcBef>
                <a:spcPts val="86"/>
              </a:spcBef>
            </a:pPr>
            <a:r>
              <a:rPr sz="2100" spc="-9" baseline="2070" dirty="0" smtClean="0">
                <a:latin typeface="Arial"/>
                <a:cs typeface="Arial"/>
              </a:rPr>
              <a:t>an</a:t>
            </a:r>
            <a:r>
              <a:rPr sz="2100" spc="0" baseline="2070" dirty="0" smtClean="0">
                <a:latin typeface="Arial"/>
                <a:cs typeface="Arial"/>
              </a:rPr>
              <a:t>d</a:t>
            </a:r>
            <a:r>
              <a:rPr sz="2100" spc="81" baseline="2070" dirty="0" smtClean="0">
                <a:latin typeface="Arial"/>
                <a:cs typeface="Arial"/>
              </a:rPr>
              <a:t> </a:t>
            </a:r>
            <a:r>
              <a:rPr sz="2100" spc="0" baseline="2101" dirty="0" smtClean="0">
                <a:latin typeface="Courier New"/>
                <a:cs typeface="Courier New"/>
              </a:rPr>
              <a:t>else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4446865" y="2859973"/>
            <a:ext cx="42226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see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4937615" y="2859973"/>
            <a:ext cx="66922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t</a:t>
            </a:r>
            <a:r>
              <a:rPr sz="2400" b="1" spc="4" baseline="3678" dirty="0" smtClean="0">
                <a:latin typeface="Courier New"/>
                <a:cs typeface="Courier New"/>
              </a:rPr>
              <a:t>h</a:t>
            </a:r>
            <a:r>
              <a:rPr sz="2400" b="1" spc="-19" baseline="3678" dirty="0" smtClean="0">
                <a:latin typeface="Courier New"/>
                <a:cs typeface="Courier New"/>
              </a:rPr>
              <a:t>e',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5675326" y="2859973"/>
            <a:ext cx="42779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20" baseline="3678" dirty="0" smtClean="0">
                <a:latin typeface="Courier New"/>
                <a:cs typeface="Courier New"/>
              </a:rPr>
              <a:t>s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0" baseline="3678" dirty="0" smtClean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2355596" y="3353645"/>
            <a:ext cx="1808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0" baseline="3678" dirty="0" smtClean="0">
                <a:latin typeface="Courier New"/>
                <a:cs typeface="Courier New"/>
              </a:rPr>
              <a:t>I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6"/>
          <p:cNvSpPr txBox="1"/>
          <p:nvPr/>
        </p:nvSpPr>
        <p:spPr>
          <a:xfrm>
            <a:off x="2602556" y="3353645"/>
            <a:ext cx="42779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20" baseline="3678" dirty="0" smtClean="0">
                <a:latin typeface="Courier New"/>
                <a:cs typeface="Courier New"/>
              </a:rPr>
              <a:t>s</a:t>
            </a:r>
            <a:r>
              <a:rPr sz="2400" spc="4" baseline="3678" dirty="0" smtClean="0">
                <a:latin typeface="Courier New"/>
                <a:cs typeface="Courier New"/>
              </a:rPr>
              <a:t>e</a:t>
            </a:r>
            <a:r>
              <a:rPr sz="2400" spc="0" baseline="3678" dirty="0" smtClean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5"/>
          <p:cNvSpPr txBox="1"/>
          <p:nvPr/>
        </p:nvSpPr>
        <p:spPr>
          <a:xfrm>
            <a:off x="3093369" y="3353645"/>
            <a:ext cx="425374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he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4"/>
          <p:cNvSpPr txBox="1"/>
          <p:nvPr/>
        </p:nvSpPr>
        <p:spPr>
          <a:xfrm>
            <a:off x="3584181" y="3353645"/>
            <a:ext cx="79426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b</a:t>
            </a:r>
            <a:r>
              <a:rPr sz="2400" spc="-19" baseline="3678" dirty="0" smtClean="0">
                <a:latin typeface="Courier New"/>
                <a:cs typeface="Courier New"/>
              </a:rPr>
              <a:t>al</a:t>
            </a: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ic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600</Words>
  <Application>Microsoft Office PowerPoint</Application>
  <PresentationFormat>On-screen Show (4:3)</PresentationFormat>
  <Paragraphs>214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Win7</cp:lastModifiedBy>
  <cp:revision>1</cp:revision>
  <dcterms:created xsi:type="dcterms:W3CDTF">2017-07-23T00:00:32Z</dcterms:created>
  <dcterms:modified xsi:type="dcterms:W3CDTF">2017-07-23T00:07:06Z</dcterms:modified>
</cp:coreProperties>
</file>