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6793-5241-419B-B94C-910FB495302E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DB59-6662-40EE-81E2-CC5E5C2B4A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87634" y="2722358"/>
            <a:ext cx="8358029" cy="2037967"/>
          </a:xfrm>
          <a:custGeom>
            <a:avLst/>
            <a:gdLst/>
            <a:ahLst/>
            <a:cxnLst/>
            <a:rect l="l" t="t" r="r" b="b"/>
            <a:pathLst>
              <a:path w="7537704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12192"/>
                </a:lnTo>
                <a:lnTo>
                  <a:pt x="7525512" y="12191"/>
                </a:lnTo>
                <a:lnTo>
                  <a:pt x="7525511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7534656" y="1837944"/>
                </a:lnTo>
                <a:lnTo>
                  <a:pt x="7537704" y="1834895"/>
                </a:lnTo>
                <a:lnTo>
                  <a:pt x="7537704" y="1831847"/>
                </a:lnTo>
                <a:lnTo>
                  <a:pt x="7531608" y="1828800"/>
                </a:lnTo>
                <a:lnTo>
                  <a:pt x="7531608" y="12191"/>
                </a:lnTo>
                <a:lnTo>
                  <a:pt x="7525511" y="6095"/>
                </a:lnTo>
                <a:lnTo>
                  <a:pt x="12192" y="6096"/>
                </a:lnTo>
                <a:lnTo>
                  <a:pt x="7537704" y="6095"/>
                </a:lnTo>
                <a:lnTo>
                  <a:pt x="7537704" y="3047"/>
                </a:lnTo>
                <a:lnTo>
                  <a:pt x="753465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87634" y="2729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87635" y="2735876"/>
            <a:ext cx="8344509" cy="2017688"/>
          </a:xfrm>
          <a:custGeom>
            <a:avLst/>
            <a:gdLst/>
            <a:ahLst/>
            <a:cxnLst/>
            <a:rect l="l" t="t" r="r" b="b"/>
            <a:pathLst>
              <a:path w="7525511" h="1819656">
                <a:moveTo>
                  <a:pt x="7525511" y="1819656"/>
                </a:moveTo>
                <a:lnTo>
                  <a:pt x="7525511" y="1816607"/>
                </a:lnTo>
                <a:lnTo>
                  <a:pt x="12191" y="1816607"/>
                </a:lnTo>
                <a:lnTo>
                  <a:pt x="12192" y="0"/>
                </a:lnTo>
                <a:lnTo>
                  <a:pt x="6095" y="0"/>
                </a:lnTo>
                <a:lnTo>
                  <a:pt x="0" y="1819656"/>
                </a:lnTo>
                <a:lnTo>
                  <a:pt x="6096" y="1816608"/>
                </a:lnTo>
                <a:lnTo>
                  <a:pt x="12192" y="1819656"/>
                </a:lnTo>
                <a:lnTo>
                  <a:pt x="7525511" y="181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01154" y="2729118"/>
            <a:ext cx="8344509" cy="2024448"/>
          </a:xfrm>
          <a:custGeom>
            <a:avLst/>
            <a:gdLst/>
            <a:ahLst/>
            <a:cxnLst/>
            <a:rect l="l" t="t" r="r" b="b"/>
            <a:pathLst>
              <a:path w="7525511" h="1825752">
                <a:moveTo>
                  <a:pt x="0" y="0"/>
                </a:moveTo>
                <a:lnTo>
                  <a:pt x="7513319" y="0"/>
                </a:lnTo>
                <a:lnTo>
                  <a:pt x="7519415" y="6096"/>
                </a:lnTo>
                <a:lnTo>
                  <a:pt x="7519415" y="1822704"/>
                </a:lnTo>
                <a:lnTo>
                  <a:pt x="7525511" y="1825752"/>
                </a:lnTo>
                <a:lnTo>
                  <a:pt x="7525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662576" y="3503072"/>
            <a:ext cx="2304964" cy="378528"/>
          </a:xfrm>
          <a:custGeom>
            <a:avLst/>
            <a:gdLst/>
            <a:ahLst/>
            <a:cxnLst/>
            <a:rect l="l" t="t" r="r" b="b"/>
            <a:pathLst>
              <a:path w="2078736" h="341376">
                <a:moveTo>
                  <a:pt x="2066544" y="310895"/>
                </a:moveTo>
                <a:lnTo>
                  <a:pt x="2020824" y="313943"/>
                </a:lnTo>
                <a:lnTo>
                  <a:pt x="2060448" y="320039"/>
                </a:lnTo>
                <a:lnTo>
                  <a:pt x="2066544" y="310895"/>
                </a:lnTo>
                <a:close/>
              </a:path>
              <a:path w="2078736" h="341376">
                <a:moveTo>
                  <a:pt x="15240" y="198119"/>
                </a:moveTo>
                <a:lnTo>
                  <a:pt x="896112" y="185927"/>
                </a:lnTo>
                <a:lnTo>
                  <a:pt x="896112" y="174068"/>
                </a:lnTo>
                <a:lnTo>
                  <a:pt x="15240" y="198119"/>
                </a:lnTo>
                <a:close/>
              </a:path>
              <a:path w="2078736" h="341376">
                <a:moveTo>
                  <a:pt x="908304" y="173735"/>
                </a:moveTo>
                <a:lnTo>
                  <a:pt x="920496" y="185927"/>
                </a:lnTo>
                <a:lnTo>
                  <a:pt x="920496" y="45719"/>
                </a:lnTo>
                <a:lnTo>
                  <a:pt x="908304" y="173735"/>
                </a:lnTo>
                <a:close/>
              </a:path>
              <a:path w="2078736" h="341376">
                <a:moveTo>
                  <a:pt x="2060448" y="0"/>
                </a:moveTo>
                <a:lnTo>
                  <a:pt x="2020824" y="3047"/>
                </a:lnTo>
                <a:lnTo>
                  <a:pt x="2066544" y="6095"/>
                </a:lnTo>
                <a:lnTo>
                  <a:pt x="2060448" y="0"/>
                </a:lnTo>
                <a:close/>
              </a:path>
              <a:path w="2078736" h="341376">
                <a:moveTo>
                  <a:pt x="2051303" y="30479"/>
                </a:moveTo>
                <a:lnTo>
                  <a:pt x="2048256" y="27431"/>
                </a:lnTo>
                <a:lnTo>
                  <a:pt x="2051303" y="39623"/>
                </a:lnTo>
                <a:lnTo>
                  <a:pt x="2051303" y="36575"/>
                </a:lnTo>
                <a:lnTo>
                  <a:pt x="2054352" y="48767"/>
                </a:lnTo>
                <a:lnTo>
                  <a:pt x="2054352" y="271271"/>
                </a:lnTo>
                <a:lnTo>
                  <a:pt x="2051303" y="280415"/>
                </a:lnTo>
                <a:lnTo>
                  <a:pt x="2051303" y="277367"/>
                </a:lnTo>
                <a:lnTo>
                  <a:pt x="2048256" y="289559"/>
                </a:lnTo>
                <a:lnTo>
                  <a:pt x="2051303" y="286511"/>
                </a:lnTo>
                <a:lnTo>
                  <a:pt x="2045208" y="295655"/>
                </a:lnTo>
                <a:lnTo>
                  <a:pt x="2039112" y="301751"/>
                </a:lnTo>
                <a:lnTo>
                  <a:pt x="2042160" y="301751"/>
                </a:lnTo>
                <a:lnTo>
                  <a:pt x="2033015" y="307847"/>
                </a:lnTo>
                <a:lnTo>
                  <a:pt x="2036064" y="307847"/>
                </a:lnTo>
                <a:lnTo>
                  <a:pt x="2023872" y="310895"/>
                </a:lnTo>
                <a:lnTo>
                  <a:pt x="2026920" y="310895"/>
                </a:lnTo>
                <a:lnTo>
                  <a:pt x="2017776" y="313943"/>
                </a:lnTo>
                <a:lnTo>
                  <a:pt x="957072" y="313943"/>
                </a:lnTo>
                <a:lnTo>
                  <a:pt x="944880" y="310895"/>
                </a:lnTo>
                <a:lnTo>
                  <a:pt x="954024" y="313943"/>
                </a:lnTo>
                <a:lnTo>
                  <a:pt x="944880" y="310895"/>
                </a:lnTo>
                <a:lnTo>
                  <a:pt x="947928" y="310895"/>
                </a:lnTo>
                <a:lnTo>
                  <a:pt x="938784" y="307847"/>
                </a:lnTo>
                <a:lnTo>
                  <a:pt x="941832" y="307847"/>
                </a:lnTo>
                <a:lnTo>
                  <a:pt x="932688" y="301751"/>
                </a:lnTo>
                <a:lnTo>
                  <a:pt x="935736" y="301751"/>
                </a:lnTo>
                <a:lnTo>
                  <a:pt x="926592" y="295655"/>
                </a:lnTo>
                <a:lnTo>
                  <a:pt x="929640" y="295655"/>
                </a:lnTo>
                <a:lnTo>
                  <a:pt x="923544" y="286511"/>
                </a:lnTo>
                <a:lnTo>
                  <a:pt x="923544" y="289559"/>
                </a:lnTo>
                <a:lnTo>
                  <a:pt x="908304" y="283463"/>
                </a:lnTo>
                <a:lnTo>
                  <a:pt x="896112" y="271271"/>
                </a:lnTo>
                <a:lnTo>
                  <a:pt x="914400" y="259079"/>
                </a:lnTo>
                <a:lnTo>
                  <a:pt x="908304" y="259079"/>
                </a:lnTo>
                <a:lnTo>
                  <a:pt x="302296" y="217714"/>
                </a:lnTo>
                <a:lnTo>
                  <a:pt x="15240" y="225551"/>
                </a:lnTo>
                <a:lnTo>
                  <a:pt x="896112" y="282676"/>
                </a:lnTo>
                <a:lnTo>
                  <a:pt x="896112" y="286511"/>
                </a:lnTo>
                <a:lnTo>
                  <a:pt x="899160" y="295655"/>
                </a:lnTo>
                <a:lnTo>
                  <a:pt x="899160" y="298703"/>
                </a:lnTo>
                <a:lnTo>
                  <a:pt x="902208" y="298703"/>
                </a:lnTo>
                <a:lnTo>
                  <a:pt x="905256" y="307847"/>
                </a:lnTo>
                <a:lnTo>
                  <a:pt x="908304" y="310895"/>
                </a:lnTo>
                <a:lnTo>
                  <a:pt x="914400" y="320039"/>
                </a:lnTo>
                <a:lnTo>
                  <a:pt x="917448" y="320039"/>
                </a:lnTo>
                <a:lnTo>
                  <a:pt x="923544" y="329183"/>
                </a:lnTo>
                <a:lnTo>
                  <a:pt x="926592" y="329183"/>
                </a:lnTo>
                <a:lnTo>
                  <a:pt x="935736" y="335279"/>
                </a:lnTo>
                <a:lnTo>
                  <a:pt x="938784" y="335279"/>
                </a:lnTo>
                <a:lnTo>
                  <a:pt x="947928" y="338327"/>
                </a:lnTo>
                <a:lnTo>
                  <a:pt x="950976" y="338327"/>
                </a:lnTo>
                <a:lnTo>
                  <a:pt x="963168" y="341375"/>
                </a:lnTo>
                <a:lnTo>
                  <a:pt x="2011680" y="341375"/>
                </a:lnTo>
                <a:lnTo>
                  <a:pt x="2020824" y="338327"/>
                </a:lnTo>
                <a:lnTo>
                  <a:pt x="2023872" y="338327"/>
                </a:lnTo>
                <a:lnTo>
                  <a:pt x="2036064" y="335279"/>
                </a:lnTo>
                <a:lnTo>
                  <a:pt x="2039112" y="335279"/>
                </a:lnTo>
                <a:lnTo>
                  <a:pt x="2048256" y="329183"/>
                </a:lnTo>
                <a:lnTo>
                  <a:pt x="2057400" y="320039"/>
                </a:lnTo>
                <a:lnTo>
                  <a:pt x="2060448" y="320039"/>
                </a:lnTo>
                <a:lnTo>
                  <a:pt x="2020824" y="313943"/>
                </a:lnTo>
                <a:lnTo>
                  <a:pt x="2066544" y="310895"/>
                </a:lnTo>
                <a:lnTo>
                  <a:pt x="2066544" y="307847"/>
                </a:lnTo>
                <a:lnTo>
                  <a:pt x="2072639" y="298703"/>
                </a:lnTo>
                <a:lnTo>
                  <a:pt x="2072639" y="295655"/>
                </a:lnTo>
                <a:lnTo>
                  <a:pt x="2075688" y="286511"/>
                </a:lnTo>
                <a:lnTo>
                  <a:pt x="2078736" y="283463"/>
                </a:lnTo>
                <a:lnTo>
                  <a:pt x="2078736" y="33527"/>
                </a:lnTo>
                <a:lnTo>
                  <a:pt x="2075688" y="33527"/>
                </a:lnTo>
                <a:lnTo>
                  <a:pt x="2075688" y="30479"/>
                </a:lnTo>
                <a:lnTo>
                  <a:pt x="2072639" y="21335"/>
                </a:lnTo>
                <a:lnTo>
                  <a:pt x="2072639" y="18287"/>
                </a:lnTo>
                <a:lnTo>
                  <a:pt x="2066544" y="9143"/>
                </a:lnTo>
                <a:lnTo>
                  <a:pt x="2066544" y="6095"/>
                </a:lnTo>
                <a:lnTo>
                  <a:pt x="2020824" y="3047"/>
                </a:lnTo>
                <a:lnTo>
                  <a:pt x="2060448" y="0"/>
                </a:lnTo>
                <a:lnTo>
                  <a:pt x="2057400" y="-3048"/>
                </a:lnTo>
                <a:lnTo>
                  <a:pt x="2048256" y="-9144"/>
                </a:lnTo>
                <a:lnTo>
                  <a:pt x="2048256" y="-12192"/>
                </a:lnTo>
                <a:lnTo>
                  <a:pt x="2039112" y="-15240"/>
                </a:lnTo>
                <a:lnTo>
                  <a:pt x="2036064" y="-18288"/>
                </a:lnTo>
                <a:lnTo>
                  <a:pt x="2023872" y="-21336"/>
                </a:lnTo>
                <a:lnTo>
                  <a:pt x="947928" y="-21336"/>
                </a:lnTo>
                <a:lnTo>
                  <a:pt x="938784" y="-18288"/>
                </a:lnTo>
                <a:lnTo>
                  <a:pt x="935736" y="-18288"/>
                </a:lnTo>
                <a:lnTo>
                  <a:pt x="935736" y="-15240"/>
                </a:lnTo>
                <a:lnTo>
                  <a:pt x="926592" y="-12192"/>
                </a:lnTo>
                <a:lnTo>
                  <a:pt x="926592" y="-9144"/>
                </a:lnTo>
                <a:lnTo>
                  <a:pt x="923544" y="-9144"/>
                </a:lnTo>
                <a:lnTo>
                  <a:pt x="917448" y="-3048"/>
                </a:lnTo>
                <a:lnTo>
                  <a:pt x="914400" y="-3048"/>
                </a:lnTo>
                <a:lnTo>
                  <a:pt x="914400" y="0"/>
                </a:lnTo>
                <a:lnTo>
                  <a:pt x="954024" y="3047"/>
                </a:lnTo>
                <a:lnTo>
                  <a:pt x="2017776" y="3047"/>
                </a:lnTo>
                <a:lnTo>
                  <a:pt x="2026920" y="6095"/>
                </a:lnTo>
                <a:lnTo>
                  <a:pt x="2023872" y="6095"/>
                </a:lnTo>
                <a:lnTo>
                  <a:pt x="2036064" y="12191"/>
                </a:lnTo>
                <a:lnTo>
                  <a:pt x="2033015" y="9143"/>
                </a:lnTo>
                <a:lnTo>
                  <a:pt x="2042160" y="15239"/>
                </a:lnTo>
                <a:lnTo>
                  <a:pt x="2039112" y="15239"/>
                </a:lnTo>
                <a:lnTo>
                  <a:pt x="2045208" y="24383"/>
                </a:lnTo>
                <a:lnTo>
                  <a:pt x="2045208" y="21335"/>
                </a:lnTo>
                <a:lnTo>
                  <a:pt x="2051303" y="30479"/>
                </a:lnTo>
                <a:close/>
              </a:path>
              <a:path w="2078736" h="341376">
                <a:moveTo>
                  <a:pt x="920496" y="36575"/>
                </a:moveTo>
                <a:lnTo>
                  <a:pt x="896112" y="30479"/>
                </a:lnTo>
                <a:lnTo>
                  <a:pt x="896112" y="45719"/>
                </a:lnTo>
                <a:lnTo>
                  <a:pt x="920496" y="36575"/>
                </a:lnTo>
                <a:close/>
              </a:path>
              <a:path w="2078736" h="341376">
                <a:moveTo>
                  <a:pt x="908304" y="201167"/>
                </a:moveTo>
                <a:lnTo>
                  <a:pt x="914400" y="198119"/>
                </a:lnTo>
                <a:lnTo>
                  <a:pt x="920496" y="195071"/>
                </a:lnTo>
                <a:lnTo>
                  <a:pt x="920496" y="185927"/>
                </a:lnTo>
                <a:lnTo>
                  <a:pt x="908304" y="173735"/>
                </a:lnTo>
                <a:lnTo>
                  <a:pt x="920496" y="45719"/>
                </a:lnTo>
                <a:lnTo>
                  <a:pt x="920496" y="39623"/>
                </a:lnTo>
                <a:lnTo>
                  <a:pt x="923544" y="27431"/>
                </a:lnTo>
                <a:lnTo>
                  <a:pt x="923544" y="30479"/>
                </a:lnTo>
                <a:lnTo>
                  <a:pt x="929640" y="21335"/>
                </a:lnTo>
                <a:lnTo>
                  <a:pt x="926592" y="24383"/>
                </a:lnTo>
                <a:lnTo>
                  <a:pt x="935736" y="15239"/>
                </a:lnTo>
                <a:lnTo>
                  <a:pt x="932688" y="15239"/>
                </a:lnTo>
                <a:lnTo>
                  <a:pt x="941832" y="9143"/>
                </a:lnTo>
                <a:lnTo>
                  <a:pt x="938784" y="12191"/>
                </a:lnTo>
                <a:lnTo>
                  <a:pt x="947928" y="6095"/>
                </a:lnTo>
                <a:lnTo>
                  <a:pt x="944880" y="6095"/>
                </a:lnTo>
                <a:lnTo>
                  <a:pt x="957072" y="3047"/>
                </a:lnTo>
                <a:lnTo>
                  <a:pt x="954024" y="3047"/>
                </a:lnTo>
                <a:lnTo>
                  <a:pt x="914400" y="0"/>
                </a:lnTo>
                <a:lnTo>
                  <a:pt x="905256" y="9143"/>
                </a:lnTo>
                <a:lnTo>
                  <a:pt x="902208" y="18287"/>
                </a:lnTo>
                <a:lnTo>
                  <a:pt x="899160" y="18287"/>
                </a:lnTo>
                <a:lnTo>
                  <a:pt x="899160" y="21335"/>
                </a:lnTo>
                <a:lnTo>
                  <a:pt x="896112" y="30479"/>
                </a:lnTo>
                <a:lnTo>
                  <a:pt x="920496" y="36575"/>
                </a:lnTo>
                <a:lnTo>
                  <a:pt x="896112" y="45719"/>
                </a:lnTo>
                <a:lnTo>
                  <a:pt x="896112" y="185927"/>
                </a:lnTo>
                <a:lnTo>
                  <a:pt x="15240" y="198119"/>
                </a:lnTo>
                <a:lnTo>
                  <a:pt x="6096" y="198119"/>
                </a:lnTo>
                <a:lnTo>
                  <a:pt x="3048" y="204215"/>
                </a:lnTo>
                <a:lnTo>
                  <a:pt x="3048" y="210311"/>
                </a:lnTo>
                <a:lnTo>
                  <a:pt x="0" y="219455"/>
                </a:lnTo>
                <a:lnTo>
                  <a:pt x="6096" y="225551"/>
                </a:lnTo>
                <a:lnTo>
                  <a:pt x="12192" y="225551"/>
                </a:lnTo>
                <a:lnTo>
                  <a:pt x="896112" y="282676"/>
                </a:lnTo>
                <a:lnTo>
                  <a:pt x="15240" y="225551"/>
                </a:lnTo>
                <a:lnTo>
                  <a:pt x="302296" y="217714"/>
                </a:lnTo>
                <a:lnTo>
                  <a:pt x="908304" y="201167"/>
                </a:lnTo>
                <a:close/>
              </a:path>
              <a:path w="2078736" h="341376">
                <a:moveTo>
                  <a:pt x="908304" y="283463"/>
                </a:moveTo>
                <a:lnTo>
                  <a:pt x="923544" y="289559"/>
                </a:lnTo>
                <a:lnTo>
                  <a:pt x="920496" y="277367"/>
                </a:lnTo>
                <a:lnTo>
                  <a:pt x="920496" y="262127"/>
                </a:lnTo>
                <a:lnTo>
                  <a:pt x="914400" y="259079"/>
                </a:lnTo>
                <a:lnTo>
                  <a:pt x="896112" y="271271"/>
                </a:lnTo>
                <a:lnTo>
                  <a:pt x="908304" y="283463"/>
                </a:lnTo>
                <a:lnTo>
                  <a:pt x="920496" y="280415"/>
                </a:lnTo>
                <a:lnTo>
                  <a:pt x="908304" y="28346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70768" y="55455"/>
            <a:ext cx="88194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309" y="653079"/>
            <a:ext cx="7236342" cy="175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accesse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offse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lik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67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chang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siz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conten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afte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creation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a-del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33" y="2108218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4300" y="215410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563" y="2792867"/>
            <a:ext cx="687749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(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CD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HN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3799" y="3557883"/>
            <a:ext cx="99245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6" dirty="0">
                <a:latin typeface="Arial"/>
                <a:cs typeface="Arial"/>
              </a:rPr>
              <a:t>I</a:t>
            </a:r>
            <a:r>
              <a:rPr sz="1552" spc="-28" dirty="0">
                <a:latin typeface="Arial"/>
                <a:cs typeface="Arial"/>
              </a:rPr>
              <a:t>mm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563" y="3613966"/>
            <a:ext cx="211044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s[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874" y="3613966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NY'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564" y="4161593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eb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k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2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920" y="4161593"/>
            <a:ext cx="251682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564" y="4435293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yp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2498" y="4435293"/>
            <a:ext cx="31962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bj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310" y="443529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up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212" y="443529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6081" y="4435293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ig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34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12087" y="5400781"/>
            <a:ext cx="7874730" cy="0"/>
          </a:xfrm>
          <a:custGeom>
            <a:avLst/>
            <a:gdLst/>
            <a:ahLst/>
            <a:cxnLst/>
            <a:rect l="l" t="t" r="r" b="b"/>
            <a:pathLst>
              <a:path w="7101840">
                <a:moveTo>
                  <a:pt x="7101840" y="0"/>
                </a:moveTo>
                <a:lnTo>
                  <a:pt x="0" y="0"/>
                </a:lnTo>
              </a:path>
            </a:pathLst>
          </a:custGeom>
          <a:ln w="22606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323815" y="1590154"/>
            <a:ext cx="6485668" cy="2592240"/>
          </a:xfrm>
          <a:custGeom>
            <a:avLst/>
            <a:gdLst/>
            <a:ahLst/>
            <a:cxnLst/>
            <a:rect l="l" t="t" r="r" b="b"/>
            <a:pathLst>
              <a:path w="5849111" h="2337816">
                <a:moveTo>
                  <a:pt x="3047" y="0"/>
                </a:moveTo>
                <a:lnTo>
                  <a:pt x="0" y="0"/>
                </a:lnTo>
                <a:lnTo>
                  <a:pt x="0" y="2331720"/>
                </a:lnTo>
                <a:lnTo>
                  <a:pt x="3048" y="12192"/>
                </a:lnTo>
                <a:lnTo>
                  <a:pt x="5839967" y="12192"/>
                </a:lnTo>
                <a:lnTo>
                  <a:pt x="5839968" y="2331720"/>
                </a:lnTo>
                <a:lnTo>
                  <a:pt x="0" y="2334768"/>
                </a:lnTo>
                <a:lnTo>
                  <a:pt x="0" y="2337816"/>
                </a:lnTo>
                <a:lnTo>
                  <a:pt x="5846064" y="2337816"/>
                </a:lnTo>
                <a:lnTo>
                  <a:pt x="5849112" y="2334768"/>
                </a:lnTo>
                <a:lnTo>
                  <a:pt x="5849112" y="2331720"/>
                </a:lnTo>
                <a:lnTo>
                  <a:pt x="5843016" y="2325623"/>
                </a:lnTo>
                <a:lnTo>
                  <a:pt x="5843016" y="12191"/>
                </a:lnTo>
                <a:lnTo>
                  <a:pt x="5839968" y="6095"/>
                </a:lnTo>
                <a:lnTo>
                  <a:pt x="9144" y="6096"/>
                </a:lnTo>
                <a:lnTo>
                  <a:pt x="5849112" y="6095"/>
                </a:lnTo>
                <a:lnTo>
                  <a:pt x="5849112" y="3047"/>
                </a:lnTo>
                <a:lnTo>
                  <a:pt x="584606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323815" y="1596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323815" y="1603674"/>
            <a:ext cx="6475529" cy="2571961"/>
          </a:xfrm>
          <a:custGeom>
            <a:avLst/>
            <a:gdLst/>
            <a:ahLst/>
            <a:cxnLst/>
            <a:rect l="l" t="t" r="r" b="b"/>
            <a:pathLst>
              <a:path w="5839967" h="2319528">
                <a:moveTo>
                  <a:pt x="5839968" y="2319527"/>
                </a:moveTo>
                <a:lnTo>
                  <a:pt x="5839967" y="2313431"/>
                </a:lnTo>
                <a:lnTo>
                  <a:pt x="9143" y="2313431"/>
                </a:lnTo>
                <a:lnTo>
                  <a:pt x="9144" y="0"/>
                </a:lnTo>
                <a:lnTo>
                  <a:pt x="3047" y="0"/>
                </a:lnTo>
                <a:lnTo>
                  <a:pt x="0" y="2319528"/>
                </a:lnTo>
                <a:lnTo>
                  <a:pt x="3047" y="2313431"/>
                </a:lnTo>
                <a:lnTo>
                  <a:pt x="9143" y="2319528"/>
                </a:lnTo>
                <a:lnTo>
                  <a:pt x="5839968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333954" y="1596914"/>
            <a:ext cx="6475529" cy="2578721"/>
          </a:xfrm>
          <a:custGeom>
            <a:avLst/>
            <a:gdLst/>
            <a:ahLst/>
            <a:cxnLst/>
            <a:rect l="l" t="t" r="r" b="b"/>
            <a:pathLst>
              <a:path w="5839968" h="2325624">
                <a:moveTo>
                  <a:pt x="0" y="0"/>
                </a:moveTo>
                <a:lnTo>
                  <a:pt x="5830824" y="0"/>
                </a:lnTo>
                <a:lnTo>
                  <a:pt x="5833872" y="6095"/>
                </a:lnTo>
                <a:lnTo>
                  <a:pt x="5833872" y="2319527"/>
                </a:lnTo>
                <a:lnTo>
                  <a:pt x="5839968" y="2325623"/>
                </a:lnTo>
                <a:lnTo>
                  <a:pt x="5839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208510" y="4692731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176753" y="207112"/>
                </a:moveTo>
                <a:lnTo>
                  <a:pt x="186007" y="206505"/>
                </a:lnTo>
                <a:lnTo>
                  <a:pt x="131063" y="204216"/>
                </a:lnTo>
                <a:lnTo>
                  <a:pt x="121245" y="202619"/>
                </a:lnTo>
                <a:lnTo>
                  <a:pt x="108528" y="200034"/>
                </a:lnTo>
                <a:lnTo>
                  <a:pt x="95899" y="196818"/>
                </a:lnTo>
                <a:lnTo>
                  <a:pt x="83455" y="192919"/>
                </a:lnTo>
                <a:lnTo>
                  <a:pt x="71297" y="188289"/>
                </a:lnTo>
                <a:lnTo>
                  <a:pt x="59525" y="182876"/>
                </a:lnTo>
                <a:lnTo>
                  <a:pt x="48239" y="176631"/>
                </a:lnTo>
                <a:lnTo>
                  <a:pt x="37537" y="169504"/>
                </a:lnTo>
                <a:lnTo>
                  <a:pt x="31175" y="164384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4"/>
                </a:lnTo>
                <a:lnTo>
                  <a:pt x="176753" y="207112"/>
                </a:lnTo>
                <a:close/>
              </a:path>
              <a:path w="335280" h="207263">
                <a:moveTo>
                  <a:pt x="210695" y="203794"/>
                </a:moveTo>
                <a:lnTo>
                  <a:pt x="226776" y="200603"/>
                </a:lnTo>
                <a:lnTo>
                  <a:pt x="242133" y="196463"/>
                </a:lnTo>
                <a:lnTo>
                  <a:pt x="256667" y="191426"/>
                </a:lnTo>
                <a:lnTo>
                  <a:pt x="270282" y="185548"/>
                </a:lnTo>
                <a:lnTo>
                  <a:pt x="282880" y="178881"/>
                </a:lnTo>
                <a:lnTo>
                  <a:pt x="294362" y="171480"/>
                </a:lnTo>
                <a:lnTo>
                  <a:pt x="304630" y="163398"/>
                </a:lnTo>
                <a:lnTo>
                  <a:pt x="295159" y="170825"/>
                </a:lnTo>
                <a:lnTo>
                  <a:pt x="283868" y="177980"/>
                </a:lnTo>
                <a:lnTo>
                  <a:pt x="271927" y="184211"/>
                </a:lnTo>
                <a:lnTo>
                  <a:pt x="259585" y="189594"/>
                </a:lnTo>
                <a:lnTo>
                  <a:pt x="247091" y="194204"/>
                </a:lnTo>
                <a:lnTo>
                  <a:pt x="234696" y="198120"/>
                </a:lnTo>
                <a:lnTo>
                  <a:pt x="204215" y="204216"/>
                </a:lnTo>
                <a:lnTo>
                  <a:pt x="204215" y="204642"/>
                </a:lnTo>
                <a:lnTo>
                  <a:pt x="210695" y="203794"/>
                </a:lnTo>
                <a:close/>
              </a:path>
              <a:path w="335280" h="207263">
                <a:moveTo>
                  <a:pt x="313588" y="154690"/>
                </a:moveTo>
                <a:lnTo>
                  <a:pt x="313810" y="154417"/>
                </a:lnTo>
                <a:lnTo>
                  <a:pt x="311680" y="156544"/>
                </a:lnTo>
                <a:lnTo>
                  <a:pt x="313588" y="154690"/>
                </a:lnTo>
                <a:close/>
              </a:path>
              <a:path w="335280" h="207263">
                <a:moveTo>
                  <a:pt x="15240" y="146304"/>
                </a:moveTo>
                <a:lnTo>
                  <a:pt x="12954" y="144018"/>
                </a:lnTo>
                <a:lnTo>
                  <a:pt x="15240" y="147297"/>
                </a:lnTo>
                <a:lnTo>
                  <a:pt x="15240" y="146304"/>
                </a:lnTo>
                <a:close/>
              </a:path>
              <a:path w="335280" h="207263">
                <a:moveTo>
                  <a:pt x="321136" y="145409"/>
                </a:moveTo>
                <a:lnTo>
                  <a:pt x="322390" y="143373"/>
                </a:lnTo>
                <a:lnTo>
                  <a:pt x="317187" y="150265"/>
                </a:lnTo>
                <a:lnTo>
                  <a:pt x="321136" y="145409"/>
                </a:lnTo>
                <a:close/>
              </a:path>
              <a:path w="335280" h="207263">
                <a:moveTo>
                  <a:pt x="9143" y="137160"/>
                </a:moveTo>
                <a:lnTo>
                  <a:pt x="8844" y="137160"/>
                </a:lnTo>
                <a:lnTo>
                  <a:pt x="9143" y="137747"/>
                </a:lnTo>
                <a:lnTo>
                  <a:pt x="9143" y="137160"/>
                </a:lnTo>
                <a:close/>
              </a:path>
              <a:path w="335280" h="207263">
                <a:moveTo>
                  <a:pt x="6096" y="131064"/>
                </a:moveTo>
                <a:lnTo>
                  <a:pt x="5733" y="131064"/>
                </a:lnTo>
                <a:lnTo>
                  <a:pt x="6096" y="131774"/>
                </a:lnTo>
                <a:lnTo>
                  <a:pt x="6096" y="131064"/>
                </a:lnTo>
                <a:close/>
              </a:path>
              <a:path w="335280" h="207263">
                <a:moveTo>
                  <a:pt x="3047" y="121920"/>
                </a:moveTo>
                <a:lnTo>
                  <a:pt x="2611" y="121920"/>
                </a:lnTo>
                <a:lnTo>
                  <a:pt x="3047" y="123223"/>
                </a:lnTo>
                <a:lnTo>
                  <a:pt x="3047" y="121920"/>
                </a:lnTo>
                <a:close/>
              </a:path>
              <a:path w="335280" h="207263">
                <a:moveTo>
                  <a:pt x="327177" y="135608"/>
                </a:moveTo>
                <a:lnTo>
                  <a:pt x="331613" y="125343"/>
                </a:lnTo>
                <a:lnTo>
                  <a:pt x="334347" y="114666"/>
                </a:lnTo>
                <a:lnTo>
                  <a:pt x="335280" y="103632"/>
                </a:lnTo>
                <a:lnTo>
                  <a:pt x="335027" y="98154"/>
                </a:lnTo>
                <a:lnTo>
                  <a:pt x="334605" y="95815"/>
                </a:lnTo>
                <a:lnTo>
                  <a:pt x="332231" y="121920"/>
                </a:lnTo>
                <a:lnTo>
                  <a:pt x="328832" y="131431"/>
                </a:lnTo>
                <a:lnTo>
                  <a:pt x="322926" y="142504"/>
                </a:lnTo>
                <a:lnTo>
                  <a:pt x="327177" y="135608"/>
                </a:lnTo>
                <a:close/>
              </a:path>
              <a:path w="335280" h="207263">
                <a:moveTo>
                  <a:pt x="333148" y="87741"/>
                </a:moveTo>
                <a:lnTo>
                  <a:pt x="332231" y="85176"/>
                </a:lnTo>
                <a:lnTo>
                  <a:pt x="332231" y="88392"/>
                </a:lnTo>
                <a:lnTo>
                  <a:pt x="333265" y="88392"/>
                </a:lnTo>
                <a:lnTo>
                  <a:pt x="333148" y="87741"/>
                </a:lnTo>
                <a:close/>
              </a:path>
              <a:path w="335280" h="207263">
                <a:moveTo>
                  <a:pt x="329519" y="77583"/>
                </a:moveTo>
                <a:lnTo>
                  <a:pt x="329184" y="76959"/>
                </a:lnTo>
                <a:lnTo>
                  <a:pt x="329184" y="79248"/>
                </a:lnTo>
                <a:lnTo>
                  <a:pt x="330113" y="79248"/>
                </a:lnTo>
                <a:lnTo>
                  <a:pt x="329519" y="77583"/>
                </a:lnTo>
                <a:close/>
              </a:path>
              <a:path w="335280" h="207263">
                <a:moveTo>
                  <a:pt x="326135" y="71283"/>
                </a:moveTo>
                <a:lnTo>
                  <a:pt x="326135" y="73152"/>
                </a:lnTo>
                <a:lnTo>
                  <a:pt x="327139" y="73152"/>
                </a:lnTo>
                <a:lnTo>
                  <a:pt x="326135" y="71283"/>
                </a:lnTo>
                <a:close/>
              </a:path>
              <a:path w="335280" h="207263">
                <a:moveTo>
                  <a:pt x="320040" y="61952"/>
                </a:moveTo>
                <a:lnTo>
                  <a:pt x="320040" y="64008"/>
                </a:lnTo>
                <a:lnTo>
                  <a:pt x="321528" y="64008"/>
                </a:lnTo>
                <a:lnTo>
                  <a:pt x="320040" y="61952"/>
                </a:lnTo>
                <a:close/>
              </a:path>
              <a:path w="335280" h="207263">
                <a:moveTo>
                  <a:pt x="125404" y="3418"/>
                </a:moveTo>
                <a:lnTo>
                  <a:pt x="123543" y="3671"/>
                </a:lnTo>
                <a:lnTo>
                  <a:pt x="123365" y="3707"/>
                </a:lnTo>
                <a:lnTo>
                  <a:pt x="125404" y="3418"/>
                </a:lnTo>
                <a:close/>
              </a:path>
              <a:path w="335280" h="207263">
                <a:moveTo>
                  <a:pt x="202103" y="2338"/>
                </a:moveTo>
                <a:lnTo>
                  <a:pt x="185110" y="596"/>
                </a:lnTo>
                <a:lnTo>
                  <a:pt x="177398" y="332"/>
                </a:lnTo>
                <a:lnTo>
                  <a:pt x="205073" y="2848"/>
                </a:lnTo>
                <a:lnTo>
                  <a:pt x="202103" y="2338"/>
                </a:lnTo>
                <a:close/>
              </a:path>
              <a:path w="335280" h="207263">
                <a:moveTo>
                  <a:pt x="160120" y="129"/>
                </a:moveTo>
                <a:lnTo>
                  <a:pt x="158241" y="161"/>
                </a:lnTo>
                <a:lnTo>
                  <a:pt x="140563" y="1360"/>
                </a:lnTo>
                <a:lnTo>
                  <a:pt x="128372" y="3015"/>
                </a:lnTo>
                <a:lnTo>
                  <a:pt x="160120" y="129"/>
                </a:lnTo>
                <a:close/>
              </a:path>
              <a:path w="335280" h="207263">
                <a:moveTo>
                  <a:pt x="167640" y="0"/>
                </a:moveTo>
                <a:lnTo>
                  <a:pt x="167639" y="0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201750" y="4705750"/>
            <a:ext cx="139415" cy="37177"/>
          </a:xfrm>
          <a:custGeom>
            <a:avLst/>
            <a:gdLst/>
            <a:ahLst/>
            <a:cxnLst/>
            <a:rect l="l" t="t" r="r" b="b"/>
            <a:pathLst>
              <a:path w="125732" h="33527">
                <a:moveTo>
                  <a:pt x="64278" y="13089"/>
                </a:moveTo>
                <a:lnTo>
                  <a:pt x="70484" y="9856"/>
                </a:lnTo>
                <a:lnTo>
                  <a:pt x="83684" y="4136"/>
                </a:lnTo>
                <a:lnTo>
                  <a:pt x="94470" y="284"/>
                </a:lnTo>
                <a:lnTo>
                  <a:pt x="76200" y="450"/>
                </a:lnTo>
                <a:lnTo>
                  <a:pt x="51816" y="15690"/>
                </a:lnTo>
                <a:lnTo>
                  <a:pt x="64278" y="13089"/>
                </a:lnTo>
                <a:close/>
              </a:path>
              <a:path w="125732" h="33527">
                <a:moveTo>
                  <a:pt x="207264" y="198570"/>
                </a:moveTo>
                <a:lnTo>
                  <a:pt x="240792" y="192474"/>
                </a:lnTo>
                <a:lnTo>
                  <a:pt x="268224" y="183330"/>
                </a:lnTo>
                <a:lnTo>
                  <a:pt x="271272" y="183330"/>
                </a:lnTo>
                <a:lnTo>
                  <a:pt x="295656" y="171138"/>
                </a:lnTo>
                <a:lnTo>
                  <a:pt x="297738" y="169536"/>
                </a:lnTo>
                <a:lnTo>
                  <a:pt x="309022" y="161380"/>
                </a:lnTo>
                <a:lnTo>
                  <a:pt x="317639" y="155150"/>
                </a:lnTo>
                <a:lnTo>
                  <a:pt x="324673" y="148587"/>
                </a:lnTo>
                <a:lnTo>
                  <a:pt x="331208" y="139430"/>
                </a:lnTo>
                <a:lnTo>
                  <a:pt x="338328" y="125418"/>
                </a:lnTo>
                <a:lnTo>
                  <a:pt x="344424" y="116274"/>
                </a:lnTo>
                <a:lnTo>
                  <a:pt x="347472" y="104082"/>
                </a:lnTo>
                <a:lnTo>
                  <a:pt x="347472" y="79698"/>
                </a:lnTo>
                <a:lnTo>
                  <a:pt x="344424" y="70554"/>
                </a:lnTo>
                <a:lnTo>
                  <a:pt x="338328" y="58362"/>
                </a:lnTo>
                <a:lnTo>
                  <a:pt x="326136" y="40074"/>
                </a:lnTo>
                <a:lnTo>
                  <a:pt x="307848" y="21786"/>
                </a:lnTo>
                <a:lnTo>
                  <a:pt x="295656" y="15690"/>
                </a:lnTo>
                <a:lnTo>
                  <a:pt x="271272" y="450"/>
                </a:lnTo>
                <a:lnTo>
                  <a:pt x="268224" y="450"/>
                </a:lnTo>
                <a:lnTo>
                  <a:pt x="240792" y="-8693"/>
                </a:lnTo>
                <a:lnTo>
                  <a:pt x="207264" y="-14789"/>
                </a:lnTo>
                <a:lnTo>
                  <a:pt x="173736" y="-17837"/>
                </a:lnTo>
                <a:lnTo>
                  <a:pt x="137160" y="-14789"/>
                </a:lnTo>
                <a:lnTo>
                  <a:pt x="106680" y="-8693"/>
                </a:lnTo>
                <a:lnTo>
                  <a:pt x="76200" y="450"/>
                </a:lnTo>
                <a:lnTo>
                  <a:pt x="94470" y="284"/>
                </a:lnTo>
                <a:lnTo>
                  <a:pt x="96959" y="-604"/>
                </a:lnTo>
                <a:lnTo>
                  <a:pt x="109996" y="-4339"/>
                </a:lnTo>
                <a:lnTo>
                  <a:pt x="122485" y="-7043"/>
                </a:lnTo>
                <a:lnTo>
                  <a:pt x="134112" y="-8693"/>
                </a:lnTo>
                <a:lnTo>
                  <a:pt x="167640" y="-11741"/>
                </a:lnTo>
                <a:lnTo>
                  <a:pt x="179831" y="-11741"/>
                </a:lnTo>
                <a:lnTo>
                  <a:pt x="213359" y="-8693"/>
                </a:lnTo>
                <a:lnTo>
                  <a:pt x="223824" y="-7177"/>
                </a:lnTo>
                <a:lnTo>
                  <a:pt x="236226" y="-4577"/>
                </a:lnTo>
                <a:lnTo>
                  <a:pt x="248889" y="-1078"/>
                </a:lnTo>
                <a:lnTo>
                  <a:pt x="261590" y="3289"/>
                </a:lnTo>
                <a:lnTo>
                  <a:pt x="274106" y="8498"/>
                </a:lnTo>
                <a:lnTo>
                  <a:pt x="286215" y="14521"/>
                </a:lnTo>
                <a:lnTo>
                  <a:pt x="297696" y="21328"/>
                </a:lnTo>
                <a:lnTo>
                  <a:pt x="308324" y="28891"/>
                </a:lnTo>
                <a:lnTo>
                  <a:pt x="317878" y="37181"/>
                </a:lnTo>
                <a:lnTo>
                  <a:pt x="326136" y="46170"/>
                </a:lnTo>
                <a:lnTo>
                  <a:pt x="326136" y="52266"/>
                </a:lnTo>
                <a:lnTo>
                  <a:pt x="329184" y="52266"/>
                </a:lnTo>
                <a:lnTo>
                  <a:pt x="332231" y="55314"/>
                </a:lnTo>
                <a:lnTo>
                  <a:pt x="332231" y="61410"/>
                </a:lnTo>
                <a:lnTo>
                  <a:pt x="335280" y="61410"/>
                </a:lnTo>
                <a:lnTo>
                  <a:pt x="335280" y="67506"/>
                </a:lnTo>
                <a:lnTo>
                  <a:pt x="338328" y="67506"/>
                </a:lnTo>
                <a:lnTo>
                  <a:pt x="338328" y="76650"/>
                </a:lnTo>
                <a:lnTo>
                  <a:pt x="341376" y="76650"/>
                </a:lnTo>
                <a:lnTo>
                  <a:pt x="338328" y="110178"/>
                </a:lnTo>
                <a:lnTo>
                  <a:pt x="334928" y="119689"/>
                </a:lnTo>
                <a:lnTo>
                  <a:pt x="328732" y="131306"/>
                </a:lnTo>
                <a:lnTo>
                  <a:pt x="320889" y="141693"/>
                </a:lnTo>
                <a:lnTo>
                  <a:pt x="311647" y="150927"/>
                </a:lnTo>
                <a:lnTo>
                  <a:pt x="301255" y="159083"/>
                </a:lnTo>
                <a:lnTo>
                  <a:pt x="289964" y="166239"/>
                </a:lnTo>
                <a:lnTo>
                  <a:pt x="278023" y="172470"/>
                </a:lnTo>
                <a:lnTo>
                  <a:pt x="265681" y="177852"/>
                </a:lnTo>
                <a:lnTo>
                  <a:pt x="253187" y="182463"/>
                </a:lnTo>
                <a:lnTo>
                  <a:pt x="240792" y="186378"/>
                </a:lnTo>
                <a:lnTo>
                  <a:pt x="210312" y="192474"/>
                </a:lnTo>
                <a:lnTo>
                  <a:pt x="210312" y="195522"/>
                </a:lnTo>
                <a:lnTo>
                  <a:pt x="137159" y="192474"/>
                </a:lnTo>
                <a:lnTo>
                  <a:pt x="127341" y="190878"/>
                </a:lnTo>
                <a:lnTo>
                  <a:pt x="114624" y="188293"/>
                </a:lnTo>
                <a:lnTo>
                  <a:pt x="101995" y="185076"/>
                </a:lnTo>
                <a:lnTo>
                  <a:pt x="89551" y="181178"/>
                </a:lnTo>
                <a:lnTo>
                  <a:pt x="77393" y="176548"/>
                </a:lnTo>
                <a:lnTo>
                  <a:pt x="65621" y="171135"/>
                </a:lnTo>
                <a:lnTo>
                  <a:pt x="54335" y="164890"/>
                </a:lnTo>
                <a:lnTo>
                  <a:pt x="43633" y="157762"/>
                </a:lnTo>
                <a:lnTo>
                  <a:pt x="33616" y="149702"/>
                </a:lnTo>
                <a:lnTo>
                  <a:pt x="24384" y="140658"/>
                </a:lnTo>
                <a:lnTo>
                  <a:pt x="21336" y="140658"/>
                </a:lnTo>
                <a:lnTo>
                  <a:pt x="21336" y="134562"/>
                </a:lnTo>
                <a:lnTo>
                  <a:pt x="18287" y="131514"/>
                </a:lnTo>
                <a:lnTo>
                  <a:pt x="15240" y="131514"/>
                </a:lnTo>
                <a:lnTo>
                  <a:pt x="15240" y="125418"/>
                </a:lnTo>
                <a:lnTo>
                  <a:pt x="12192" y="125418"/>
                </a:lnTo>
                <a:lnTo>
                  <a:pt x="12192" y="119322"/>
                </a:lnTo>
                <a:lnTo>
                  <a:pt x="9143" y="119322"/>
                </a:lnTo>
                <a:lnTo>
                  <a:pt x="9143" y="110178"/>
                </a:lnTo>
                <a:lnTo>
                  <a:pt x="6096" y="110178"/>
                </a:lnTo>
                <a:lnTo>
                  <a:pt x="6096" y="76650"/>
                </a:lnTo>
                <a:lnTo>
                  <a:pt x="10328" y="63358"/>
                </a:lnTo>
                <a:lnTo>
                  <a:pt x="16527" y="52283"/>
                </a:lnTo>
                <a:lnTo>
                  <a:pt x="24672" y="42038"/>
                </a:lnTo>
                <a:lnTo>
                  <a:pt x="34453" y="32648"/>
                </a:lnTo>
                <a:lnTo>
                  <a:pt x="45556" y="24137"/>
                </a:lnTo>
                <a:lnTo>
                  <a:pt x="57671" y="16532"/>
                </a:lnTo>
                <a:lnTo>
                  <a:pt x="64278" y="13089"/>
                </a:lnTo>
                <a:lnTo>
                  <a:pt x="51816" y="15690"/>
                </a:lnTo>
                <a:lnTo>
                  <a:pt x="39623" y="21786"/>
                </a:lnTo>
                <a:lnTo>
                  <a:pt x="12191" y="49218"/>
                </a:lnTo>
                <a:lnTo>
                  <a:pt x="6095" y="58362"/>
                </a:lnTo>
                <a:lnTo>
                  <a:pt x="3047" y="70554"/>
                </a:lnTo>
                <a:lnTo>
                  <a:pt x="0" y="79698"/>
                </a:lnTo>
                <a:lnTo>
                  <a:pt x="0" y="104082"/>
                </a:lnTo>
                <a:lnTo>
                  <a:pt x="3048" y="116274"/>
                </a:lnTo>
                <a:lnTo>
                  <a:pt x="6096" y="125418"/>
                </a:lnTo>
                <a:lnTo>
                  <a:pt x="12192" y="137610"/>
                </a:lnTo>
                <a:lnTo>
                  <a:pt x="39624" y="165042"/>
                </a:lnTo>
                <a:lnTo>
                  <a:pt x="76200" y="183330"/>
                </a:lnTo>
                <a:lnTo>
                  <a:pt x="106680" y="192474"/>
                </a:lnTo>
                <a:lnTo>
                  <a:pt x="140208" y="201618"/>
                </a:lnTo>
                <a:lnTo>
                  <a:pt x="173736" y="201618"/>
                </a:lnTo>
                <a:lnTo>
                  <a:pt x="207264" y="19857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208510" y="4692731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0" y="103632"/>
                </a:moveTo>
                <a:lnTo>
                  <a:pt x="243" y="109395"/>
                </a:lnTo>
                <a:lnTo>
                  <a:pt x="2052" y="120251"/>
                </a:lnTo>
                <a:lnTo>
                  <a:pt x="10677" y="140752"/>
                </a:lnTo>
                <a:lnTo>
                  <a:pt x="17326" y="150290"/>
                </a:lnTo>
                <a:lnTo>
                  <a:pt x="25421" y="159281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4"/>
                </a:lnTo>
                <a:lnTo>
                  <a:pt x="176753" y="207112"/>
                </a:lnTo>
                <a:lnTo>
                  <a:pt x="193988" y="205982"/>
                </a:lnTo>
                <a:lnTo>
                  <a:pt x="210695" y="203794"/>
                </a:lnTo>
                <a:lnTo>
                  <a:pt x="226776" y="200603"/>
                </a:lnTo>
                <a:lnTo>
                  <a:pt x="242133" y="196463"/>
                </a:lnTo>
                <a:lnTo>
                  <a:pt x="256667" y="191426"/>
                </a:lnTo>
                <a:lnTo>
                  <a:pt x="270282" y="185548"/>
                </a:lnTo>
                <a:lnTo>
                  <a:pt x="282880" y="178881"/>
                </a:lnTo>
                <a:lnTo>
                  <a:pt x="294362" y="171480"/>
                </a:lnTo>
                <a:lnTo>
                  <a:pt x="304630" y="163398"/>
                </a:lnTo>
                <a:lnTo>
                  <a:pt x="313588" y="154690"/>
                </a:lnTo>
                <a:lnTo>
                  <a:pt x="321136" y="145409"/>
                </a:lnTo>
                <a:lnTo>
                  <a:pt x="327177" y="135608"/>
                </a:lnTo>
                <a:lnTo>
                  <a:pt x="331613" y="125343"/>
                </a:lnTo>
                <a:lnTo>
                  <a:pt x="335280" y="103632"/>
                </a:lnTo>
                <a:lnTo>
                  <a:pt x="335027" y="98154"/>
                </a:lnTo>
                <a:lnTo>
                  <a:pt x="329519" y="77583"/>
                </a:lnTo>
                <a:lnTo>
                  <a:pt x="324238" y="67751"/>
                </a:lnTo>
                <a:lnTo>
                  <a:pt x="317403" y="58311"/>
                </a:lnTo>
                <a:lnTo>
                  <a:pt x="309112" y="49333"/>
                </a:lnTo>
                <a:lnTo>
                  <a:pt x="299463" y="40884"/>
                </a:lnTo>
                <a:lnTo>
                  <a:pt x="288553" y="33034"/>
                </a:lnTo>
                <a:lnTo>
                  <a:pt x="276481" y="25851"/>
                </a:lnTo>
                <a:lnTo>
                  <a:pt x="263343" y="19404"/>
                </a:lnTo>
                <a:lnTo>
                  <a:pt x="249239" y="13760"/>
                </a:lnTo>
                <a:lnTo>
                  <a:pt x="234266" y="8989"/>
                </a:lnTo>
                <a:lnTo>
                  <a:pt x="218521" y="5159"/>
                </a:lnTo>
                <a:lnTo>
                  <a:pt x="202103" y="2338"/>
                </a:lnTo>
                <a:lnTo>
                  <a:pt x="185110" y="596"/>
                </a:lnTo>
                <a:lnTo>
                  <a:pt x="167640" y="0"/>
                </a:lnTo>
                <a:lnTo>
                  <a:pt x="158241" y="161"/>
                </a:lnTo>
                <a:lnTo>
                  <a:pt x="140563" y="1360"/>
                </a:lnTo>
                <a:lnTo>
                  <a:pt x="123543" y="3671"/>
                </a:lnTo>
                <a:lnTo>
                  <a:pt x="107264" y="7023"/>
                </a:lnTo>
                <a:lnTo>
                  <a:pt x="91809" y="11350"/>
                </a:lnTo>
                <a:lnTo>
                  <a:pt x="77261" y="16582"/>
                </a:lnTo>
                <a:lnTo>
                  <a:pt x="63705" y="22651"/>
                </a:lnTo>
                <a:lnTo>
                  <a:pt x="51222" y="29488"/>
                </a:lnTo>
                <a:lnTo>
                  <a:pt x="39896" y="37026"/>
                </a:lnTo>
                <a:lnTo>
                  <a:pt x="29810" y="45195"/>
                </a:lnTo>
                <a:lnTo>
                  <a:pt x="21048" y="53927"/>
                </a:lnTo>
                <a:lnTo>
                  <a:pt x="13692" y="63153"/>
                </a:lnTo>
                <a:lnTo>
                  <a:pt x="7827" y="72805"/>
                </a:lnTo>
                <a:lnTo>
                  <a:pt x="897" y="93113"/>
                </a:lnTo>
                <a:lnTo>
                  <a:pt x="0" y="1036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01750" y="4705750"/>
            <a:ext cx="139415" cy="37177"/>
          </a:xfrm>
          <a:custGeom>
            <a:avLst/>
            <a:gdLst/>
            <a:ahLst/>
            <a:cxnLst/>
            <a:rect l="l" t="t" r="r" b="b"/>
            <a:pathLst>
              <a:path w="125732" h="33527">
                <a:moveTo>
                  <a:pt x="105282" y="4532"/>
                </a:moveTo>
                <a:lnTo>
                  <a:pt x="125732" y="0"/>
                </a:lnTo>
                <a:lnTo>
                  <a:pt x="76200" y="450"/>
                </a:lnTo>
                <a:lnTo>
                  <a:pt x="51816" y="15690"/>
                </a:lnTo>
                <a:lnTo>
                  <a:pt x="105282" y="4532"/>
                </a:lnTo>
                <a:close/>
              </a:path>
              <a:path w="125732" h="33527">
                <a:moveTo>
                  <a:pt x="173736" y="-17837"/>
                </a:moveTo>
                <a:lnTo>
                  <a:pt x="137160" y="-14789"/>
                </a:lnTo>
                <a:lnTo>
                  <a:pt x="106680" y="-8693"/>
                </a:lnTo>
                <a:lnTo>
                  <a:pt x="76200" y="450"/>
                </a:lnTo>
                <a:lnTo>
                  <a:pt x="125732" y="0"/>
                </a:lnTo>
                <a:lnTo>
                  <a:pt x="146955" y="-2934"/>
                </a:lnTo>
                <a:lnTo>
                  <a:pt x="168603" y="-4256"/>
                </a:lnTo>
                <a:lnTo>
                  <a:pt x="190328" y="-3949"/>
                </a:lnTo>
                <a:lnTo>
                  <a:pt x="211782" y="-2001"/>
                </a:lnTo>
                <a:lnTo>
                  <a:pt x="232617" y="1604"/>
                </a:lnTo>
                <a:lnTo>
                  <a:pt x="252486" y="6882"/>
                </a:lnTo>
                <a:lnTo>
                  <a:pt x="271040" y="13847"/>
                </a:lnTo>
                <a:lnTo>
                  <a:pt x="287932" y="22514"/>
                </a:lnTo>
                <a:lnTo>
                  <a:pt x="302813" y="32897"/>
                </a:lnTo>
                <a:lnTo>
                  <a:pt x="315337" y="45011"/>
                </a:lnTo>
                <a:lnTo>
                  <a:pt x="325154" y="58872"/>
                </a:lnTo>
                <a:lnTo>
                  <a:pt x="331918" y="74493"/>
                </a:lnTo>
                <a:lnTo>
                  <a:pt x="335280" y="91890"/>
                </a:lnTo>
                <a:lnTo>
                  <a:pt x="335280" y="101034"/>
                </a:lnTo>
                <a:lnTo>
                  <a:pt x="332232" y="113226"/>
                </a:lnTo>
                <a:lnTo>
                  <a:pt x="332232" y="110178"/>
                </a:lnTo>
                <a:lnTo>
                  <a:pt x="329184" y="122370"/>
                </a:lnTo>
                <a:lnTo>
                  <a:pt x="323088" y="131514"/>
                </a:lnTo>
                <a:lnTo>
                  <a:pt x="311767" y="143783"/>
                </a:lnTo>
                <a:lnTo>
                  <a:pt x="301995" y="152572"/>
                </a:lnTo>
                <a:lnTo>
                  <a:pt x="291885" y="160153"/>
                </a:lnTo>
                <a:lnTo>
                  <a:pt x="281385" y="166646"/>
                </a:lnTo>
                <a:lnTo>
                  <a:pt x="270442" y="172170"/>
                </a:lnTo>
                <a:lnTo>
                  <a:pt x="259005" y="176844"/>
                </a:lnTo>
                <a:lnTo>
                  <a:pt x="247020" y="180787"/>
                </a:lnTo>
                <a:lnTo>
                  <a:pt x="234437" y="184119"/>
                </a:lnTo>
                <a:lnTo>
                  <a:pt x="221202" y="186959"/>
                </a:lnTo>
                <a:lnTo>
                  <a:pt x="207264" y="189426"/>
                </a:lnTo>
                <a:lnTo>
                  <a:pt x="140208" y="189426"/>
                </a:lnTo>
                <a:lnTo>
                  <a:pt x="120697" y="186041"/>
                </a:lnTo>
                <a:lnTo>
                  <a:pt x="107932" y="182950"/>
                </a:lnTo>
                <a:lnTo>
                  <a:pt x="95354" y="179128"/>
                </a:lnTo>
                <a:lnTo>
                  <a:pt x="83067" y="174534"/>
                </a:lnTo>
                <a:lnTo>
                  <a:pt x="71176" y="169126"/>
                </a:lnTo>
                <a:lnTo>
                  <a:pt x="59787" y="162864"/>
                </a:lnTo>
                <a:lnTo>
                  <a:pt x="49003" y="155708"/>
                </a:lnTo>
                <a:lnTo>
                  <a:pt x="38930" y="147617"/>
                </a:lnTo>
                <a:lnTo>
                  <a:pt x="29672" y="138550"/>
                </a:lnTo>
                <a:lnTo>
                  <a:pt x="21336" y="128466"/>
                </a:lnTo>
                <a:lnTo>
                  <a:pt x="18288" y="119322"/>
                </a:lnTo>
                <a:lnTo>
                  <a:pt x="12192" y="110178"/>
                </a:lnTo>
                <a:lnTo>
                  <a:pt x="15240" y="113226"/>
                </a:lnTo>
                <a:lnTo>
                  <a:pt x="12192" y="101034"/>
                </a:lnTo>
                <a:lnTo>
                  <a:pt x="12192" y="104082"/>
                </a:lnTo>
                <a:lnTo>
                  <a:pt x="9144" y="91890"/>
                </a:lnTo>
                <a:lnTo>
                  <a:pt x="15240" y="73602"/>
                </a:lnTo>
                <a:lnTo>
                  <a:pt x="12191" y="73602"/>
                </a:lnTo>
                <a:lnTo>
                  <a:pt x="18287" y="64458"/>
                </a:lnTo>
                <a:lnTo>
                  <a:pt x="26796" y="50648"/>
                </a:lnTo>
                <a:lnTo>
                  <a:pt x="38165" y="38347"/>
                </a:lnTo>
                <a:lnTo>
                  <a:pt x="52046" y="27570"/>
                </a:lnTo>
                <a:lnTo>
                  <a:pt x="68091" y="18332"/>
                </a:lnTo>
                <a:lnTo>
                  <a:pt x="85952" y="10648"/>
                </a:lnTo>
                <a:lnTo>
                  <a:pt x="105282" y="4532"/>
                </a:lnTo>
                <a:lnTo>
                  <a:pt x="51816" y="15690"/>
                </a:lnTo>
                <a:lnTo>
                  <a:pt x="39623" y="21786"/>
                </a:lnTo>
                <a:lnTo>
                  <a:pt x="12191" y="49218"/>
                </a:lnTo>
                <a:lnTo>
                  <a:pt x="6095" y="58362"/>
                </a:lnTo>
                <a:lnTo>
                  <a:pt x="3047" y="70554"/>
                </a:lnTo>
                <a:lnTo>
                  <a:pt x="0" y="79698"/>
                </a:lnTo>
                <a:lnTo>
                  <a:pt x="0" y="104082"/>
                </a:lnTo>
                <a:lnTo>
                  <a:pt x="3048" y="116274"/>
                </a:lnTo>
                <a:lnTo>
                  <a:pt x="6096" y="125418"/>
                </a:lnTo>
                <a:lnTo>
                  <a:pt x="12192" y="137610"/>
                </a:lnTo>
                <a:lnTo>
                  <a:pt x="39624" y="165042"/>
                </a:lnTo>
                <a:lnTo>
                  <a:pt x="76200" y="183330"/>
                </a:lnTo>
                <a:lnTo>
                  <a:pt x="106680" y="192474"/>
                </a:lnTo>
                <a:lnTo>
                  <a:pt x="140208" y="201618"/>
                </a:lnTo>
                <a:lnTo>
                  <a:pt x="173736" y="201618"/>
                </a:lnTo>
                <a:lnTo>
                  <a:pt x="207264" y="198570"/>
                </a:lnTo>
                <a:lnTo>
                  <a:pt x="240792" y="192474"/>
                </a:lnTo>
                <a:lnTo>
                  <a:pt x="268224" y="183330"/>
                </a:lnTo>
                <a:lnTo>
                  <a:pt x="271272" y="183330"/>
                </a:lnTo>
                <a:lnTo>
                  <a:pt x="295656" y="171138"/>
                </a:lnTo>
                <a:lnTo>
                  <a:pt x="297738" y="169536"/>
                </a:lnTo>
                <a:lnTo>
                  <a:pt x="309022" y="161380"/>
                </a:lnTo>
                <a:lnTo>
                  <a:pt x="317639" y="155150"/>
                </a:lnTo>
                <a:lnTo>
                  <a:pt x="324673" y="148587"/>
                </a:lnTo>
                <a:lnTo>
                  <a:pt x="331208" y="139430"/>
                </a:lnTo>
                <a:lnTo>
                  <a:pt x="338328" y="125418"/>
                </a:lnTo>
                <a:lnTo>
                  <a:pt x="344424" y="116274"/>
                </a:lnTo>
                <a:lnTo>
                  <a:pt x="347472" y="104082"/>
                </a:lnTo>
                <a:lnTo>
                  <a:pt x="335280" y="104082"/>
                </a:lnTo>
                <a:lnTo>
                  <a:pt x="347472" y="104082"/>
                </a:lnTo>
                <a:lnTo>
                  <a:pt x="347472" y="79698"/>
                </a:lnTo>
                <a:lnTo>
                  <a:pt x="344424" y="70554"/>
                </a:lnTo>
                <a:lnTo>
                  <a:pt x="338328" y="58362"/>
                </a:lnTo>
                <a:lnTo>
                  <a:pt x="326136" y="40074"/>
                </a:lnTo>
                <a:lnTo>
                  <a:pt x="307848" y="21786"/>
                </a:lnTo>
                <a:lnTo>
                  <a:pt x="295656" y="15690"/>
                </a:lnTo>
                <a:lnTo>
                  <a:pt x="271272" y="450"/>
                </a:lnTo>
                <a:lnTo>
                  <a:pt x="268224" y="450"/>
                </a:lnTo>
                <a:lnTo>
                  <a:pt x="240792" y="-8693"/>
                </a:lnTo>
                <a:lnTo>
                  <a:pt x="207264" y="-14789"/>
                </a:lnTo>
                <a:lnTo>
                  <a:pt x="173736" y="-1783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63976" y="4854957"/>
            <a:ext cx="57455" cy="57455"/>
          </a:xfrm>
          <a:custGeom>
            <a:avLst/>
            <a:gdLst/>
            <a:ahLst/>
            <a:cxnLst/>
            <a:rect l="l" t="t" r="r" b="b"/>
            <a:pathLst>
              <a:path w="51816" h="51815">
                <a:moveTo>
                  <a:pt x="27432" y="0"/>
                </a:moveTo>
                <a:lnTo>
                  <a:pt x="15240" y="0"/>
                </a:lnTo>
                <a:lnTo>
                  <a:pt x="6096" y="6096"/>
                </a:lnTo>
                <a:lnTo>
                  <a:pt x="0" y="12192"/>
                </a:lnTo>
                <a:lnTo>
                  <a:pt x="0" y="36576"/>
                </a:lnTo>
                <a:lnTo>
                  <a:pt x="6096" y="45720"/>
                </a:lnTo>
                <a:lnTo>
                  <a:pt x="15240" y="51816"/>
                </a:lnTo>
                <a:lnTo>
                  <a:pt x="36576" y="51816"/>
                </a:lnTo>
                <a:lnTo>
                  <a:pt x="45720" y="45720"/>
                </a:lnTo>
                <a:lnTo>
                  <a:pt x="48768" y="36576"/>
                </a:lnTo>
                <a:lnTo>
                  <a:pt x="51816" y="24383"/>
                </a:lnTo>
                <a:lnTo>
                  <a:pt x="48768" y="12191"/>
                </a:lnTo>
                <a:lnTo>
                  <a:pt x="45720" y="6095"/>
                </a:lnTo>
                <a:lnTo>
                  <a:pt x="36576" y="0"/>
                </a:lnTo>
                <a:lnTo>
                  <a:pt x="27432" y="0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343698" y="4665693"/>
            <a:ext cx="91252" cy="87873"/>
          </a:xfrm>
          <a:custGeom>
            <a:avLst/>
            <a:gdLst/>
            <a:ahLst/>
            <a:cxnLst/>
            <a:rect l="l" t="t" r="r" b="b"/>
            <a:pathLst>
              <a:path w="82296" h="79248">
                <a:moveTo>
                  <a:pt x="0" y="39624"/>
                </a:moveTo>
                <a:lnTo>
                  <a:pt x="466" y="45513"/>
                </a:lnTo>
                <a:lnTo>
                  <a:pt x="5121" y="58675"/>
                </a:lnTo>
                <a:lnTo>
                  <a:pt x="13908" y="69395"/>
                </a:lnTo>
                <a:lnTo>
                  <a:pt x="25764" y="76607"/>
                </a:lnTo>
                <a:lnTo>
                  <a:pt x="39624" y="79248"/>
                </a:lnTo>
                <a:lnTo>
                  <a:pt x="48636" y="78386"/>
                </a:lnTo>
                <a:lnTo>
                  <a:pt x="62224" y="73320"/>
                </a:lnTo>
                <a:lnTo>
                  <a:pt x="72869" y="64538"/>
                </a:lnTo>
                <a:lnTo>
                  <a:pt x="79812" y="52990"/>
                </a:lnTo>
                <a:lnTo>
                  <a:pt x="82296" y="39624"/>
                </a:lnTo>
                <a:lnTo>
                  <a:pt x="81427" y="31635"/>
                </a:lnTo>
                <a:lnTo>
                  <a:pt x="76242" y="19217"/>
                </a:lnTo>
                <a:lnTo>
                  <a:pt x="67040" y="9173"/>
                </a:lnTo>
                <a:lnTo>
                  <a:pt x="54581" y="2451"/>
                </a:lnTo>
                <a:lnTo>
                  <a:pt x="39624" y="0"/>
                </a:lnTo>
                <a:lnTo>
                  <a:pt x="33734" y="466"/>
                </a:lnTo>
                <a:lnTo>
                  <a:pt x="20572" y="5121"/>
                </a:lnTo>
                <a:lnTo>
                  <a:pt x="9852" y="13908"/>
                </a:lnTo>
                <a:lnTo>
                  <a:pt x="2640" y="25764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26800" y="4655554"/>
            <a:ext cx="138568" cy="185884"/>
          </a:xfrm>
          <a:custGeom>
            <a:avLst/>
            <a:gdLst/>
            <a:ahLst/>
            <a:cxnLst/>
            <a:rect l="l" t="t" r="r" b="b"/>
            <a:pathLst>
              <a:path w="124968" h="167639">
                <a:moveTo>
                  <a:pt x="73469" y="22164"/>
                </a:moveTo>
                <a:lnTo>
                  <a:pt x="79401" y="33499"/>
                </a:lnTo>
                <a:lnTo>
                  <a:pt x="82296" y="48767"/>
                </a:lnTo>
                <a:lnTo>
                  <a:pt x="73152" y="85343"/>
                </a:lnTo>
                <a:lnTo>
                  <a:pt x="64008" y="100583"/>
                </a:lnTo>
                <a:lnTo>
                  <a:pt x="57912" y="115823"/>
                </a:lnTo>
                <a:lnTo>
                  <a:pt x="54864" y="131063"/>
                </a:lnTo>
                <a:lnTo>
                  <a:pt x="54864" y="140207"/>
                </a:lnTo>
                <a:lnTo>
                  <a:pt x="51816" y="158495"/>
                </a:lnTo>
                <a:lnTo>
                  <a:pt x="51816" y="167639"/>
                </a:lnTo>
                <a:lnTo>
                  <a:pt x="60960" y="167639"/>
                </a:lnTo>
                <a:lnTo>
                  <a:pt x="64008" y="155447"/>
                </a:lnTo>
                <a:lnTo>
                  <a:pt x="64008" y="146303"/>
                </a:lnTo>
                <a:lnTo>
                  <a:pt x="70104" y="137159"/>
                </a:lnTo>
                <a:lnTo>
                  <a:pt x="73152" y="131063"/>
                </a:lnTo>
                <a:lnTo>
                  <a:pt x="94488" y="109727"/>
                </a:lnTo>
                <a:lnTo>
                  <a:pt x="103632" y="97535"/>
                </a:lnTo>
                <a:lnTo>
                  <a:pt x="112776" y="91439"/>
                </a:lnTo>
                <a:lnTo>
                  <a:pt x="118872" y="85343"/>
                </a:lnTo>
                <a:lnTo>
                  <a:pt x="121920" y="73151"/>
                </a:lnTo>
                <a:lnTo>
                  <a:pt x="124968" y="64007"/>
                </a:lnTo>
                <a:lnTo>
                  <a:pt x="124968" y="54863"/>
                </a:lnTo>
                <a:lnTo>
                  <a:pt x="121920" y="33527"/>
                </a:lnTo>
                <a:lnTo>
                  <a:pt x="106680" y="15239"/>
                </a:lnTo>
                <a:lnTo>
                  <a:pt x="88392" y="3047"/>
                </a:lnTo>
                <a:lnTo>
                  <a:pt x="60960" y="0"/>
                </a:lnTo>
                <a:lnTo>
                  <a:pt x="36576" y="3047"/>
                </a:lnTo>
                <a:lnTo>
                  <a:pt x="18288" y="12191"/>
                </a:lnTo>
                <a:lnTo>
                  <a:pt x="6095" y="30479"/>
                </a:lnTo>
                <a:lnTo>
                  <a:pt x="0" y="48767"/>
                </a:lnTo>
                <a:lnTo>
                  <a:pt x="3047" y="60959"/>
                </a:lnTo>
                <a:lnTo>
                  <a:pt x="9143" y="70103"/>
                </a:lnTo>
                <a:lnTo>
                  <a:pt x="18288" y="76199"/>
                </a:lnTo>
                <a:lnTo>
                  <a:pt x="24384" y="79247"/>
                </a:lnTo>
                <a:lnTo>
                  <a:pt x="33528" y="79247"/>
                </a:lnTo>
                <a:lnTo>
                  <a:pt x="42672" y="73151"/>
                </a:lnTo>
                <a:lnTo>
                  <a:pt x="48768" y="64007"/>
                </a:lnTo>
                <a:lnTo>
                  <a:pt x="51816" y="54863"/>
                </a:lnTo>
                <a:lnTo>
                  <a:pt x="45720" y="42671"/>
                </a:lnTo>
                <a:lnTo>
                  <a:pt x="42672" y="39623"/>
                </a:lnTo>
                <a:lnTo>
                  <a:pt x="33528" y="36575"/>
                </a:lnTo>
                <a:lnTo>
                  <a:pt x="30480" y="30479"/>
                </a:lnTo>
                <a:lnTo>
                  <a:pt x="30480" y="21335"/>
                </a:lnTo>
                <a:lnTo>
                  <a:pt x="36576" y="15239"/>
                </a:lnTo>
                <a:lnTo>
                  <a:pt x="42672" y="12191"/>
                </a:lnTo>
                <a:lnTo>
                  <a:pt x="50777" y="12005"/>
                </a:lnTo>
                <a:lnTo>
                  <a:pt x="64071" y="14939"/>
                </a:lnTo>
                <a:lnTo>
                  <a:pt x="73469" y="22164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70768" y="55455"/>
            <a:ext cx="88194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309" y="653080"/>
            <a:ext cx="5979023" cy="70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enthe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optio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ngl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tupl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equi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364" y="1660664"/>
            <a:ext cx="4967530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A3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0'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38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'B</a:t>
            </a:r>
            <a:r>
              <a:rPr sz="2661" b="1" spc="4" baseline="3678" dirty="0">
                <a:latin typeface="Courier New"/>
                <a:cs typeface="Courier New"/>
              </a:rPr>
              <a:t>7</a:t>
            </a:r>
            <a:r>
              <a:rPr sz="2661" b="1" spc="-21" baseline="3678" dirty="0">
                <a:latin typeface="Courier New"/>
                <a:cs typeface="Courier New"/>
              </a:rPr>
              <a:t>47',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nes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1" dirty="0">
                <a:latin typeface="Courier New"/>
                <a:cs typeface="Courier New"/>
              </a:rPr>
              <a:t>50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38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'B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1" dirty="0">
                <a:latin typeface="Courier New"/>
                <a:cs typeface="Courier New"/>
              </a:rPr>
              <a:t>47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B7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1" dirty="0">
                <a:latin typeface="Courier New"/>
                <a:cs typeface="Courier New"/>
              </a:rPr>
              <a:t>7')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bi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ges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_p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('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38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',)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bi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ges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_p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ane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1" dirty="0">
                <a:latin typeface="Courier New"/>
                <a:cs typeface="Courier New"/>
              </a:rPr>
              <a:t>80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,)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ol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est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128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B7</a:t>
            </a:r>
            <a:r>
              <a:rPr sz="1774" b="1" spc="4" dirty="0">
                <a:latin typeface="Courier New"/>
                <a:cs typeface="Courier New"/>
              </a:rPr>
              <a:t>4</a:t>
            </a:r>
            <a:r>
              <a:rPr sz="1774" b="1" spc="-21" dirty="0">
                <a:latin typeface="Courier New"/>
                <a:cs typeface="Courier New"/>
              </a:rPr>
              <a:t>7',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ol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est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'B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1" dirty="0">
                <a:latin typeface="Courier New"/>
                <a:cs typeface="Courier New"/>
              </a:rPr>
              <a:t>47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,)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902" y="1660664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2" baseline="3678" dirty="0">
                <a:latin typeface="Courier New"/>
                <a:cs typeface="Courier New"/>
              </a:rPr>
              <a:t>73</a:t>
            </a:r>
            <a:r>
              <a:rPr sz="2661" b="1" spc="4" baseline="3678" dirty="0">
                <a:latin typeface="Courier New"/>
                <a:cs typeface="Courier New"/>
              </a:rPr>
              <a:t>7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43" y="4698591"/>
            <a:ext cx="3647686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2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ld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start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5086" y="4698591"/>
            <a:ext cx="162879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2661" b="1" spc="-1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(1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10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eate?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19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304800" y="1918716"/>
            <a:ext cx="7623048" cy="3337560"/>
          </a:xfrm>
          <a:custGeom>
            <a:avLst/>
            <a:gdLst/>
            <a:ahLst/>
            <a:cxnLst/>
            <a:rect l="l" t="t" r="r" b="b"/>
            <a:pathLst>
              <a:path w="7623048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7610855" y="12191"/>
                </a:lnTo>
                <a:lnTo>
                  <a:pt x="7610856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7620000" y="3337559"/>
                </a:lnTo>
                <a:lnTo>
                  <a:pt x="7623048" y="3334511"/>
                </a:lnTo>
                <a:lnTo>
                  <a:pt x="7623048" y="3331463"/>
                </a:lnTo>
                <a:lnTo>
                  <a:pt x="7616952" y="3325367"/>
                </a:lnTo>
                <a:lnTo>
                  <a:pt x="7616952" y="12191"/>
                </a:lnTo>
                <a:lnTo>
                  <a:pt x="7610856" y="6095"/>
                </a:lnTo>
                <a:lnTo>
                  <a:pt x="12192" y="6096"/>
                </a:lnTo>
                <a:lnTo>
                  <a:pt x="7623048" y="6095"/>
                </a:lnTo>
                <a:lnTo>
                  <a:pt x="7623048" y="3047"/>
                </a:lnTo>
                <a:lnTo>
                  <a:pt x="76200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/>
          <p:cNvSpPr/>
          <p:nvPr/>
        </p:nvSpPr>
        <p:spPr>
          <a:xfrm>
            <a:off x="304800" y="19248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5"/>
          <p:cNvSpPr/>
          <p:nvPr/>
        </p:nvSpPr>
        <p:spPr>
          <a:xfrm>
            <a:off x="304800" y="1930907"/>
            <a:ext cx="7610856" cy="3319272"/>
          </a:xfrm>
          <a:custGeom>
            <a:avLst/>
            <a:gdLst/>
            <a:ahLst/>
            <a:cxnLst/>
            <a:rect l="l" t="t" r="r" b="b"/>
            <a:pathLst>
              <a:path w="7610856" h="3319272">
                <a:moveTo>
                  <a:pt x="7610856" y="3319272"/>
                </a:moveTo>
                <a:lnTo>
                  <a:pt x="7610855" y="3313175"/>
                </a:lnTo>
                <a:lnTo>
                  <a:pt x="12192" y="3313176"/>
                </a:lnTo>
                <a:lnTo>
                  <a:pt x="12191" y="0"/>
                </a:lnTo>
                <a:lnTo>
                  <a:pt x="6095" y="0"/>
                </a:lnTo>
                <a:lnTo>
                  <a:pt x="0" y="3319272"/>
                </a:lnTo>
                <a:lnTo>
                  <a:pt x="6095" y="3313176"/>
                </a:lnTo>
                <a:lnTo>
                  <a:pt x="12191" y="3319272"/>
                </a:lnTo>
                <a:lnTo>
                  <a:pt x="7610856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316992" y="1924812"/>
            <a:ext cx="7610856" cy="3325367"/>
          </a:xfrm>
          <a:custGeom>
            <a:avLst/>
            <a:gdLst/>
            <a:ahLst/>
            <a:cxnLst/>
            <a:rect l="l" t="t" r="r" b="b"/>
            <a:pathLst>
              <a:path w="7610856" h="3325367">
                <a:moveTo>
                  <a:pt x="0" y="0"/>
                </a:moveTo>
                <a:lnTo>
                  <a:pt x="7598663" y="0"/>
                </a:lnTo>
                <a:lnTo>
                  <a:pt x="7604759" y="6096"/>
                </a:lnTo>
                <a:lnTo>
                  <a:pt x="7604759" y="3319272"/>
                </a:lnTo>
                <a:lnTo>
                  <a:pt x="7610856" y="3325367"/>
                </a:lnTo>
                <a:lnTo>
                  <a:pt x="7610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151891" y="50012"/>
            <a:ext cx="231943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-25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uple Operations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581660" y="588981"/>
            <a:ext cx="6364160" cy="1318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Consec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iv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accesse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stand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5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slic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notati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lice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tuple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itself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tuple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  <a:spcBef>
                <a:spcPts val="1203"/>
              </a:spcBef>
            </a:pPr>
            <a:r>
              <a:rPr sz="1600" b="1" dirty="0" smtClean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1600" b="1" spc="-52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600" b="1" spc="-52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conca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8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epea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  <a:spcBef>
                <a:spcPts val="1234"/>
              </a:spcBef>
            </a:pPr>
            <a:r>
              <a:rPr sz="1600" b="1" spc="-3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6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tupl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5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8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tuple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580" y="1224644"/>
            <a:ext cx="249818" cy="67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008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77444" y="1982304"/>
            <a:ext cx="6202483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(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LA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YZ'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RT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CD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s[</a:t>
            </a:r>
            <a:r>
              <a:rPr sz="1600" b="1" spc="4" dirty="0" smtClean="0">
                <a:latin typeface="Courier New"/>
                <a:cs typeface="Courier New"/>
              </a:rPr>
              <a:t>1</a:t>
            </a:r>
            <a:r>
              <a:rPr sz="1600" b="1" spc="-19" dirty="0" smtClean="0">
                <a:latin typeface="Courier New"/>
                <a:cs typeface="Courier New"/>
              </a:rPr>
              <a:t>:3]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'Y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s[</a:t>
            </a:r>
            <a:r>
              <a:rPr sz="1600" b="1" spc="4" dirty="0" smtClean="0">
                <a:latin typeface="Courier New"/>
                <a:cs typeface="Courier New"/>
              </a:rPr>
              <a:t>1</a:t>
            </a:r>
            <a:r>
              <a:rPr sz="1600" b="1" spc="-19" dirty="0" smtClean="0">
                <a:latin typeface="Courier New"/>
                <a:cs typeface="Courier New"/>
              </a:rPr>
              <a:t>:3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124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'Y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H</a:t>
            </a:r>
            <a:r>
              <a:rPr sz="1600" spc="-19" dirty="0" smtClean="0">
                <a:latin typeface="Courier New"/>
                <a:cs typeface="Courier New"/>
              </a:rPr>
              <a:t>NL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YY</a:t>
            </a:r>
            <a:r>
              <a:rPr sz="1600" spc="4" dirty="0" smtClean="0">
                <a:latin typeface="Courier New"/>
                <a:cs typeface="Courier New"/>
              </a:rPr>
              <a:t>Z</a:t>
            </a:r>
            <a:r>
              <a:rPr sz="1600" spc="-19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377444" y="3216485"/>
            <a:ext cx="4253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871323" y="3216485"/>
            <a:ext cx="4482442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LA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YZ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20" baseline="3678" dirty="0" smtClean="0">
                <a:latin typeface="Courier New"/>
                <a:cs typeface="Courier New"/>
              </a:rPr>
              <a:t>RT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de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tin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11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e(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od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de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tin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416780" y="321648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CD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377444" y="3956994"/>
            <a:ext cx="4358092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19" baseline="3678" dirty="0" smtClean="0">
                <a:latin typeface="Courier New"/>
                <a:cs typeface="Courier New"/>
              </a:rPr>
              <a:t>'L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X'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'H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L'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YZ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37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HN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56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es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in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56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es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in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7"/>
          <p:cNvSpPr/>
          <p:nvPr/>
        </p:nvSpPr>
        <p:spPr>
          <a:xfrm>
            <a:off x="640080" y="4572000"/>
            <a:ext cx="7101840" cy="0"/>
          </a:xfrm>
          <a:custGeom>
            <a:avLst/>
            <a:gdLst/>
            <a:ahLst/>
            <a:cxnLst/>
            <a:rect l="l" t="t" r="r" b="b"/>
            <a:pathLst>
              <a:path w="7101840">
                <a:moveTo>
                  <a:pt x="7101840" y="0"/>
                </a:moveTo>
                <a:lnTo>
                  <a:pt x="0" y="0"/>
                </a:lnTo>
              </a:path>
            </a:pathLst>
          </a:custGeom>
          <a:ln w="22606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237744" y="2016252"/>
            <a:ext cx="7754111" cy="1591056"/>
          </a:xfrm>
          <a:custGeom>
            <a:avLst/>
            <a:gdLst/>
            <a:ahLst/>
            <a:cxnLst/>
            <a:rect l="l" t="t" r="r" b="b"/>
            <a:pathLst>
              <a:path w="7754111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744967" y="12191"/>
                </a:lnTo>
                <a:lnTo>
                  <a:pt x="7744968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754111" y="1591055"/>
                </a:lnTo>
                <a:lnTo>
                  <a:pt x="7754111" y="1584959"/>
                </a:lnTo>
                <a:lnTo>
                  <a:pt x="7751064" y="1578863"/>
                </a:lnTo>
                <a:lnTo>
                  <a:pt x="7751064" y="12191"/>
                </a:lnTo>
                <a:lnTo>
                  <a:pt x="7744968" y="6095"/>
                </a:lnTo>
                <a:lnTo>
                  <a:pt x="12192" y="6096"/>
                </a:lnTo>
                <a:lnTo>
                  <a:pt x="7754111" y="6095"/>
                </a:lnTo>
                <a:lnTo>
                  <a:pt x="77541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237744" y="20223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5"/>
          <p:cNvSpPr/>
          <p:nvPr/>
        </p:nvSpPr>
        <p:spPr>
          <a:xfrm>
            <a:off x="237744" y="2028443"/>
            <a:ext cx="7744968" cy="1572768"/>
          </a:xfrm>
          <a:custGeom>
            <a:avLst/>
            <a:gdLst/>
            <a:ahLst/>
            <a:cxnLst/>
            <a:rect l="l" t="t" r="r" b="b"/>
            <a:pathLst>
              <a:path w="7744968" h="1572768">
                <a:moveTo>
                  <a:pt x="7744968" y="1572768"/>
                </a:moveTo>
                <a:lnTo>
                  <a:pt x="7744967" y="1566671"/>
                </a:lnTo>
                <a:lnTo>
                  <a:pt x="12191" y="1566672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744968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249936" y="2022348"/>
            <a:ext cx="7741919" cy="1578864"/>
          </a:xfrm>
          <a:custGeom>
            <a:avLst/>
            <a:gdLst/>
            <a:ahLst/>
            <a:cxnLst/>
            <a:rect l="l" t="t" r="r" b="b"/>
            <a:pathLst>
              <a:path w="7741919" h="1578864">
                <a:moveTo>
                  <a:pt x="0" y="0"/>
                </a:moveTo>
                <a:lnTo>
                  <a:pt x="7732776" y="0"/>
                </a:lnTo>
                <a:lnTo>
                  <a:pt x="7738872" y="6096"/>
                </a:lnTo>
                <a:lnTo>
                  <a:pt x="7738872" y="1572768"/>
                </a:lnTo>
                <a:lnTo>
                  <a:pt x="7741919" y="1578864"/>
                </a:lnTo>
                <a:lnTo>
                  <a:pt x="774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5635752" y="2205228"/>
            <a:ext cx="2282952" cy="935736"/>
          </a:xfrm>
          <a:custGeom>
            <a:avLst/>
            <a:gdLst/>
            <a:ahLst/>
            <a:cxnLst/>
            <a:rect l="l" t="t" r="r" b="b"/>
            <a:pathLst>
              <a:path w="2282952" h="935736">
                <a:moveTo>
                  <a:pt x="515933" y="30044"/>
                </a:moveTo>
                <a:lnTo>
                  <a:pt x="390144" y="396239"/>
                </a:lnTo>
                <a:lnTo>
                  <a:pt x="402336" y="414527"/>
                </a:lnTo>
                <a:lnTo>
                  <a:pt x="515933" y="30044"/>
                </a:lnTo>
                <a:close/>
              </a:path>
              <a:path w="2282952" h="935736">
                <a:moveTo>
                  <a:pt x="94488" y="423671"/>
                </a:moveTo>
                <a:lnTo>
                  <a:pt x="91440" y="423671"/>
                </a:lnTo>
                <a:lnTo>
                  <a:pt x="112776" y="420623"/>
                </a:lnTo>
                <a:lnTo>
                  <a:pt x="390144" y="423671"/>
                </a:lnTo>
                <a:lnTo>
                  <a:pt x="396240" y="423671"/>
                </a:lnTo>
                <a:lnTo>
                  <a:pt x="399288" y="417575"/>
                </a:lnTo>
                <a:lnTo>
                  <a:pt x="402336" y="414527"/>
                </a:lnTo>
                <a:lnTo>
                  <a:pt x="390144" y="396239"/>
                </a:lnTo>
                <a:lnTo>
                  <a:pt x="515933" y="30044"/>
                </a:lnTo>
                <a:lnTo>
                  <a:pt x="521208" y="12191"/>
                </a:lnTo>
                <a:lnTo>
                  <a:pt x="518159" y="0"/>
                </a:lnTo>
                <a:lnTo>
                  <a:pt x="515112" y="-3048"/>
                </a:lnTo>
                <a:lnTo>
                  <a:pt x="512064" y="-6096"/>
                </a:lnTo>
                <a:lnTo>
                  <a:pt x="505968" y="-3048"/>
                </a:lnTo>
                <a:lnTo>
                  <a:pt x="502920" y="-3048"/>
                </a:lnTo>
                <a:lnTo>
                  <a:pt x="499872" y="0"/>
                </a:lnTo>
                <a:lnTo>
                  <a:pt x="496823" y="3047"/>
                </a:lnTo>
                <a:lnTo>
                  <a:pt x="502920" y="18287"/>
                </a:lnTo>
                <a:lnTo>
                  <a:pt x="380653" y="396239"/>
                </a:lnTo>
                <a:lnTo>
                  <a:pt x="377952" y="405383"/>
                </a:lnTo>
                <a:lnTo>
                  <a:pt x="48767" y="414527"/>
                </a:lnTo>
                <a:lnTo>
                  <a:pt x="33527" y="426719"/>
                </a:lnTo>
                <a:lnTo>
                  <a:pt x="33527" y="429767"/>
                </a:lnTo>
                <a:lnTo>
                  <a:pt x="21336" y="445007"/>
                </a:lnTo>
                <a:lnTo>
                  <a:pt x="51816" y="445007"/>
                </a:lnTo>
                <a:lnTo>
                  <a:pt x="48767" y="448055"/>
                </a:lnTo>
                <a:lnTo>
                  <a:pt x="9143" y="463295"/>
                </a:lnTo>
                <a:lnTo>
                  <a:pt x="9143" y="466343"/>
                </a:lnTo>
                <a:lnTo>
                  <a:pt x="3047" y="481583"/>
                </a:lnTo>
                <a:lnTo>
                  <a:pt x="27432" y="487679"/>
                </a:lnTo>
                <a:lnTo>
                  <a:pt x="3047" y="481583"/>
                </a:lnTo>
                <a:lnTo>
                  <a:pt x="3047" y="484631"/>
                </a:lnTo>
                <a:lnTo>
                  <a:pt x="0" y="505967"/>
                </a:lnTo>
                <a:lnTo>
                  <a:pt x="0" y="896111"/>
                </a:lnTo>
                <a:lnTo>
                  <a:pt x="3048" y="914399"/>
                </a:lnTo>
                <a:lnTo>
                  <a:pt x="3048" y="917447"/>
                </a:lnTo>
                <a:lnTo>
                  <a:pt x="9144" y="935735"/>
                </a:lnTo>
                <a:lnTo>
                  <a:pt x="9144" y="938783"/>
                </a:lnTo>
                <a:lnTo>
                  <a:pt x="18288" y="954023"/>
                </a:lnTo>
                <a:lnTo>
                  <a:pt x="18288" y="957071"/>
                </a:lnTo>
                <a:lnTo>
                  <a:pt x="21336" y="957071"/>
                </a:lnTo>
                <a:lnTo>
                  <a:pt x="33528" y="972311"/>
                </a:lnTo>
                <a:lnTo>
                  <a:pt x="48768" y="984503"/>
                </a:lnTo>
                <a:lnTo>
                  <a:pt x="48768" y="987551"/>
                </a:lnTo>
                <a:lnTo>
                  <a:pt x="67056" y="996695"/>
                </a:lnTo>
                <a:lnTo>
                  <a:pt x="70104" y="996695"/>
                </a:lnTo>
                <a:lnTo>
                  <a:pt x="88392" y="1002791"/>
                </a:lnTo>
                <a:lnTo>
                  <a:pt x="109728" y="1005839"/>
                </a:lnTo>
                <a:lnTo>
                  <a:pt x="2173224" y="1005839"/>
                </a:lnTo>
                <a:lnTo>
                  <a:pt x="2191512" y="1002791"/>
                </a:lnTo>
                <a:lnTo>
                  <a:pt x="2194560" y="1002791"/>
                </a:lnTo>
                <a:lnTo>
                  <a:pt x="2212848" y="996695"/>
                </a:lnTo>
                <a:lnTo>
                  <a:pt x="2215896" y="996695"/>
                </a:lnTo>
                <a:lnTo>
                  <a:pt x="2231136" y="987551"/>
                </a:lnTo>
                <a:lnTo>
                  <a:pt x="2234184" y="984503"/>
                </a:lnTo>
                <a:lnTo>
                  <a:pt x="2249424" y="972311"/>
                </a:lnTo>
                <a:lnTo>
                  <a:pt x="2261616" y="957071"/>
                </a:lnTo>
                <a:lnTo>
                  <a:pt x="2264664" y="954023"/>
                </a:lnTo>
                <a:lnTo>
                  <a:pt x="2273808" y="938783"/>
                </a:lnTo>
                <a:lnTo>
                  <a:pt x="2273808" y="935735"/>
                </a:lnTo>
                <a:lnTo>
                  <a:pt x="2279904" y="917447"/>
                </a:lnTo>
                <a:lnTo>
                  <a:pt x="2279904" y="914399"/>
                </a:lnTo>
                <a:lnTo>
                  <a:pt x="2282952" y="896111"/>
                </a:lnTo>
                <a:lnTo>
                  <a:pt x="2282952" y="505967"/>
                </a:lnTo>
                <a:lnTo>
                  <a:pt x="2255520" y="487679"/>
                </a:lnTo>
                <a:lnTo>
                  <a:pt x="2249424" y="472439"/>
                </a:lnTo>
                <a:lnTo>
                  <a:pt x="2255520" y="490727"/>
                </a:lnTo>
                <a:lnTo>
                  <a:pt x="2255520" y="911351"/>
                </a:lnTo>
                <a:lnTo>
                  <a:pt x="2249424" y="929639"/>
                </a:lnTo>
                <a:lnTo>
                  <a:pt x="2255520" y="914399"/>
                </a:lnTo>
                <a:lnTo>
                  <a:pt x="2249424" y="929639"/>
                </a:lnTo>
                <a:lnTo>
                  <a:pt x="2249424" y="926591"/>
                </a:lnTo>
                <a:lnTo>
                  <a:pt x="2240280" y="941831"/>
                </a:lnTo>
                <a:lnTo>
                  <a:pt x="2243328" y="941831"/>
                </a:lnTo>
                <a:lnTo>
                  <a:pt x="2218944" y="966215"/>
                </a:lnTo>
                <a:lnTo>
                  <a:pt x="2218944" y="963167"/>
                </a:lnTo>
                <a:lnTo>
                  <a:pt x="2203704" y="972311"/>
                </a:lnTo>
                <a:lnTo>
                  <a:pt x="2206752" y="972311"/>
                </a:lnTo>
                <a:lnTo>
                  <a:pt x="2188464" y="978407"/>
                </a:lnTo>
                <a:lnTo>
                  <a:pt x="94488" y="978407"/>
                </a:lnTo>
                <a:lnTo>
                  <a:pt x="76200" y="972311"/>
                </a:lnTo>
                <a:lnTo>
                  <a:pt x="91440" y="978407"/>
                </a:lnTo>
                <a:lnTo>
                  <a:pt x="76200" y="972311"/>
                </a:lnTo>
                <a:lnTo>
                  <a:pt x="79248" y="972311"/>
                </a:lnTo>
                <a:lnTo>
                  <a:pt x="60960" y="963167"/>
                </a:lnTo>
                <a:lnTo>
                  <a:pt x="64008" y="966215"/>
                </a:lnTo>
                <a:lnTo>
                  <a:pt x="48768" y="954023"/>
                </a:lnTo>
                <a:lnTo>
                  <a:pt x="51816" y="954023"/>
                </a:lnTo>
                <a:lnTo>
                  <a:pt x="39624" y="941831"/>
                </a:lnTo>
                <a:lnTo>
                  <a:pt x="42672" y="941831"/>
                </a:lnTo>
                <a:lnTo>
                  <a:pt x="33528" y="926591"/>
                </a:lnTo>
                <a:lnTo>
                  <a:pt x="33528" y="929639"/>
                </a:lnTo>
                <a:lnTo>
                  <a:pt x="27432" y="914399"/>
                </a:lnTo>
                <a:lnTo>
                  <a:pt x="27432" y="490727"/>
                </a:lnTo>
                <a:lnTo>
                  <a:pt x="33528" y="472439"/>
                </a:lnTo>
                <a:lnTo>
                  <a:pt x="33528" y="475487"/>
                </a:lnTo>
                <a:lnTo>
                  <a:pt x="42671" y="457199"/>
                </a:lnTo>
                <a:lnTo>
                  <a:pt x="39624" y="460247"/>
                </a:lnTo>
                <a:lnTo>
                  <a:pt x="50461" y="446701"/>
                </a:lnTo>
                <a:lnTo>
                  <a:pt x="64008" y="435863"/>
                </a:lnTo>
                <a:lnTo>
                  <a:pt x="60960" y="435863"/>
                </a:lnTo>
                <a:lnTo>
                  <a:pt x="79248" y="426719"/>
                </a:lnTo>
                <a:lnTo>
                  <a:pt x="76200" y="429767"/>
                </a:lnTo>
                <a:lnTo>
                  <a:pt x="94488" y="423671"/>
                </a:lnTo>
                <a:close/>
              </a:path>
              <a:path w="2282952" h="935736">
                <a:moveTo>
                  <a:pt x="963168" y="399287"/>
                </a:moveTo>
                <a:lnTo>
                  <a:pt x="2170176" y="396239"/>
                </a:lnTo>
                <a:lnTo>
                  <a:pt x="954024" y="396239"/>
                </a:lnTo>
                <a:lnTo>
                  <a:pt x="963168" y="399287"/>
                </a:lnTo>
                <a:close/>
              </a:path>
              <a:path w="2282952" h="935736">
                <a:moveTo>
                  <a:pt x="67055" y="405383"/>
                </a:moveTo>
                <a:lnTo>
                  <a:pt x="48767" y="414527"/>
                </a:lnTo>
                <a:lnTo>
                  <a:pt x="377952" y="405383"/>
                </a:lnTo>
                <a:lnTo>
                  <a:pt x="380653" y="396239"/>
                </a:lnTo>
                <a:lnTo>
                  <a:pt x="109728" y="396239"/>
                </a:lnTo>
                <a:lnTo>
                  <a:pt x="88391" y="399287"/>
                </a:lnTo>
                <a:lnTo>
                  <a:pt x="70103" y="405383"/>
                </a:lnTo>
                <a:lnTo>
                  <a:pt x="67055" y="405383"/>
                </a:lnTo>
                <a:close/>
              </a:path>
              <a:path w="2282952" h="935736">
                <a:moveTo>
                  <a:pt x="2188464" y="423671"/>
                </a:moveTo>
                <a:lnTo>
                  <a:pt x="2206752" y="429767"/>
                </a:lnTo>
                <a:lnTo>
                  <a:pt x="2203704" y="426719"/>
                </a:lnTo>
                <a:lnTo>
                  <a:pt x="2218944" y="435863"/>
                </a:lnTo>
                <a:lnTo>
                  <a:pt x="2231136" y="448055"/>
                </a:lnTo>
                <a:lnTo>
                  <a:pt x="2231136" y="445007"/>
                </a:lnTo>
                <a:lnTo>
                  <a:pt x="2243328" y="460247"/>
                </a:lnTo>
                <a:lnTo>
                  <a:pt x="2240280" y="457199"/>
                </a:lnTo>
                <a:lnTo>
                  <a:pt x="2249424" y="475487"/>
                </a:lnTo>
                <a:lnTo>
                  <a:pt x="2249424" y="472439"/>
                </a:lnTo>
                <a:lnTo>
                  <a:pt x="2255520" y="487679"/>
                </a:lnTo>
                <a:lnTo>
                  <a:pt x="2282952" y="505967"/>
                </a:lnTo>
                <a:lnTo>
                  <a:pt x="2279904" y="484631"/>
                </a:lnTo>
                <a:lnTo>
                  <a:pt x="2279904" y="481583"/>
                </a:lnTo>
                <a:lnTo>
                  <a:pt x="2273808" y="466343"/>
                </a:lnTo>
                <a:lnTo>
                  <a:pt x="2273808" y="463295"/>
                </a:lnTo>
                <a:lnTo>
                  <a:pt x="2264664" y="445007"/>
                </a:lnTo>
                <a:lnTo>
                  <a:pt x="2261616" y="445007"/>
                </a:lnTo>
                <a:lnTo>
                  <a:pt x="2249424" y="429767"/>
                </a:lnTo>
                <a:lnTo>
                  <a:pt x="2249424" y="426719"/>
                </a:lnTo>
                <a:lnTo>
                  <a:pt x="2234184" y="414527"/>
                </a:lnTo>
                <a:lnTo>
                  <a:pt x="2231136" y="414527"/>
                </a:lnTo>
                <a:lnTo>
                  <a:pt x="2215896" y="405383"/>
                </a:lnTo>
                <a:lnTo>
                  <a:pt x="2212848" y="405383"/>
                </a:lnTo>
                <a:lnTo>
                  <a:pt x="2194560" y="399287"/>
                </a:lnTo>
                <a:lnTo>
                  <a:pt x="2191512" y="399287"/>
                </a:lnTo>
                <a:lnTo>
                  <a:pt x="2170176" y="396239"/>
                </a:lnTo>
                <a:lnTo>
                  <a:pt x="963168" y="399287"/>
                </a:lnTo>
                <a:lnTo>
                  <a:pt x="954024" y="396239"/>
                </a:lnTo>
                <a:lnTo>
                  <a:pt x="959770" y="396240"/>
                </a:lnTo>
                <a:lnTo>
                  <a:pt x="518159" y="0"/>
                </a:lnTo>
                <a:lnTo>
                  <a:pt x="521208" y="12191"/>
                </a:lnTo>
                <a:lnTo>
                  <a:pt x="515933" y="30044"/>
                </a:lnTo>
                <a:lnTo>
                  <a:pt x="944880" y="417575"/>
                </a:lnTo>
                <a:lnTo>
                  <a:pt x="947928" y="420623"/>
                </a:lnTo>
                <a:lnTo>
                  <a:pt x="950976" y="423671"/>
                </a:lnTo>
                <a:lnTo>
                  <a:pt x="2188464" y="423671"/>
                </a:lnTo>
                <a:close/>
              </a:path>
              <a:path w="2282952" h="935736">
                <a:moveTo>
                  <a:pt x="9143" y="463295"/>
                </a:moveTo>
                <a:lnTo>
                  <a:pt x="48767" y="448055"/>
                </a:lnTo>
                <a:lnTo>
                  <a:pt x="51816" y="445007"/>
                </a:lnTo>
                <a:lnTo>
                  <a:pt x="18287" y="445007"/>
                </a:lnTo>
                <a:lnTo>
                  <a:pt x="9143" y="463295"/>
                </a:lnTo>
                <a:close/>
              </a:path>
              <a:path w="2282952" h="935736">
                <a:moveTo>
                  <a:pt x="27432" y="914399"/>
                </a:moveTo>
                <a:lnTo>
                  <a:pt x="33528" y="929639"/>
                </a:lnTo>
                <a:lnTo>
                  <a:pt x="27432" y="911351"/>
                </a:lnTo>
                <a:lnTo>
                  <a:pt x="27432" y="914399"/>
                </a:lnTo>
                <a:close/>
              </a:path>
              <a:path w="2282952" h="935736">
                <a:moveTo>
                  <a:pt x="502920" y="18287"/>
                </a:moveTo>
                <a:lnTo>
                  <a:pt x="496823" y="3047"/>
                </a:lnTo>
                <a:lnTo>
                  <a:pt x="380653" y="396239"/>
                </a:lnTo>
                <a:lnTo>
                  <a:pt x="502920" y="18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3523488" y="2314956"/>
            <a:ext cx="1124712" cy="682752"/>
          </a:xfrm>
          <a:custGeom>
            <a:avLst/>
            <a:gdLst/>
            <a:ahLst/>
            <a:cxnLst/>
            <a:rect l="l" t="t" r="r" b="b"/>
            <a:pathLst>
              <a:path w="1124712" h="682751">
                <a:moveTo>
                  <a:pt x="1066800" y="347472"/>
                </a:moveTo>
                <a:lnTo>
                  <a:pt x="1075944" y="350520"/>
                </a:lnTo>
                <a:lnTo>
                  <a:pt x="1072896" y="350520"/>
                </a:lnTo>
                <a:lnTo>
                  <a:pt x="1082040" y="356616"/>
                </a:lnTo>
                <a:lnTo>
                  <a:pt x="1078992" y="353568"/>
                </a:lnTo>
                <a:lnTo>
                  <a:pt x="1088136" y="359664"/>
                </a:lnTo>
                <a:lnTo>
                  <a:pt x="1085088" y="359664"/>
                </a:lnTo>
                <a:lnTo>
                  <a:pt x="1094232" y="365760"/>
                </a:lnTo>
                <a:lnTo>
                  <a:pt x="1091184" y="365760"/>
                </a:lnTo>
                <a:lnTo>
                  <a:pt x="1097280" y="374904"/>
                </a:lnTo>
                <a:lnTo>
                  <a:pt x="1097280" y="371856"/>
                </a:lnTo>
                <a:lnTo>
                  <a:pt x="1100328" y="384048"/>
                </a:lnTo>
                <a:lnTo>
                  <a:pt x="1097280" y="381000"/>
                </a:lnTo>
                <a:lnTo>
                  <a:pt x="1100328" y="393192"/>
                </a:lnTo>
                <a:lnTo>
                  <a:pt x="1100328" y="615696"/>
                </a:lnTo>
                <a:lnTo>
                  <a:pt x="1097280" y="624840"/>
                </a:lnTo>
                <a:lnTo>
                  <a:pt x="1100328" y="621792"/>
                </a:lnTo>
                <a:lnTo>
                  <a:pt x="1097280" y="633984"/>
                </a:lnTo>
                <a:lnTo>
                  <a:pt x="1097280" y="630936"/>
                </a:lnTo>
                <a:lnTo>
                  <a:pt x="1091184" y="640080"/>
                </a:lnTo>
                <a:lnTo>
                  <a:pt x="1094232" y="637032"/>
                </a:lnTo>
                <a:lnTo>
                  <a:pt x="1085088" y="646176"/>
                </a:lnTo>
                <a:lnTo>
                  <a:pt x="1088136" y="646176"/>
                </a:lnTo>
                <a:lnTo>
                  <a:pt x="1078992" y="652272"/>
                </a:lnTo>
                <a:lnTo>
                  <a:pt x="1082040" y="649224"/>
                </a:lnTo>
                <a:lnTo>
                  <a:pt x="1072896" y="655320"/>
                </a:lnTo>
                <a:lnTo>
                  <a:pt x="1075944" y="655320"/>
                </a:lnTo>
                <a:lnTo>
                  <a:pt x="1063752" y="658368"/>
                </a:lnTo>
                <a:lnTo>
                  <a:pt x="128016" y="658368"/>
                </a:lnTo>
                <a:lnTo>
                  <a:pt x="115824" y="655320"/>
                </a:lnTo>
                <a:lnTo>
                  <a:pt x="124968" y="658368"/>
                </a:lnTo>
                <a:lnTo>
                  <a:pt x="115824" y="655320"/>
                </a:lnTo>
                <a:lnTo>
                  <a:pt x="118872" y="655320"/>
                </a:lnTo>
                <a:lnTo>
                  <a:pt x="109728" y="649224"/>
                </a:lnTo>
                <a:lnTo>
                  <a:pt x="109728" y="652272"/>
                </a:lnTo>
                <a:lnTo>
                  <a:pt x="103632" y="646176"/>
                </a:lnTo>
                <a:lnTo>
                  <a:pt x="97536" y="637032"/>
                </a:lnTo>
                <a:lnTo>
                  <a:pt x="97536" y="640080"/>
                </a:lnTo>
                <a:lnTo>
                  <a:pt x="94488" y="630936"/>
                </a:lnTo>
                <a:lnTo>
                  <a:pt x="94488" y="633984"/>
                </a:lnTo>
                <a:lnTo>
                  <a:pt x="91440" y="621792"/>
                </a:lnTo>
                <a:lnTo>
                  <a:pt x="91440" y="624840"/>
                </a:lnTo>
                <a:lnTo>
                  <a:pt x="91440" y="384048"/>
                </a:lnTo>
                <a:lnTo>
                  <a:pt x="94488" y="371856"/>
                </a:lnTo>
                <a:lnTo>
                  <a:pt x="94488" y="374904"/>
                </a:lnTo>
                <a:lnTo>
                  <a:pt x="100584" y="365760"/>
                </a:lnTo>
                <a:lnTo>
                  <a:pt x="97536" y="365760"/>
                </a:lnTo>
                <a:lnTo>
                  <a:pt x="109728" y="353568"/>
                </a:lnTo>
                <a:lnTo>
                  <a:pt x="109728" y="356616"/>
                </a:lnTo>
                <a:lnTo>
                  <a:pt x="118872" y="350520"/>
                </a:lnTo>
                <a:lnTo>
                  <a:pt x="115824" y="350520"/>
                </a:lnTo>
                <a:lnTo>
                  <a:pt x="128016" y="347472"/>
                </a:lnTo>
                <a:lnTo>
                  <a:pt x="256032" y="347472"/>
                </a:lnTo>
                <a:lnTo>
                  <a:pt x="124968" y="347472"/>
                </a:lnTo>
                <a:lnTo>
                  <a:pt x="79248" y="350520"/>
                </a:lnTo>
                <a:lnTo>
                  <a:pt x="76200" y="350520"/>
                </a:lnTo>
                <a:lnTo>
                  <a:pt x="76200" y="353568"/>
                </a:lnTo>
                <a:lnTo>
                  <a:pt x="70104" y="362712"/>
                </a:lnTo>
                <a:lnTo>
                  <a:pt x="70104" y="365760"/>
                </a:lnTo>
                <a:lnTo>
                  <a:pt x="67056" y="374904"/>
                </a:lnTo>
                <a:lnTo>
                  <a:pt x="91440" y="381000"/>
                </a:lnTo>
                <a:lnTo>
                  <a:pt x="67056" y="374904"/>
                </a:lnTo>
                <a:lnTo>
                  <a:pt x="67056" y="377952"/>
                </a:lnTo>
                <a:lnTo>
                  <a:pt x="64008" y="390144"/>
                </a:lnTo>
                <a:lnTo>
                  <a:pt x="64008" y="615696"/>
                </a:lnTo>
                <a:lnTo>
                  <a:pt x="67056" y="627888"/>
                </a:lnTo>
                <a:lnTo>
                  <a:pt x="67056" y="630936"/>
                </a:lnTo>
                <a:lnTo>
                  <a:pt x="70104" y="640080"/>
                </a:lnTo>
                <a:lnTo>
                  <a:pt x="70104" y="643128"/>
                </a:lnTo>
                <a:lnTo>
                  <a:pt x="76200" y="652272"/>
                </a:lnTo>
                <a:lnTo>
                  <a:pt x="76200" y="655320"/>
                </a:lnTo>
                <a:lnTo>
                  <a:pt x="79248" y="655320"/>
                </a:lnTo>
                <a:lnTo>
                  <a:pt x="85344" y="664464"/>
                </a:lnTo>
                <a:lnTo>
                  <a:pt x="1066800" y="658368"/>
                </a:lnTo>
                <a:lnTo>
                  <a:pt x="1112520" y="655320"/>
                </a:lnTo>
                <a:lnTo>
                  <a:pt x="1112520" y="652272"/>
                </a:lnTo>
                <a:lnTo>
                  <a:pt x="1115568" y="652272"/>
                </a:lnTo>
                <a:lnTo>
                  <a:pt x="1118616" y="643128"/>
                </a:lnTo>
                <a:lnTo>
                  <a:pt x="1121664" y="643128"/>
                </a:lnTo>
                <a:lnTo>
                  <a:pt x="1121664" y="640080"/>
                </a:lnTo>
                <a:lnTo>
                  <a:pt x="1124712" y="630936"/>
                </a:lnTo>
                <a:lnTo>
                  <a:pt x="1124712" y="374904"/>
                </a:lnTo>
                <a:lnTo>
                  <a:pt x="1121664" y="365760"/>
                </a:lnTo>
                <a:lnTo>
                  <a:pt x="1121664" y="362712"/>
                </a:lnTo>
                <a:lnTo>
                  <a:pt x="1118616" y="362712"/>
                </a:lnTo>
                <a:lnTo>
                  <a:pt x="1115568" y="353568"/>
                </a:lnTo>
                <a:lnTo>
                  <a:pt x="1112520" y="353568"/>
                </a:lnTo>
                <a:lnTo>
                  <a:pt x="1112520" y="350520"/>
                </a:lnTo>
                <a:lnTo>
                  <a:pt x="1106424" y="341376"/>
                </a:lnTo>
                <a:lnTo>
                  <a:pt x="1103376" y="341376"/>
                </a:lnTo>
                <a:lnTo>
                  <a:pt x="1097280" y="335280"/>
                </a:lnTo>
                <a:lnTo>
                  <a:pt x="1094232" y="332232"/>
                </a:lnTo>
                <a:lnTo>
                  <a:pt x="1085088" y="326136"/>
                </a:lnTo>
                <a:lnTo>
                  <a:pt x="1082040" y="326136"/>
                </a:lnTo>
                <a:lnTo>
                  <a:pt x="1057656" y="320040"/>
                </a:lnTo>
                <a:lnTo>
                  <a:pt x="515112" y="323088"/>
                </a:lnTo>
                <a:lnTo>
                  <a:pt x="509016" y="320040"/>
                </a:lnTo>
                <a:lnTo>
                  <a:pt x="510409" y="320040"/>
                </a:lnTo>
                <a:lnTo>
                  <a:pt x="21336" y="3048"/>
                </a:lnTo>
                <a:lnTo>
                  <a:pt x="15240" y="0"/>
                </a:lnTo>
                <a:lnTo>
                  <a:pt x="9144" y="3048"/>
                </a:lnTo>
                <a:lnTo>
                  <a:pt x="3048" y="6096"/>
                </a:lnTo>
                <a:lnTo>
                  <a:pt x="0" y="12192"/>
                </a:lnTo>
                <a:lnTo>
                  <a:pt x="24384" y="6096"/>
                </a:lnTo>
                <a:lnTo>
                  <a:pt x="67217" y="63756"/>
                </a:lnTo>
                <a:lnTo>
                  <a:pt x="502920" y="344424"/>
                </a:lnTo>
                <a:lnTo>
                  <a:pt x="502920" y="347472"/>
                </a:lnTo>
                <a:lnTo>
                  <a:pt x="1063752" y="347472"/>
                </a:lnTo>
                <a:lnTo>
                  <a:pt x="1075944" y="350520"/>
                </a:lnTo>
                <a:lnTo>
                  <a:pt x="1066800" y="347472"/>
                </a:lnTo>
                <a:close/>
              </a:path>
              <a:path w="1124712" h="682751">
                <a:moveTo>
                  <a:pt x="1112520" y="655320"/>
                </a:moveTo>
                <a:lnTo>
                  <a:pt x="1066800" y="658368"/>
                </a:lnTo>
                <a:lnTo>
                  <a:pt x="85344" y="664464"/>
                </a:lnTo>
                <a:lnTo>
                  <a:pt x="94488" y="670560"/>
                </a:lnTo>
                <a:lnTo>
                  <a:pt x="94488" y="673608"/>
                </a:lnTo>
                <a:lnTo>
                  <a:pt x="97536" y="673608"/>
                </a:lnTo>
                <a:lnTo>
                  <a:pt x="106680" y="679704"/>
                </a:lnTo>
                <a:lnTo>
                  <a:pt x="109728" y="679704"/>
                </a:lnTo>
                <a:lnTo>
                  <a:pt x="118872" y="682752"/>
                </a:lnTo>
                <a:lnTo>
                  <a:pt x="1069848" y="682752"/>
                </a:lnTo>
                <a:lnTo>
                  <a:pt x="1082040" y="679704"/>
                </a:lnTo>
                <a:lnTo>
                  <a:pt x="1085088" y="679704"/>
                </a:lnTo>
                <a:lnTo>
                  <a:pt x="1094232" y="673608"/>
                </a:lnTo>
                <a:lnTo>
                  <a:pt x="1097280" y="670560"/>
                </a:lnTo>
                <a:lnTo>
                  <a:pt x="1103376" y="664464"/>
                </a:lnTo>
                <a:lnTo>
                  <a:pt x="1106424" y="664464"/>
                </a:lnTo>
                <a:lnTo>
                  <a:pt x="1112520" y="655320"/>
                </a:lnTo>
                <a:close/>
              </a:path>
              <a:path w="1124712" h="682751">
                <a:moveTo>
                  <a:pt x="515112" y="323088"/>
                </a:moveTo>
                <a:lnTo>
                  <a:pt x="1057656" y="320040"/>
                </a:lnTo>
                <a:lnTo>
                  <a:pt x="509016" y="320040"/>
                </a:lnTo>
                <a:lnTo>
                  <a:pt x="515112" y="323088"/>
                </a:lnTo>
                <a:close/>
              </a:path>
              <a:path w="1124712" h="682751">
                <a:moveTo>
                  <a:pt x="240792" y="341376"/>
                </a:moveTo>
                <a:lnTo>
                  <a:pt x="262128" y="341376"/>
                </a:lnTo>
                <a:lnTo>
                  <a:pt x="265176" y="335280"/>
                </a:lnTo>
                <a:lnTo>
                  <a:pt x="265176" y="329184"/>
                </a:lnTo>
                <a:lnTo>
                  <a:pt x="262128" y="326136"/>
                </a:lnTo>
                <a:lnTo>
                  <a:pt x="249936" y="320040"/>
                </a:lnTo>
                <a:lnTo>
                  <a:pt x="134112" y="320040"/>
                </a:lnTo>
                <a:lnTo>
                  <a:pt x="121920" y="323088"/>
                </a:lnTo>
                <a:lnTo>
                  <a:pt x="118872" y="323088"/>
                </a:lnTo>
                <a:lnTo>
                  <a:pt x="109728" y="326136"/>
                </a:lnTo>
                <a:lnTo>
                  <a:pt x="106680" y="326136"/>
                </a:lnTo>
                <a:lnTo>
                  <a:pt x="97536" y="332232"/>
                </a:lnTo>
                <a:lnTo>
                  <a:pt x="94488" y="332232"/>
                </a:lnTo>
                <a:lnTo>
                  <a:pt x="94488" y="335280"/>
                </a:lnTo>
                <a:lnTo>
                  <a:pt x="85344" y="341376"/>
                </a:lnTo>
                <a:lnTo>
                  <a:pt x="79248" y="350520"/>
                </a:lnTo>
                <a:lnTo>
                  <a:pt x="124968" y="347472"/>
                </a:lnTo>
                <a:lnTo>
                  <a:pt x="256032" y="347472"/>
                </a:lnTo>
                <a:lnTo>
                  <a:pt x="259080" y="344424"/>
                </a:lnTo>
                <a:lnTo>
                  <a:pt x="262128" y="341376"/>
                </a:lnTo>
                <a:lnTo>
                  <a:pt x="240792" y="341376"/>
                </a:lnTo>
                <a:close/>
              </a:path>
              <a:path w="1124712" h="682751">
                <a:moveTo>
                  <a:pt x="0" y="18288"/>
                </a:moveTo>
                <a:lnTo>
                  <a:pt x="3048" y="21336"/>
                </a:lnTo>
                <a:lnTo>
                  <a:pt x="224942" y="320040"/>
                </a:lnTo>
                <a:lnTo>
                  <a:pt x="249936" y="320040"/>
                </a:lnTo>
                <a:lnTo>
                  <a:pt x="262128" y="326136"/>
                </a:lnTo>
                <a:lnTo>
                  <a:pt x="67217" y="63756"/>
                </a:lnTo>
                <a:lnTo>
                  <a:pt x="6096" y="24384"/>
                </a:lnTo>
                <a:lnTo>
                  <a:pt x="0" y="18288"/>
                </a:lnTo>
                <a:close/>
              </a:path>
              <a:path w="1124712" h="682751">
                <a:moveTo>
                  <a:pt x="6096" y="24384"/>
                </a:moveTo>
                <a:lnTo>
                  <a:pt x="67217" y="63756"/>
                </a:lnTo>
                <a:lnTo>
                  <a:pt x="24384" y="6096"/>
                </a:lnTo>
                <a:lnTo>
                  <a:pt x="0" y="12192"/>
                </a:lnTo>
                <a:lnTo>
                  <a:pt x="0" y="18288"/>
                </a:lnTo>
                <a:lnTo>
                  <a:pt x="6096" y="243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3584448" y="2314956"/>
            <a:ext cx="1124711" cy="682752"/>
          </a:xfrm>
          <a:custGeom>
            <a:avLst/>
            <a:gdLst/>
            <a:ahLst/>
            <a:cxnLst/>
            <a:rect l="l" t="t" r="r" b="b"/>
            <a:pathLst>
              <a:path w="1124712" h="682751">
                <a:moveTo>
                  <a:pt x="883919" y="341376"/>
                </a:moveTo>
                <a:lnTo>
                  <a:pt x="1039367" y="341376"/>
                </a:lnTo>
                <a:lnTo>
                  <a:pt x="1030223" y="335280"/>
                </a:lnTo>
                <a:lnTo>
                  <a:pt x="1030223" y="332232"/>
                </a:lnTo>
                <a:lnTo>
                  <a:pt x="1027175" y="332232"/>
                </a:lnTo>
                <a:lnTo>
                  <a:pt x="1018031" y="326136"/>
                </a:lnTo>
                <a:lnTo>
                  <a:pt x="1014983" y="326136"/>
                </a:lnTo>
                <a:lnTo>
                  <a:pt x="1005839" y="323088"/>
                </a:lnTo>
                <a:lnTo>
                  <a:pt x="1002791" y="323088"/>
                </a:lnTo>
                <a:lnTo>
                  <a:pt x="990599" y="320040"/>
                </a:lnTo>
                <a:lnTo>
                  <a:pt x="874775" y="320040"/>
                </a:lnTo>
                <a:lnTo>
                  <a:pt x="862583" y="326136"/>
                </a:lnTo>
                <a:lnTo>
                  <a:pt x="859535" y="329184"/>
                </a:lnTo>
                <a:lnTo>
                  <a:pt x="859535" y="335280"/>
                </a:lnTo>
                <a:lnTo>
                  <a:pt x="862583" y="341376"/>
                </a:lnTo>
                <a:lnTo>
                  <a:pt x="865631" y="344424"/>
                </a:lnTo>
                <a:lnTo>
                  <a:pt x="868679" y="347472"/>
                </a:lnTo>
                <a:lnTo>
                  <a:pt x="996695" y="347472"/>
                </a:lnTo>
                <a:lnTo>
                  <a:pt x="1008887" y="350520"/>
                </a:lnTo>
                <a:lnTo>
                  <a:pt x="999743" y="347472"/>
                </a:lnTo>
                <a:lnTo>
                  <a:pt x="1008887" y="350520"/>
                </a:lnTo>
                <a:lnTo>
                  <a:pt x="1005839" y="350520"/>
                </a:lnTo>
                <a:lnTo>
                  <a:pt x="1014983" y="356616"/>
                </a:lnTo>
                <a:lnTo>
                  <a:pt x="1014983" y="353568"/>
                </a:lnTo>
                <a:lnTo>
                  <a:pt x="1027175" y="365760"/>
                </a:lnTo>
                <a:lnTo>
                  <a:pt x="1024127" y="365760"/>
                </a:lnTo>
                <a:lnTo>
                  <a:pt x="1030223" y="374904"/>
                </a:lnTo>
                <a:lnTo>
                  <a:pt x="1030223" y="371856"/>
                </a:lnTo>
                <a:lnTo>
                  <a:pt x="1033271" y="384048"/>
                </a:lnTo>
                <a:lnTo>
                  <a:pt x="1033271" y="381000"/>
                </a:lnTo>
                <a:lnTo>
                  <a:pt x="1060703" y="390144"/>
                </a:lnTo>
                <a:lnTo>
                  <a:pt x="1057655" y="377952"/>
                </a:lnTo>
                <a:lnTo>
                  <a:pt x="1057655" y="374904"/>
                </a:lnTo>
                <a:lnTo>
                  <a:pt x="1054607" y="365760"/>
                </a:lnTo>
                <a:lnTo>
                  <a:pt x="1054607" y="362712"/>
                </a:lnTo>
                <a:lnTo>
                  <a:pt x="1048511" y="353568"/>
                </a:lnTo>
                <a:lnTo>
                  <a:pt x="1048511" y="350520"/>
                </a:lnTo>
                <a:lnTo>
                  <a:pt x="1045463" y="350520"/>
                </a:lnTo>
                <a:lnTo>
                  <a:pt x="1039367" y="341376"/>
                </a:lnTo>
                <a:lnTo>
                  <a:pt x="883919" y="341376"/>
                </a:lnTo>
                <a:close/>
              </a:path>
              <a:path w="1124712" h="682751">
                <a:moveTo>
                  <a:pt x="1033271" y="621792"/>
                </a:moveTo>
                <a:lnTo>
                  <a:pt x="1030223" y="633984"/>
                </a:lnTo>
                <a:lnTo>
                  <a:pt x="1033271" y="624840"/>
                </a:lnTo>
                <a:lnTo>
                  <a:pt x="1057655" y="627888"/>
                </a:lnTo>
                <a:lnTo>
                  <a:pt x="1060703" y="615696"/>
                </a:lnTo>
                <a:lnTo>
                  <a:pt x="1060703" y="390144"/>
                </a:lnTo>
                <a:lnTo>
                  <a:pt x="1033271" y="381000"/>
                </a:lnTo>
                <a:lnTo>
                  <a:pt x="1033271" y="621792"/>
                </a:lnTo>
                <a:close/>
              </a:path>
              <a:path w="1124712" h="682751">
                <a:moveTo>
                  <a:pt x="1005839" y="655320"/>
                </a:moveTo>
                <a:lnTo>
                  <a:pt x="1008887" y="655320"/>
                </a:lnTo>
                <a:lnTo>
                  <a:pt x="996695" y="658368"/>
                </a:lnTo>
                <a:lnTo>
                  <a:pt x="60959" y="658368"/>
                </a:lnTo>
                <a:lnTo>
                  <a:pt x="48767" y="655320"/>
                </a:lnTo>
                <a:lnTo>
                  <a:pt x="51815" y="655320"/>
                </a:lnTo>
                <a:lnTo>
                  <a:pt x="42671" y="649224"/>
                </a:lnTo>
                <a:lnTo>
                  <a:pt x="45719" y="652272"/>
                </a:lnTo>
                <a:lnTo>
                  <a:pt x="36575" y="646176"/>
                </a:lnTo>
                <a:lnTo>
                  <a:pt x="39623" y="646176"/>
                </a:lnTo>
                <a:lnTo>
                  <a:pt x="30479" y="637032"/>
                </a:lnTo>
                <a:lnTo>
                  <a:pt x="33527" y="640080"/>
                </a:lnTo>
                <a:lnTo>
                  <a:pt x="27431" y="630936"/>
                </a:lnTo>
                <a:lnTo>
                  <a:pt x="27431" y="633984"/>
                </a:lnTo>
                <a:lnTo>
                  <a:pt x="24383" y="621792"/>
                </a:lnTo>
                <a:lnTo>
                  <a:pt x="27431" y="624840"/>
                </a:lnTo>
                <a:lnTo>
                  <a:pt x="24383" y="615696"/>
                </a:lnTo>
                <a:lnTo>
                  <a:pt x="24383" y="393192"/>
                </a:lnTo>
                <a:lnTo>
                  <a:pt x="27431" y="381000"/>
                </a:lnTo>
                <a:lnTo>
                  <a:pt x="24383" y="384048"/>
                </a:lnTo>
                <a:lnTo>
                  <a:pt x="27431" y="371856"/>
                </a:lnTo>
                <a:lnTo>
                  <a:pt x="27431" y="374904"/>
                </a:lnTo>
                <a:lnTo>
                  <a:pt x="33527" y="365760"/>
                </a:lnTo>
                <a:lnTo>
                  <a:pt x="30479" y="365760"/>
                </a:lnTo>
                <a:lnTo>
                  <a:pt x="39623" y="359664"/>
                </a:lnTo>
                <a:lnTo>
                  <a:pt x="36575" y="359664"/>
                </a:lnTo>
                <a:lnTo>
                  <a:pt x="45719" y="353568"/>
                </a:lnTo>
                <a:lnTo>
                  <a:pt x="42671" y="356616"/>
                </a:lnTo>
                <a:lnTo>
                  <a:pt x="51815" y="350520"/>
                </a:lnTo>
                <a:lnTo>
                  <a:pt x="48767" y="350520"/>
                </a:lnTo>
                <a:lnTo>
                  <a:pt x="60959" y="347472"/>
                </a:lnTo>
                <a:lnTo>
                  <a:pt x="621791" y="347472"/>
                </a:lnTo>
                <a:lnTo>
                  <a:pt x="57911" y="347472"/>
                </a:lnTo>
                <a:lnTo>
                  <a:pt x="21335" y="341376"/>
                </a:lnTo>
                <a:lnTo>
                  <a:pt x="18287" y="341376"/>
                </a:lnTo>
                <a:lnTo>
                  <a:pt x="12191" y="350520"/>
                </a:lnTo>
                <a:lnTo>
                  <a:pt x="12191" y="353568"/>
                </a:lnTo>
                <a:lnTo>
                  <a:pt x="9143" y="353568"/>
                </a:lnTo>
                <a:lnTo>
                  <a:pt x="6095" y="362712"/>
                </a:lnTo>
                <a:lnTo>
                  <a:pt x="3047" y="362712"/>
                </a:lnTo>
                <a:lnTo>
                  <a:pt x="3047" y="365760"/>
                </a:lnTo>
                <a:lnTo>
                  <a:pt x="0" y="374904"/>
                </a:lnTo>
                <a:lnTo>
                  <a:pt x="0" y="630936"/>
                </a:lnTo>
                <a:lnTo>
                  <a:pt x="3047" y="640080"/>
                </a:lnTo>
                <a:lnTo>
                  <a:pt x="3047" y="643128"/>
                </a:lnTo>
                <a:lnTo>
                  <a:pt x="6095" y="643128"/>
                </a:lnTo>
                <a:lnTo>
                  <a:pt x="9143" y="652272"/>
                </a:lnTo>
                <a:lnTo>
                  <a:pt x="12191" y="652272"/>
                </a:lnTo>
                <a:lnTo>
                  <a:pt x="12191" y="655320"/>
                </a:lnTo>
                <a:lnTo>
                  <a:pt x="18287" y="664464"/>
                </a:lnTo>
                <a:lnTo>
                  <a:pt x="57911" y="658368"/>
                </a:lnTo>
                <a:lnTo>
                  <a:pt x="18287" y="664464"/>
                </a:lnTo>
                <a:lnTo>
                  <a:pt x="999743" y="658368"/>
                </a:lnTo>
                <a:lnTo>
                  <a:pt x="1039367" y="664464"/>
                </a:lnTo>
                <a:lnTo>
                  <a:pt x="1045463" y="655320"/>
                </a:lnTo>
                <a:lnTo>
                  <a:pt x="1048511" y="655320"/>
                </a:lnTo>
                <a:lnTo>
                  <a:pt x="1048511" y="652272"/>
                </a:lnTo>
                <a:lnTo>
                  <a:pt x="1054607" y="643128"/>
                </a:lnTo>
                <a:lnTo>
                  <a:pt x="1054607" y="640080"/>
                </a:lnTo>
                <a:lnTo>
                  <a:pt x="1057655" y="630936"/>
                </a:lnTo>
                <a:lnTo>
                  <a:pt x="1057655" y="627888"/>
                </a:lnTo>
                <a:lnTo>
                  <a:pt x="1033271" y="624840"/>
                </a:lnTo>
                <a:lnTo>
                  <a:pt x="1030223" y="633984"/>
                </a:lnTo>
                <a:lnTo>
                  <a:pt x="1030223" y="630936"/>
                </a:lnTo>
                <a:lnTo>
                  <a:pt x="1024127" y="640080"/>
                </a:lnTo>
                <a:lnTo>
                  <a:pt x="1027175" y="637032"/>
                </a:lnTo>
                <a:lnTo>
                  <a:pt x="1021079" y="646176"/>
                </a:lnTo>
                <a:lnTo>
                  <a:pt x="1014983" y="652272"/>
                </a:lnTo>
                <a:lnTo>
                  <a:pt x="1014983" y="649224"/>
                </a:lnTo>
                <a:lnTo>
                  <a:pt x="1005839" y="655320"/>
                </a:lnTo>
                <a:close/>
              </a:path>
              <a:path w="1124712" h="682751">
                <a:moveTo>
                  <a:pt x="1103375" y="3048"/>
                </a:moveTo>
                <a:lnTo>
                  <a:pt x="614302" y="320040"/>
                </a:lnTo>
                <a:lnTo>
                  <a:pt x="67055" y="320040"/>
                </a:lnTo>
                <a:lnTo>
                  <a:pt x="42671" y="326136"/>
                </a:lnTo>
                <a:lnTo>
                  <a:pt x="609599" y="323088"/>
                </a:lnTo>
                <a:lnTo>
                  <a:pt x="615695" y="320040"/>
                </a:lnTo>
                <a:lnTo>
                  <a:pt x="621791" y="344424"/>
                </a:lnTo>
                <a:lnTo>
                  <a:pt x="1057494" y="63756"/>
                </a:lnTo>
                <a:lnTo>
                  <a:pt x="862583" y="326136"/>
                </a:lnTo>
                <a:lnTo>
                  <a:pt x="874775" y="320040"/>
                </a:lnTo>
                <a:lnTo>
                  <a:pt x="899769" y="320040"/>
                </a:lnTo>
                <a:lnTo>
                  <a:pt x="1118615" y="24384"/>
                </a:lnTo>
                <a:lnTo>
                  <a:pt x="1100327" y="6096"/>
                </a:lnTo>
                <a:lnTo>
                  <a:pt x="1121663" y="6096"/>
                </a:lnTo>
                <a:lnTo>
                  <a:pt x="1115567" y="3048"/>
                </a:lnTo>
                <a:lnTo>
                  <a:pt x="1109471" y="0"/>
                </a:lnTo>
                <a:lnTo>
                  <a:pt x="1103375" y="3048"/>
                </a:lnTo>
                <a:close/>
              </a:path>
              <a:path w="1124712" h="682751">
                <a:moveTo>
                  <a:pt x="113995" y="682752"/>
                </a:moveTo>
                <a:lnTo>
                  <a:pt x="1005839" y="682752"/>
                </a:lnTo>
                <a:lnTo>
                  <a:pt x="1014983" y="679704"/>
                </a:lnTo>
                <a:lnTo>
                  <a:pt x="1018031" y="679704"/>
                </a:lnTo>
                <a:lnTo>
                  <a:pt x="1027175" y="673608"/>
                </a:lnTo>
                <a:lnTo>
                  <a:pt x="1030223" y="673608"/>
                </a:lnTo>
                <a:lnTo>
                  <a:pt x="1030223" y="670560"/>
                </a:lnTo>
                <a:lnTo>
                  <a:pt x="1039367" y="664464"/>
                </a:lnTo>
                <a:lnTo>
                  <a:pt x="999743" y="658368"/>
                </a:lnTo>
                <a:lnTo>
                  <a:pt x="18287" y="664464"/>
                </a:lnTo>
                <a:lnTo>
                  <a:pt x="21335" y="664464"/>
                </a:lnTo>
                <a:lnTo>
                  <a:pt x="27431" y="670560"/>
                </a:lnTo>
                <a:lnTo>
                  <a:pt x="30479" y="673608"/>
                </a:lnTo>
                <a:lnTo>
                  <a:pt x="39623" y="679704"/>
                </a:lnTo>
                <a:lnTo>
                  <a:pt x="42671" y="679704"/>
                </a:lnTo>
                <a:lnTo>
                  <a:pt x="54863" y="682752"/>
                </a:lnTo>
                <a:lnTo>
                  <a:pt x="113995" y="682752"/>
                </a:lnTo>
                <a:close/>
              </a:path>
              <a:path w="1124712" h="682751">
                <a:moveTo>
                  <a:pt x="1118615" y="24384"/>
                </a:moveTo>
                <a:lnTo>
                  <a:pt x="899769" y="320040"/>
                </a:lnTo>
                <a:lnTo>
                  <a:pt x="1121663" y="21336"/>
                </a:lnTo>
                <a:lnTo>
                  <a:pt x="1124711" y="18288"/>
                </a:lnTo>
                <a:lnTo>
                  <a:pt x="1124711" y="12192"/>
                </a:lnTo>
                <a:lnTo>
                  <a:pt x="1121663" y="6096"/>
                </a:lnTo>
                <a:lnTo>
                  <a:pt x="1100327" y="6096"/>
                </a:lnTo>
                <a:lnTo>
                  <a:pt x="1118615" y="24384"/>
                </a:lnTo>
                <a:close/>
              </a:path>
              <a:path w="1124712" h="682751">
                <a:moveTo>
                  <a:pt x="621791" y="344424"/>
                </a:moveTo>
                <a:lnTo>
                  <a:pt x="615695" y="320040"/>
                </a:lnTo>
                <a:lnTo>
                  <a:pt x="609599" y="323088"/>
                </a:lnTo>
                <a:lnTo>
                  <a:pt x="42671" y="326136"/>
                </a:lnTo>
                <a:lnTo>
                  <a:pt x="39623" y="326136"/>
                </a:lnTo>
                <a:lnTo>
                  <a:pt x="30479" y="332232"/>
                </a:lnTo>
                <a:lnTo>
                  <a:pt x="27431" y="335280"/>
                </a:lnTo>
                <a:lnTo>
                  <a:pt x="21335" y="341376"/>
                </a:lnTo>
                <a:lnTo>
                  <a:pt x="57911" y="347472"/>
                </a:lnTo>
                <a:lnTo>
                  <a:pt x="621791" y="347472"/>
                </a:lnTo>
                <a:lnTo>
                  <a:pt x="621791" y="3444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151891" y="50012"/>
            <a:ext cx="2779719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Complex Collections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322580" y="563228"/>
            <a:ext cx="6557703" cy="118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59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tup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600">
              <a:latin typeface="Arial"/>
              <a:cs typeface="Arial"/>
            </a:endParaRPr>
          </a:p>
          <a:p>
            <a:pPr marL="271779" marR="22959">
              <a:lnSpc>
                <a:spcPts val="2115"/>
              </a:lnSpc>
              <a:spcBef>
                <a:spcPts val="4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Including</a:t>
            </a:r>
            <a:r>
              <a:rPr sz="2400" spc="73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lists</a:t>
            </a:r>
            <a:r>
              <a:rPr sz="2400" spc="45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and</a:t>
            </a:r>
            <a:r>
              <a:rPr sz="2400" spc="-3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  <a:p>
            <a:pPr marL="271779" indent="-259079">
              <a:lnSpc>
                <a:spcPct val="98220"/>
              </a:lnSpc>
              <a:spcBef>
                <a:spcPts val="1001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1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ila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5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tw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o-d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1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oth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er la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ngua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313436" y="2079840"/>
            <a:ext cx="288244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tw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cod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</a:t>
            </a:r>
            <a:r>
              <a:rPr sz="2400" b="1" spc="4" baseline="3678" dirty="0" smtClean="0">
                <a:latin typeface="Courier New"/>
                <a:cs typeface="Courier New"/>
              </a:rPr>
              <a:t>[</a:t>
            </a:r>
            <a:r>
              <a:rPr sz="2400" b="1" spc="-19" baseline="3678" dirty="0" smtClean="0">
                <a:latin typeface="Courier New"/>
                <a:cs typeface="Courier New"/>
              </a:rPr>
              <a:t>'A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S',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3264425" y="2079840"/>
            <a:ext cx="18978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FO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]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['N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T',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5230783" y="2079840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DG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]]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13436" y="2573720"/>
            <a:ext cx="2272190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tw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cod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s[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S'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'S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O']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tw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cod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s[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-19" dirty="0" smtClean="0">
                <a:latin typeface="Courier New"/>
                <a:cs typeface="Courier New"/>
              </a:rPr>
              <a:t>][</a:t>
            </a:r>
            <a:r>
              <a:rPr sz="1600" b="1" spc="4" dirty="0" smtClean="0">
                <a:latin typeface="Courier New"/>
                <a:cs typeface="Courier New"/>
              </a:rPr>
              <a:t>1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SF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5744972" y="2687475"/>
            <a:ext cx="1953132" cy="427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685"/>
              </a:lnSpc>
              <a:spcBef>
                <a:spcPts val="84"/>
              </a:spcBef>
            </a:pPr>
            <a:r>
              <a:rPr sz="2100" spc="-9" baseline="4141" dirty="0" smtClean="0">
                <a:latin typeface="Arial"/>
                <a:cs typeface="Arial"/>
              </a:rPr>
              <a:t>Righ</a:t>
            </a:r>
            <a:r>
              <a:rPr sz="2100" spc="0" baseline="4141" dirty="0" smtClean="0">
                <a:latin typeface="Arial"/>
                <a:cs typeface="Arial"/>
              </a:rPr>
              <a:t>t</a:t>
            </a:r>
            <a:r>
              <a:rPr sz="2100" spc="115" baseline="4141" dirty="0" smtClean="0">
                <a:latin typeface="Arial"/>
                <a:cs typeface="Arial"/>
              </a:rPr>
              <a:t> </a:t>
            </a:r>
            <a:r>
              <a:rPr sz="2100" spc="-9" baseline="4141" dirty="0" smtClean="0">
                <a:latin typeface="Arial"/>
                <a:cs typeface="Arial"/>
              </a:rPr>
              <a:t>b</a:t>
            </a:r>
            <a:r>
              <a:rPr sz="2100" spc="0" baseline="4141" dirty="0" smtClean="0">
                <a:latin typeface="Arial"/>
                <a:cs typeface="Arial"/>
              </a:rPr>
              <a:t>r</a:t>
            </a:r>
            <a:r>
              <a:rPr sz="2100" spc="-9" baseline="4141" dirty="0" smtClean="0">
                <a:latin typeface="Arial"/>
                <a:cs typeface="Arial"/>
              </a:rPr>
              <a:t>a</a:t>
            </a:r>
            <a:r>
              <a:rPr sz="2100" spc="0" baseline="4141" dirty="0" smtClean="0">
                <a:latin typeface="Arial"/>
                <a:cs typeface="Arial"/>
              </a:rPr>
              <a:t>c</a:t>
            </a:r>
            <a:r>
              <a:rPr sz="2100" spc="25" baseline="4141" dirty="0" smtClean="0">
                <a:latin typeface="Arial"/>
                <a:cs typeface="Arial"/>
              </a:rPr>
              <a:t>k</a:t>
            </a:r>
            <a:r>
              <a:rPr sz="2100" spc="-9" baseline="4141" dirty="0" smtClean="0">
                <a:latin typeface="Arial"/>
                <a:cs typeface="Arial"/>
              </a:rPr>
              <a:t>e</a:t>
            </a:r>
            <a:r>
              <a:rPr sz="2100" spc="0" baseline="4141" dirty="0" smtClean="0">
                <a:latin typeface="Arial"/>
                <a:cs typeface="Arial"/>
              </a:rPr>
              <a:t>t</a:t>
            </a:r>
            <a:r>
              <a:rPr sz="2100" spc="96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20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8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3687572" y="2708811"/>
            <a:ext cx="836306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Inne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13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609017" y="3938764"/>
            <a:ext cx="3897996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19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1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tuple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(t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w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158496" y="1662684"/>
            <a:ext cx="7924800" cy="1837944"/>
          </a:xfrm>
          <a:custGeom>
            <a:avLst/>
            <a:gdLst/>
            <a:ahLst/>
            <a:cxnLst/>
            <a:rect l="l" t="t" r="r" b="b"/>
            <a:pathLst>
              <a:path w="7924800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912608" y="12192"/>
                </a:lnTo>
                <a:lnTo>
                  <a:pt x="7912608" y="1834895"/>
                </a:lnTo>
                <a:lnTo>
                  <a:pt x="0" y="1837944"/>
                </a:lnTo>
                <a:lnTo>
                  <a:pt x="7924800" y="1837944"/>
                </a:lnTo>
                <a:lnTo>
                  <a:pt x="7924800" y="1834895"/>
                </a:lnTo>
                <a:lnTo>
                  <a:pt x="7918704" y="1828800"/>
                </a:lnTo>
                <a:lnTo>
                  <a:pt x="7918704" y="12191"/>
                </a:lnTo>
                <a:lnTo>
                  <a:pt x="7912608" y="6095"/>
                </a:lnTo>
                <a:lnTo>
                  <a:pt x="12192" y="6096"/>
                </a:lnTo>
                <a:lnTo>
                  <a:pt x="7924800" y="6095"/>
                </a:lnTo>
                <a:lnTo>
                  <a:pt x="7924800" y="3047"/>
                </a:lnTo>
                <a:lnTo>
                  <a:pt x="79217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0"/>
          <p:cNvSpPr/>
          <p:nvPr/>
        </p:nvSpPr>
        <p:spPr>
          <a:xfrm>
            <a:off x="158496" y="1668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158496" y="1674876"/>
            <a:ext cx="7912608" cy="1822704"/>
          </a:xfrm>
          <a:custGeom>
            <a:avLst/>
            <a:gdLst/>
            <a:ahLst/>
            <a:cxnLst/>
            <a:rect l="l" t="t" r="r" b="b"/>
            <a:pathLst>
              <a:path w="7912608" h="1822704">
                <a:moveTo>
                  <a:pt x="7912608" y="1822703"/>
                </a:moveTo>
                <a:lnTo>
                  <a:pt x="7912608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12191" y="1822703"/>
                </a:lnTo>
                <a:lnTo>
                  <a:pt x="791260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170688" y="1668779"/>
            <a:ext cx="7912608" cy="1828800"/>
          </a:xfrm>
          <a:custGeom>
            <a:avLst/>
            <a:gdLst/>
            <a:ahLst/>
            <a:cxnLst/>
            <a:rect l="l" t="t" r="r" b="b"/>
            <a:pathLst>
              <a:path w="7912608" h="1828800">
                <a:moveTo>
                  <a:pt x="0" y="0"/>
                </a:moveTo>
                <a:lnTo>
                  <a:pt x="7900415" y="0"/>
                </a:lnTo>
                <a:lnTo>
                  <a:pt x="7906511" y="6096"/>
                </a:lnTo>
                <a:lnTo>
                  <a:pt x="7906511" y="1822704"/>
                </a:lnTo>
                <a:lnTo>
                  <a:pt x="7912608" y="1828800"/>
                </a:lnTo>
                <a:lnTo>
                  <a:pt x="791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5"/>
          <p:cNvSpPr/>
          <p:nvPr/>
        </p:nvSpPr>
        <p:spPr>
          <a:xfrm>
            <a:off x="234696" y="4433316"/>
            <a:ext cx="7839456" cy="344424"/>
          </a:xfrm>
          <a:custGeom>
            <a:avLst/>
            <a:gdLst/>
            <a:ahLst/>
            <a:cxnLst/>
            <a:rect l="l" t="t" r="r" b="b"/>
            <a:pathLst>
              <a:path w="783945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7827263" y="12191"/>
                </a:lnTo>
                <a:lnTo>
                  <a:pt x="7827264" y="338327"/>
                </a:lnTo>
                <a:lnTo>
                  <a:pt x="0" y="341376"/>
                </a:lnTo>
                <a:lnTo>
                  <a:pt x="3048" y="344424"/>
                </a:lnTo>
                <a:lnTo>
                  <a:pt x="7836408" y="344423"/>
                </a:lnTo>
                <a:lnTo>
                  <a:pt x="7839456" y="341375"/>
                </a:lnTo>
                <a:lnTo>
                  <a:pt x="7839456" y="338327"/>
                </a:lnTo>
                <a:lnTo>
                  <a:pt x="7833359" y="332231"/>
                </a:lnTo>
                <a:lnTo>
                  <a:pt x="7833359" y="12191"/>
                </a:lnTo>
                <a:lnTo>
                  <a:pt x="7827264" y="6095"/>
                </a:lnTo>
                <a:lnTo>
                  <a:pt x="12192" y="6096"/>
                </a:lnTo>
                <a:lnTo>
                  <a:pt x="7839456" y="6095"/>
                </a:lnTo>
                <a:lnTo>
                  <a:pt x="7839456" y="3047"/>
                </a:lnTo>
                <a:lnTo>
                  <a:pt x="78364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6"/>
          <p:cNvSpPr/>
          <p:nvPr/>
        </p:nvSpPr>
        <p:spPr>
          <a:xfrm>
            <a:off x="234696" y="44394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7"/>
          <p:cNvSpPr/>
          <p:nvPr/>
        </p:nvSpPr>
        <p:spPr>
          <a:xfrm>
            <a:off x="234696" y="4445507"/>
            <a:ext cx="7827264" cy="326136"/>
          </a:xfrm>
          <a:custGeom>
            <a:avLst/>
            <a:gdLst/>
            <a:ahLst/>
            <a:cxnLst/>
            <a:rect l="l" t="t" r="r" b="b"/>
            <a:pathLst>
              <a:path w="7827264" h="326136">
                <a:moveTo>
                  <a:pt x="7827264" y="326136"/>
                </a:moveTo>
                <a:lnTo>
                  <a:pt x="7827263" y="320039"/>
                </a:lnTo>
                <a:lnTo>
                  <a:pt x="12191" y="320040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7827264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8"/>
          <p:cNvSpPr/>
          <p:nvPr/>
        </p:nvSpPr>
        <p:spPr>
          <a:xfrm>
            <a:off x="246888" y="4439412"/>
            <a:ext cx="7827263" cy="332232"/>
          </a:xfrm>
          <a:custGeom>
            <a:avLst/>
            <a:gdLst/>
            <a:ahLst/>
            <a:cxnLst/>
            <a:rect l="l" t="t" r="r" b="b"/>
            <a:pathLst>
              <a:path w="7827263" h="332232">
                <a:moveTo>
                  <a:pt x="0" y="0"/>
                </a:moveTo>
                <a:lnTo>
                  <a:pt x="7815072" y="0"/>
                </a:lnTo>
                <a:lnTo>
                  <a:pt x="7821167" y="6095"/>
                </a:lnTo>
                <a:lnTo>
                  <a:pt x="7821167" y="326135"/>
                </a:lnTo>
                <a:lnTo>
                  <a:pt x="7827263" y="332231"/>
                </a:lnTo>
                <a:lnTo>
                  <a:pt x="78272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151891" y="50012"/>
            <a:ext cx="2839957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Sequence Unpacking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580" y="563228"/>
            <a:ext cx="6589657" cy="939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659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Multipl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1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collec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assigned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ts val="2115"/>
              </a:lnSpc>
              <a:spcBef>
                <a:spcPts val="4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Collection</a:t>
            </a:r>
            <a:r>
              <a:rPr sz="2400" spc="85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slice</a:t>
            </a:r>
            <a:r>
              <a:rPr sz="2400" spc="21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is</a:t>
            </a:r>
            <a:r>
              <a:rPr sz="2400" spc="1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allo</a:t>
            </a:r>
            <a:r>
              <a:rPr sz="2400" spc="-50" baseline="-1811" dirty="0" smtClean="0">
                <a:latin typeface="Arial"/>
                <a:cs typeface="Arial"/>
              </a:rPr>
              <a:t>w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1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5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neede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hol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unpack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7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234187" y="1726272"/>
            <a:ext cx="4253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728067" y="1726272"/>
            <a:ext cx="5579843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LA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YZ'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20" baseline="3678" dirty="0" smtClean="0">
                <a:latin typeface="Courier New"/>
                <a:cs typeface="Courier New"/>
              </a:rPr>
              <a:t>RT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indent="0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de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art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l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yo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-19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1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66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ay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ve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86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arr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v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20" dirty="0" smtClean="0">
                <a:latin typeface="Courier New"/>
                <a:cs typeface="Courier New"/>
              </a:rPr>
              <a:t>ir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20" dirty="0" smtClean="0">
                <a:latin typeface="Courier New"/>
                <a:cs typeface="Courier New"/>
              </a:rPr>
              <a:t>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la</a:t>
            </a:r>
            <a:r>
              <a:rPr sz="1600" b="1" spc="4" dirty="0" smtClean="0">
                <a:latin typeface="Courier New"/>
                <a:cs typeface="Courier New"/>
              </a:rPr>
              <a:t>y</a:t>
            </a:r>
            <a:r>
              <a:rPr sz="1600" b="1" spc="-19" dirty="0" smtClean="0">
                <a:latin typeface="Courier New"/>
                <a:cs typeface="Courier New"/>
              </a:rPr>
              <a:t>ove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234187" y="2466781"/>
            <a:ext cx="435786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20" baseline="3678" dirty="0" smtClean="0">
                <a:latin typeface="Courier New"/>
                <a:cs typeface="Courier New"/>
              </a:rPr>
              <a:t>YY</a:t>
            </a:r>
            <a:r>
              <a:rPr sz="2400" spc="4" baseline="3678" dirty="0" smtClean="0">
                <a:latin typeface="Courier New"/>
                <a:cs typeface="Courier New"/>
              </a:rPr>
              <a:t>Z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la</a:t>
            </a:r>
            <a:r>
              <a:rPr sz="1600" b="1" spc="4" dirty="0" smtClean="0">
                <a:latin typeface="Courier New"/>
                <a:cs typeface="Courier New"/>
              </a:rPr>
              <a:t>y</a:t>
            </a:r>
            <a:r>
              <a:rPr sz="1600" b="1" spc="-19" dirty="0" smtClean="0">
                <a:latin typeface="Courier New"/>
                <a:cs typeface="Courier New"/>
              </a:rPr>
              <a:t>ove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2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86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ar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iv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ts</a:t>
            </a:r>
            <a:r>
              <a:rPr sz="1600" b="1" spc="4" dirty="0" smtClean="0">
                <a:latin typeface="Courier New"/>
                <a:cs typeface="Courier New"/>
              </a:rPr>
              <a:t>[</a:t>
            </a:r>
            <a:r>
              <a:rPr sz="1600" b="1" spc="-19" dirty="0" smtClean="0">
                <a:latin typeface="Courier New"/>
                <a:cs typeface="Courier New"/>
              </a:rPr>
              <a:t>2:]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ar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ive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NR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609017" y="3707057"/>
            <a:ext cx="520444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allow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unpa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ki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8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usin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3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wildca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581660" y="3950610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782828" y="3975309"/>
            <a:ext cx="378149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latin typeface="Arial"/>
                <a:cs typeface="Arial"/>
              </a:rPr>
              <a:t>Referenc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lis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remainin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-9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310388" y="4496904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804267" y="4496904"/>
            <a:ext cx="448244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de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art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*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ve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ar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iv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air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435</Words>
  <Application>Microsoft Office PowerPoint</Application>
  <PresentationFormat>On-screen Show (4:3)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user</cp:lastModifiedBy>
  <cp:revision>2</cp:revision>
  <dcterms:created xsi:type="dcterms:W3CDTF">2017-07-23T00:39:54Z</dcterms:created>
  <dcterms:modified xsi:type="dcterms:W3CDTF">2017-09-02T03:52:24Z</dcterms:modified>
</cp:coreProperties>
</file>