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0" d="100"/>
          <a:sy n="80" d="100"/>
        </p:scale>
        <p:origin x="-4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71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46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10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382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3964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240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90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36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2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3C8270-1F84-48AB-8586-6AA7FF75EE3B}" type="datetimeFigureOut">
              <a:rPr lang="en-US" smtClean="0"/>
              <a:t>10/15/2017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13E7D-48FE-40A7-B690-8D1E6A87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50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object 1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2" name="object 12"/>
          <p:cNvSpPr/>
          <p:nvPr/>
        </p:nvSpPr>
        <p:spPr>
          <a:xfrm>
            <a:off x="4622163" y="2401286"/>
            <a:ext cx="2936970" cy="932801"/>
          </a:xfrm>
          <a:custGeom>
            <a:avLst/>
            <a:gdLst/>
            <a:ahLst/>
            <a:cxnLst/>
            <a:rect l="l" t="t" r="r" b="b"/>
            <a:pathLst>
              <a:path w="2648712" h="841248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835152"/>
                </a:lnTo>
                <a:lnTo>
                  <a:pt x="6096" y="12192"/>
                </a:lnTo>
                <a:lnTo>
                  <a:pt x="2636520" y="12192"/>
                </a:lnTo>
                <a:lnTo>
                  <a:pt x="2636520" y="835152"/>
                </a:lnTo>
                <a:lnTo>
                  <a:pt x="0" y="838200"/>
                </a:lnTo>
                <a:lnTo>
                  <a:pt x="3048" y="841248"/>
                </a:lnTo>
                <a:lnTo>
                  <a:pt x="2645664" y="841248"/>
                </a:lnTo>
                <a:lnTo>
                  <a:pt x="2648712" y="838200"/>
                </a:lnTo>
                <a:lnTo>
                  <a:pt x="2648712" y="835152"/>
                </a:lnTo>
                <a:lnTo>
                  <a:pt x="2642616" y="832104"/>
                </a:lnTo>
                <a:lnTo>
                  <a:pt x="2642616" y="12192"/>
                </a:lnTo>
                <a:lnTo>
                  <a:pt x="2636520" y="6096"/>
                </a:lnTo>
                <a:lnTo>
                  <a:pt x="9144" y="6096"/>
                </a:lnTo>
                <a:lnTo>
                  <a:pt x="2648712" y="6096"/>
                </a:lnTo>
                <a:lnTo>
                  <a:pt x="2648712" y="3048"/>
                </a:lnTo>
                <a:lnTo>
                  <a:pt x="264566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/>
          <p:nvPr/>
        </p:nvSpPr>
        <p:spPr>
          <a:xfrm>
            <a:off x="4622163" y="240804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4622163" y="2414804"/>
            <a:ext cx="2923451" cy="912522"/>
          </a:xfrm>
          <a:custGeom>
            <a:avLst/>
            <a:gdLst/>
            <a:ahLst/>
            <a:cxnLst/>
            <a:rect l="l" t="t" r="r" b="b"/>
            <a:pathLst>
              <a:path w="2636519" h="822960">
                <a:moveTo>
                  <a:pt x="2636520" y="822960"/>
                </a:moveTo>
                <a:lnTo>
                  <a:pt x="2636519" y="819911"/>
                </a:lnTo>
                <a:lnTo>
                  <a:pt x="9143" y="819911"/>
                </a:lnTo>
                <a:lnTo>
                  <a:pt x="9143" y="0"/>
                </a:lnTo>
                <a:lnTo>
                  <a:pt x="6096" y="0"/>
                </a:lnTo>
                <a:lnTo>
                  <a:pt x="0" y="822960"/>
                </a:lnTo>
                <a:lnTo>
                  <a:pt x="6096" y="819912"/>
                </a:lnTo>
                <a:lnTo>
                  <a:pt x="9144" y="822960"/>
                </a:lnTo>
                <a:lnTo>
                  <a:pt x="2636520" y="8229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4632302" y="2408045"/>
            <a:ext cx="2926831" cy="919282"/>
          </a:xfrm>
          <a:custGeom>
            <a:avLst/>
            <a:gdLst/>
            <a:ahLst/>
            <a:cxnLst/>
            <a:rect l="l" t="t" r="r" b="b"/>
            <a:pathLst>
              <a:path w="2639568" h="829056">
                <a:moveTo>
                  <a:pt x="0" y="0"/>
                </a:moveTo>
                <a:lnTo>
                  <a:pt x="2627376" y="0"/>
                </a:lnTo>
                <a:lnTo>
                  <a:pt x="2633472" y="6095"/>
                </a:lnTo>
                <a:lnTo>
                  <a:pt x="2633472" y="826007"/>
                </a:lnTo>
                <a:lnTo>
                  <a:pt x="2639568" y="829055"/>
                </a:lnTo>
                <a:lnTo>
                  <a:pt x="2639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1" name="object 11"/>
          <p:cNvSpPr txBox="1"/>
          <p:nvPr/>
        </p:nvSpPr>
        <p:spPr>
          <a:xfrm>
            <a:off x="1694769" y="31797"/>
            <a:ext cx="2075012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for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Loop</a:t>
            </a:r>
            <a:endParaRPr sz="2384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71310" y="653080"/>
            <a:ext cx="40644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tep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ou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5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8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ects</a:t>
            </a:r>
            <a:endParaRPr sz="1774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71310" y="909589"/>
            <a:ext cx="159965" cy="6060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4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394369" y="936976"/>
            <a:ext cx="4794279" cy="87342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2112"/>
              </a:lnSpc>
              <a:spcBef>
                <a:spcPts val="105"/>
              </a:spcBef>
            </a:pPr>
            <a:r>
              <a:rPr sz="2661" i="1" spc="4" baseline="3678" dirty="0">
                <a:latin typeface="Courier New"/>
                <a:cs typeface="Courier New"/>
              </a:rPr>
              <a:t>va</a:t>
            </a:r>
            <a:r>
              <a:rPr sz="2661" i="1" baseline="3678" dirty="0">
                <a:latin typeface="Courier New"/>
                <a:cs typeface="Courier New"/>
              </a:rPr>
              <a:t>r</a:t>
            </a:r>
            <a:r>
              <a:rPr sz="2661" i="1" spc="-603" baseline="3678" dirty="0">
                <a:latin typeface="Courier New"/>
                <a:cs typeface="Courier New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</a:t>
            </a:r>
            <a:r>
              <a:rPr sz="2661" baseline="3623" dirty="0">
                <a:latin typeface="Arial"/>
                <a:cs typeface="Arial"/>
              </a:rPr>
              <a:t>s</a:t>
            </a:r>
            <a:r>
              <a:rPr sz="2661" spc="1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assigne</a:t>
            </a:r>
            <a:r>
              <a:rPr sz="2661" baseline="3623" dirty="0">
                <a:latin typeface="Arial"/>
                <a:cs typeface="Arial"/>
              </a:rPr>
              <a:t>d</a:t>
            </a:r>
            <a:r>
              <a:rPr sz="2661" spc="9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eac</a:t>
            </a:r>
            <a:r>
              <a:rPr sz="2661" baseline="3623" dirty="0">
                <a:latin typeface="Arial"/>
                <a:cs typeface="Arial"/>
              </a:rPr>
              <a:t>h</a:t>
            </a:r>
            <a:r>
              <a:rPr sz="2661" spc="4" baseline="3623" dirty="0">
                <a:latin typeface="Arial"/>
                <a:cs typeface="Arial"/>
              </a:rPr>
              <a:t> objec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61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i</a:t>
            </a:r>
            <a:r>
              <a:rPr sz="2661" baseline="3623" dirty="0">
                <a:latin typeface="Arial"/>
                <a:cs typeface="Arial"/>
              </a:rPr>
              <a:t>n</a:t>
            </a:r>
            <a:r>
              <a:rPr sz="2661" spc="2" baseline="3623" dirty="0">
                <a:latin typeface="Arial"/>
                <a:cs typeface="Arial"/>
              </a:rPr>
              <a:t> </a:t>
            </a:r>
            <a:r>
              <a:rPr sz="2661" spc="4" baseline="3623" dirty="0">
                <a:latin typeface="Arial"/>
                <a:cs typeface="Arial"/>
              </a:rPr>
              <a:t>turn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71"/>
              </a:spcBef>
            </a:pPr>
            <a:r>
              <a:rPr sz="1774" spc="77" dirty="0">
                <a:latin typeface="Arial"/>
                <a:cs typeface="Arial"/>
              </a:rPr>
              <a:t>W</a:t>
            </a:r>
            <a:r>
              <a:rPr sz="1774" spc="-21" dirty="0">
                <a:latin typeface="Arial"/>
                <a:cs typeface="Arial"/>
              </a:rPr>
              <a:t>h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-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sequenc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hausted</a:t>
            </a:r>
            <a:r>
              <a:rPr sz="1774" dirty="0">
                <a:latin typeface="Arial"/>
                <a:cs typeface="Arial"/>
              </a:rPr>
              <a:t>,</a:t>
            </a:r>
            <a:r>
              <a:rPr sz="1774" spc="93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i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5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loop</a:t>
            </a:r>
            <a:endParaRPr sz="1774">
              <a:latin typeface="Arial"/>
              <a:cs typeface="Arial"/>
            </a:endParaRPr>
          </a:p>
          <a:p>
            <a:pPr marL="14082" marR="34469">
              <a:lnSpc>
                <a:spcPct val="95825"/>
              </a:lnSpc>
              <a:spcBef>
                <a:spcPts val="194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i="1" spc="4" dirty="0">
                <a:latin typeface="Courier New"/>
                <a:cs typeface="Courier New"/>
              </a:rPr>
              <a:t>va</a:t>
            </a:r>
            <a:r>
              <a:rPr sz="1774" i="1" dirty="0">
                <a:latin typeface="Courier New"/>
                <a:cs typeface="Courier New"/>
              </a:rPr>
              <a:t>r</a:t>
            </a:r>
            <a:r>
              <a:rPr sz="1774" i="1" spc="-603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ha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-4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3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fina</a:t>
            </a:r>
            <a:r>
              <a:rPr sz="1774" dirty="0">
                <a:latin typeface="Arial"/>
                <a:cs typeface="Arial"/>
              </a:rPr>
              <a:t>l</a:t>
            </a:r>
            <a:r>
              <a:rPr sz="1774" spc="31" dirty="0">
                <a:latin typeface="Arial"/>
                <a:cs typeface="Arial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processed</a:t>
            </a:r>
            <a:endParaRPr sz="1774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884033" y="1973030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71309" y="2001586"/>
            <a:ext cx="88993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02713" y="2471795"/>
            <a:ext cx="2789609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1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va</a:t>
            </a:r>
            <a:r>
              <a:rPr sz="2661" i="1" baseline="3678" dirty="0">
                <a:latin typeface="Courier New"/>
                <a:cs typeface="Courier New"/>
              </a:rPr>
              <a:t>r</a:t>
            </a:r>
            <a:r>
              <a:rPr sz="2661" i="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n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se</a:t>
            </a:r>
            <a:r>
              <a:rPr sz="2661" i="1" spc="4" baseline="3678" dirty="0">
                <a:latin typeface="Courier New"/>
                <a:cs typeface="Courier New"/>
              </a:rPr>
              <a:t>q</a:t>
            </a:r>
            <a:r>
              <a:rPr sz="2661" i="1" spc="-21" baseline="3678" dirty="0">
                <a:latin typeface="Courier New"/>
                <a:cs typeface="Courier New"/>
              </a:rPr>
              <a:t>ue</a:t>
            </a:r>
            <a:r>
              <a:rPr sz="2661" i="1" spc="4" baseline="3678" dirty="0">
                <a:latin typeface="Courier New"/>
                <a:cs typeface="Courier New"/>
              </a:rPr>
              <a:t>n</a:t>
            </a:r>
            <a:r>
              <a:rPr sz="2661" i="1" spc="-21" baseline="3678" dirty="0">
                <a:latin typeface="Courier New"/>
                <a:cs typeface="Courier New"/>
              </a:rPr>
              <a:t>ce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marR="965937" indent="547613">
              <a:lnSpc>
                <a:spcPts val="2009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lo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pBl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 </a:t>
            </a:r>
            <a:endParaRPr sz="1774">
              <a:latin typeface="Courier New"/>
              <a:cs typeface="Courier New"/>
            </a:endParaRPr>
          </a:p>
          <a:p>
            <a:pPr marL="14082" marR="965937">
              <a:lnSpc>
                <a:spcPts val="2009"/>
              </a:lnSpc>
              <a:spcBef>
                <a:spcPts val="144"/>
              </a:spcBef>
            </a:pPr>
            <a:r>
              <a:rPr sz="1774" i="1" spc="4" dirty="0">
                <a:latin typeface="Courier New"/>
                <a:cs typeface="Courier New"/>
              </a:rPr>
              <a:t>r</a:t>
            </a:r>
            <a:r>
              <a:rPr sz="1774" i="1" spc="-21" dirty="0">
                <a:latin typeface="Courier New"/>
                <a:cs typeface="Courier New"/>
              </a:rPr>
              <a:t>es</a:t>
            </a:r>
            <a:r>
              <a:rPr sz="1774" i="1" spc="4" dirty="0">
                <a:latin typeface="Courier New"/>
                <a:cs typeface="Courier New"/>
              </a:rPr>
              <a:t>t</a:t>
            </a:r>
            <a:r>
              <a:rPr sz="1774" i="1" spc="-21" dirty="0">
                <a:latin typeface="Courier New"/>
                <a:cs typeface="Courier New"/>
              </a:rPr>
              <a:t>Of</a:t>
            </a:r>
            <a:r>
              <a:rPr sz="1774" i="1" spc="4" dirty="0">
                <a:latin typeface="Courier New"/>
                <a:cs typeface="Courier New"/>
              </a:rPr>
              <a:t>C</a:t>
            </a:r>
            <a:r>
              <a:rPr sz="1774" i="1" spc="-21" dirty="0">
                <a:latin typeface="Courier New"/>
                <a:cs typeface="Courier New"/>
              </a:rPr>
              <a:t>ode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2474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536881" y="1181209"/>
            <a:ext cx="6249088" cy="1436378"/>
          </a:xfrm>
          <a:custGeom>
            <a:avLst/>
            <a:gdLst/>
            <a:ahLst/>
            <a:cxnLst/>
            <a:rect l="l" t="t" r="r" b="b"/>
            <a:pathLst>
              <a:path w="5635752" h="1295400">
                <a:moveTo>
                  <a:pt x="0" y="0"/>
                </a:moveTo>
                <a:lnTo>
                  <a:pt x="5623560" y="0"/>
                </a:lnTo>
                <a:lnTo>
                  <a:pt x="5629656" y="6095"/>
                </a:lnTo>
                <a:lnTo>
                  <a:pt x="5629656" y="1289303"/>
                </a:lnTo>
                <a:lnTo>
                  <a:pt x="5635752" y="1295399"/>
                </a:lnTo>
                <a:lnTo>
                  <a:pt x="563575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523362" y="118121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2523362" y="1177830"/>
            <a:ext cx="6262607" cy="1446517"/>
          </a:xfrm>
          <a:custGeom>
            <a:avLst/>
            <a:gdLst/>
            <a:ahLst/>
            <a:cxnLst/>
            <a:rect l="l" t="t" r="r" b="b"/>
            <a:pathLst>
              <a:path w="5647944" h="1304544">
                <a:moveTo>
                  <a:pt x="6096" y="1304544"/>
                </a:moveTo>
                <a:lnTo>
                  <a:pt x="5644896" y="1304543"/>
                </a:lnTo>
                <a:lnTo>
                  <a:pt x="5647944" y="1301495"/>
                </a:lnTo>
                <a:lnTo>
                  <a:pt x="5647944" y="1298447"/>
                </a:lnTo>
                <a:lnTo>
                  <a:pt x="5641848" y="1292351"/>
                </a:lnTo>
                <a:lnTo>
                  <a:pt x="5641848" y="9143"/>
                </a:lnTo>
                <a:lnTo>
                  <a:pt x="5635752" y="3047"/>
                </a:lnTo>
                <a:lnTo>
                  <a:pt x="12192" y="3048"/>
                </a:lnTo>
                <a:lnTo>
                  <a:pt x="5647944" y="3047"/>
                </a:lnTo>
                <a:lnTo>
                  <a:pt x="5647944" y="0"/>
                </a:lnTo>
                <a:lnTo>
                  <a:pt x="0" y="0"/>
                </a:lnTo>
                <a:lnTo>
                  <a:pt x="0" y="1298448"/>
                </a:lnTo>
                <a:lnTo>
                  <a:pt x="6096" y="9144"/>
                </a:lnTo>
                <a:lnTo>
                  <a:pt x="5635751" y="9143"/>
                </a:lnTo>
                <a:lnTo>
                  <a:pt x="5635752" y="1298447"/>
                </a:lnTo>
                <a:lnTo>
                  <a:pt x="0" y="1301496"/>
                </a:lnTo>
                <a:lnTo>
                  <a:pt x="3048" y="1304544"/>
                </a:lnTo>
                <a:lnTo>
                  <a:pt x="6096" y="13045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2523362" y="1187968"/>
            <a:ext cx="6249088" cy="1429618"/>
          </a:xfrm>
          <a:custGeom>
            <a:avLst/>
            <a:gdLst/>
            <a:ahLst/>
            <a:cxnLst/>
            <a:rect l="l" t="t" r="r" b="b"/>
            <a:pathLst>
              <a:path w="5635751" h="1289304">
                <a:moveTo>
                  <a:pt x="5635752" y="1289304"/>
                </a:moveTo>
                <a:lnTo>
                  <a:pt x="5635751" y="1283207"/>
                </a:lnTo>
                <a:lnTo>
                  <a:pt x="12191" y="1283208"/>
                </a:lnTo>
                <a:lnTo>
                  <a:pt x="12191" y="0"/>
                </a:lnTo>
                <a:lnTo>
                  <a:pt x="6096" y="0"/>
                </a:lnTo>
                <a:lnTo>
                  <a:pt x="0" y="1289304"/>
                </a:lnTo>
                <a:lnTo>
                  <a:pt x="6096" y="1283208"/>
                </a:lnTo>
                <a:lnTo>
                  <a:pt x="12192" y="1289304"/>
                </a:lnTo>
                <a:lnTo>
                  <a:pt x="5635752" y="128930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5882797" y="1928126"/>
            <a:ext cx="3315497" cy="1382302"/>
          </a:xfrm>
          <a:custGeom>
            <a:avLst/>
            <a:gdLst/>
            <a:ahLst/>
            <a:cxnLst/>
            <a:rect l="l" t="t" r="r" b="b"/>
            <a:pathLst>
              <a:path w="2990087" h="1246632">
                <a:moveTo>
                  <a:pt x="0" y="0"/>
                </a:moveTo>
                <a:lnTo>
                  <a:pt x="0" y="1246632"/>
                </a:lnTo>
                <a:lnTo>
                  <a:pt x="2990087" y="1246631"/>
                </a:lnTo>
                <a:lnTo>
                  <a:pt x="2990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5879417" y="1921367"/>
            <a:ext cx="3325637" cy="1395821"/>
          </a:xfrm>
          <a:custGeom>
            <a:avLst/>
            <a:gdLst/>
            <a:ahLst/>
            <a:cxnLst/>
            <a:rect l="l" t="t" r="r" b="b"/>
            <a:pathLst>
              <a:path w="2999231" h="1258824">
                <a:moveTo>
                  <a:pt x="3047" y="0"/>
                </a:moveTo>
                <a:lnTo>
                  <a:pt x="0" y="0"/>
                </a:lnTo>
                <a:lnTo>
                  <a:pt x="0" y="1252728"/>
                </a:lnTo>
                <a:lnTo>
                  <a:pt x="3048" y="12192"/>
                </a:lnTo>
                <a:lnTo>
                  <a:pt x="2987040" y="12192"/>
                </a:lnTo>
                <a:lnTo>
                  <a:pt x="2987040" y="1252728"/>
                </a:lnTo>
                <a:lnTo>
                  <a:pt x="0" y="1255776"/>
                </a:lnTo>
                <a:lnTo>
                  <a:pt x="0" y="1258824"/>
                </a:lnTo>
                <a:lnTo>
                  <a:pt x="2996184" y="1258824"/>
                </a:lnTo>
                <a:lnTo>
                  <a:pt x="2999232" y="1255776"/>
                </a:lnTo>
                <a:lnTo>
                  <a:pt x="2999232" y="1252728"/>
                </a:lnTo>
                <a:lnTo>
                  <a:pt x="2993136" y="1246632"/>
                </a:lnTo>
                <a:lnTo>
                  <a:pt x="2993136" y="12192"/>
                </a:lnTo>
                <a:lnTo>
                  <a:pt x="2987040" y="6096"/>
                </a:lnTo>
                <a:lnTo>
                  <a:pt x="9144" y="6096"/>
                </a:lnTo>
                <a:lnTo>
                  <a:pt x="2999232" y="6096"/>
                </a:lnTo>
                <a:lnTo>
                  <a:pt x="2999232" y="3048"/>
                </a:lnTo>
                <a:lnTo>
                  <a:pt x="299618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5879417" y="192812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5879417" y="1934885"/>
            <a:ext cx="3312118" cy="1375543"/>
          </a:xfrm>
          <a:custGeom>
            <a:avLst/>
            <a:gdLst/>
            <a:ahLst/>
            <a:cxnLst/>
            <a:rect l="l" t="t" r="r" b="b"/>
            <a:pathLst>
              <a:path w="2987040" h="1240536">
                <a:moveTo>
                  <a:pt x="2987040" y="1240535"/>
                </a:moveTo>
                <a:lnTo>
                  <a:pt x="2987040" y="1234440"/>
                </a:lnTo>
                <a:lnTo>
                  <a:pt x="9143" y="1234440"/>
                </a:lnTo>
                <a:lnTo>
                  <a:pt x="9143" y="0"/>
                </a:lnTo>
                <a:lnTo>
                  <a:pt x="3048" y="0"/>
                </a:lnTo>
                <a:lnTo>
                  <a:pt x="0" y="1240535"/>
                </a:lnTo>
                <a:lnTo>
                  <a:pt x="3048" y="1234439"/>
                </a:lnTo>
                <a:lnTo>
                  <a:pt x="9144" y="1240535"/>
                </a:lnTo>
                <a:lnTo>
                  <a:pt x="2987040" y="1240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5889556" y="1928126"/>
            <a:ext cx="3315498" cy="1382302"/>
          </a:xfrm>
          <a:custGeom>
            <a:avLst/>
            <a:gdLst/>
            <a:ahLst/>
            <a:cxnLst/>
            <a:rect l="l" t="t" r="r" b="b"/>
            <a:pathLst>
              <a:path w="2990087" h="1246632">
                <a:moveTo>
                  <a:pt x="0" y="0"/>
                </a:moveTo>
                <a:lnTo>
                  <a:pt x="2977895" y="0"/>
                </a:lnTo>
                <a:lnTo>
                  <a:pt x="2983991" y="6095"/>
                </a:lnTo>
                <a:lnTo>
                  <a:pt x="2983991" y="1240536"/>
                </a:lnTo>
                <a:lnTo>
                  <a:pt x="2990087" y="1246631"/>
                </a:lnTo>
                <a:lnTo>
                  <a:pt x="2990087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9" y="55455"/>
            <a:ext cx="436335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Iterating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hrough a Sequence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36181"/>
            <a:ext cx="5503211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fo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-631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loo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4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use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atio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otoc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8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inte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al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07291" y="1241579"/>
            <a:ext cx="463951" cy="1322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2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ct val="98365"/>
              </a:lnSpc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 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X </a:t>
            </a: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2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L 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2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Z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4920" y="1241579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9148" y="1241579"/>
            <a:ext cx="27872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99193" y="1508614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17189" y="1508614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959966" y="1971690"/>
            <a:ext cx="2969396" cy="2207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669"/>
              </a:lnSpc>
              <a:spcBef>
                <a:spcPts val="83"/>
              </a:spcBef>
            </a:pPr>
            <a:r>
              <a:rPr sz="2079" spc="-10" baseline="2319" dirty="0">
                <a:latin typeface="Arial"/>
                <a:cs typeface="Arial"/>
              </a:rPr>
              <a:t>U</a:t>
            </a:r>
            <a:r>
              <a:rPr sz="2079" spc="10" baseline="2319" dirty="0">
                <a:latin typeface="Arial"/>
                <a:cs typeface="Arial"/>
              </a:rPr>
              <a:t>s</a:t>
            </a:r>
            <a:r>
              <a:rPr sz="2079" spc="-10" baseline="2319" dirty="0">
                <a:latin typeface="Arial"/>
                <a:cs typeface="Arial"/>
              </a:rPr>
              <a:t>e</a:t>
            </a:r>
            <a:r>
              <a:rPr sz="2079" baseline="2319" dirty="0">
                <a:latin typeface="Arial"/>
                <a:cs typeface="Arial"/>
              </a:rPr>
              <a:t>s</a:t>
            </a:r>
            <a:r>
              <a:rPr sz="2079" spc="9" baseline="2319" dirty="0">
                <a:latin typeface="Arial"/>
                <a:cs typeface="Arial"/>
              </a:rPr>
              <a:t> </a:t>
            </a:r>
            <a:r>
              <a:rPr sz="2079" spc="4" baseline="2354" dirty="0">
                <a:latin typeface="Courier New"/>
                <a:cs typeface="Courier New"/>
              </a:rPr>
              <a:t>iter(</a:t>
            </a:r>
            <a:r>
              <a:rPr sz="2079" baseline="2354" dirty="0">
                <a:latin typeface="Courier New"/>
                <a:cs typeface="Courier New"/>
              </a:rPr>
              <a:t>)</a:t>
            </a:r>
            <a:r>
              <a:rPr sz="2079" spc="-531" baseline="2354" dirty="0">
                <a:latin typeface="Courier New"/>
                <a:cs typeface="Courier New"/>
              </a:rPr>
              <a:t> </a:t>
            </a:r>
            <a:r>
              <a:rPr sz="2079" spc="-10" baseline="2319" dirty="0">
                <a:latin typeface="Arial"/>
                <a:cs typeface="Arial"/>
              </a:rPr>
              <a:t>a</a:t>
            </a:r>
            <a:r>
              <a:rPr sz="2079" spc="-38" baseline="2319" dirty="0">
                <a:latin typeface="Arial"/>
                <a:cs typeface="Arial"/>
              </a:rPr>
              <a:t>n</a:t>
            </a:r>
            <a:r>
              <a:rPr sz="2079" baseline="2319" dirty="0">
                <a:latin typeface="Arial"/>
                <a:cs typeface="Arial"/>
              </a:rPr>
              <a:t>d</a:t>
            </a:r>
            <a:r>
              <a:rPr sz="2079" spc="50" baseline="2319" dirty="0">
                <a:latin typeface="Arial"/>
                <a:cs typeface="Arial"/>
              </a:rPr>
              <a:t> </a:t>
            </a:r>
            <a:r>
              <a:rPr sz="2079" spc="4" baseline="2354" dirty="0" smtClean="0">
                <a:latin typeface="Courier New"/>
                <a:cs typeface="Courier New"/>
              </a:rPr>
              <a:t>next(</a:t>
            </a:r>
            <a:r>
              <a:rPr sz="2079" baseline="2354" dirty="0" smtClean="0">
                <a:latin typeface="Courier New"/>
                <a:cs typeface="Courier New"/>
              </a:rPr>
              <a:t>)</a:t>
            </a:r>
            <a:r>
              <a:rPr sz="2079" spc="-531" baseline="2354" dirty="0" smtClean="0">
                <a:latin typeface="Courier New"/>
                <a:cs typeface="Courier New"/>
              </a:rPr>
              <a:t> </a:t>
            </a:r>
            <a:r>
              <a:rPr sz="2079" spc="-21" baseline="2319" dirty="0">
                <a:latin typeface="Arial"/>
                <a:cs typeface="Arial"/>
              </a:rPr>
              <a:t>i</a:t>
            </a:r>
            <a:r>
              <a:rPr sz="2079" spc="-38" baseline="2319" dirty="0">
                <a:latin typeface="Arial"/>
                <a:cs typeface="Arial"/>
              </a:rPr>
              <a:t>n</a:t>
            </a:r>
            <a:r>
              <a:rPr sz="2079" spc="4" baseline="2319" dirty="0">
                <a:latin typeface="Arial"/>
                <a:cs typeface="Arial"/>
              </a:rPr>
              <a:t>t</a:t>
            </a:r>
            <a:r>
              <a:rPr sz="2079" spc="-10" baseline="2319" dirty="0">
                <a:latin typeface="Arial"/>
                <a:cs typeface="Arial"/>
              </a:rPr>
              <a:t>e</a:t>
            </a:r>
            <a:r>
              <a:rPr sz="2079" spc="10" baseline="2319" dirty="0">
                <a:latin typeface="Arial"/>
                <a:cs typeface="Arial"/>
              </a:rPr>
              <a:t>r</a:t>
            </a:r>
            <a:r>
              <a:rPr sz="2079" spc="-38" baseline="2319" dirty="0">
                <a:latin typeface="Arial"/>
                <a:cs typeface="Arial"/>
              </a:rPr>
              <a:t>n</a:t>
            </a:r>
            <a:r>
              <a:rPr sz="2079" spc="-10" baseline="2319" dirty="0">
                <a:latin typeface="Arial"/>
                <a:cs typeface="Arial"/>
              </a:rPr>
              <a:t>a</a:t>
            </a:r>
            <a:r>
              <a:rPr sz="2079" spc="-21" baseline="2319" dirty="0">
                <a:latin typeface="Arial"/>
                <a:cs typeface="Arial"/>
              </a:rPr>
              <a:t>ll</a:t>
            </a:r>
            <a:r>
              <a:rPr sz="2079" spc="-38" baseline="2319" dirty="0">
                <a:latin typeface="Arial"/>
                <a:cs typeface="Arial"/>
              </a:rPr>
              <a:t>y</a:t>
            </a:r>
            <a:r>
              <a:rPr sz="2079" baseline="2319" dirty="0">
                <a:latin typeface="Arial"/>
                <a:cs typeface="Arial"/>
              </a:rPr>
              <a:t>:</a:t>
            </a:r>
            <a:endParaRPr sz="1386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59965" y="2194755"/>
            <a:ext cx="372773" cy="105912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4" baseline="4708" dirty="0">
                <a:latin typeface="Courier New"/>
                <a:cs typeface="Courier New"/>
              </a:rPr>
              <a:t>&gt;</a:t>
            </a:r>
            <a:r>
              <a:rPr sz="2079" spc="-21" baseline="4708" dirty="0">
                <a:latin typeface="Courier New"/>
                <a:cs typeface="Courier New"/>
              </a:rPr>
              <a:t>&gt;&gt;</a:t>
            </a:r>
            <a:endParaRPr sz="1386">
              <a:latin typeface="Courier New"/>
              <a:cs typeface="Courier New"/>
            </a:endParaRPr>
          </a:p>
          <a:p>
            <a:pPr marL="14082" marR="8422">
              <a:lnSpc>
                <a:spcPts val="1570"/>
              </a:lnSpc>
              <a:spcBef>
                <a:spcPts val="27"/>
              </a:spcBef>
            </a:pPr>
            <a:r>
              <a:rPr sz="1386" spc="4" dirty="0">
                <a:latin typeface="Courier New"/>
                <a:cs typeface="Courier New"/>
              </a:rPr>
              <a:t>&gt;</a:t>
            </a:r>
            <a:r>
              <a:rPr sz="1386" spc="-21" dirty="0">
                <a:latin typeface="Courier New"/>
                <a:cs typeface="Courier New"/>
              </a:rPr>
              <a:t>&gt;&gt; </a:t>
            </a:r>
            <a:r>
              <a:rPr sz="1386" spc="4" dirty="0">
                <a:latin typeface="Courier New"/>
                <a:cs typeface="Courier New"/>
              </a:rPr>
              <a:t>L</a:t>
            </a:r>
            <a:r>
              <a:rPr sz="1386" spc="-22" dirty="0">
                <a:latin typeface="Courier New"/>
                <a:cs typeface="Courier New"/>
              </a:rPr>
              <a:t>A</a:t>
            </a:r>
            <a:r>
              <a:rPr sz="1386" dirty="0">
                <a:latin typeface="Courier New"/>
                <a:cs typeface="Courier New"/>
              </a:rPr>
              <a:t>X</a:t>
            </a:r>
            <a:endParaRPr sz="1386">
              <a:latin typeface="Courier New"/>
              <a:cs typeface="Courier New"/>
            </a:endParaRPr>
          </a:p>
          <a:p>
            <a:pPr marL="14082" marR="8422">
              <a:lnSpc>
                <a:spcPts val="1570"/>
              </a:lnSpc>
              <a:spcBef>
                <a:spcPts val="106"/>
              </a:spcBef>
            </a:pPr>
            <a:r>
              <a:rPr sz="1386" spc="4" dirty="0">
                <a:latin typeface="Courier New"/>
                <a:cs typeface="Courier New"/>
              </a:rPr>
              <a:t>&gt;</a:t>
            </a:r>
            <a:r>
              <a:rPr sz="1386" spc="-21" dirty="0">
                <a:latin typeface="Courier New"/>
                <a:cs typeface="Courier New"/>
              </a:rPr>
              <a:t>&gt;&gt; </a:t>
            </a:r>
            <a:r>
              <a:rPr sz="1386" spc="4" dirty="0">
                <a:latin typeface="Courier New"/>
                <a:cs typeface="Courier New"/>
              </a:rPr>
              <a:t>H</a:t>
            </a:r>
            <a:r>
              <a:rPr sz="1386" spc="-22" dirty="0">
                <a:latin typeface="Courier New"/>
                <a:cs typeface="Courier New"/>
              </a:rPr>
              <a:t>N</a:t>
            </a:r>
            <a:r>
              <a:rPr sz="1386" dirty="0">
                <a:latin typeface="Courier New"/>
                <a:cs typeface="Courier New"/>
              </a:rPr>
              <a:t>L</a:t>
            </a:r>
            <a:endParaRPr sz="1386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85891" y="2194755"/>
            <a:ext cx="2600372" cy="42023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-21" baseline="4708" dirty="0">
                <a:latin typeface="Courier New"/>
                <a:cs typeface="Courier New"/>
              </a:rPr>
              <a:t>a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r</a:t>
            </a:r>
            <a:r>
              <a:rPr sz="2079" spc="4" baseline="4708" dirty="0">
                <a:latin typeface="Courier New"/>
                <a:cs typeface="Courier New"/>
              </a:rPr>
              <a:t>p</a:t>
            </a:r>
            <a:r>
              <a:rPr sz="2079" spc="-21" baseline="4708" dirty="0">
                <a:latin typeface="Courier New"/>
                <a:cs typeface="Courier New"/>
              </a:rPr>
              <a:t>or</a:t>
            </a:r>
            <a:r>
              <a:rPr sz="2079" baseline="4708" dirty="0">
                <a:latin typeface="Courier New"/>
                <a:cs typeface="Courier New"/>
              </a:rPr>
              <a:t>t</a:t>
            </a:r>
            <a:r>
              <a:rPr sz="2079" spc="58" baseline="4708" dirty="0">
                <a:latin typeface="Courier New"/>
                <a:cs typeface="Courier New"/>
              </a:rPr>
              <a:t> </a:t>
            </a:r>
            <a:r>
              <a:rPr sz="2079" baseline="4708" dirty="0">
                <a:latin typeface="Courier New"/>
                <a:cs typeface="Courier New"/>
              </a:rPr>
              <a:t>=</a:t>
            </a:r>
            <a:r>
              <a:rPr sz="2079" spc="8" baseline="4708" dirty="0">
                <a:latin typeface="Courier New"/>
                <a:cs typeface="Courier New"/>
              </a:rPr>
              <a:t> </a:t>
            </a:r>
            <a:r>
              <a:rPr sz="2079" spc="4" baseline="4708" dirty="0">
                <a:latin typeface="Courier New"/>
                <a:cs typeface="Courier New"/>
              </a:rPr>
              <a:t>i</a:t>
            </a:r>
            <a:r>
              <a:rPr sz="2079" spc="-21" baseline="4708" dirty="0">
                <a:latin typeface="Courier New"/>
                <a:cs typeface="Courier New"/>
              </a:rPr>
              <a:t>te</a:t>
            </a:r>
            <a:r>
              <a:rPr sz="2079" spc="4" baseline="4708" dirty="0">
                <a:latin typeface="Courier New"/>
                <a:cs typeface="Courier New"/>
              </a:rPr>
              <a:t>r</a:t>
            </a:r>
            <a:r>
              <a:rPr sz="2079" spc="-21" baseline="4708" dirty="0">
                <a:latin typeface="Courier New"/>
                <a:cs typeface="Courier New"/>
              </a:rPr>
              <a:t>(</a:t>
            </a:r>
            <a:r>
              <a:rPr sz="2079" spc="4" baseline="4708" dirty="0">
                <a:latin typeface="Courier New"/>
                <a:cs typeface="Courier New"/>
              </a:rPr>
              <a:t>a</a:t>
            </a:r>
            <a:r>
              <a:rPr sz="2079" spc="-21" baseline="4708" dirty="0">
                <a:latin typeface="Courier New"/>
                <a:cs typeface="Courier New"/>
              </a:rPr>
              <a:t>ir</a:t>
            </a:r>
            <a:r>
              <a:rPr sz="2079" spc="4" baseline="4708" dirty="0">
                <a:latin typeface="Courier New"/>
                <a:cs typeface="Courier New"/>
              </a:rPr>
              <a:t>p</a:t>
            </a:r>
            <a:r>
              <a:rPr sz="2079" spc="-21" baseline="4708" dirty="0">
                <a:latin typeface="Courier New"/>
                <a:cs typeface="Courier New"/>
              </a:rPr>
              <a:t>o</a:t>
            </a:r>
            <a:r>
              <a:rPr sz="2079" spc="4" baseline="4708" dirty="0">
                <a:latin typeface="Courier New"/>
                <a:cs typeface="Courier New"/>
              </a:rPr>
              <a:t>r</a:t>
            </a:r>
            <a:r>
              <a:rPr sz="2079" spc="-21" baseline="4708" dirty="0">
                <a:latin typeface="Courier New"/>
                <a:cs typeface="Courier New"/>
              </a:rPr>
              <a:t>ts)</a:t>
            </a:r>
            <a:endParaRPr sz="1386" dirty="0">
              <a:latin typeface="Courier New"/>
              <a:cs typeface="Courier New"/>
            </a:endParaRPr>
          </a:p>
          <a:p>
            <a:pPr marL="14082" marR="26865">
              <a:lnSpc>
                <a:spcPct val="94401"/>
              </a:lnSpc>
              <a:spcBef>
                <a:spcPts val="27"/>
              </a:spcBef>
            </a:pPr>
            <a:r>
              <a:rPr sz="1386" spc="-21" dirty="0" err="1">
                <a:latin typeface="Courier New"/>
                <a:cs typeface="Courier New"/>
              </a:rPr>
              <a:t>a</a:t>
            </a:r>
            <a:r>
              <a:rPr sz="1386" spc="4" dirty="0" err="1">
                <a:latin typeface="Courier New"/>
                <a:cs typeface="Courier New"/>
              </a:rPr>
              <a:t>i</a:t>
            </a:r>
            <a:r>
              <a:rPr sz="1386" spc="-21" dirty="0" err="1">
                <a:latin typeface="Courier New"/>
                <a:cs typeface="Courier New"/>
              </a:rPr>
              <a:t>r</a:t>
            </a:r>
            <a:r>
              <a:rPr sz="1386" spc="4" dirty="0" err="1">
                <a:latin typeface="Courier New"/>
                <a:cs typeface="Courier New"/>
              </a:rPr>
              <a:t>p</a:t>
            </a:r>
            <a:r>
              <a:rPr sz="1386" spc="-21" dirty="0" err="1">
                <a:latin typeface="Courier New"/>
                <a:cs typeface="Courier New"/>
              </a:rPr>
              <a:t>or</a:t>
            </a:r>
            <a:r>
              <a:rPr sz="1386" spc="4" dirty="0" err="1">
                <a:latin typeface="Courier New"/>
                <a:cs typeface="Courier New"/>
              </a:rPr>
              <a:t>t</a:t>
            </a:r>
            <a:r>
              <a:rPr sz="1386" spc="-21" dirty="0" err="1" smtClean="0">
                <a:latin typeface="Courier New"/>
                <a:cs typeface="Courier New"/>
              </a:rPr>
              <a:t>.</a:t>
            </a:r>
            <a:r>
              <a:rPr lang="en-US" sz="1386" spc="-21" dirty="0" err="1" smtClean="0">
                <a:latin typeface="Courier New"/>
                <a:cs typeface="Courier New"/>
              </a:rPr>
              <a:t>__</a:t>
            </a:r>
            <a:r>
              <a:rPr sz="1386" spc="4" dirty="0" err="1" smtClean="0">
                <a:latin typeface="Courier New"/>
                <a:cs typeface="Courier New"/>
              </a:rPr>
              <a:t>n</a:t>
            </a:r>
            <a:r>
              <a:rPr sz="1386" spc="-21" dirty="0" err="1" smtClean="0">
                <a:latin typeface="Courier New"/>
                <a:cs typeface="Courier New"/>
              </a:rPr>
              <a:t>e</a:t>
            </a:r>
            <a:r>
              <a:rPr sz="1386" spc="4" dirty="0" err="1" smtClean="0">
                <a:latin typeface="Courier New"/>
                <a:cs typeface="Courier New"/>
              </a:rPr>
              <a:t>x</a:t>
            </a:r>
            <a:r>
              <a:rPr sz="1386" spc="-21" dirty="0" err="1" smtClean="0">
                <a:latin typeface="Courier New"/>
                <a:cs typeface="Courier New"/>
              </a:rPr>
              <a:t>t</a:t>
            </a:r>
            <a:r>
              <a:rPr lang="en-US" sz="1386" spc="-21" dirty="0" smtClean="0">
                <a:latin typeface="Courier New"/>
                <a:cs typeface="Courier New"/>
              </a:rPr>
              <a:t>__</a:t>
            </a:r>
            <a:r>
              <a:rPr sz="1386" spc="-21" dirty="0" smtClean="0">
                <a:latin typeface="Courier New"/>
                <a:cs typeface="Courier New"/>
              </a:rPr>
              <a:t>()</a:t>
            </a:r>
            <a:endParaRPr sz="1386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385891" y="2833644"/>
            <a:ext cx="1920982" cy="15129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63"/>
              </a:lnSpc>
              <a:spcBef>
                <a:spcPts val="78"/>
              </a:spcBef>
            </a:pPr>
            <a:r>
              <a:rPr sz="2079" spc="-21" baseline="4708" dirty="0" err="1">
                <a:latin typeface="Courier New"/>
                <a:cs typeface="Courier New"/>
              </a:rPr>
              <a:t>a</a:t>
            </a:r>
            <a:r>
              <a:rPr sz="2079" spc="4" baseline="4708" dirty="0" err="1">
                <a:latin typeface="Courier New"/>
                <a:cs typeface="Courier New"/>
              </a:rPr>
              <a:t>i</a:t>
            </a:r>
            <a:r>
              <a:rPr sz="2079" spc="-21" baseline="4708" dirty="0" err="1">
                <a:latin typeface="Courier New"/>
                <a:cs typeface="Courier New"/>
              </a:rPr>
              <a:t>r</a:t>
            </a:r>
            <a:r>
              <a:rPr sz="2079" spc="4" baseline="4708" dirty="0" err="1">
                <a:latin typeface="Courier New"/>
                <a:cs typeface="Courier New"/>
              </a:rPr>
              <a:t>p</a:t>
            </a:r>
            <a:r>
              <a:rPr sz="2079" spc="-21" baseline="4708" dirty="0" err="1">
                <a:latin typeface="Courier New"/>
                <a:cs typeface="Courier New"/>
              </a:rPr>
              <a:t>or</a:t>
            </a:r>
            <a:r>
              <a:rPr sz="2079" spc="4" baseline="4708" dirty="0" err="1">
                <a:latin typeface="Courier New"/>
                <a:cs typeface="Courier New"/>
              </a:rPr>
              <a:t>t</a:t>
            </a:r>
            <a:r>
              <a:rPr sz="2079" spc="-21" baseline="4708" dirty="0" err="1" smtClean="0">
                <a:latin typeface="Courier New"/>
                <a:cs typeface="Courier New"/>
              </a:rPr>
              <a:t>.</a:t>
            </a:r>
            <a:r>
              <a:rPr lang="en-US" sz="2079" spc="-21" baseline="4708" dirty="0" err="1" smtClean="0">
                <a:latin typeface="Courier New"/>
                <a:cs typeface="Courier New"/>
              </a:rPr>
              <a:t>__</a:t>
            </a:r>
            <a:r>
              <a:rPr sz="2079" spc="4" baseline="4708" dirty="0" err="1" smtClean="0">
                <a:latin typeface="Courier New"/>
                <a:cs typeface="Courier New"/>
              </a:rPr>
              <a:t>n</a:t>
            </a:r>
            <a:r>
              <a:rPr sz="2079" spc="-21" baseline="4708" dirty="0" err="1" smtClean="0">
                <a:latin typeface="Courier New"/>
                <a:cs typeface="Courier New"/>
              </a:rPr>
              <a:t>e</a:t>
            </a:r>
            <a:r>
              <a:rPr sz="2079" spc="4" baseline="4708" dirty="0" err="1" smtClean="0">
                <a:latin typeface="Courier New"/>
                <a:cs typeface="Courier New"/>
              </a:rPr>
              <a:t>x</a:t>
            </a:r>
            <a:r>
              <a:rPr sz="2079" spc="-21" baseline="4708" dirty="0" err="1" smtClean="0">
                <a:latin typeface="Courier New"/>
                <a:cs typeface="Courier New"/>
              </a:rPr>
              <a:t>t</a:t>
            </a:r>
            <a:r>
              <a:rPr lang="en-US" sz="2079" spc="-21" baseline="4708" dirty="0" smtClean="0">
                <a:latin typeface="Courier New"/>
                <a:cs typeface="Courier New"/>
              </a:rPr>
              <a:t>__</a:t>
            </a:r>
            <a:r>
              <a:rPr sz="2079" spc="-21" baseline="4708" dirty="0" smtClean="0">
                <a:latin typeface="Courier New"/>
                <a:cs typeface="Courier New"/>
              </a:rPr>
              <a:t>()</a:t>
            </a:r>
            <a:endParaRPr sz="1386" dirty="0">
              <a:latin typeface="Courier New"/>
              <a:cs typeface="Courier New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9896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object 35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2290162" y="1877430"/>
            <a:ext cx="7600973" cy="3974542"/>
          </a:xfrm>
          <a:custGeom>
            <a:avLst/>
            <a:gdLst/>
            <a:ahLst/>
            <a:cxnLst/>
            <a:rect l="l" t="t" r="r" b="b"/>
            <a:pathLst>
              <a:path w="6854952" h="3584448">
                <a:moveTo>
                  <a:pt x="3047" y="0"/>
                </a:moveTo>
                <a:lnTo>
                  <a:pt x="0" y="0"/>
                </a:lnTo>
                <a:lnTo>
                  <a:pt x="0" y="3578352"/>
                </a:lnTo>
                <a:lnTo>
                  <a:pt x="3048" y="12192"/>
                </a:lnTo>
                <a:lnTo>
                  <a:pt x="6845808" y="12191"/>
                </a:lnTo>
                <a:lnTo>
                  <a:pt x="6845808" y="3578351"/>
                </a:lnTo>
                <a:lnTo>
                  <a:pt x="0" y="3581400"/>
                </a:lnTo>
                <a:lnTo>
                  <a:pt x="0" y="3584448"/>
                </a:lnTo>
                <a:lnTo>
                  <a:pt x="6854952" y="3584447"/>
                </a:lnTo>
                <a:lnTo>
                  <a:pt x="6854952" y="3578351"/>
                </a:lnTo>
                <a:lnTo>
                  <a:pt x="6851904" y="3572255"/>
                </a:lnTo>
                <a:lnTo>
                  <a:pt x="6851904" y="12191"/>
                </a:lnTo>
                <a:lnTo>
                  <a:pt x="6845808" y="6095"/>
                </a:lnTo>
                <a:lnTo>
                  <a:pt x="9144" y="6096"/>
                </a:lnTo>
                <a:lnTo>
                  <a:pt x="6854952" y="6095"/>
                </a:lnTo>
                <a:lnTo>
                  <a:pt x="6854952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290162" y="188419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290162" y="1890948"/>
            <a:ext cx="7590834" cy="3954264"/>
          </a:xfrm>
          <a:custGeom>
            <a:avLst/>
            <a:gdLst/>
            <a:ahLst/>
            <a:cxnLst/>
            <a:rect l="l" t="t" r="r" b="b"/>
            <a:pathLst>
              <a:path w="6845808" h="3566160">
                <a:moveTo>
                  <a:pt x="6845808" y="3566160"/>
                </a:moveTo>
                <a:lnTo>
                  <a:pt x="6845808" y="3560064"/>
                </a:lnTo>
                <a:lnTo>
                  <a:pt x="9143" y="3560063"/>
                </a:lnTo>
                <a:lnTo>
                  <a:pt x="9143" y="0"/>
                </a:lnTo>
                <a:lnTo>
                  <a:pt x="3047" y="0"/>
                </a:lnTo>
                <a:lnTo>
                  <a:pt x="0" y="3566160"/>
                </a:lnTo>
                <a:lnTo>
                  <a:pt x="3048" y="3560064"/>
                </a:lnTo>
                <a:lnTo>
                  <a:pt x="9144" y="3566160"/>
                </a:lnTo>
                <a:lnTo>
                  <a:pt x="6845808" y="3566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300301" y="1884190"/>
            <a:ext cx="7590834" cy="3961022"/>
          </a:xfrm>
          <a:custGeom>
            <a:avLst/>
            <a:gdLst/>
            <a:ahLst/>
            <a:cxnLst/>
            <a:rect l="l" t="t" r="r" b="b"/>
            <a:pathLst>
              <a:path w="6845808" h="3572255">
                <a:moveTo>
                  <a:pt x="0" y="0"/>
                </a:moveTo>
                <a:lnTo>
                  <a:pt x="6836663" y="0"/>
                </a:lnTo>
                <a:lnTo>
                  <a:pt x="6842759" y="6096"/>
                </a:lnTo>
                <a:lnTo>
                  <a:pt x="6842759" y="3566160"/>
                </a:lnTo>
                <a:lnTo>
                  <a:pt x="6845808" y="3572255"/>
                </a:lnTo>
                <a:lnTo>
                  <a:pt x="684580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7386768" y="4476429"/>
            <a:ext cx="1051091" cy="760435"/>
          </a:xfrm>
          <a:custGeom>
            <a:avLst/>
            <a:gdLst/>
            <a:ahLst/>
            <a:cxnLst/>
            <a:rect l="l" t="t" r="r" b="b"/>
            <a:pathLst>
              <a:path w="947927" h="685800">
                <a:moveTo>
                  <a:pt x="194856" y="390"/>
                </a:moveTo>
                <a:lnTo>
                  <a:pt x="181362" y="3877"/>
                </a:lnTo>
                <a:lnTo>
                  <a:pt x="169099" y="10531"/>
                </a:lnTo>
                <a:lnTo>
                  <a:pt x="158611" y="19807"/>
                </a:lnTo>
                <a:lnTo>
                  <a:pt x="150444" y="31160"/>
                </a:lnTo>
                <a:lnTo>
                  <a:pt x="145143" y="44043"/>
                </a:lnTo>
                <a:lnTo>
                  <a:pt x="143255" y="57912"/>
                </a:lnTo>
                <a:lnTo>
                  <a:pt x="143255" y="283464"/>
                </a:lnTo>
                <a:lnTo>
                  <a:pt x="146473" y="301201"/>
                </a:lnTo>
                <a:lnTo>
                  <a:pt x="152943" y="313386"/>
                </a:lnTo>
                <a:lnTo>
                  <a:pt x="162238" y="323634"/>
                </a:lnTo>
                <a:lnTo>
                  <a:pt x="173767" y="331502"/>
                </a:lnTo>
                <a:lnTo>
                  <a:pt x="186940" y="336547"/>
                </a:lnTo>
                <a:lnTo>
                  <a:pt x="201167" y="338328"/>
                </a:lnTo>
                <a:lnTo>
                  <a:pt x="277367" y="338328"/>
                </a:lnTo>
                <a:lnTo>
                  <a:pt x="0" y="685800"/>
                </a:lnTo>
                <a:lnTo>
                  <a:pt x="478535" y="338328"/>
                </a:lnTo>
                <a:lnTo>
                  <a:pt x="894695" y="338304"/>
                </a:lnTo>
                <a:lnTo>
                  <a:pt x="908955" y="336025"/>
                </a:lnTo>
                <a:lnTo>
                  <a:pt x="932454" y="321790"/>
                </a:lnTo>
                <a:lnTo>
                  <a:pt x="946048" y="297860"/>
                </a:lnTo>
                <a:lnTo>
                  <a:pt x="947927" y="283464"/>
                </a:lnTo>
                <a:lnTo>
                  <a:pt x="947927" y="57911"/>
                </a:lnTo>
                <a:lnTo>
                  <a:pt x="939154" y="27075"/>
                </a:lnTo>
                <a:lnTo>
                  <a:pt x="919734" y="7555"/>
                </a:lnTo>
                <a:lnTo>
                  <a:pt x="893063" y="0"/>
                </a:lnTo>
                <a:lnTo>
                  <a:pt x="201167" y="0"/>
                </a:lnTo>
                <a:lnTo>
                  <a:pt x="194856" y="39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7373250" y="4462909"/>
            <a:ext cx="1081508" cy="787473"/>
          </a:xfrm>
          <a:custGeom>
            <a:avLst/>
            <a:gdLst/>
            <a:ahLst/>
            <a:cxnLst/>
            <a:rect l="l" t="t" r="r" b="b"/>
            <a:pathLst>
              <a:path w="975360" h="710184">
                <a:moveTo>
                  <a:pt x="24383" y="704088"/>
                </a:moveTo>
                <a:lnTo>
                  <a:pt x="21335" y="707136"/>
                </a:lnTo>
                <a:lnTo>
                  <a:pt x="495674" y="362711"/>
                </a:lnTo>
                <a:lnTo>
                  <a:pt x="490727" y="362712"/>
                </a:lnTo>
                <a:lnTo>
                  <a:pt x="484631" y="341376"/>
                </a:lnTo>
                <a:lnTo>
                  <a:pt x="84632" y="629273"/>
                </a:lnTo>
                <a:lnTo>
                  <a:pt x="6095" y="685800"/>
                </a:lnTo>
                <a:lnTo>
                  <a:pt x="3047" y="688848"/>
                </a:lnTo>
                <a:lnTo>
                  <a:pt x="0" y="694944"/>
                </a:lnTo>
                <a:lnTo>
                  <a:pt x="24383" y="704088"/>
                </a:lnTo>
                <a:close/>
              </a:path>
              <a:path w="975360" h="710184">
                <a:moveTo>
                  <a:pt x="929639" y="332232"/>
                </a:moveTo>
                <a:lnTo>
                  <a:pt x="929639" y="329184"/>
                </a:lnTo>
                <a:lnTo>
                  <a:pt x="920495" y="335280"/>
                </a:lnTo>
                <a:lnTo>
                  <a:pt x="923543" y="335280"/>
                </a:lnTo>
                <a:lnTo>
                  <a:pt x="914399" y="338328"/>
                </a:lnTo>
                <a:lnTo>
                  <a:pt x="914399" y="335280"/>
                </a:lnTo>
                <a:lnTo>
                  <a:pt x="905255" y="338328"/>
                </a:lnTo>
                <a:lnTo>
                  <a:pt x="487679" y="338328"/>
                </a:lnTo>
                <a:lnTo>
                  <a:pt x="484631" y="341376"/>
                </a:lnTo>
                <a:lnTo>
                  <a:pt x="499871" y="359664"/>
                </a:lnTo>
                <a:lnTo>
                  <a:pt x="944879" y="350520"/>
                </a:lnTo>
                <a:lnTo>
                  <a:pt x="954023" y="344424"/>
                </a:lnTo>
                <a:lnTo>
                  <a:pt x="954023" y="341376"/>
                </a:lnTo>
                <a:lnTo>
                  <a:pt x="963167" y="335280"/>
                </a:lnTo>
                <a:lnTo>
                  <a:pt x="963167" y="332232"/>
                </a:lnTo>
                <a:lnTo>
                  <a:pt x="969263" y="323088"/>
                </a:lnTo>
                <a:lnTo>
                  <a:pt x="969263" y="320040"/>
                </a:lnTo>
                <a:lnTo>
                  <a:pt x="972311" y="310896"/>
                </a:lnTo>
                <a:lnTo>
                  <a:pt x="972311" y="307848"/>
                </a:lnTo>
                <a:lnTo>
                  <a:pt x="947927" y="304800"/>
                </a:lnTo>
                <a:lnTo>
                  <a:pt x="944879" y="313944"/>
                </a:lnTo>
                <a:lnTo>
                  <a:pt x="944879" y="310896"/>
                </a:lnTo>
                <a:lnTo>
                  <a:pt x="941831" y="320040"/>
                </a:lnTo>
                <a:lnTo>
                  <a:pt x="941831" y="316992"/>
                </a:lnTo>
                <a:lnTo>
                  <a:pt x="935735" y="326136"/>
                </a:lnTo>
                <a:lnTo>
                  <a:pt x="935735" y="323088"/>
                </a:lnTo>
                <a:lnTo>
                  <a:pt x="929639" y="332232"/>
                </a:lnTo>
                <a:close/>
              </a:path>
              <a:path w="975360" h="710184">
                <a:moveTo>
                  <a:pt x="914399" y="27432"/>
                </a:moveTo>
                <a:lnTo>
                  <a:pt x="923543" y="30480"/>
                </a:lnTo>
                <a:lnTo>
                  <a:pt x="920495" y="30480"/>
                </a:lnTo>
                <a:lnTo>
                  <a:pt x="929639" y="33528"/>
                </a:lnTo>
                <a:lnTo>
                  <a:pt x="941831" y="45720"/>
                </a:lnTo>
                <a:lnTo>
                  <a:pt x="944879" y="54864"/>
                </a:lnTo>
                <a:lnTo>
                  <a:pt x="944879" y="51816"/>
                </a:lnTo>
                <a:lnTo>
                  <a:pt x="947927" y="60960"/>
                </a:lnTo>
                <a:lnTo>
                  <a:pt x="947927" y="301752"/>
                </a:lnTo>
                <a:lnTo>
                  <a:pt x="944879" y="313944"/>
                </a:lnTo>
                <a:lnTo>
                  <a:pt x="947927" y="304800"/>
                </a:lnTo>
                <a:lnTo>
                  <a:pt x="972311" y="307848"/>
                </a:lnTo>
                <a:lnTo>
                  <a:pt x="975359" y="295656"/>
                </a:lnTo>
                <a:lnTo>
                  <a:pt x="975359" y="67056"/>
                </a:lnTo>
                <a:lnTo>
                  <a:pt x="972311" y="57912"/>
                </a:lnTo>
                <a:lnTo>
                  <a:pt x="972311" y="54864"/>
                </a:lnTo>
                <a:lnTo>
                  <a:pt x="969263" y="42672"/>
                </a:lnTo>
                <a:lnTo>
                  <a:pt x="963167" y="33528"/>
                </a:lnTo>
                <a:lnTo>
                  <a:pt x="963167" y="30480"/>
                </a:lnTo>
                <a:lnTo>
                  <a:pt x="944879" y="12192"/>
                </a:lnTo>
                <a:lnTo>
                  <a:pt x="941831" y="12192"/>
                </a:lnTo>
                <a:lnTo>
                  <a:pt x="932687" y="6096"/>
                </a:lnTo>
                <a:lnTo>
                  <a:pt x="929639" y="6096"/>
                </a:lnTo>
                <a:lnTo>
                  <a:pt x="920495" y="3048"/>
                </a:lnTo>
                <a:lnTo>
                  <a:pt x="917447" y="3048"/>
                </a:lnTo>
                <a:lnTo>
                  <a:pt x="905255" y="0"/>
                </a:lnTo>
                <a:lnTo>
                  <a:pt x="210311" y="0"/>
                </a:lnTo>
                <a:lnTo>
                  <a:pt x="201167" y="3048"/>
                </a:lnTo>
                <a:lnTo>
                  <a:pt x="198119" y="3048"/>
                </a:lnTo>
                <a:lnTo>
                  <a:pt x="185927" y="6096"/>
                </a:lnTo>
                <a:lnTo>
                  <a:pt x="176783" y="12192"/>
                </a:lnTo>
                <a:lnTo>
                  <a:pt x="173735" y="12192"/>
                </a:lnTo>
                <a:lnTo>
                  <a:pt x="155447" y="30480"/>
                </a:lnTo>
                <a:lnTo>
                  <a:pt x="155447" y="33528"/>
                </a:lnTo>
                <a:lnTo>
                  <a:pt x="149351" y="42672"/>
                </a:lnTo>
                <a:lnTo>
                  <a:pt x="146303" y="54864"/>
                </a:lnTo>
                <a:lnTo>
                  <a:pt x="146303" y="57912"/>
                </a:lnTo>
                <a:lnTo>
                  <a:pt x="143255" y="70104"/>
                </a:lnTo>
                <a:lnTo>
                  <a:pt x="143255" y="295656"/>
                </a:lnTo>
                <a:lnTo>
                  <a:pt x="146303" y="307848"/>
                </a:lnTo>
                <a:lnTo>
                  <a:pt x="146303" y="310896"/>
                </a:lnTo>
                <a:lnTo>
                  <a:pt x="149351" y="320040"/>
                </a:lnTo>
                <a:lnTo>
                  <a:pt x="149351" y="323088"/>
                </a:lnTo>
                <a:lnTo>
                  <a:pt x="155447" y="332232"/>
                </a:lnTo>
                <a:lnTo>
                  <a:pt x="155447" y="335280"/>
                </a:lnTo>
                <a:lnTo>
                  <a:pt x="164591" y="341376"/>
                </a:lnTo>
                <a:lnTo>
                  <a:pt x="164591" y="344424"/>
                </a:lnTo>
                <a:lnTo>
                  <a:pt x="173735" y="350520"/>
                </a:lnTo>
                <a:lnTo>
                  <a:pt x="176783" y="353568"/>
                </a:lnTo>
                <a:lnTo>
                  <a:pt x="185927" y="356616"/>
                </a:lnTo>
                <a:lnTo>
                  <a:pt x="185927" y="359664"/>
                </a:lnTo>
                <a:lnTo>
                  <a:pt x="198119" y="362712"/>
                </a:lnTo>
                <a:lnTo>
                  <a:pt x="263384" y="362711"/>
                </a:lnTo>
                <a:lnTo>
                  <a:pt x="280415" y="341376"/>
                </a:lnTo>
                <a:lnTo>
                  <a:pt x="301751" y="341376"/>
                </a:lnTo>
                <a:lnTo>
                  <a:pt x="295655" y="338328"/>
                </a:lnTo>
                <a:lnTo>
                  <a:pt x="213359" y="338328"/>
                </a:lnTo>
                <a:lnTo>
                  <a:pt x="204215" y="335280"/>
                </a:lnTo>
                <a:lnTo>
                  <a:pt x="204215" y="338328"/>
                </a:lnTo>
                <a:lnTo>
                  <a:pt x="195071" y="335280"/>
                </a:lnTo>
                <a:lnTo>
                  <a:pt x="198119" y="335280"/>
                </a:lnTo>
                <a:lnTo>
                  <a:pt x="188975" y="329184"/>
                </a:lnTo>
                <a:lnTo>
                  <a:pt x="188975" y="332232"/>
                </a:lnTo>
                <a:lnTo>
                  <a:pt x="182879" y="323088"/>
                </a:lnTo>
                <a:lnTo>
                  <a:pt x="182879" y="326136"/>
                </a:lnTo>
                <a:lnTo>
                  <a:pt x="176783" y="316992"/>
                </a:lnTo>
                <a:lnTo>
                  <a:pt x="176783" y="320040"/>
                </a:lnTo>
                <a:lnTo>
                  <a:pt x="173735" y="310896"/>
                </a:lnTo>
                <a:lnTo>
                  <a:pt x="173735" y="313944"/>
                </a:lnTo>
                <a:lnTo>
                  <a:pt x="170687" y="301752"/>
                </a:lnTo>
                <a:lnTo>
                  <a:pt x="170687" y="304800"/>
                </a:lnTo>
                <a:lnTo>
                  <a:pt x="170687" y="60960"/>
                </a:lnTo>
                <a:lnTo>
                  <a:pt x="173735" y="51816"/>
                </a:lnTo>
                <a:lnTo>
                  <a:pt x="173735" y="54864"/>
                </a:lnTo>
                <a:lnTo>
                  <a:pt x="176783" y="45720"/>
                </a:lnTo>
                <a:lnTo>
                  <a:pt x="188975" y="33528"/>
                </a:lnTo>
                <a:lnTo>
                  <a:pt x="198119" y="30480"/>
                </a:lnTo>
                <a:lnTo>
                  <a:pt x="195071" y="30480"/>
                </a:lnTo>
                <a:lnTo>
                  <a:pt x="204215" y="27432"/>
                </a:lnTo>
                <a:lnTo>
                  <a:pt x="914399" y="27432"/>
                </a:lnTo>
                <a:close/>
              </a:path>
              <a:path w="975360" h="710184">
                <a:moveTo>
                  <a:pt x="499871" y="359664"/>
                </a:moveTo>
                <a:lnTo>
                  <a:pt x="484631" y="341376"/>
                </a:lnTo>
                <a:lnTo>
                  <a:pt x="490727" y="362712"/>
                </a:lnTo>
                <a:lnTo>
                  <a:pt x="920495" y="362712"/>
                </a:lnTo>
                <a:lnTo>
                  <a:pt x="929639" y="359664"/>
                </a:lnTo>
                <a:lnTo>
                  <a:pt x="932687" y="359664"/>
                </a:lnTo>
                <a:lnTo>
                  <a:pt x="932687" y="356616"/>
                </a:lnTo>
                <a:lnTo>
                  <a:pt x="941831" y="353568"/>
                </a:lnTo>
                <a:lnTo>
                  <a:pt x="944879" y="350520"/>
                </a:lnTo>
                <a:lnTo>
                  <a:pt x="499871" y="359664"/>
                </a:lnTo>
                <a:close/>
              </a:path>
              <a:path w="975360" h="710184">
                <a:moveTo>
                  <a:pt x="289559" y="362712"/>
                </a:moveTo>
                <a:lnTo>
                  <a:pt x="280415" y="341376"/>
                </a:lnTo>
                <a:lnTo>
                  <a:pt x="263384" y="362711"/>
                </a:lnTo>
                <a:lnTo>
                  <a:pt x="3047" y="688848"/>
                </a:lnTo>
                <a:lnTo>
                  <a:pt x="6095" y="685800"/>
                </a:lnTo>
                <a:lnTo>
                  <a:pt x="84632" y="629273"/>
                </a:lnTo>
                <a:lnTo>
                  <a:pt x="301751" y="359664"/>
                </a:lnTo>
                <a:lnTo>
                  <a:pt x="304799" y="353568"/>
                </a:lnTo>
                <a:lnTo>
                  <a:pt x="304799" y="350520"/>
                </a:lnTo>
                <a:lnTo>
                  <a:pt x="301751" y="344424"/>
                </a:lnTo>
                <a:lnTo>
                  <a:pt x="301751" y="341376"/>
                </a:lnTo>
                <a:lnTo>
                  <a:pt x="280415" y="341376"/>
                </a:lnTo>
                <a:lnTo>
                  <a:pt x="289559" y="362712"/>
                </a:lnTo>
                <a:close/>
              </a:path>
              <a:path w="975360" h="710184">
                <a:moveTo>
                  <a:pt x="0" y="694944"/>
                </a:moveTo>
                <a:lnTo>
                  <a:pt x="0" y="701040"/>
                </a:lnTo>
                <a:lnTo>
                  <a:pt x="3047" y="707136"/>
                </a:lnTo>
                <a:lnTo>
                  <a:pt x="9143" y="710184"/>
                </a:lnTo>
                <a:lnTo>
                  <a:pt x="15239" y="710184"/>
                </a:lnTo>
                <a:lnTo>
                  <a:pt x="21335" y="707136"/>
                </a:lnTo>
                <a:lnTo>
                  <a:pt x="24383" y="704088"/>
                </a:lnTo>
                <a:lnTo>
                  <a:pt x="0" y="6949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5105463" y="2887964"/>
            <a:ext cx="2041345" cy="375148"/>
          </a:xfrm>
          <a:custGeom>
            <a:avLst/>
            <a:gdLst/>
            <a:ahLst/>
            <a:cxnLst/>
            <a:rect l="l" t="t" r="r" b="b"/>
            <a:pathLst>
              <a:path w="1840991" h="338328">
                <a:moveTo>
                  <a:pt x="435863" y="57912"/>
                </a:moveTo>
                <a:lnTo>
                  <a:pt x="0" y="60960"/>
                </a:lnTo>
                <a:lnTo>
                  <a:pt x="435863" y="140208"/>
                </a:lnTo>
                <a:lnTo>
                  <a:pt x="435863" y="280416"/>
                </a:lnTo>
                <a:lnTo>
                  <a:pt x="436009" y="284865"/>
                </a:lnTo>
                <a:lnTo>
                  <a:pt x="453220" y="323302"/>
                </a:lnTo>
                <a:lnTo>
                  <a:pt x="490727" y="338328"/>
                </a:lnTo>
                <a:lnTo>
                  <a:pt x="1783079" y="338327"/>
                </a:lnTo>
                <a:lnTo>
                  <a:pt x="1825636" y="319736"/>
                </a:lnTo>
                <a:lnTo>
                  <a:pt x="1840991" y="280415"/>
                </a:lnTo>
                <a:lnTo>
                  <a:pt x="1840991" y="57911"/>
                </a:lnTo>
                <a:lnTo>
                  <a:pt x="1821184" y="14296"/>
                </a:lnTo>
                <a:lnTo>
                  <a:pt x="1783079" y="0"/>
                </a:lnTo>
                <a:lnTo>
                  <a:pt x="490727" y="0"/>
                </a:lnTo>
                <a:lnTo>
                  <a:pt x="450557" y="17790"/>
                </a:lnTo>
                <a:lnTo>
                  <a:pt x="435863" y="5791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5091944" y="2874445"/>
            <a:ext cx="2068384" cy="402186"/>
          </a:xfrm>
          <a:custGeom>
            <a:avLst/>
            <a:gdLst/>
            <a:ahLst/>
            <a:cxnLst/>
            <a:rect l="l" t="t" r="r" b="b"/>
            <a:pathLst>
              <a:path w="1865376" h="362712">
                <a:moveTo>
                  <a:pt x="12192" y="60959"/>
                </a:moveTo>
                <a:lnTo>
                  <a:pt x="435864" y="57911"/>
                </a:lnTo>
                <a:lnTo>
                  <a:pt x="435864" y="55034"/>
                </a:lnTo>
                <a:lnTo>
                  <a:pt x="12192" y="60959"/>
                </a:lnTo>
                <a:close/>
              </a:path>
              <a:path w="1865376" h="362712">
                <a:moveTo>
                  <a:pt x="1834896" y="51815"/>
                </a:moveTo>
                <a:lnTo>
                  <a:pt x="1837944" y="60959"/>
                </a:lnTo>
                <a:lnTo>
                  <a:pt x="1837944" y="57911"/>
                </a:lnTo>
                <a:lnTo>
                  <a:pt x="1862327" y="54863"/>
                </a:lnTo>
                <a:lnTo>
                  <a:pt x="1859280" y="42671"/>
                </a:lnTo>
                <a:lnTo>
                  <a:pt x="1853184" y="30479"/>
                </a:lnTo>
                <a:lnTo>
                  <a:pt x="1825752" y="36575"/>
                </a:lnTo>
                <a:lnTo>
                  <a:pt x="1828800" y="39623"/>
                </a:lnTo>
                <a:lnTo>
                  <a:pt x="1831848" y="42671"/>
                </a:lnTo>
                <a:lnTo>
                  <a:pt x="1834896" y="54863"/>
                </a:lnTo>
                <a:lnTo>
                  <a:pt x="1834896" y="51815"/>
                </a:lnTo>
                <a:close/>
              </a:path>
              <a:path w="1865376" h="362712">
                <a:moveTo>
                  <a:pt x="0" y="67055"/>
                </a:moveTo>
                <a:lnTo>
                  <a:pt x="0" y="79247"/>
                </a:lnTo>
                <a:lnTo>
                  <a:pt x="6096" y="85343"/>
                </a:lnTo>
                <a:lnTo>
                  <a:pt x="12192" y="85343"/>
                </a:lnTo>
                <a:lnTo>
                  <a:pt x="15239" y="85902"/>
                </a:lnTo>
                <a:lnTo>
                  <a:pt x="15240" y="60959"/>
                </a:lnTo>
                <a:lnTo>
                  <a:pt x="435864" y="67055"/>
                </a:lnTo>
                <a:lnTo>
                  <a:pt x="448056" y="54863"/>
                </a:lnTo>
                <a:lnTo>
                  <a:pt x="435864" y="54863"/>
                </a:lnTo>
                <a:lnTo>
                  <a:pt x="435864" y="57911"/>
                </a:lnTo>
                <a:lnTo>
                  <a:pt x="12192" y="60959"/>
                </a:lnTo>
                <a:lnTo>
                  <a:pt x="6096" y="60959"/>
                </a:lnTo>
                <a:lnTo>
                  <a:pt x="0" y="67055"/>
                </a:lnTo>
                <a:close/>
              </a:path>
              <a:path w="1865376" h="362712">
                <a:moveTo>
                  <a:pt x="472440" y="323087"/>
                </a:moveTo>
                <a:lnTo>
                  <a:pt x="438912" y="320039"/>
                </a:lnTo>
                <a:lnTo>
                  <a:pt x="441960" y="323087"/>
                </a:lnTo>
                <a:lnTo>
                  <a:pt x="445008" y="332231"/>
                </a:lnTo>
                <a:lnTo>
                  <a:pt x="448056" y="332231"/>
                </a:lnTo>
                <a:lnTo>
                  <a:pt x="454152" y="341375"/>
                </a:lnTo>
                <a:lnTo>
                  <a:pt x="454152" y="344423"/>
                </a:lnTo>
                <a:lnTo>
                  <a:pt x="457200" y="344423"/>
                </a:lnTo>
                <a:lnTo>
                  <a:pt x="463296" y="350519"/>
                </a:lnTo>
                <a:lnTo>
                  <a:pt x="466344" y="350519"/>
                </a:lnTo>
                <a:lnTo>
                  <a:pt x="475488" y="356615"/>
                </a:lnTo>
                <a:lnTo>
                  <a:pt x="478536" y="356615"/>
                </a:lnTo>
                <a:lnTo>
                  <a:pt x="487680" y="359663"/>
                </a:lnTo>
                <a:lnTo>
                  <a:pt x="490728" y="362711"/>
                </a:lnTo>
                <a:lnTo>
                  <a:pt x="1810512" y="362711"/>
                </a:lnTo>
                <a:lnTo>
                  <a:pt x="1822703" y="356615"/>
                </a:lnTo>
                <a:lnTo>
                  <a:pt x="1831848" y="350519"/>
                </a:lnTo>
                <a:lnTo>
                  <a:pt x="1834896" y="350519"/>
                </a:lnTo>
                <a:lnTo>
                  <a:pt x="1844039" y="344423"/>
                </a:lnTo>
                <a:lnTo>
                  <a:pt x="1844039" y="341375"/>
                </a:lnTo>
                <a:lnTo>
                  <a:pt x="1853184" y="332231"/>
                </a:lnTo>
                <a:lnTo>
                  <a:pt x="1859280" y="323087"/>
                </a:lnTo>
                <a:lnTo>
                  <a:pt x="1859280" y="320039"/>
                </a:lnTo>
                <a:lnTo>
                  <a:pt x="1862327" y="307847"/>
                </a:lnTo>
                <a:lnTo>
                  <a:pt x="1865376" y="292607"/>
                </a:lnTo>
                <a:lnTo>
                  <a:pt x="1865376" y="67055"/>
                </a:lnTo>
                <a:lnTo>
                  <a:pt x="1862327" y="57911"/>
                </a:lnTo>
                <a:lnTo>
                  <a:pt x="1862327" y="54863"/>
                </a:lnTo>
                <a:lnTo>
                  <a:pt x="1837944" y="57911"/>
                </a:lnTo>
                <a:lnTo>
                  <a:pt x="1837944" y="304799"/>
                </a:lnTo>
                <a:lnTo>
                  <a:pt x="1831848" y="320039"/>
                </a:lnTo>
                <a:lnTo>
                  <a:pt x="1828800" y="323087"/>
                </a:lnTo>
                <a:lnTo>
                  <a:pt x="1825752" y="326135"/>
                </a:lnTo>
                <a:lnTo>
                  <a:pt x="1810512" y="335279"/>
                </a:lnTo>
                <a:lnTo>
                  <a:pt x="1813560" y="332231"/>
                </a:lnTo>
                <a:lnTo>
                  <a:pt x="1795272" y="338327"/>
                </a:lnTo>
                <a:lnTo>
                  <a:pt x="502920" y="338327"/>
                </a:lnTo>
                <a:lnTo>
                  <a:pt x="493776" y="335279"/>
                </a:lnTo>
                <a:lnTo>
                  <a:pt x="496824" y="335279"/>
                </a:lnTo>
                <a:lnTo>
                  <a:pt x="484632" y="332231"/>
                </a:lnTo>
                <a:lnTo>
                  <a:pt x="487680" y="335279"/>
                </a:lnTo>
                <a:lnTo>
                  <a:pt x="478536" y="329183"/>
                </a:lnTo>
                <a:lnTo>
                  <a:pt x="481584" y="329183"/>
                </a:lnTo>
                <a:lnTo>
                  <a:pt x="475488" y="326135"/>
                </a:lnTo>
                <a:lnTo>
                  <a:pt x="472440" y="323088"/>
                </a:lnTo>
                <a:lnTo>
                  <a:pt x="466344" y="316991"/>
                </a:lnTo>
                <a:lnTo>
                  <a:pt x="469392" y="320039"/>
                </a:lnTo>
                <a:lnTo>
                  <a:pt x="463296" y="310895"/>
                </a:lnTo>
                <a:lnTo>
                  <a:pt x="460248" y="301751"/>
                </a:lnTo>
                <a:lnTo>
                  <a:pt x="460248" y="304799"/>
                </a:lnTo>
                <a:lnTo>
                  <a:pt x="435864" y="307847"/>
                </a:lnTo>
                <a:lnTo>
                  <a:pt x="438912" y="320039"/>
                </a:lnTo>
                <a:lnTo>
                  <a:pt x="472440" y="323087"/>
                </a:lnTo>
                <a:close/>
              </a:path>
              <a:path w="1865376" h="362712">
                <a:moveTo>
                  <a:pt x="1826971" y="324307"/>
                </a:moveTo>
                <a:lnTo>
                  <a:pt x="1810512" y="335279"/>
                </a:lnTo>
                <a:lnTo>
                  <a:pt x="1825752" y="326135"/>
                </a:lnTo>
                <a:lnTo>
                  <a:pt x="1828800" y="323087"/>
                </a:lnTo>
                <a:lnTo>
                  <a:pt x="1831848" y="320039"/>
                </a:lnTo>
                <a:lnTo>
                  <a:pt x="1831848" y="316991"/>
                </a:lnTo>
                <a:lnTo>
                  <a:pt x="1826971" y="324307"/>
                </a:lnTo>
                <a:close/>
              </a:path>
              <a:path w="1865376" h="362712">
                <a:moveTo>
                  <a:pt x="460248" y="152399"/>
                </a:moveTo>
                <a:lnTo>
                  <a:pt x="460248" y="146303"/>
                </a:lnTo>
                <a:lnTo>
                  <a:pt x="435864" y="152399"/>
                </a:lnTo>
                <a:lnTo>
                  <a:pt x="445008" y="164591"/>
                </a:lnTo>
                <a:lnTo>
                  <a:pt x="460248" y="301751"/>
                </a:lnTo>
                <a:lnTo>
                  <a:pt x="460248" y="152399"/>
                </a:lnTo>
                <a:close/>
              </a:path>
              <a:path w="1865376" h="362712">
                <a:moveTo>
                  <a:pt x="475488" y="326135"/>
                </a:moveTo>
                <a:lnTo>
                  <a:pt x="481584" y="329183"/>
                </a:lnTo>
                <a:lnTo>
                  <a:pt x="472440" y="323088"/>
                </a:lnTo>
                <a:lnTo>
                  <a:pt x="475488" y="326135"/>
                </a:lnTo>
                <a:close/>
              </a:path>
              <a:path w="1865376" h="362712">
                <a:moveTo>
                  <a:pt x="1831848" y="320039"/>
                </a:moveTo>
                <a:lnTo>
                  <a:pt x="1837944" y="304799"/>
                </a:lnTo>
                <a:lnTo>
                  <a:pt x="1837944" y="301751"/>
                </a:lnTo>
                <a:lnTo>
                  <a:pt x="1831848" y="320039"/>
                </a:lnTo>
                <a:close/>
              </a:path>
              <a:path w="1865376" h="362712">
                <a:moveTo>
                  <a:pt x="463296" y="51815"/>
                </a:moveTo>
                <a:lnTo>
                  <a:pt x="460248" y="57911"/>
                </a:lnTo>
                <a:lnTo>
                  <a:pt x="460248" y="60959"/>
                </a:lnTo>
                <a:lnTo>
                  <a:pt x="463296" y="51815"/>
                </a:lnTo>
                <a:close/>
              </a:path>
              <a:path w="1865376" h="362712">
                <a:moveTo>
                  <a:pt x="454152" y="82295"/>
                </a:moveTo>
                <a:lnTo>
                  <a:pt x="460248" y="76199"/>
                </a:lnTo>
                <a:lnTo>
                  <a:pt x="460248" y="57911"/>
                </a:lnTo>
                <a:lnTo>
                  <a:pt x="463296" y="51815"/>
                </a:lnTo>
                <a:lnTo>
                  <a:pt x="463296" y="54863"/>
                </a:lnTo>
                <a:lnTo>
                  <a:pt x="469392" y="42671"/>
                </a:lnTo>
                <a:lnTo>
                  <a:pt x="466344" y="45719"/>
                </a:lnTo>
                <a:lnTo>
                  <a:pt x="472440" y="39623"/>
                </a:lnTo>
                <a:lnTo>
                  <a:pt x="481584" y="33527"/>
                </a:lnTo>
                <a:lnTo>
                  <a:pt x="478536" y="33527"/>
                </a:lnTo>
                <a:lnTo>
                  <a:pt x="487680" y="27431"/>
                </a:lnTo>
                <a:lnTo>
                  <a:pt x="484632" y="30479"/>
                </a:lnTo>
                <a:lnTo>
                  <a:pt x="496824" y="27431"/>
                </a:lnTo>
                <a:lnTo>
                  <a:pt x="493776" y="27431"/>
                </a:lnTo>
                <a:lnTo>
                  <a:pt x="505968" y="24383"/>
                </a:lnTo>
                <a:lnTo>
                  <a:pt x="1795272" y="24383"/>
                </a:lnTo>
                <a:lnTo>
                  <a:pt x="1813560" y="30479"/>
                </a:lnTo>
                <a:lnTo>
                  <a:pt x="1810512" y="27431"/>
                </a:lnTo>
                <a:lnTo>
                  <a:pt x="1826971" y="38404"/>
                </a:lnTo>
                <a:lnTo>
                  <a:pt x="1831848" y="45719"/>
                </a:lnTo>
                <a:lnTo>
                  <a:pt x="1831848" y="42671"/>
                </a:lnTo>
                <a:lnTo>
                  <a:pt x="1828800" y="39623"/>
                </a:lnTo>
                <a:lnTo>
                  <a:pt x="1825752" y="36575"/>
                </a:lnTo>
                <a:lnTo>
                  <a:pt x="1853184" y="30479"/>
                </a:lnTo>
                <a:lnTo>
                  <a:pt x="1844039" y="21335"/>
                </a:lnTo>
                <a:lnTo>
                  <a:pt x="1844039" y="18287"/>
                </a:lnTo>
                <a:lnTo>
                  <a:pt x="1834896" y="12191"/>
                </a:lnTo>
                <a:lnTo>
                  <a:pt x="1822703" y="6095"/>
                </a:lnTo>
                <a:lnTo>
                  <a:pt x="1810512" y="3047"/>
                </a:lnTo>
                <a:lnTo>
                  <a:pt x="1810512" y="0"/>
                </a:lnTo>
                <a:lnTo>
                  <a:pt x="490728" y="0"/>
                </a:lnTo>
                <a:lnTo>
                  <a:pt x="487680" y="3047"/>
                </a:lnTo>
                <a:lnTo>
                  <a:pt x="478536" y="6095"/>
                </a:lnTo>
                <a:lnTo>
                  <a:pt x="475488" y="6095"/>
                </a:lnTo>
                <a:lnTo>
                  <a:pt x="466344" y="12191"/>
                </a:lnTo>
                <a:lnTo>
                  <a:pt x="463296" y="12191"/>
                </a:lnTo>
                <a:lnTo>
                  <a:pt x="457200" y="18287"/>
                </a:lnTo>
                <a:lnTo>
                  <a:pt x="454152" y="21335"/>
                </a:lnTo>
                <a:lnTo>
                  <a:pt x="448056" y="30479"/>
                </a:lnTo>
                <a:lnTo>
                  <a:pt x="445008" y="30479"/>
                </a:lnTo>
                <a:lnTo>
                  <a:pt x="441960" y="39623"/>
                </a:lnTo>
                <a:lnTo>
                  <a:pt x="475488" y="36575"/>
                </a:lnTo>
                <a:lnTo>
                  <a:pt x="441960" y="39623"/>
                </a:lnTo>
                <a:lnTo>
                  <a:pt x="438912" y="42671"/>
                </a:lnTo>
                <a:lnTo>
                  <a:pt x="435864" y="54863"/>
                </a:lnTo>
                <a:lnTo>
                  <a:pt x="448056" y="54863"/>
                </a:lnTo>
                <a:lnTo>
                  <a:pt x="435864" y="67055"/>
                </a:lnTo>
                <a:lnTo>
                  <a:pt x="15240" y="60959"/>
                </a:lnTo>
                <a:lnTo>
                  <a:pt x="15240" y="88391"/>
                </a:lnTo>
                <a:lnTo>
                  <a:pt x="27867" y="88214"/>
                </a:lnTo>
                <a:lnTo>
                  <a:pt x="435864" y="162917"/>
                </a:lnTo>
                <a:lnTo>
                  <a:pt x="435864" y="307847"/>
                </a:lnTo>
                <a:lnTo>
                  <a:pt x="460248" y="304799"/>
                </a:lnTo>
                <a:lnTo>
                  <a:pt x="460248" y="301751"/>
                </a:lnTo>
                <a:lnTo>
                  <a:pt x="445008" y="164591"/>
                </a:lnTo>
                <a:lnTo>
                  <a:pt x="435864" y="152399"/>
                </a:lnTo>
                <a:lnTo>
                  <a:pt x="460248" y="146303"/>
                </a:lnTo>
                <a:lnTo>
                  <a:pt x="457200" y="143255"/>
                </a:lnTo>
                <a:lnTo>
                  <a:pt x="451104" y="140207"/>
                </a:lnTo>
                <a:lnTo>
                  <a:pt x="155268" y="86419"/>
                </a:lnTo>
                <a:lnTo>
                  <a:pt x="448056" y="82295"/>
                </a:lnTo>
                <a:lnTo>
                  <a:pt x="454152" y="82295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6950786" y="1772659"/>
            <a:ext cx="2588860" cy="736777"/>
          </a:xfrm>
          <a:custGeom>
            <a:avLst/>
            <a:gdLst/>
            <a:ahLst/>
            <a:cxnLst/>
            <a:rect l="l" t="t" r="r" b="b"/>
            <a:pathLst>
              <a:path w="2334767" h="664463">
                <a:moveTo>
                  <a:pt x="697378" y="789"/>
                </a:moveTo>
                <a:lnTo>
                  <a:pt x="683207" y="3605"/>
                </a:lnTo>
                <a:lnTo>
                  <a:pt x="669920" y="8326"/>
                </a:lnTo>
                <a:lnTo>
                  <a:pt x="657663" y="14809"/>
                </a:lnTo>
                <a:lnTo>
                  <a:pt x="646576" y="22911"/>
                </a:lnTo>
                <a:lnTo>
                  <a:pt x="636804" y="32490"/>
                </a:lnTo>
                <a:lnTo>
                  <a:pt x="628488" y="43402"/>
                </a:lnTo>
                <a:lnTo>
                  <a:pt x="621772" y="55506"/>
                </a:lnTo>
                <a:lnTo>
                  <a:pt x="616798" y="68658"/>
                </a:lnTo>
                <a:lnTo>
                  <a:pt x="613709" y="82715"/>
                </a:lnTo>
                <a:lnTo>
                  <a:pt x="612648" y="97536"/>
                </a:lnTo>
                <a:lnTo>
                  <a:pt x="612648" y="338328"/>
                </a:lnTo>
                <a:lnTo>
                  <a:pt x="0" y="664464"/>
                </a:lnTo>
                <a:lnTo>
                  <a:pt x="612648" y="484632"/>
                </a:lnTo>
                <a:lnTo>
                  <a:pt x="613437" y="497437"/>
                </a:lnTo>
                <a:lnTo>
                  <a:pt x="616253" y="511608"/>
                </a:lnTo>
                <a:lnTo>
                  <a:pt x="635559" y="548239"/>
                </a:lnTo>
                <a:lnTo>
                  <a:pt x="668154" y="573043"/>
                </a:lnTo>
                <a:lnTo>
                  <a:pt x="710184" y="582168"/>
                </a:lnTo>
                <a:lnTo>
                  <a:pt x="2237232" y="582168"/>
                </a:lnTo>
                <a:lnTo>
                  <a:pt x="2277495" y="573841"/>
                </a:lnTo>
                <a:lnTo>
                  <a:pt x="2310611" y="549677"/>
                </a:lnTo>
                <a:lnTo>
                  <a:pt x="2330617" y="513509"/>
                </a:lnTo>
                <a:lnTo>
                  <a:pt x="2334768" y="484631"/>
                </a:lnTo>
                <a:lnTo>
                  <a:pt x="2334768" y="97535"/>
                </a:lnTo>
                <a:lnTo>
                  <a:pt x="2326441" y="57272"/>
                </a:lnTo>
                <a:lnTo>
                  <a:pt x="2302277" y="24156"/>
                </a:lnTo>
                <a:lnTo>
                  <a:pt x="2266109" y="4150"/>
                </a:lnTo>
                <a:lnTo>
                  <a:pt x="2237232" y="0"/>
                </a:lnTo>
                <a:lnTo>
                  <a:pt x="710184" y="0"/>
                </a:lnTo>
                <a:lnTo>
                  <a:pt x="697378" y="78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933887" y="1880810"/>
            <a:ext cx="2598999" cy="696908"/>
          </a:xfrm>
          <a:custGeom>
            <a:avLst/>
            <a:gdLst/>
            <a:ahLst/>
            <a:cxnLst/>
            <a:rect l="l" t="t" r="r" b="b"/>
            <a:pathLst>
              <a:path w="2343911" h="628508">
                <a:moveTo>
                  <a:pt x="640080" y="387096"/>
                </a:moveTo>
                <a:lnTo>
                  <a:pt x="640080" y="381000"/>
                </a:lnTo>
                <a:lnTo>
                  <a:pt x="637032" y="377952"/>
                </a:lnTo>
                <a:lnTo>
                  <a:pt x="633984" y="377952"/>
                </a:lnTo>
                <a:lnTo>
                  <a:pt x="630936" y="374904"/>
                </a:lnTo>
                <a:lnTo>
                  <a:pt x="624840" y="374904"/>
                </a:lnTo>
                <a:lnTo>
                  <a:pt x="134683" y="518780"/>
                </a:lnTo>
                <a:lnTo>
                  <a:pt x="615696" y="387096"/>
                </a:lnTo>
                <a:lnTo>
                  <a:pt x="640080" y="387096"/>
                </a:lnTo>
                <a:close/>
              </a:path>
              <a:path w="2343911" h="628508">
                <a:moveTo>
                  <a:pt x="666157" y="446362"/>
                </a:moveTo>
                <a:lnTo>
                  <a:pt x="655320" y="432816"/>
                </a:lnTo>
                <a:lnTo>
                  <a:pt x="655320" y="435864"/>
                </a:lnTo>
                <a:lnTo>
                  <a:pt x="664464" y="445008"/>
                </a:lnTo>
                <a:lnTo>
                  <a:pt x="666157" y="446362"/>
                </a:lnTo>
                <a:close/>
              </a:path>
              <a:path w="2343911" h="628508">
                <a:moveTo>
                  <a:pt x="2267712" y="469391"/>
                </a:moveTo>
                <a:lnTo>
                  <a:pt x="2270760" y="469391"/>
                </a:lnTo>
                <a:lnTo>
                  <a:pt x="2252472" y="472439"/>
                </a:lnTo>
                <a:lnTo>
                  <a:pt x="725424" y="472440"/>
                </a:lnTo>
                <a:lnTo>
                  <a:pt x="707136" y="469392"/>
                </a:lnTo>
                <a:lnTo>
                  <a:pt x="710184" y="469392"/>
                </a:lnTo>
                <a:lnTo>
                  <a:pt x="691896" y="463295"/>
                </a:lnTo>
                <a:lnTo>
                  <a:pt x="691896" y="466344"/>
                </a:lnTo>
                <a:lnTo>
                  <a:pt x="676656" y="457200"/>
                </a:lnTo>
                <a:lnTo>
                  <a:pt x="679704" y="457200"/>
                </a:lnTo>
                <a:lnTo>
                  <a:pt x="667512" y="448056"/>
                </a:lnTo>
                <a:lnTo>
                  <a:pt x="633984" y="448056"/>
                </a:lnTo>
                <a:lnTo>
                  <a:pt x="633984" y="451104"/>
                </a:lnTo>
                <a:lnTo>
                  <a:pt x="646176" y="463295"/>
                </a:lnTo>
                <a:lnTo>
                  <a:pt x="646176" y="466344"/>
                </a:lnTo>
                <a:lnTo>
                  <a:pt x="649224" y="466344"/>
                </a:lnTo>
                <a:lnTo>
                  <a:pt x="661416" y="478536"/>
                </a:lnTo>
                <a:lnTo>
                  <a:pt x="664464" y="478536"/>
                </a:lnTo>
                <a:lnTo>
                  <a:pt x="679704" y="487680"/>
                </a:lnTo>
                <a:lnTo>
                  <a:pt x="682752" y="487680"/>
                </a:lnTo>
                <a:lnTo>
                  <a:pt x="701040" y="493776"/>
                </a:lnTo>
                <a:lnTo>
                  <a:pt x="704088" y="493776"/>
                </a:lnTo>
                <a:lnTo>
                  <a:pt x="725424" y="496823"/>
                </a:lnTo>
                <a:lnTo>
                  <a:pt x="2252472" y="496823"/>
                </a:lnTo>
                <a:lnTo>
                  <a:pt x="2273808" y="493775"/>
                </a:lnTo>
                <a:lnTo>
                  <a:pt x="2276856" y="493775"/>
                </a:lnTo>
                <a:lnTo>
                  <a:pt x="2295144" y="487679"/>
                </a:lnTo>
                <a:lnTo>
                  <a:pt x="2313432" y="478535"/>
                </a:lnTo>
                <a:lnTo>
                  <a:pt x="2316480" y="478535"/>
                </a:lnTo>
                <a:lnTo>
                  <a:pt x="2343912" y="451103"/>
                </a:lnTo>
                <a:lnTo>
                  <a:pt x="2343912" y="448055"/>
                </a:lnTo>
                <a:lnTo>
                  <a:pt x="2313432" y="445007"/>
                </a:lnTo>
                <a:lnTo>
                  <a:pt x="2322576" y="435863"/>
                </a:lnTo>
                <a:lnTo>
                  <a:pt x="2322576" y="432815"/>
                </a:lnTo>
                <a:lnTo>
                  <a:pt x="2311738" y="446362"/>
                </a:lnTo>
                <a:lnTo>
                  <a:pt x="2310384" y="448055"/>
                </a:lnTo>
                <a:lnTo>
                  <a:pt x="2298192" y="457199"/>
                </a:lnTo>
                <a:lnTo>
                  <a:pt x="2301240" y="457199"/>
                </a:lnTo>
                <a:lnTo>
                  <a:pt x="2282952" y="466343"/>
                </a:lnTo>
                <a:lnTo>
                  <a:pt x="2286000" y="463295"/>
                </a:lnTo>
                <a:lnTo>
                  <a:pt x="2267712" y="469391"/>
                </a:lnTo>
                <a:close/>
              </a:path>
              <a:path w="2343911" h="628508">
                <a:moveTo>
                  <a:pt x="2298192" y="457199"/>
                </a:moveTo>
                <a:lnTo>
                  <a:pt x="2310384" y="448055"/>
                </a:lnTo>
                <a:lnTo>
                  <a:pt x="2311738" y="446362"/>
                </a:lnTo>
                <a:lnTo>
                  <a:pt x="2298192" y="457199"/>
                </a:lnTo>
                <a:close/>
              </a:path>
              <a:path w="2343911" h="628508">
                <a:moveTo>
                  <a:pt x="18160" y="552983"/>
                </a:moveTo>
                <a:lnTo>
                  <a:pt x="615696" y="240792"/>
                </a:lnTo>
                <a:lnTo>
                  <a:pt x="615696" y="234893"/>
                </a:lnTo>
                <a:lnTo>
                  <a:pt x="18160" y="552983"/>
                </a:lnTo>
                <a:close/>
              </a:path>
              <a:path w="2343911" h="628508">
                <a:moveTo>
                  <a:pt x="643128" y="405384"/>
                </a:moveTo>
                <a:lnTo>
                  <a:pt x="630936" y="399288"/>
                </a:lnTo>
                <a:lnTo>
                  <a:pt x="615695" y="403761"/>
                </a:lnTo>
                <a:lnTo>
                  <a:pt x="615696" y="408431"/>
                </a:lnTo>
                <a:lnTo>
                  <a:pt x="618744" y="411480"/>
                </a:lnTo>
                <a:lnTo>
                  <a:pt x="621792" y="429768"/>
                </a:lnTo>
                <a:lnTo>
                  <a:pt x="624840" y="429768"/>
                </a:lnTo>
                <a:lnTo>
                  <a:pt x="633984" y="448056"/>
                </a:lnTo>
                <a:lnTo>
                  <a:pt x="667512" y="448056"/>
                </a:lnTo>
                <a:lnTo>
                  <a:pt x="679704" y="457200"/>
                </a:lnTo>
                <a:lnTo>
                  <a:pt x="666157" y="446362"/>
                </a:lnTo>
                <a:lnTo>
                  <a:pt x="664464" y="445008"/>
                </a:lnTo>
                <a:lnTo>
                  <a:pt x="655320" y="435864"/>
                </a:lnTo>
                <a:lnTo>
                  <a:pt x="646176" y="417576"/>
                </a:lnTo>
                <a:lnTo>
                  <a:pt x="646176" y="420623"/>
                </a:lnTo>
                <a:lnTo>
                  <a:pt x="643128" y="402336"/>
                </a:lnTo>
                <a:lnTo>
                  <a:pt x="643128" y="405384"/>
                </a:lnTo>
                <a:close/>
              </a:path>
              <a:path w="2343911" h="628508">
                <a:moveTo>
                  <a:pt x="621792" y="231647"/>
                </a:moveTo>
                <a:lnTo>
                  <a:pt x="640080" y="240792"/>
                </a:lnTo>
                <a:lnTo>
                  <a:pt x="640080" y="0"/>
                </a:lnTo>
                <a:lnTo>
                  <a:pt x="621792" y="231647"/>
                </a:lnTo>
                <a:close/>
              </a:path>
              <a:path w="2343911" h="628508">
                <a:moveTo>
                  <a:pt x="2353056" y="429767"/>
                </a:moveTo>
                <a:lnTo>
                  <a:pt x="2359152" y="411479"/>
                </a:lnTo>
                <a:lnTo>
                  <a:pt x="2359152" y="408431"/>
                </a:lnTo>
                <a:lnTo>
                  <a:pt x="2362200" y="387095"/>
                </a:lnTo>
                <a:lnTo>
                  <a:pt x="2362200" y="-3048"/>
                </a:lnTo>
                <a:lnTo>
                  <a:pt x="2359152" y="-21336"/>
                </a:lnTo>
                <a:lnTo>
                  <a:pt x="2359152" y="-24384"/>
                </a:lnTo>
                <a:lnTo>
                  <a:pt x="2353056" y="-42672"/>
                </a:lnTo>
                <a:lnTo>
                  <a:pt x="2353056" y="-45720"/>
                </a:lnTo>
                <a:lnTo>
                  <a:pt x="2343912" y="-60960"/>
                </a:lnTo>
                <a:lnTo>
                  <a:pt x="2343912" y="-64008"/>
                </a:lnTo>
                <a:lnTo>
                  <a:pt x="2331720" y="-79248"/>
                </a:lnTo>
                <a:lnTo>
                  <a:pt x="2328672" y="-79248"/>
                </a:lnTo>
                <a:lnTo>
                  <a:pt x="2316480" y="-91440"/>
                </a:lnTo>
                <a:lnTo>
                  <a:pt x="2313432" y="-91440"/>
                </a:lnTo>
                <a:lnTo>
                  <a:pt x="2295144" y="-100584"/>
                </a:lnTo>
                <a:lnTo>
                  <a:pt x="2295144" y="-103632"/>
                </a:lnTo>
                <a:lnTo>
                  <a:pt x="2276856" y="-109728"/>
                </a:lnTo>
                <a:lnTo>
                  <a:pt x="701040" y="-109728"/>
                </a:lnTo>
                <a:lnTo>
                  <a:pt x="682752" y="-103632"/>
                </a:lnTo>
                <a:lnTo>
                  <a:pt x="679704" y="-100584"/>
                </a:lnTo>
                <a:lnTo>
                  <a:pt x="664464" y="-94488"/>
                </a:lnTo>
                <a:lnTo>
                  <a:pt x="664464" y="-91440"/>
                </a:lnTo>
                <a:lnTo>
                  <a:pt x="661416" y="-91440"/>
                </a:lnTo>
                <a:lnTo>
                  <a:pt x="649224" y="-79248"/>
                </a:lnTo>
                <a:lnTo>
                  <a:pt x="646176" y="-79248"/>
                </a:lnTo>
                <a:lnTo>
                  <a:pt x="633984" y="-64008"/>
                </a:lnTo>
                <a:lnTo>
                  <a:pt x="633984" y="-60960"/>
                </a:lnTo>
                <a:lnTo>
                  <a:pt x="624840" y="-45720"/>
                </a:lnTo>
                <a:lnTo>
                  <a:pt x="624840" y="-42672"/>
                </a:lnTo>
                <a:lnTo>
                  <a:pt x="621792" y="-42672"/>
                </a:lnTo>
                <a:lnTo>
                  <a:pt x="618744" y="-24384"/>
                </a:lnTo>
                <a:lnTo>
                  <a:pt x="615696" y="-24384"/>
                </a:lnTo>
                <a:lnTo>
                  <a:pt x="615696" y="240792"/>
                </a:lnTo>
                <a:lnTo>
                  <a:pt x="18160" y="552983"/>
                </a:lnTo>
                <a:lnTo>
                  <a:pt x="12192" y="554736"/>
                </a:lnTo>
                <a:lnTo>
                  <a:pt x="12637" y="555924"/>
                </a:lnTo>
                <a:lnTo>
                  <a:pt x="9144" y="557784"/>
                </a:lnTo>
                <a:lnTo>
                  <a:pt x="3048" y="560832"/>
                </a:lnTo>
                <a:lnTo>
                  <a:pt x="0" y="566928"/>
                </a:lnTo>
                <a:lnTo>
                  <a:pt x="3048" y="573024"/>
                </a:lnTo>
                <a:lnTo>
                  <a:pt x="6096" y="579120"/>
                </a:lnTo>
                <a:lnTo>
                  <a:pt x="12192" y="582168"/>
                </a:lnTo>
                <a:lnTo>
                  <a:pt x="18288" y="579120"/>
                </a:lnTo>
                <a:lnTo>
                  <a:pt x="21033" y="578314"/>
                </a:lnTo>
                <a:lnTo>
                  <a:pt x="21336" y="579120"/>
                </a:lnTo>
                <a:lnTo>
                  <a:pt x="25082" y="577125"/>
                </a:lnTo>
                <a:lnTo>
                  <a:pt x="615695" y="403761"/>
                </a:lnTo>
                <a:lnTo>
                  <a:pt x="630936" y="399288"/>
                </a:lnTo>
                <a:lnTo>
                  <a:pt x="643128" y="405384"/>
                </a:lnTo>
                <a:lnTo>
                  <a:pt x="640080" y="387096"/>
                </a:lnTo>
                <a:lnTo>
                  <a:pt x="615696" y="387096"/>
                </a:lnTo>
                <a:lnTo>
                  <a:pt x="134683" y="518780"/>
                </a:lnTo>
                <a:lnTo>
                  <a:pt x="633984" y="252984"/>
                </a:lnTo>
                <a:lnTo>
                  <a:pt x="637032" y="249936"/>
                </a:lnTo>
                <a:lnTo>
                  <a:pt x="640080" y="246888"/>
                </a:lnTo>
                <a:lnTo>
                  <a:pt x="640080" y="240792"/>
                </a:lnTo>
                <a:lnTo>
                  <a:pt x="621792" y="231647"/>
                </a:lnTo>
                <a:lnTo>
                  <a:pt x="640080" y="0"/>
                </a:lnTo>
                <a:lnTo>
                  <a:pt x="643128" y="-18288"/>
                </a:lnTo>
                <a:lnTo>
                  <a:pt x="646176" y="-33528"/>
                </a:lnTo>
                <a:lnTo>
                  <a:pt x="655320" y="-48768"/>
                </a:lnTo>
                <a:lnTo>
                  <a:pt x="655320" y="-45720"/>
                </a:lnTo>
                <a:lnTo>
                  <a:pt x="667512" y="-60960"/>
                </a:lnTo>
                <a:lnTo>
                  <a:pt x="664464" y="-60960"/>
                </a:lnTo>
                <a:lnTo>
                  <a:pt x="679704" y="-73152"/>
                </a:lnTo>
                <a:lnTo>
                  <a:pt x="676656" y="-70104"/>
                </a:lnTo>
                <a:lnTo>
                  <a:pt x="691896" y="-79248"/>
                </a:lnTo>
                <a:lnTo>
                  <a:pt x="710184" y="-85344"/>
                </a:lnTo>
                <a:lnTo>
                  <a:pt x="707136" y="-82296"/>
                </a:lnTo>
                <a:lnTo>
                  <a:pt x="725424" y="-85344"/>
                </a:lnTo>
                <a:lnTo>
                  <a:pt x="2252472" y="-85344"/>
                </a:lnTo>
                <a:lnTo>
                  <a:pt x="2270760" y="-82296"/>
                </a:lnTo>
                <a:lnTo>
                  <a:pt x="2267712" y="-85344"/>
                </a:lnTo>
                <a:lnTo>
                  <a:pt x="2286000" y="-79248"/>
                </a:lnTo>
                <a:lnTo>
                  <a:pt x="2282952" y="-79248"/>
                </a:lnTo>
                <a:lnTo>
                  <a:pt x="2301240" y="-70104"/>
                </a:lnTo>
                <a:lnTo>
                  <a:pt x="2298192" y="-73152"/>
                </a:lnTo>
                <a:lnTo>
                  <a:pt x="2313432" y="-60960"/>
                </a:lnTo>
                <a:lnTo>
                  <a:pt x="2310384" y="-60960"/>
                </a:lnTo>
                <a:lnTo>
                  <a:pt x="2322576" y="-45720"/>
                </a:lnTo>
                <a:lnTo>
                  <a:pt x="2322576" y="-48768"/>
                </a:lnTo>
                <a:lnTo>
                  <a:pt x="2331720" y="-33528"/>
                </a:lnTo>
                <a:lnTo>
                  <a:pt x="2328672" y="-33528"/>
                </a:lnTo>
                <a:lnTo>
                  <a:pt x="2334768" y="-18288"/>
                </a:lnTo>
                <a:lnTo>
                  <a:pt x="2337816" y="0"/>
                </a:lnTo>
                <a:lnTo>
                  <a:pt x="2337816" y="387095"/>
                </a:lnTo>
                <a:lnTo>
                  <a:pt x="2334768" y="405383"/>
                </a:lnTo>
                <a:lnTo>
                  <a:pt x="2334768" y="402335"/>
                </a:lnTo>
                <a:lnTo>
                  <a:pt x="2328672" y="420623"/>
                </a:lnTo>
                <a:lnTo>
                  <a:pt x="2331720" y="417575"/>
                </a:lnTo>
                <a:lnTo>
                  <a:pt x="2322576" y="435863"/>
                </a:lnTo>
                <a:lnTo>
                  <a:pt x="2313432" y="445007"/>
                </a:lnTo>
                <a:lnTo>
                  <a:pt x="2343912" y="448055"/>
                </a:lnTo>
                <a:lnTo>
                  <a:pt x="2353056" y="42976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 txBox="1"/>
          <p:nvPr/>
        </p:nvSpPr>
        <p:spPr>
          <a:xfrm>
            <a:off x="1694769" y="55455"/>
            <a:ext cx="301440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Comprehension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84033" y="60762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71309" y="636181"/>
            <a:ext cx="6297629" cy="1025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b="1" spc="-55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10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oper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io</a:t>
            </a:r>
            <a:r>
              <a:rPr sz="2661" b="1" i="1" baseline="367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i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2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applie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3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eac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2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7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wit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spc="37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6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fo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2661" b="1" spc="-603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oop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2051" spc="469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Result</a:t>
            </a:r>
            <a:r>
              <a:rPr sz="1774" spc="61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is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list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334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:</a:t>
            </a:r>
            <a:r>
              <a:rPr sz="1774" b="1" spc="1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ope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ra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io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i="1" spc="2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-1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va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-1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n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itera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b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774" b="1" i="1" spc="-22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3" y="1357922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687534" y="1851128"/>
            <a:ext cx="1606918" cy="90217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64241">
              <a:lnSpc>
                <a:spcPts val="1868"/>
              </a:lnSpc>
              <a:spcBef>
                <a:spcPts val="93"/>
              </a:spcBef>
            </a:pPr>
            <a:r>
              <a:rPr sz="2328" baseline="4203" dirty="0">
                <a:latin typeface="Courier New"/>
                <a:cs typeface="Courier New"/>
              </a:rPr>
              <a:t>for</a:t>
            </a:r>
            <a:r>
              <a:rPr sz="2328" spc="-476" baseline="4203" dirty="0">
                <a:latin typeface="Courier New"/>
                <a:cs typeface="Courier New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loo</a:t>
            </a:r>
            <a:r>
              <a:rPr sz="2328" baseline="4141" dirty="0">
                <a:latin typeface="Arial"/>
                <a:cs typeface="Arial"/>
              </a:rPr>
              <a:t>p</a:t>
            </a:r>
            <a:r>
              <a:rPr sz="2328" spc="96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applies</a:t>
            </a:r>
            <a:endParaRPr sz="1552">
              <a:latin typeface="Arial"/>
              <a:cs typeface="Arial"/>
            </a:endParaRPr>
          </a:p>
          <a:p>
            <a:pPr marL="64241" marR="32707">
              <a:lnSpc>
                <a:spcPts val="1780"/>
              </a:lnSpc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ope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ct val="94401"/>
              </a:lnSpc>
              <a:spcBef>
                <a:spcPts val="1297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ce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70712" y="1947939"/>
            <a:ext cx="474218" cy="3542362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8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2" dirty="0">
                <a:latin typeface="Courier New"/>
                <a:cs typeface="Courier New"/>
              </a:rPr>
              <a:t>8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3</a:t>
            </a:r>
            <a:r>
              <a:rPr sz="1774" spc="-22" dirty="0">
                <a:latin typeface="Courier New"/>
                <a:cs typeface="Courier New"/>
              </a:rPr>
              <a:t>8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4</a:t>
            </a:r>
            <a:r>
              <a:rPr sz="1774" spc="-22" dirty="0">
                <a:latin typeface="Courier New"/>
                <a:cs typeface="Courier New"/>
              </a:rPr>
              <a:t>8</a:t>
            </a: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18339" y="1947938"/>
            <a:ext cx="4274026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20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1" baseline="3678" dirty="0">
                <a:latin typeface="Courier New"/>
                <a:cs typeface="Courier New"/>
              </a:rPr>
              <a:t>00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5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0]</a:t>
            </a:r>
            <a:endParaRPr sz="1774">
              <a:latin typeface="Courier New"/>
              <a:cs typeface="Courier New"/>
            </a:endParaRPr>
          </a:p>
          <a:p>
            <a:pPr marL="14082" marR="24203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fe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2</a:t>
            </a:r>
            <a:r>
              <a:rPr sz="1774" b="1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to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al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fo</a:t>
            </a:r>
            <a:r>
              <a:rPr sz="1774" b="1" dirty="0">
                <a:latin typeface="Courier New"/>
                <a:cs typeface="Courier New"/>
              </a:rPr>
              <a:t>r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ice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ot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ls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spc="-21" dirty="0">
                <a:latin typeface="Courier New"/>
                <a:cs typeface="Courier New"/>
              </a:rPr>
              <a:t>0]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278572" y="2495337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82830" y="2956294"/>
            <a:ext cx="1308060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Re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ul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4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a</a:t>
            </a:r>
            <a:r>
              <a:rPr sz="1552" spc="2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18340" y="331643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62291" y="3316436"/>
            <a:ext cx="742264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88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to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  <a:p>
            <a:pPr marL="14082" marR="206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80287" y="3316436"/>
            <a:ext cx="142775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88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to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to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al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9684" y="4544759"/>
            <a:ext cx="697098" cy="2309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18339" y="4958632"/>
            <a:ext cx="87994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fe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2688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[p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71599" y="4958632"/>
            <a:ext cx="128633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[2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spc="-21" baseline="3678" dirty="0">
                <a:latin typeface="Courier New"/>
                <a:cs typeface="Courier New"/>
              </a:rPr>
              <a:t>0]</a:t>
            </a:r>
            <a:endParaRPr sz="1774">
              <a:latin typeface="Courier New"/>
              <a:cs typeface="Courier New"/>
            </a:endParaRPr>
          </a:p>
          <a:p>
            <a:pPr marL="14082" marR="114">
              <a:lnSpc>
                <a:spcPct val="94401"/>
              </a:lnSpc>
              <a:spcBef>
                <a:spcPts val="44"/>
              </a:spcBef>
            </a:pP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48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20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1</a:t>
            </a:r>
            <a:r>
              <a:rPr sz="1774" spc="-21" dirty="0">
                <a:latin typeface="Courier New"/>
                <a:cs typeface="Courier New"/>
              </a:rPr>
              <a:t>50,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33823" y="5232331"/>
            <a:ext cx="2104349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9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ee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  <a:p>
            <a:pPr marL="14196" marR="34469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3</a:t>
            </a:r>
            <a:r>
              <a:rPr sz="1774" spc="4" dirty="0">
                <a:latin typeface="Courier New"/>
                <a:cs typeface="Courier New"/>
              </a:rPr>
              <a:t>5</a:t>
            </a:r>
            <a:r>
              <a:rPr sz="1774" spc="-21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,</a:t>
            </a:r>
            <a:r>
              <a:rPr sz="1774" spc="42" dirty="0">
                <a:latin typeface="Courier New"/>
                <a:cs typeface="Courier New"/>
              </a:rPr>
              <a:t> </a:t>
            </a:r>
            <a:r>
              <a:rPr sz="1774" spc="-22" dirty="0">
                <a:latin typeface="Courier New"/>
                <a:cs typeface="Courier New"/>
              </a:rPr>
              <a:t>45</a:t>
            </a:r>
            <a:r>
              <a:rPr sz="1774" spc="4" dirty="0">
                <a:latin typeface="Courier New"/>
                <a:cs typeface="Courier New"/>
              </a:rPr>
              <a:t>0</a:t>
            </a:r>
            <a:r>
              <a:rPr sz="1774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14180" y="5232331"/>
            <a:ext cx="224299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ic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70712" y="5506031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18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1" baseline="3678" dirty="0">
                <a:latin typeface="Courier New"/>
                <a:cs typeface="Courier New"/>
              </a:rPr>
              <a:t>80,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03147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object 3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969090" y="1931505"/>
            <a:ext cx="8178903" cy="3697406"/>
          </a:xfrm>
          <a:custGeom>
            <a:avLst/>
            <a:gdLst/>
            <a:ahLst/>
            <a:cxnLst/>
            <a:rect l="l" t="t" r="r" b="b"/>
            <a:pathLst>
              <a:path w="7376159" h="3334512">
                <a:moveTo>
                  <a:pt x="3047" y="0"/>
                </a:moveTo>
                <a:lnTo>
                  <a:pt x="0" y="0"/>
                </a:lnTo>
                <a:lnTo>
                  <a:pt x="0" y="3331464"/>
                </a:lnTo>
                <a:lnTo>
                  <a:pt x="3048" y="12192"/>
                </a:lnTo>
                <a:lnTo>
                  <a:pt x="7363967" y="12191"/>
                </a:lnTo>
                <a:lnTo>
                  <a:pt x="7363968" y="3331463"/>
                </a:lnTo>
                <a:lnTo>
                  <a:pt x="0" y="3334512"/>
                </a:lnTo>
                <a:lnTo>
                  <a:pt x="7376159" y="3334511"/>
                </a:lnTo>
                <a:lnTo>
                  <a:pt x="7376159" y="3331463"/>
                </a:lnTo>
                <a:lnTo>
                  <a:pt x="7370064" y="3325367"/>
                </a:lnTo>
                <a:lnTo>
                  <a:pt x="7370064" y="12191"/>
                </a:lnTo>
                <a:lnTo>
                  <a:pt x="7363968" y="6095"/>
                </a:lnTo>
                <a:lnTo>
                  <a:pt x="9144" y="6096"/>
                </a:lnTo>
                <a:lnTo>
                  <a:pt x="7376159" y="6095"/>
                </a:lnTo>
                <a:lnTo>
                  <a:pt x="7376159" y="3047"/>
                </a:lnTo>
                <a:lnTo>
                  <a:pt x="7373111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969089" y="19382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1969090" y="1945023"/>
            <a:ext cx="8165385" cy="3680507"/>
          </a:xfrm>
          <a:custGeom>
            <a:avLst/>
            <a:gdLst/>
            <a:ahLst/>
            <a:cxnLst/>
            <a:rect l="l" t="t" r="r" b="b"/>
            <a:pathLst>
              <a:path w="7363968" h="3319272">
                <a:moveTo>
                  <a:pt x="7363968" y="3319272"/>
                </a:moveTo>
                <a:lnTo>
                  <a:pt x="7363968" y="3313176"/>
                </a:lnTo>
                <a:lnTo>
                  <a:pt x="9144" y="3313175"/>
                </a:lnTo>
                <a:lnTo>
                  <a:pt x="9143" y="0"/>
                </a:lnTo>
                <a:lnTo>
                  <a:pt x="3047" y="0"/>
                </a:lnTo>
                <a:lnTo>
                  <a:pt x="0" y="3319272"/>
                </a:lnTo>
                <a:lnTo>
                  <a:pt x="3047" y="3313176"/>
                </a:lnTo>
                <a:lnTo>
                  <a:pt x="9143" y="3319272"/>
                </a:lnTo>
                <a:lnTo>
                  <a:pt x="7363968" y="331927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1979229" y="1938265"/>
            <a:ext cx="8168764" cy="3687265"/>
          </a:xfrm>
          <a:custGeom>
            <a:avLst/>
            <a:gdLst/>
            <a:ahLst/>
            <a:cxnLst/>
            <a:rect l="l" t="t" r="r" b="b"/>
            <a:pathLst>
              <a:path w="7367015" h="3325367">
                <a:moveTo>
                  <a:pt x="0" y="0"/>
                </a:moveTo>
                <a:lnTo>
                  <a:pt x="7354824" y="0"/>
                </a:lnTo>
                <a:lnTo>
                  <a:pt x="7360920" y="6096"/>
                </a:lnTo>
                <a:lnTo>
                  <a:pt x="7360920" y="3319272"/>
                </a:lnTo>
                <a:lnTo>
                  <a:pt x="7367015" y="3325367"/>
                </a:lnTo>
                <a:lnTo>
                  <a:pt x="7367015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6426931" y="4939450"/>
            <a:ext cx="2308343" cy="956459"/>
          </a:xfrm>
          <a:custGeom>
            <a:avLst/>
            <a:gdLst/>
            <a:ahLst/>
            <a:cxnLst/>
            <a:rect l="l" t="t" r="r" b="b"/>
            <a:pathLst>
              <a:path w="2081783" h="862584">
                <a:moveTo>
                  <a:pt x="1998374" y="281477"/>
                </a:moveTo>
                <a:lnTo>
                  <a:pt x="1984248" y="280416"/>
                </a:lnTo>
                <a:lnTo>
                  <a:pt x="1734312" y="280416"/>
                </a:lnTo>
                <a:lnTo>
                  <a:pt x="1959864" y="0"/>
                </a:lnTo>
                <a:lnTo>
                  <a:pt x="1213104" y="280416"/>
                </a:lnTo>
                <a:lnTo>
                  <a:pt x="97535" y="280416"/>
                </a:lnTo>
                <a:lnTo>
                  <a:pt x="84730" y="281205"/>
                </a:lnTo>
                <a:lnTo>
                  <a:pt x="45015" y="295225"/>
                </a:lnTo>
                <a:lnTo>
                  <a:pt x="15840" y="323818"/>
                </a:lnTo>
                <a:lnTo>
                  <a:pt x="1061" y="363131"/>
                </a:lnTo>
                <a:lnTo>
                  <a:pt x="0" y="377952"/>
                </a:lnTo>
                <a:lnTo>
                  <a:pt x="0" y="765048"/>
                </a:lnTo>
                <a:lnTo>
                  <a:pt x="8326" y="805311"/>
                </a:lnTo>
                <a:lnTo>
                  <a:pt x="32490" y="838427"/>
                </a:lnTo>
                <a:lnTo>
                  <a:pt x="68658" y="858433"/>
                </a:lnTo>
                <a:lnTo>
                  <a:pt x="97536" y="862584"/>
                </a:lnTo>
                <a:lnTo>
                  <a:pt x="1984248" y="862584"/>
                </a:lnTo>
                <a:lnTo>
                  <a:pt x="2023204" y="854257"/>
                </a:lnTo>
                <a:lnTo>
                  <a:pt x="2056581" y="830093"/>
                </a:lnTo>
                <a:lnTo>
                  <a:pt x="2077380" y="793925"/>
                </a:lnTo>
                <a:lnTo>
                  <a:pt x="2081783" y="765048"/>
                </a:lnTo>
                <a:lnTo>
                  <a:pt x="2081783" y="377952"/>
                </a:lnTo>
                <a:lnTo>
                  <a:pt x="2072990" y="337688"/>
                </a:lnTo>
                <a:lnTo>
                  <a:pt x="2048067" y="304572"/>
                </a:lnTo>
                <a:lnTo>
                  <a:pt x="2012005" y="284566"/>
                </a:lnTo>
                <a:lnTo>
                  <a:pt x="1998374" y="28147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413412" y="4922551"/>
            <a:ext cx="2335381" cy="986876"/>
          </a:xfrm>
          <a:custGeom>
            <a:avLst/>
            <a:gdLst/>
            <a:ahLst/>
            <a:cxnLst/>
            <a:rect l="l" t="t" r="r" b="b"/>
            <a:pathLst>
              <a:path w="2106167" h="890016">
                <a:moveTo>
                  <a:pt x="48767" y="335279"/>
                </a:moveTo>
                <a:lnTo>
                  <a:pt x="39624" y="347471"/>
                </a:lnTo>
                <a:lnTo>
                  <a:pt x="50461" y="333925"/>
                </a:lnTo>
                <a:lnTo>
                  <a:pt x="48767" y="335279"/>
                </a:lnTo>
                <a:close/>
              </a:path>
              <a:path w="2106167" h="890016">
                <a:moveTo>
                  <a:pt x="1969008" y="3047"/>
                </a:moveTo>
                <a:lnTo>
                  <a:pt x="1222248" y="283463"/>
                </a:lnTo>
                <a:lnTo>
                  <a:pt x="88391" y="283463"/>
                </a:lnTo>
                <a:lnTo>
                  <a:pt x="88391" y="286511"/>
                </a:lnTo>
                <a:lnTo>
                  <a:pt x="1225296" y="283463"/>
                </a:lnTo>
                <a:lnTo>
                  <a:pt x="1231392" y="307847"/>
                </a:lnTo>
                <a:lnTo>
                  <a:pt x="1931728" y="44864"/>
                </a:lnTo>
                <a:lnTo>
                  <a:pt x="1737360" y="286511"/>
                </a:lnTo>
                <a:lnTo>
                  <a:pt x="1746504" y="283463"/>
                </a:lnTo>
                <a:lnTo>
                  <a:pt x="1772809" y="283463"/>
                </a:lnTo>
                <a:lnTo>
                  <a:pt x="1978152" y="27431"/>
                </a:lnTo>
                <a:lnTo>
                  <a:pt x="1962912" y="6095"/>
                </a:lnTo>
                <a:lnTo>
                  <a:pt x="1984248" y="9143"/>
                </a:lnTo>
                <a:lnTo>
                  <a:pt x="1981200" y="3047"/>
                </a:lnTo>
                <a:lnTo>
                  <a:pt x="1972056" y="0"/>
                </a:lnTo>
                <a:lnTo>
                  <a:pt x="1969008" y="3047"/>
                </a:lnTo>
                <a:close/>
              </a:path>
              <a:path w="2106167" h="890016">
                <a:moveTo>
                  <a:pt x="1978152" y="27431"/>
                </a:moveTo>
                <a:lnTo>
                  <a:pt x="1772809" y="283463"/>
                </a:lnTo>
                <a:lnTo>
                  <a:pt x="1981200" y="24383"/>
                </a:lnTo>
                <a:lnTo>
                  <a:pt x="1987295" y="18287"/>
                </a:lnTo>
                <a:lnTo>
                  <a:pt x="1987295" y="12191"/>
                </a:lnTo>
                <a:lnTo>
                  <a:pt x="1984248" y="9143"/>
                </a:lnTo>
                <a:lnTo>
                  <a:pt x="1962912" y="6095"/>
                </a:lnTo>
                <a:lnTo>
                  <a:pt x="1978152" y="27431"/>
                </a:lnTo>
                <a:close/>
              </a:path>
              <a:path w="2106167" h="890016">
                <a:moveTo>
                  <a:pt x="1231392" y="307847"/>
                </a:moveTo>
                <a:lnTo>
                  <a:pt x="1225296" y="283463"/>
                </a:lnTo>
                <a:lnTo>
                  <a:pt x="88391" y="286511"/>
                </a:lnTo>
                <a:lnTo>
                  <a:pt x="85343" y="286511"/>
                </a:lnTo>
                <a:lnTo>
                  <a:pt x="67055" y="289559"/>
                </a:lnTo>
                <a:lnTo>
                  <a:pt x="67055" y="292607"/>
                </a:lnTo>
                <a:lnTo>
                  <a:pt x="48767" y="301751"/>
                </a:lnTo>
                <a:lnTo>
                  <a:pt x="33527" y="313943"/>
                </a:lnTo>
                <a:lnTo>
                  <a:pt x="30479" y="316991"/>
                </a:lnTo>
                <a:lnTo>
                  <a:pt x="18287" y="329183"/>
                </a:lnTo>
                <a:lnTo>
                  <a:pt x="51816" y="332231"/>
                </a:lnTo>
                <a:lnTo>
                  <a:pt x="18287" y="329183"/>
                </a:lnTo>
                <a:lnTo>
                  <a:pt x="18287" y="332231"/>
                </a:lnTo>
                <a:lnTo>
                  <a:pt x="9143" y="347471"/>
                </a:lnTo>
                <a:lnTo>
                  <a:pt x="9143" y="350519"/>
                </a:lnTo>
                <a:lnTo>
                  <a:pt x="3047" y="368807"/>
                </a:lnTo>
                <a:lnTo>
                  <a:pt x="3047" y="371855"/>
                </a:lnTo>
                <a:lnTo>
                  <a:pt x="0" y="393191"/>
                </a:lnTo>
                <a:lnTo>
                  <a:pt x="0" y="783335"/>
                </a:lnTo>
                <a:lnTo>
                  <a:pt x="3048" y="801623"/>
                </a:lnTo>
                <a:lnTo>
                  <a:pt x="3048" y="804671"/>
                </a:lnTo>
                <a:lnTo>
                  <a:pt x="9144" y="822959"/>
                </a:lnTo>
                <a:lnTo>
                  <a:pt x="9144" y="826007"/>
                </a:lnTo>
                <a:lnTo>
                  <a:pt x="18288" y="841247"/>
                </a:lnTo>
                <a:lnTo>
                  <a:pt x="48768" y="838199"/>
                </a:lnTo>
                <a:lnTo>
                  <a:pt x="51816" y="841247"/>
                </a:lnTo>
                <a:lnTo>
                  <a:pt x="18288" y="844295"/>
                </a:lnTo>
                <a:lnTo>
                  <a:pt x="30480" y="856487"/>
                </a:lnTo>
                <a:lnTo>
                  <a:pt x="33528" y="859535"/>
                </a:lnTo>
                <a:lnTo>
                  <a:pt x="48768" y="871727"/>
                </a:lnTo>
                <a:lnTo>
                  <a:pt x="67056" y="880871"/>
                </a:lnTo>
                <a:lnTo>
                  <a:pt x="67056" y="883919"/>
                </a:lnTo>
                <a:lnTo>
                  <a:pt x="85344" y="886967"/>
                </a:lnTo>
                <a:lnTo>
                  <a:pt x="88392" y="890015"/>
                </a:lnTo>
                <a:lnTo>
                  <a:pt x="2017776" y="890015"/>
                </a:lnTo>
                <a:lnTo>
                  <a:pt x="2020824" y="886967"/>
                </a:lnTo>
                <a:lnTo>
                  <a:pt x="2039112" y="883919"/>
                </a:lnTo>
                <a:lnTo>
                  <a:pt x="2039112" y="880871"/>
                </a:lnTo>
                <a:lnTo>
                  <a:pt x="2057400" y="871727"/>
                </a:lnTo>
                <a:lnTo>
                  <a:pt x="2072639" y="859535"/>
                </a:lnTo>
                <a:lnTo>
                  <a:pt x="2075688" y="859535"/>
                </a:lnTo>
                <a:lnTo>
                  <a:pt x="2075688" y="856487"/>
                </a:lnTo>
                <a:lnTo>
                  <a:pt x="2087880" y="844295"/>
                </a:lnTo>
                <a:lnTo>
                  <a:pt x="2087880" y="841247"/>
                </a:lnTo>
                <a:lnTo>
                  <a:pt x="2057400" y="838199"/>
                </a:lnTo>
                <a:lnTo>
                  <a:pt x="2066544" y="829055"/>
                </a:lnTo>
                <a:lnTo>
                  <a:pt x="2066544" y="826007"/>
                </a:lnTo>
                <a:lnTo>
                  <a:pt x="2055706" y="839554"/>
                </a:lnTo>
                <a:lnTo>
                  <a:pt x="2054352" y="841247"/>
                </a:lnTo>
                <a:lnTo>
                  <a:pt x="2042160" y="850391"/>
                </a:lnTo>
                <a:lnTo>
                  <a:pt x="2045208" y="850391"/>
                </a:lnTo>
                <a:lnTo>
                  <a:pt x="2026920" y="859535"/>
                </a:lnTo>
                <a:lnTo>
                  <a:pt x="2029968" y="859535"/>
                </a:lnTo>
                <a:lnTo>
                  <a:pt x="2011680" y="862583"/>
                </a:lnTo>
                <a:lnTo>
                  <a:pt x="2014727" y="862583"/>
                </a:lnTo>
                <a:lnTo>
                  <a:pt x="1996439" y="865631"/>
                </a:lnTo>
                <a:lnTo>
                  <a:pt x="109728" y="865631"/>
                </a:lnTo>
                <a:lnTo>
                  <a:pt x="91440" y="862583"/>
                </a:lnTo>
                <a:lnTo>
                  <a:pt x="94488" y="862583"/>
                </a:lnTo>
                <a:lnTo>
                  <a:pt x="76200" y="859535"/>
                </a:lnTo>
                <a:lnTo>
                  <a:pt x="79248" y="859535"/>
                </a:lnTo>
                <a:lnTo>
                  <a:pt x="60960" y="850391"/>
                </a:lnTo>
                <a:lnTo>
                  <a:pt x="64008" y="850391"/>
                </a:lnTo>
                <a:lnTo>
                  <a:pt x="50461" y="839554"/>
                </a:lnTo>
                <a:lnTo>
                  <a:pt x="39624" y="826007"/>
                </a:lnTo>
                <a:lnTo>
                  <a:pt x="39624" y="829055"/>
                </a:lnTo>
                <a:lnTo>
                  <a:pt x="30480" y="813815"/>
                </a:lnTo>
                <a:lnTo>
                  <a:pt x="33528" y="813815"/>
                </a:lnTo>
                <a:lnTo>
                  <a:pt x="27432" y="795527"/>
                </a:lnTo>
                <a:lnTo>
                  <a:pt x="27432" y="798575"/>
                </a:lnTo>
                <a:lnTo>
                  <a:pt x="24384" y="780287"/>
                </a:lnTo>
                <a:lnTo>
                  <a:pt x="24384" y="393191"/>
                </a:lnTo>
                <a:lnTo>
                  <a:pt x="27432" y="374903"/>
                </a:lnTo>
                <a:lnTo>
                  <a:pt x="27432" y="377951"/>
                </a:lnTo>
                <a:lnTo>
                  <a:pt x="33528" y="359663"/>
                </a:lnTo>
                <a:lnTo>
                  <a:pt x="30480" y="359663"/>
                </a:lnTo>
                <a:lnTo>
                  <a:pt x="39623" y="344423"/>
                </a:lnTo>
                <a:lnTo>
                  <a:pt x="39624" y="347471"/>
                </a:lnTo>
                <a:lnTo>
                  <a:pt x="48767" y="335279"/>
                </a:lnTo>
                <a:lnTo>
                  <a:pt x="50461" y="333925"/>
                </a:lnTo>
                <a:lnTo>
                  <a:pt x="64008" y="323087"/>
                </a:lnTo>
                <a:lnTo>
                  <a:pt x="60960" y="323087"/>
                </a:lnTo>
                <a:lnTo>
                  <a:pt x="79248" y="313943"/>
                </a:lnTo>
                <a:lnTo>
                  <a:pt x="76200" y="316991"/>
                </a:lnTo>
                <a:lnTo>
                  <a:pt x="94488" y="310895"/>
                </a:lnTo>
                <a:lnTo>
                  <a:pt x="91440" y="310895"/>
                </a:lnTo>
                <a:lnTo>
                  <a:pt x="109728" y="307847"/>
                </a:lnTo>
                <a:lnTo>
                  <a:pt x="1231392" y="307847"/>
                </a:lnTo>
                <a:close/>
              </a:path>
              <a:path w="2106167" h="890016">
                <a:moveTo>
                  <a:pt x="1755648" y="304799"/>
                </a:moveTo>
                <a:lnTo>
                  <a:pt x="2039112" y="289559"/>
                </a:lnTo>
                <a:lnTo>
                  <a:pt x="2020824" y="286511"/>
                </a:lnTo>
                <a:lnTo>
                  <a:pt x="2017776" y="286511"/>
                </a:lnTo>
                <a:lnTo>
                  <a:pt x="2017776" y="283463"/>
                </a:lnTo>
                <a:lnTo>
                  <a:pt x="1746504" y="283463"/>
                </a:lnTo>
                <a:lnTo>
                  <a:pt x="1737360" y="286511"/>
                </a:lnTo>
                <a:lnTo>
                  <a:pt x="1734312" y="292607"/>
                </a:lnTo>
                <a:lnTo>
                  <a:pt x="1734312" y="301751"/>
                </a:lnTo>
                <a:lnTo>
                  <a:pt x="1755648" y="304799"/>
                </a:lnTo>
                <a:close/>
              </a:path>
              <a:path w="2106167" h="890016">
                <a:moveTo>
                  <a:pt x="51816" y="841247"/>
                </a:moveTo>
                <a:lnTo>
                  <a:pt x="48768" y="838199"/>
                </a:lnTo>
                <a:lnTo>
                  <a:pt x="18288" y="841247"/>
                </a:lnTo>
                <a:lnTo>
                  <a:pt x="18288" y="844295"/>
                </a:lnTo>
                <a:lnTo>
                  <a:pt x="51816" y="841247"/>
                </a:lnTo>
                <a:close/>
              </a:path>
              <a:path w="2106167" h="890016">
                <a:moveTo>
                  <a:pt x="2029968" y="316991"/>
                </a:moveTo>
                <a:lnTo>
                  <a:pt x="2026920" y="313943"/>
                </a:lnTo>
                <a:lnTo>
                  <a:pt x="2045208" y="323087"/>
                </a:lnTo>
                <a:lnTo>
                  <a:pt x="2042160" y="323087"/>
                </a:lnTo>
                <a:lnTo>
                  <a:pt x="2055706" y="333925"/>
                </a:lnTo>
                <a:lnTo>
                  <a:pt x="2066544" y="347471"/>
                </a:lnTo>
                <a:lnTo>
                  <a:pt x="2066544" y="344423"/>
                </a:lnTo>
                <a:lnTo>
                  <a:pt x="2075688" y="359663"/>
                </a:lnTo>
                <a:lnTo>
                  <a:pt x="2072639" y="359663"/>
                </a:lnTo>
                <a:lnTo>
                  <a:pt x="2078736" y="377951"/>
                </a:lnTo>
                <a:lnTo>
                  <a:pt x="2078736" y="374903"/>
                </a:lnTo>
                <a:lnTo>
                  <a:pt x="2081783" y="393191"/>
                </a:lnTo>
                <a:lnTo>
                  <a:pt x="2081783" y="780287"/>
                </a:lnTo>
                <a:lnTo>
                  <a:pt x="2078736" y="798575"/>
                </a:lnTo>
                <a:lnTo>
                  <a:pt x="2078736" y="795527"/>
                </a:lnTo>
                <a:lnTo>
                  <a:pt x="2072639" y="813815"/>
                </a:lnTo>
                <a:lnTo>
                  <a:pt x="2075688" y="813815"/>
                </a:lnTo>
                <a:lnTo>
                  <a:pt x="2066544" y="829055"/>
                </a:lnTo>
                <a:lnTo>
                  <a:pt x="2057400" y="838199"/>
                </a:lnTo>
                <a:lnTo>
                  <a:pt x="2087880" y="841247"/>
                </a:lnTo>
                <a:lnTo>
                  <a:pt x="2097024" y="826007"/>
                </a:lnTo>
                <a:lnTo>
                  <a:pt x="2097024" y="822959"/>
                </a:lnTo>
                <a:lnTo>
                  <a:pt x="2103120" y="804671"/>
                </a:lnTo>
                <a:lnTo>
                  <a:pt x="2103120" y="801623"/>
                </a:lnTo>
                <a:lnTo>
                  <a:pt x="2106168" y="780287"/>
                </a:lnTo>
                <a:lnTo>
                  <a:pt x="2106168" y="390143"/>
                </a:lnTo>
                <a:lnTo>
                  <a:pt x="2103120" y="371855"/>
                </a:lnTo>
                <a:lnTo>
                  <a:pt x="2103120" y="368807"/>
                </a:lnTo>
                <a:lnTo>
                  <a:pt x="2097024" y="350519"/>
                </a:lnTo>
                <a:lnTo>
                  <a:pt x="2097024" y="347471"/>
                </a:lnTo>
                <a:lnTo>
                  <a:pt x="2087880" y="332231"/>
                </a:lnTo>
                <a:lnTo>
                  <a:pt x="2054352" y="332231"/>
                </a:lnTo>
                <a:lnTo>
                  <a:pt x="2057400" y="335279"/>
                </a:lnTo>
                <a:lnTo>
                  <a:pt x="2054352" y="332231"/>
                </a:lnTo>
                <a:lnTo>
                  <a:pt x="2087880" y="329183"/>
                </a:lnTo>
                <a:lnTo>
                  <a:pt x="2075688" y="316991"/>
                </a:lnTo>
                <a:lnTo>
                  <a:pt x="2075688" y="313943"/>
                </a:lnTo>
                <a:lnTo>
                  <a:pt x="2072639" y="313943"/>
                </a:lnTo>
                <a:lnTo>
                  <a:pt x="2057400" y="301751"/>
                </a:lnTo>
                <a:lnTo>
                  <a:pt x="2039112" y="292607"/>
                </a:lnTo>
                <a:lnTo>
                  <a:pt x="2039112" y="289559"/>
                </a:lnTo>
                <a:lnTo>
                  <a:pt x="1755648" y="304799"/>
                </a:lnTo>
                <a:lnTo>
                  <a:pt x="1734312" y="301751"/>
                </a:lnTo>
                <a:lnTo>
                  <a:pt x="1737360" y="304799"/>
                </a:lnTo>
                <a:lnTo>
                  <a:pt x="1740408" y="307847"/>
                </a:lnTo>
                <a:lnTo>
                  <a:pt x="1996439" y="307847"/>
                </a:lnTo>
                <a:lnTo>
                  <a:pt x="2014727" y="310895"/>
                </a:lnTo>
                <a:lnTo>
                  <a:pt x="2011680" y="310895"/>
                </a:lnTo>
                <a:lnTo>
                  <a:pt x="2029968" y="316991"/>
                </a:lnTo>
                <a:close/>
              </a:path>
              <a:path w="2106167" h="890016">
                <a:moveTo>
                  <a:pt x="2042160" y="850391"/>
                </a:moveTo>
                <a:lnTo>
                  <a:pt x="2054352" y="841247"/>
                </a:lnTo>
                <a:lnTo>
                  <a:pt x="2055706" y="839554"/>
                </a:lnTo>
                <a:lnTo>
                  <a:pt x="2042160" y="850391"/>
                </a:lnTo>
                <a:close/>
              </a:path>
              <a:path w="2106167" h="890016">
                <a:moveTo>
                  <a:pt x="2054352" y="332231"/>
                </a:moveTo>
                <a:lnTo>
                  <a:pt x="2087880" y="332231"/>
                </a:lnTo>
                <a:lnTo>
                  <a:pt x="2087880" y="329183"/>
                </a:lnTo>
                <a:lnTo>
                  <a:pt x="2054352" y="33223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426931" y="4939450"/>
            <a:ext cx="2308343" cy="956458"/>
          </a:xfrm>
          <a:custGeom>
            <a:avLst/>
            <a:gdLst/>
            <a:ahLst/>
            <a:cxnLst/>
            <a:rect l="l" t="t" r="r" b="b"/>
            <a:pathLst>
              <a:path w="2081783" h="862583">
                <a:moveTo>
                  <a:pt x="1996438" y="281205"/>
                </a:moveTo>
                <a:lnTo>
                  <a:pt x="1984247" y="280415"/>
                </a:lnTo>
                <a:lnTo>
                  <a:pt x="868679" y="280416"/>
                </a:lnTo>
                <a:lnTo>
                  <a:pt x="121919" y="0"/>
                </a:lnTo>
                <a:lnTo>
                  <a:pt x="347471" y="280416"/>
                </a:lnTo>
                <a:lnTo>
                  <a:pt x="97535" y="280416"/>
                </a:lnTo>
                <a:lnTo>
                  <a:pt x="82715" y="281477"/>
                </a:lnTo>
                <a:lnTo>
                  <a:pt x="43402" y="296256"/>
                </a:lnTo>
                <a:lnTo>
                  <a:pt x="14809" y="325431"/>
                </a:lnTo>
                <a:lnTo>
                  <a:pt x="789" y="365146"/>
                </a:lnTo>
                <a:lnTo>
                  <a:pt x="0" y="377952"/>
                </a:lnTo>
                <a:lnTo>
                  <a:pt x="0" y="765048"/>
                </a:lnTo>
                <a:lnTo>
                  <a:pt x="9124" y="807077"/>
                </a:lnTo>
                <a:lnTo>
                  <a:pt x="33928" y="839672"/>
                </a:lnTo>
                <a:lnTo>
                  <a:pt x="70559" y="858978"/>
                </a:lnTo>
                <a:lnTo>
                  <a:pt x="97535" y="862583"/>
                </a:lnTo>
                <a:lnTo>
                  <a:pt x="1984247" y="862583"/>
                </a:lnTo>
                <a:lnTo>
                  <a:pt x="2024954" y="853459"/>
                </a:lnTo>
                <a:lnTo>
                  <a:pt x="2057860" y="828655"/>
                </a:lnTo>
                <a:lnTo>
                  <a:pt x="2077955" y="792024"/>
                </a:lnTo>
                <a:lnTo>
                  <a:pt x="2081783" y="765047"/>
                </a:lnTo>
                <a:lnTo>
                  <a:pt x="2081783" y="377951"/>
                </a:lnTo>
                <a:lnTo>
                  <a:pt x="2072154" y="335922"/>
                </a:lnTo>
                <a:lnTo>
                  <a:pt x="2046606" y="303327"/>
                </a:lnTo>
                <a:lnTo>
                  <a:pt x="2010149" y="284021"/>
                </a:lnTo>
                <a:lnTo>
                  <a:pt x="1996438" y="281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413412" y="4922551"/>
            <a:ext cx="2335381" cy="986876"/>
          </a:xfrm>
          <a:custGeom>
            <a:avLst/>
            <a:gdLst/>
            <a:ahLst/>
            <a:cxnLst/>
            <a:rect l="l" t="t" r="r" b="b"/>
            <a:pathLst>
              <a:path w="2106168" h="890015">
                <a:moveTo>
                  <a:pt x="33528" y="813815"/>
                </a:moveTo>
                <a:lnTo>
                  <a:pt x="27432" y="795527"/>
                </a:lnTo>
                <a:lnTo>
                  <a:pt x="27432" y="798576"/>
                </a:lnTo>
                <a:lnTo>
                  <a:pt x="24384" y="780287"/>
                </a:lnTo>
                <a:lnTo>
                  <a:pt x="24384" y="393191"/>
                </a:lnTo>
                <a:lnTo>
                  <a:pt x="27432" y="374903"/>
                </a:lnTo>
                <a:lnTo>
                  <a:pt x="27432" y="377951"/>
                </a:lnTo>
                <a:lnTo>
                  <a:pt x="33528" y="359663"/>
                </a:lnTo>
                <a:lnTo>
                  <a:pt x="30480" y="359663"/>
                </a:lnTo>
                <a:lnTo>
                  <a:pt x="39624" y="344423"/>
                </a:lnTo>
                <a:lnTo>
                  <a:pt x="39624" y="347471"/>
                </a:lnTo>
                <a:lnTo>
                  <a:pt x="48768" y="335279"/>
                </a:lnTo>
                <a:lnTo>
                  <a:pt x="50461" y="333925"/>
                </a:lnTo>
                <a:lnTo>
                  <a:pt x="64008" y="323087"/>
                </a:lnTo>
                <a:lnTo>
                  <a:pt x="60960" y="323087"/>
                </a:lnTo>
                <a:lnTo>
                  <a:pt x="79248" y="313943"/>
                </a:lnTo>
                <a:lnTo>
                  <a:pt x="76200" y="316991"/>
                </a:lnTo>
                <a:lnTo>
                  <a:pt x="94488" y="310895"/>
                </a:lnTo>
                <a:lnTo>
                  <a:pt x="91440" y="310895"/>
                </a:lnTo>
                <a:lnTo>
                  <a:pt x="109728" y="307847"/>
                </a:lnTo>
                <a:lnTo>
                  <a:pt x="365760" y="307847"/>
                </a:lnTo>
                <a:lnTo>
                  <a:pt x="368808" y="304799"/>
                </a:lnTo>
                <a:lnTo>
                  <a:pt x="371856" y="301751"/>
                </a:lnTo>
                <a:lnTo>
                  <a:pt x="371856" y="292607"/>
                </a:lnTo>
                <a:lnTo>
                  <a:pt x="368808" y="286511"/>
                </a:lnTo>
                <a:lnTo>
                  <a:pt x="359664" y="283463"/>
                </a:lnTo>
                <a:lnTo>
                  <a:pt x="88392" y="283463"/>
                </a:lnTo>
                <a:lnTo>
                  <a:pt x="88392" y="286511"/>
                </a:lnTo>
                <a:lnTo>
                  <a:pt x="85344" y="286511"/>
                </a:lnTo>
                <a:lnTo>
                  <a:pt x="67056" y="289559"/>
                </a:lnTo>
                <a:lnTo>
                  <a:pt x="67056" y="292607"/>
                </a:lnTo>
                <a:lnTo>
                  <a:pt x="350520" y="304799"/>
                </a:lnTo>
                <a:lnTo>
                  <a:pt x="67056" y="292607"/>
                </a:lnTo>
                <a:lnTo>
                  <a:pt x="48768" y="301751"/>
                </a:lnTo>
                <a:lnTo>
                  <a:pt x="45720" y="301751"/>
                </a:lnTo>
                <a:lnTo>
                  <a:pt x="33528" y="313943"/>
                </a:lnTo>
                <a:lnTo>
                  <a:pt x="30480" y="313943"/>
                </a:lnTo>
                <a:lnTo>
                  <a:pt x="30480" y="316991"/>
                </a:lnTo>
                <a:lnTo>
                  <a:pt x="18288" y="329183"/>
                </a:lnTo>
                <a:lnTo>
                  <a:pt x="51816" y="332231"/>
                </a:lnTo>
                <a:lnTo>
                  <a:pt x="18288" y="329183"/>
                </a:lnTo>
                <a:lnTo>
                  <a:pt x="18288" y="332231"/>
                </a:lnTo>
                <a:lnTo>
                  <a:pt x="9144" y="347471"/>
                </a:lnTo>
                <a:lnTo>
                  <a:pt x="9144" y="350519"/>
                </a:lnTo>
                <a:lnTo>
                  <a:pt x="3048" y="368807"/>
                </a:lnTo>
                <a:lnTo>
                  <a:pt x="3048" y="371855"/>
                </a:lnTo>
                <a:lnTo>
                  <a:pt x="0" y="390143"/>
                </a:lnTo>
                <a:lnTo>
                  <a:pt x="0" y="780287"/>
                </a:lnTo>
                <a:lnTo>
                  <a:pt x="3048" y="801623"/>
                </a:lnTo>
                <a:lnTo>
                  <a:pt x="3048" y="804671"/>
                </a:lnTo>
                <a:lnTo>
                  <a:pt x="9144" y="822959"/>
                </a:lnTo>
                <a:lnTo>
                  <a:pt x="9144" y="826007"/>
                </a:lnTo>
                <a:lnTo>
                  <a:pt x="18288" y="841247"/>
                </a:lnTo>
                <a:lnTo>
                  <a:pt x="18288" y="844295"/>
                </a:lnTo>
                <a:lnTo>
                  <a:pt x="51816" y="841247"/>
                </a:lnTo>
                <a:lnTo>
                  <a:pt x="48768" y="838199"/>
                </a:lnTo>
                <a:lnTo>
                  <a:pt x="39624" y="829055"/>
                </a:lnTo>
                <a:lnTo>
                  <a:pt x="30480" y="813815"/>
                </a:lnTo>
                <a:lnTo>
                  <a:pt x="33528" y="813815"/>
                </a:lnTo>
                <a:close/>
              </a:path>
              <a:path w="2106168" h="890015">
                <a:moveTo>
                  <a:pt x="39624" y="829055"/>
                </a:moveTo>
                <a:lnTo>
                  <a:pt x="48768" y="838199"/>
                </a:lnTo>
                <a:lnTo>
                  <a:pt x="51816" y="841247"/>
                </a:lnTo>
                <a:lnTo>
                  <a:pt x="18288" y="844295"/>
                </a:lnTo>
                <a:lnTo>
                  <a:pt x="30480" y="856487"/>
                </a:lnTo>
                <a:lnTo>
                  <a:pt x="30480" y="859535"/>
                </a:lnTo>
                <a:lnTo>
                  <a:pt x="33528" y="859535"/>
                </a:lnTo>
                <a:lnTo>
                  <a:pt x="48768" y="871727"/>
                </a:lnTo>
                <a:lnTo>
                  <a:pt x="67056" y="880871"/>
                </a:lnTo>
                <a:lnTo>
                  <a:pt x="67056" y="883919"/>
                </a:lnTo>
                <a:lnTo>
                  <a:pt x="85344" y="886967"/>
                </a:lnTo>
                <a:lnTo>
                  <a:pt x="88392" y="890015"/>
                </a:lnTo>
                <a:lnTo>
                  <a:pt x="2017776" y="890015"/>
                </a:lnTo>
                <a:lnTo>
                  <a:pt x="2020824" y="886967"/>
                </a:lnTo>
                <a:lnTo>
                  <a:pt x="2039112" y="883919"/>
                </a:lnTo>
                <a:lnTo>
                  <a:pt x="2039112" y="880871"/>
                </a:lnTo>
                <a:lnTo>
                  <a:pt x="2057400" y="871727"/>
                </a:lnTo>
                <a:lnTo>
                  <a:pt x="2072640" y="859535"/>
                </a:lnTo>
                <a:lnTo>
                  <a:pt x="2075688" y="856487"/>
                </a:lnTo>
                <a:lnTo>
                  <a:pt x="2087880" y="844295"/>
                </a:lnTo>
                <a:lnTo>
                  <a:pt x="2087880" y="841247"/>
                </a:lnTo>
                <a:lnTo>
                  <a:pt x="2057400" y="838199"/>
                </a:lnTo>
                <a:lnTo>
                  <a:pt x="2066544" y="829055"/>
                </a:lnTo>
                <a:lnTo>
                  <a:pt x="2066544" y="826007"/>
                </a:lnTo>
                <a:lnTo>
                  <a:pt x="2055706" y="839554"/>
                </a:lnTo>
                <a:lnTo>
                  <a:pt x="2054352" y="841247"/>
                </a:lnTo>
                <a:lnTo>
                  <a:pt x="2042160" y="850391"/>
                </a:lnTo>
                <a:lnTo>
                  <a:pt x="2045208" y="850391"/>
                </a:lnTo>
                <a:lnTo>
                  <a:pt x="2026920" y="859535"/>
                </a:lnTo>
                <a:lnTo>
                  <a:pt x="2029968" y="859535"/>
                </a:lnTo>
                <a:lnTo>
                  <a:pt x="2011680" y="862583"/>
                </a:lnTo>
                <a:lnTo>
                  <a:pt x="2014728" y="862583"/>
                </a:lnTo>
                <a:lnTo>
                  <a:pt x="1996440" y="865631"/>
                </a:lnTo>
                <a:lnTo>
                  <a:pt x="109728" y="865632"/>
                </a:lnTo>
                <a:lnTo>
                  <a:pt x="91440" y="862583"/>
                </a:lnTo>
                <a:lnTo>
                  <a:pt x="94488" y="862583"/>
                </a:lnTo>
                <a:lnTo>
                  <a:pt x="76200" y="859535"/>
                </a:lnTo>
                <a:lnTo>
                  <a:pt x="79248" y="859535"/>
                </a:lnTo>
                <a:lnTo>
                  <a:pt x="60960" y="850391"/>
                </a:lnTo>
                <a:lnTo>
                  <a:pt x="64008" y="850391"/>
                </a:lnTo>
                <a:lnTo>
                  <a:pt x="50461" y="839554"/>
                </a:lnTo>
                <a:lnTo>
                  <a:pt x="39624" y="826007"/>
                </a:lnTo>
                <a:lnTo>
                  <a:pt x="39624" y="829055"/>
                </a:lnTo>
                <a:close/>
              </a:path>
              <a:path w="2106168" h="890015">
                <a:moveTo>
                  <a:pt x="2042160" y="850391"/>
                </a:moveTo>
                <a:lnTo>
                  <a:pt x="2054352" y="841247"/>
                </a:lnTo>
                <a:lnTo>
                  <a:pt x="2055706" y="839554"/>
                </a:lnTo>
                <a:lnTo>
                  <a:pt x="2042160" y="850391"/>
                </a:lnTo>
                <a:close/>
              </a:path>
              <a:path w="2106168" h="890015">
                <a:moveTo>
                  <a:pt x="48768" y="335279"/>
                </a:moveTo>
                <a:lnTo>
                  <a:pt x="39624" y="347471"/>
                </a:lnTo>
                <a:lnTo>
                  <a:pt x="50461" y="333925"/>
                </a:lnTo>
                <a:lnTo>
                  <a:pt x="48768" y="335279"/>
                </a:lnTo>
                <a:close/>
              </a:path>
              <a:path w="2106168" h="890015">
                <a:moveTo>
                  <a:pt x="118872" y="18287"/>
                </a:moveTo>
                <a:lnTo>
                  <a:pt x="121920" y="24383"/>
                </a:lnTo>
                <a:lnTo>
                  <a:pt x="333126" y="283463"/>
                </a:lnTo>
                <a:lnTo>
                  <a:pt x="359664" y="283463"/>
                </a:lnTo>
                <a:lnTo>
                  <a:pt x="368808" y="286511"/>
                </a:lnTo>
                <a:lnTo>
                  <a:pt x="174439" y="44864"/>
                </a:lnTo>
                <a:lnTo>
                  <a:pt x="128016" y="27431"/>
                </a:lnTo>
                <a:lnTo>
                  <a:pt x="118872" y="18287"/>
                </a:lnTo>
                <a:close/>
              </a:path>
              <a:path w="2106168" h="890015">
                <a:moveTo>
                  <a:pt x="128016" y="27431"/>
                </a:moveTo>
                <a:lnTo>
                  <a:pt x="174439" y="44864"/>
                </a:lnTo>
                <a:lnTo>
                  <a:pt x="143256" y="6095"/>
                </a:lnTo>
                <a:lnTo>
                  <a:pt x="121920" y="9143"/>
                </a:lnTo>
                <a:lnTo>
                  <a:pt x="118872" y="12191"/>
                </a:lnTo>
                <a:lnTo>
                  <a:pt x="118872" y="18287"/>
                </a:lnTo>
                <a:lnTo>
                  <a:pt x="128016" y="27431"/>
                </a:lnTo>
                <a:close/>
              </a:path>
              <a:path w="2106168" h="890015">
                <a:moveTo>
                  <a:pt x="2055706" y="333925"/>
                </a:moveTo>
                <a:lnTo>
                  <a:pt x="2066544" y="347471"/>
                </a:lnTo>
                <a:lnTo>
                  <a:pt x="2057400" y="335279"/>
                </a:lnTo>
                <a:lnTo>
                  <a:pt x="2054352" y="332231"/>
                </a:lnTo>
                <a:lnTo>
                  <a:pt x="2045208" y="323087"/>
                </a:lnTo>
                <a:lnTo>
                  <a:pt x="2042160" y="323087"/>
                </a:lnTo>
                <a:lnTo>
                  <a:pt x="2055706" y="333925"/>
                </a:lnTo>
                <a:close/>
              </a:path>
              <a:path w="2106168" h="890015">
                <a:moveTo>
                  <a:pt x="2087880" y="841247"/>
                </a:moveTo>
                <a:lnTo>
                  <a:pt x="2097024" y="826007"/>
                </a:lnTo>
                <a:lnTo>
                  <a:pt x="2097024" y="822959"/>
                </a:lnTo>
                <a:lnTo>
                  <a:pt x="2103120" y="804671"/>
                </a:lnTo>
                <a:lnTo>
                  <a:pt x="2103120" y="801623"/>
                </a:lnTo>
                <a:lnTo>
                  <a:pt x="2106168" y="783335"/>
                </a:lnTo>
                <a:lnTo>
                  <a:pt x="2106168" y="393191"/>
                </a:lnTo>
                <a:lnTo>
                  <a:pt x="2103120" y="371855"/>
                </a:lnTo>
                <a:lnTo>
                  <a:pt x="2103120" y="368807"/>
                </a:lnTo>
                <a:lnTo>
                  <a:pt x="2097024" y="350519"/>
                </a:lnTo>
                <a:lnTo>
                  <a:pt x="2097024" y="347471"/>
                </a:lnTo>
                <a:lnTo>
                  <a:pt x="2087880" y="332231"/>
                </a:lnTo>
                <a:lnTo>
                  <a:pt x="2087880" y="329183"/>
                </a:lnTo>
                <a:lnTo>
                  <a:pt x="2075688" y="316991"/>
                </a:lnTo>
                <a:lnTo>
                  <a:pt x="2072640" y="313943"/>
                </a:lnTo>
                <a:lnTo>
                  <a:pt x="2057400" y="301751"/>
                </a:lnTo>
                <a:lnTo>
                  <a:pt x="2039112" y="292607"/>
                </a:lnTo>
                <a:lnTo>
                  <a:pt x="2039112" y="289559"/>
                </a:lnTo>
                <a:lnTo>
                  <a:pt x="2020824" y="286511"/>
                </a:lnTo>
                <a:lnTo>
                  <a:pt x="2017776" y="286511"/>
                </a:lnTo>
                <a:lnTo>
                  <a:pt x="2017776" y="283463"/>
                </a:lnTo>
                <a:lnTo>
                  <a:pt x="880872" y="283463"/>
                </a:lnTo>
                <a:lnTo>
                  <a:pt x="883920" y="283463"/>
                </a:lnTo>
                <a:lnTo>
                  <a:pt x="137160" y="3047"/>
                </a:lnTo>
                <a:lnTo>
                  <a:pt x="131064" y="0"/>
                </a:lnTo>
                <a:lnTo>
                  <a:pt x="124968" y="3047"/>
                </a:lnTo>
                <a:lnTo>
                  <a:pt x="121920" y="9143"/>
                </a:lnTo>
                <a:lnTo>
                  <a:pt x="143256" y="6095"/>
                </a:lnTo>
                <a:lnTo>
                  <a:pt x="174439" y="44864"/>
                </a:lnTo>
                <a:lnTo>
                  <a:pt x="874776" y="307847"/>
                </a:lnTo>
                <a:lnTo>
                  <a:pt x="1993392" y="307847"/>
                </a:lnTo>
                <a:lnTo>
                  <a:pt x="2014728" y="310895"/>
                </a:lnTo>
                <a:lnTo>
                  <a:pt x="2011680" y="310895"/>
                </a:lnTo>
                <a:lnTo>
                  <a:pt x="2029968" y="316991"/>
                </a:lnTo>
                <a:lnTo>
                  <a:pt x="2026920" y="313943"/>
                </a:lnTo>
                <a:lnTo>
                  <a:pt x="2045208" y="323087"/>
                </a:lnTo>
                <a:lnTo>
                  <a:pt x="2054352" y="332231"/>
                </a:lnTo>
                <a:lnTo>
                  <a:pt x="2057400" y="335279"/>
                </a:lnTo>
                <a:lnTo>
                  <a:pt x="2066544" y="347471"/>
                </a:lnTo>
                <a:lnTo>
                  <a:pt x="2066544" y="344423"/>
                </a:lnTo>
                <a:lnTo>
                  <a:pt x="2075688" y="359663"/>
                </a:lnTo>
                <a:lnTo>
                  <a:pt x="2072640" y="359663"/>
                </a:lnTo>
                <a:lnTo>
                  <a:pt x="2078736" y="377951"/>
                </a:lnTo>
                <a:lnTo>
                  <a:pt x="2078736" y="374903"/>
                </a:lnTo>
                <a:lnTo>
                  <a:pt x="2081784" y="393191"/>
                </a:lnTo>
                <a:lnTo>
                  <a:pt x="2081784" y="780287"/>
                </a:lnTo>
                <a:lnTo>
                  <a:pt x="2078736" y="798575"/>
                </a:lnTo>
                <a:lnTo>
                  <a:pt x="2078736" y="795527"/>
                </a:lnTo>
                <a:lnTo>
                  <a:pt x="2072640" y="813815"/>
                </a:lnTo>
                <a:lnTo>
                  <a:pt x="2075688" y="813815"/>
                </a:lnTo>
                <a:lnTo>
                  <a:pt x="2066544" y="829055"/>
                </a:lnTo>
                <a:lnTo>
                  <a:pt x="2057400" y="838199"/>
                </a:lnTo>
                <a:lnTo>
                  <a:pt x="2087880" y="84124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 txBox="1"/>
          <p:nvPr/>
        </p:nvSpPr>
        <p:spPr>
          <a:xfrm>
            <a:off x="1694768" y="55455"/>
            <a:ext cx="5512169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List Comprehension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With Conditional</a:t>
            </a:r>
            <a:endParaRPr sz="238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84034" y="607625"/>
            <a:ext cx="5477269" cy="10541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38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oper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2661" b="1" i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2661" b="1" i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io</a:t>
            </a:r>
            <a:r>
              <a:rPr sz="2661" b="1" i="1" baseline="1839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i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29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b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4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execu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6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condi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-16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lly</a:t>
            </a:r>
            <a:endParaRPr sz="1774">
              <a:latin typeface="Arial"/>
              <a:cs typeface="Arial"/>
            </a:endParaRPr>
          </a:p>
          <a:p>
            <a:pPr marL="301349" marR="34469">
              <a:lnSpc>
                <a:spcPts val="2367"/>
              </a:lnSpc>
              <a:spcBef>
                <a:spcPts val="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77" baseline="1811" dirty="0">
                <a:latin typeface="Arial"/>
                <a:cs typeface="Arial"/>
              </a:rPr>
              <a:t>W</a:t>
            </a:r>
            <a:r>
              <a:rPr sz="2661" baseline="1811" dirty="0">
                <a:latin typeface="Arial"/>
                <a:cs typeface="Arial"/>
              </a:rPr>
              <a:t>i</a:t>
            </a:r>
            <a:r>
              <a:rPr sz="2661" spc="4" baseline="1811" dirty="0">
                <a:latin typeface="Arial"/>
                <a:cs typeface="Arial"/>
              </a:rPr>
              <a:t>t</a:t>
            </a:r>
            <a:r>
              <a:rPr sz="2661" baseline="1811" dirty="0">
                <a:latin typeface="Arial"/>
                <a:cs typeface="Arial"/>
              </a:rPr>
              <a:t>h</a:t>
            </a:r>
            <a:r>
              <a:rPr sz="2661" spc="-2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1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embed</a:t>
            </a:r>
            <a:r>
              <a:rPr sz="2661" spc="-21" baseline="1811" dirty="0">
                <a:latin typeface="Arial"/>
                <a:cs typeface="Arial"/>
              </a:rPr>
              <a:t>d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baseline="1811" dirty="0">
                <a:latin typeface="Arial"/>
                <a:cs typeface="Arial"/>
              </a:rPr>
              <a:t>d </a:t>
            </a:r>
            <a:r>
              <a:rPr sz="2661" spc="4" baseline="1839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  <a:p>
            <a:pPr marL="926554">
              <a:lnSpc>
                <a:spcPct val="94401"/>
              </a:lnSpc>
              <a:spcBef>
                <a:spcPts val="1410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[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op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ra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t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io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1774" b="1" i="1" spc="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fo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spc="31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v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a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n 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te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r</a:t>
            </a:r>
            <a:r>
              <a:rPr sz="1774" b="1" i="1" spc="-21" dirty="0">
                <a:solidFill>
                  <a:srgbClr val="00007F"/>
                </a:solidFill>
                <a:latin typeface="Courier New"/>
                <a:cs typeface="Courier New"/>
              </a:rPr>
              <a:t>ab</a:t>
            </a:r>
            <a:r>
              <a:rPr sz="1774" b="1" i="1" spc="4" dirty="0">
                <a:solidFill>
                  <a:srgbClr val="00007F"/>
                </a:solidFill>
                <a:latin typeface="Courier New"/>
                <a:cs typeface="Courier New"/>
              </a:rPr>
              <a:t>l</a:t>
            </a:r>
            <a:r>
              <a:rPr sz="1774" b="1" i="1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i="1" spc="62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430576" y="1403804"/>
            <a:ext cx="14276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c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nd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ti</a:t>
            </a:r>
            <a:r>
              <a:rPr sz="2661" b="1" i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o</a:t>
            </a:r>
            <a:r>
              <a:rPr sz="2661" b="1" i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n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49639" y="2002015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597267" y="2002015"/>
            <a:ext cx="482886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fe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3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mi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2</a:t>
            </a:r>
            <a:r>
              <a:rPr sz="1774" b="1" spc="-21" dirty="0">
                <a:latin typeface="Courier New"/>
                <a:cs typeface="Courier New"/>
              </a:rPr>
              <a:t>00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[p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-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f</a:t>
            </a:r>
            <a:r>
              <a:rPr sz="1774" b="1" spc="-21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fo</a:t>
            </a:r>
            <a:r>
              <a:rPr sz="1774" b="1" dirty="0">
                <a:latin typeface="Courier New"/>
                <a:cs typeface="Courier New"/>
              </a:rPr>
              <a:t>r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ice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02139" y="2549413"/>
            <a:ext cx="17013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ic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&gt;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mi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49640" y="2823113"/>
            <a:ext cx="142492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37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4</a:t>
            </a:r>
            <a:r>
              <a:rPr sz="2661" spc="-21" baseline="3678" dirty="0">
                <a:latin typeface="Courier New"/>
                <a:cs typeface="Courier New"/>
              </a:rPr>
              <a:t>70]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049639" y="3370741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7267" y="3370741"/>
            <a:ext cx="523780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Fr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33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J</a:t>
            </a: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81,</a:t>
            </a:r>
            <a:endParaRPr sz="1774">
              <a:latin typeface="Courier New"/>
              <a:cs typeface="Courier New"/>
            </a:endParaRPr>
          </a:p>
          <a:p>
            <a:pPr marL="1237537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Gr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at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159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44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'U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A'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1}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049869" y="3918140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597498" y="3918140"/>
            <a:ext cx="360797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ca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{'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ra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ce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Pa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2" baseline="3678" dirty="0">
                <a:latin typeface="Courier New"/>
                <a:cs typeface="Courier New"/>
              </a:rPr>
              <a:t>is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  <a:p>
            <a:pPr marL="1102416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J</a:t>
            </a: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8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ok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o'}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75341" y="3918140"/>
            <a:ext cx="237818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Cub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va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a',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0098" y="4739468"/>
            <a:ext cx="47421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97727" y="4739468"/>
            <a:ext cx="360797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o</a:t>
            </a:r>
            <a:r>
              <a:rPr sz="2661" b="1" baseline="3678" dirty="0">
                <a:latin typeface="Courier New"/>
                <a:cs typeface="Courier New"/>
              </a:rPr>
              <a:t>r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es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275570" y="4739468"/>
            <a:ext cx="3470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de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f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ca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s]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050099" y="5286867"/>
            <a:ext cx="265202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'J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34518" y="5328852"/>
            <a:ext cx="2035758" cy="48954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K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spc="-28" baseline="4141" dirty="0">
                <a:latin typeface="Arial"/>
                <a:cs typeface="Arial"/>
              </a:rPr>
              <a:t>y</a:t>
            </a: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119" baseline="4141" dirty="0">
                <a:latin typeface="Arial"/>
                <a:cs typeface="Arial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f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10" baseline="4141" dirty="0">
                <a:latin typeface="Arial"/>
                <a:cs typeface="Arial"/>
              </a:rPr>
              <a:t>o</a:t>
            </a:r>
            <a:r>
              <a:rPr sz="2328" baseline="4141" dirty="0">
                <a:latin typeface="Arial"/>
                <a:cs typeface="Arial"/>
              </a:rPr>
              <a:t>m</a:t>
            </a:r>
            <a:r>
              <a:rPr sz="2328" spc="8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codes</a:t>
            </a:r>
            <a:r>
              <a:rPr sz="2328" spc="-360" baseline="4203" dirty="0">
                <a:latin typeface="Courier New"/>
                <a:cs typeface="Courier New"/>
              </a:rPr>
              <a:t> </a:t>
            </a:r>
            <a:r>
              <a:rPr sz="2328" spc="10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hat</a:t>
            </a:r>
            <a:endParaRPr sz="1552">
              <a:latin typeface="Arial"/>
              <a:cs typeface="Arial"/>
            </a:endParaRPr>
          </a:p>
          <a:p>
            <a:pPr marL="14082" marR="32707">
              <a:lnSpc>
                <a:spcPts val="1918"/>
              </a:lnSpc>
              <a:spcBef>
                <a:spcPts val="2"/>
              </a:spcBef>
            </a:pPr>
            <a:r>
              <a:rPr sz="2328" spc="-10" baseline="2070" dirty="0">
                <a:latin typeface="Arial"/>
                <a:cs typeface="Arial"/>
              </a:rPr>
              <a:t>a</a:t>
            </a:r>
            <a:r>
              <a:rPr sz="2328" baseline="2070" dirty="0">
                <a:latin typeface="Arial"/>
                <a:cs typeface="Arial"/>
              </a:rPr>
              <a:t>re</a:t>
            </a:r>
            <a:r>
              <a:rPr sz="2328" spc="83" baseline="2070" dirty="0">
                <a:latin typeface="Arial"/>
                <a:cs typeface="Arial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al</a:t>
            </a:r>
            <a:r>
              <a:rPr sz="2328" baseline="2070" dirty="0">
                <a:latin typeface="Arial"/>
                <a:cs typeface="Arial"/>
              </a:rPr>
              <a:t>so</a:t>
            </a:r>
            <a:r>
              <a:rPr sz="2328" spc="68" baseline="2070" dirty="0">
                <a:latin typeface="Arial"/>
                <a:cs typeface="Arial"/>
              </a:rPr>
              <a:t> </a:t>
            </a:r>
            <a:r>
              <a:rPr sz="2328" spc="28" baseline="2070" dirty="0">
                <a:latin typeface="Arial"/>
                <a:cs typeface="Arial"/>
              </a:rPr>
              <a:t>k</a:t>
            </a:r>
            <a:r>
              <a:rPr sz="2328" spc="-10" baseline="2070" dirty="0">
                <a:latin typeface="Arial"/>
                <a:cs typeface="Arial"/>
              </a:rPr>
              <a:t>e</a:t>
            </a:r>
            <a:r>
              <a:rPr sz="2328" spc="-28" baseline="2070" dirty="0">
                <a:latin typeface="Arial"/>
                <a:cs typeface="Arial"/>
              </a:rPr>
              <a:t>y</a:t>
            </a:r>
            <a:r>
              <a:rPr sz="2328" baseline="2070" dirty="0">
                <a:latin typeface="Arial"/>
                <a:cs typeface="Arial"/>
              </a:rPr>
              <a:t>s</a:t>
            </a:r>
            <a:r>
              <a:rPr sz="2328" spc="85" baseline="2070" dirty="0">
                <a:latin typeface="Arial"/>
                <a:cs typeface="Arial"/>
              </a:rPr>
              <a:t> </a:t>
            </a:r>
            <a:r>
              <a:rPr sz="2328" spc="-10" baseline="2070" dirty="0">
                <a:latin typeface="Arial"/>
                <a:cs typeface="Arial"/>
              </a:rPr>
              <a:t>i</a:t>
            </a:r>
            <a:r>
              <a:rPr sz="2328" baseline="2070" dirty="0">
                <a:latin typeface="Arial"/>
                <a:cs typeface="Arial"/>
              </a:rPr>
              <a:t>n</a:t>
            </a:r>
            <a:r>
              <a:rPr sz="2328" spc="68" baseline="2070" dirty="0">
                <a:latin typeface="Arial"/>
                <a:cs typeface="Arial"/>
              </a:rPr>
              <a:t> </a:t>
            </a:r>
            <a:r>
              <a:rPr sz="2328" baseline="2101" dirty="0">
                <a:latin typeface="Courier New"/>
                <a:cs typeface="Courier New"/>
              </a:rPr>
              <a:t>caps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1671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4240256" y="2073454"/>
            <a:ext cx="2936970" cy="2595619"/>
          </a:xfrm>
          <a:custGeom>
            <a:avLst/>
            <a:gdLst/>
            <a:ahLst/>
            <a:cxnLst/>
            <a:rect l="l" t="t" r="r" b="b"/>
            <a:pathLst>
              <a:path w="2648712" h="2340864">
                <a:moveTo>
                  <a:pt x="3047" y="0"/>
                </a:moveTo>
                <a:lnTo>
                  <a:pt x="0" y="0"/>
                </a:lnTo>
                <a:lnTo>
                  <a:pt x="0" y="2334768"/>
                </a:lnTo>
                <a:lnTo>
                  <a:pt x="3048" y="12192"/>
                </a:lnTo>
                <a:lnTo>
                  <a:pt x="2636520" y="12192"/>
                </a:lnTo>
                <a:lnTo>
                  <a:pt x="2636520" y="2334768"/>
                </a:lnTo>
                <a:lnTo>
                  <a:pt x="0" y="2337816"/>
                </a:lnTo>
                <a:lnTo>
                  <a:pt x="0" y="2340864"/>
                </a:lnTo>
                <a:lnTo>
                  <a:pt x="2645664" y="2340864"/>
                </a:lnTo>
                <a:lnTo>
                  <a:pt x="2648712" y="2337816"/>
                </a:lnTo>
                <a:lnTo>
                  <a:pt x="2648712" y="2334768"/>
                </a:lnTo>
                <a:lnTo>
                  <a:pt x="2642616" y="2328672"/>
                </a:lnTo>
                <a:lnTo>
                  <a:pt x="2642616" y="12192"/>
                </a:lnTo>
                <a:lnTo>
                  <a:pt x="2636520" y="6096"/>
                </a:lnTo>
                <a:lnTo>
                  <a:pt x="9144" y="6096"/>
                </a:lnTo>
                <a:lnTo>
                  <a:pt x="2648712" y="6096"/>
                </a:lnTo>
                <a:lnTo>
                  <a:pt x="2648712" y="3048"/>
                </a:lnTo>
                <a:lnTo>
                  <a:pt x="2645664" y="0"/>
                </a:lnTo>
                <a:lnTo>
                  <a:pt x="30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4240256" y="2080213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4240256" y="2086972"/>
            <a:ext cx="2923451" cy="2575341"/>
          </a:xfrm>
          <a:custGeom>
            <a:avLst/>
            <a:gdLst/>
            <a:ahLst/>
            <a:cxnLst/>
            <a:rect l="l" t="t" r="r" b="b"/>
            <a:pathLst>
              <a:path w="2636520" h="2322576">
                <a:moveTo>
                  <a:pt x="2636520" y="2322576"/>
                </a:moveTo>
                <a:lnTo>
                  <a:pt x="2636519" y="2316479"/>
                </a:lnTo>
                <a:lnTo>
                  <a:pt x="9143" y="2316480"/>
                </a:lnTo>
                <a:lnTo>
                  <a:pt x="9144" y="0"/>
                </a:lnTo>
                <a:lnTo>
                  <a:pt x="3048" y="0"/>
                </a:lnTo>
                <a:lnTo>
                  <a:pt x="0" y="2322576"/>
                </a:lnTo>
                <a:lnTo>
                  <a:pt x="3048" y="2316479"/>
                </a:lnTo>
                <a:lnTo>
                  <a:pt x="9144" y="2322576"/>
                </a:lnTo>
                <a:lnTo>
                  <a:pt x="2636520" y="2322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250395" y="2080213"/>
            <a:ext cx="2926831" cy="2582100"/>
          </a:xfrm>
          <a:custGeom>
            <a:avLst/>
            <a:gdLst/>
            <a:ahLst/>
            <a:cxnLst/>
            <a:rect l="l" t="t" r="r" b="b"/>
            <a:pathLst>
              <a:path w="2639568" h="2328672">
                <a:moveTo>
                  <a:pt x="0" y="0"/>
                </a:moveTo>
                <a:lnTo>
                  <a:pt x="2627376" y="0"/>
                </a:lnTo>
                <a:lnTo>
                  <a:pt x="2633472" y="6095"/>
                </a:lnTo>
                <a:lnTo>
                  <a:pt x="2633472" y="2322576"/>
                </a:lnTo>
                <a:lnTo>
                  <a:pt x="2639568" y="2328672"/>
                </a:lnTo>
                <a:lnTo>
                  <a:pt x="2639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6528322" y="3344225"/>
            <a:ext cx="2916692" cy="648905"/>
          </a:xfrm>
          <a:custGeom>
            <a:avLst/>
            <a:gdLst/>
            <a:ahLst/>
            <a:cxnLst/>
            <a:rect l="l" t="t" r="r" b="b"/>
            <a:pathLst>
              <a:path w="2630423" h="585215">
                <a:moveTo>
                  <a:pt x="731520" y="97536"/>
                </a:moveTo>
                <a:lnTo>
                  <a:pt x="0" y="146304"/>
                </a:lnTo>
                <a:lnTo>
                  <a:pt x="731520" y="243840"/>
                </a:lnTo>
                <a:lnTo>
                  <a:pt x="731520" y="487680"/>
                </a:lnTo>
                <a:lnTo>
                  <a:pt x="732309" y="499870"/>
                </a:lnTo>
                <a:lnTo>
                  <a:pt x="746329" y="538850"/>
                </a:lnTo>
                <a:lnTo>
                  <a:pt x="774922" y="568591"/>
                </a:lnTo>
                <a:lnTo>
                  <a:pt x="814235" y="584084"/>
                </a:lnTo>
                <a:lnTo>
                  <a:pt x="829056" y="585216"/>
                </a:lnTo>
                <a:lnTo>
                  <a:pt x="2532888" y="585216"/>
                </a:lnTo>
                <a:lnTo>
                  <a:pt x="2573151" y="576422"/>
                </a:lnTo>
                <a:lnTo>
                  <a:pt x="2606267" y="551499"/>
                </a:lnTo>
                <a:lnTo>
                  <a:pt x="2626273" y="515437"/>
                </a:lnTo>
                <a:lnTo>
                  <a:pt x="2630424" y="487679"/>
                </a:lnTo>
                <a:lnTo>
                  <a:pt x="2630424" y="97535"/>
                </a:lnTo>
                <a:lnTo>
                  <a:pt x="2622097" y="58579"/>
                </a:lnTo>
                <a:lnTo>
                  <a:pt x="2597933" y="25202"/>
                </a:lnTo>
                <a:lnTo>
                  <a:pt x="2561765" y="4403"/>
                </a:lnTo>
                <a:lnTo>
                  <a:pt x="2532888" y="0"/>
                </a:lnTo>
                <a:lnTo>
                  <a:pt x="829056" y="0"/>
                </a:lnTo>
                <a:lnTo>
                  <a:pt x="788792" y="8793"/>
                </a:lnTo>
                <a:lnTo>
                  <a:pt x="755676" y="33716"/>
                </a:lnTo>
                <a:lnTo>
                  <a:pt x="735670" y="69778"/>
                </a:lnTo>
                <a:lnTo>
                  <a:pt x="731520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6511424" y="3330706"/>
            <a:ext cx="2947108" cy="675943"/>
          </a:xfrm>
          <a:custGeom>
            <a:avLst/>
            <a:gdLst/>
            <a:ahLst/>
            <a:cxnLst/>
            <a:rect l="l" t="t" r="r" b="b"/>
            <a:pathLst>
              <a:path w="2657855" h="609600">
                <a:moveTo>
                  <a:pt x="2657856" y="499872"/>
                </a:moveTo>
                <a:lnTo>
                  <a:pt x="2657856" y="109727"/>
                </a:lnTo>
                <a:lnTo>
                  <a:pt x="2654808" y="88391"/>
                </a:lnTo>
                <a:lnTo>
                  <a:pt x="2648712" y="70103"/>
                </a:lnTo>
                <a:lnTo>
                  <a:pt x="2648712" y="67055"/>
                </a:lnTo>
                <a:lnTo>
                  <a:pt x="2639568" y="51815"/>
                </a:lnTo>
                <a:lnTo>
                  <a:pt x="2639568" y="48767"/>
                </a:lnTo>
                <a:lnTo>
                  <a:pt x="2627376" y="33527"/>
                </a:lnTo>
                <a:lnTo>
                  <a:pt x="2624328" y="33527"/>
                </a:lnTo>
                <a:lnTo>
                  <a:pt x="2566416" y="27431"/>
                </a:lnTo>
                <a:lnTo>
                  <a:pt x="2609088" y="21335"/>
                </a:lnTo>
                <a:lnTo>
                  <a:pt x="2609088" y="18287"/>
                </a:lnTo>
                <a:lnTo>
                  <a:pt x="2590800" y="9143"/>
                </a:lnTo>
                <a:lnTo>
                  <a:pt x="2572512" y="3047"/>
                </a:lnTo>
                <a:lnTo>
                  <a:pt x="2569464" y="3047"/>
                </a:lnTo>
                <a:lnTo>
                  <a:pt x="2548128" y="0"/>
                </a:lnTo>
                <a:lnTo>
                  <a:pt x="841248" y="0"/>
                </a:lnTo>
                <a:lnTo>
                  <a:pt x="822960" y="3048"/>
                </a:lnTo>
                <a:lnTo>
                  <a:pt x="819912" y="3048"/>
                </a:lnTo>
                <a:lnTo>
                  <a:pt x="801624" y="9144"/>
                </a:lnTo>
                <a:lnTo>
                  <a:pt x="798576" y="9144"/>
                </a:lnTo>
                <a:lnTo>
                  <a:pt x="783336" y="18288"/>
                </a:lnTo>
                <a:lnTo>
                  <a:pt x="780288" y="18288"/>
                </a:lnTo>
                <a:lnTo>
                  <a:pt x="780288" y="21336"/>
                </a:lnTo>
                <a:lnTo>
                  <a:pt x="826008" y="27432"/>
                </a:lnTo>
                <a:lnTo>
                  <a:pt x="2563368" y="27431"/>
                </a:lnTo>
                <a:lnTo>
                  <a:pt x="2581656" y="33527"/>
                </a:lnTo>
                <a:lnTo>
                  <a:pt x="2578608" y="33527"/>
                </a:lnTo>
                <a:lnTo>
                  <a:pt x="2596896" y="42671"/>
                </a:lnTo>
                <a:lnTo>
                  <a:pt x="2593848" y="39623"/>
                </a:lnTo>
                <a:lnTo>
                  <a:pt x="2609088" y="51815"/>
                </a:lnTo>
                <a:lnTo>
                  <a:pt x="2606040" y="51815"/>
                </a:lnTo>
                <a:lnTo>
                  <a:pt x="2618232" y="64007"/>
                </a:lnTo>
                <a:lnTo>
                  <a:pt x="2627376" y="79247"/>
                </a:lnTo>
                <a:lnTo>
                  <a:pt x="2624328" y="76199"/>
                </a:lnTo>
                <a:lnTo>
                  <a:pt x="2630424" y="94487"/>
                </a:lnTo>
                <a:lnTo>
                  <a:pt x="2630424" y="91439"/>
                </a:lnTo>
                <a:lnTo>
                  <a:pt x="2633472" y="112775"/>
                </a:lnTo>
                <a:lnTo>
                  <a:pt x="2633472" y="499872"/>
                </a:lnTo>
                <a:lnTo>
                  <a:pt x="2630424" y="518159"/>
                </a:lnTo>
                <a:lnTo>
                  <a:pt x="2630424" y="515112"/>
                </a:lnTo>
                <a:lnTo>
                  <a:pt x="2624328" y="533400"/>
                </a:lnTo>
                <a:lnTo>
                  <a:pt x="2627376" y="530352"/>
                </a:lnTo>
                <a:lnTo>
                  <a:pt x="2618232" y="548640"/>
                </a:lnTo>
                <a:lnTo>
                  <a:pt x="2609088" y="557784"/>
                </a:lnTo>
                <a:lnTo>
                  <a:pt x="2639568" y="560832"/>
                </a:lnTo>
                <a:lnTo>
                  <a:pt x="2648712" y="542544"/>
                </a:lnTo>
                <a:lnTo>
                  <a:pt x="2648712" y="539496"/>
                </a:lnTo>
                <a:lnTo>
                  <a:pt x="2654808" y="521208"/>
                </a:lnTo>
                <a:lnTo>
                  <a:pt x="2657856" y="499872"/>
                </a:lnTo>
                <a:close/>
              </a:path>
              <a:path w="2657855" h="609600">
                <a:moveTo>
                  <a:pt x="734568" y="256032"/>
                </a:moveTo>
                <a:lnTo>
                  <a:pt x="743712" y="268224"/>
                </a:lnTo>
                <a:lnTo>
                  <a:pt x="734568" y="256032"/>
                </a:lnTo>
                <a:lnTo>
                  <a:pt x="15240" y="170688"/>
                </a:lnTo>
                <a:lnTo>
                  <a:pt x="15240" y="146304"/>
                </a:lnTo>
                <a:lnTo>
                  <a:pt x="6096" y="146304"/>
                </a:lnTo>
                <a:lnTo>
                  <a:pt x="3048" y="152400"/>
                </a:lnTo>
                <a:lnTo>
                  <a:pt x="3048" y="158496"/>
                </a:lnTo>
                <a:lnTo>
                  <a:pt x="0" y="164592"/>
                </a:lnTo>
                <a:lnTo>
                  <a:pt x="6096" y="170688"/>
                </a:lnTo>
                <a:lnTo>
                  <a:pt x="12192" y="170688"/>
                </a:lnTo>
                <a:lnTo>
                  <a:pt x="734568" y="267004"/>
                </a:lnTo>
                <a:lnTo>
                  <a:pt x="734568" y="521208"/>
                </a:lnTo>
                <a:lnTo>
                  <a:pt x="740664" y="539496"/>
                </a:lnTo>
                <a:lnTo>
                  <a:pt x="740664" y="542544"/>
                </a:lnTo>
                <a:lnTo>
                  <a:pt x="743712" y="542544"/>
                </a:lnTo>
                <a:lnTo>
                  <a:pt x="752856" y="560832"/>
                </a:lnTo>
                <a:lnTo>
                  <a:pt x="765048" y="576072"/>
                </a:lnTo>
                <a:lnTo>
                  <a:pt x="768096" y="576072"/>
                </a:lnTo>
                <a:lnTo>
                  <a:pt x="780288" y="588264"/>
                </a:lnTo>
                <a:lnTo>
                  <a:pt x="780288" y="591312"/>
                </a:lnTo>
                <a:lnTo>
                  <a:pt x="783336" y="591312"/>
                </a:lnTo>
                <a:lnTo>
                  <a:pt x="798576" y="600456"/>
                </a:lnTo>
                <a:lnTo>
                  <a:pt x="801624" y="600456"/>
                </a:lnTo>
                <a:lnTo>
                  <a:pt x="819912" y="606552"/>
                </a:lnTo>
                <a:lnTo>
                  <a:pt x="822960" y="606552"/>
                </a:lnTo>
                <a:lnTo>
                  <a:pt x="844296" y="609600"/>
                </a:lnTo>
                <a:lnTo>
                  <a:pt x="2548128" y="609600"/>
                </a:lnTo>
                <a:lnTo>
                  <a:pt x="2569464" y="606552"/>
                </a:lnTo>
                <a:lnTo>
                  <a:pt x="2572512" y="606552"/>
                </a:lnTo>
                <a:lnTo>
                  <a:pt x="2590800" y="600456"/>
                </a:lnTo>
                <a:lnTo>
                  <a:pt x="2609088" y="591312"/>
                </a:lnTo>
                <a:lnTo>
                  <a:pt x="2609088" y="588264"/>
                </a:lnTo>
                <a:lnTo>
                  <a:pt x="2566416" y="582168"/>
                </a:lnTo>
                <a:lnTo>
                  <a:pt x="2624328" y="576072"/>
                </a:lnTo>
                <a:lnTo>
                  <a:pt x="2627376" y="576072"/>
                </a:lnTo>
                <a:lnTo>
                  <a:pt x="2639568" y="560832"/>
                </a:lnTo>
                <a:lnTo>
                  <a:pt x="2609088" y="557784"/>
                </a:lnTo>
                <a:lnTo>
                  <a:pt x="2618232" y="548640"/>
                </a:lnTo>
                <a:lnTo>
                  <a:pt x="2618232" y="545592"/>
                </a:lnTo>
                <a:lnTo>
                  <a:pt x="2607394" y="559138"/>
                </a:lnTo>
                <a:lnTo>
                  <a:pt x="2606040" y="560832"/>
                </a:lnTo>
                <a:lnTo>
                  <a:pt x="2593848" y="569976"/>
                </a:lnTo>
                <a:lnTo>
                  <a:pt x="2596896" y="566928"/>
                </a:lnTo>
                <a:lnTo>
                  <a:pt x="2578608" y="576072"/>
                </a:lnTo>
                <a:lnTo>
                  <a:pt x="2581656" y="576072"/>
                </a:lnTo>
                <a:lnTo>
                  <a:pt x="2563368" y="582168"/>
                </a:lnTo>
                <a:lnTo>
                  <a:pt x="826008" y="582168"/>
                </a:lnTo>
                <a:lnTo>
                  <a:pt x="829056" y="582168"/>
                </a:lnTo>
                <a:lnTo>
                  <a:pt x="810768" y="576072"/>
                </a:lnTo>
                <a:lnTo>
                  <a:pt x="795528" y="566928"/>
                </a:lnTo>
                <a:lnTo>
                  <a:pt x="798576" y="569976"/>
                </a:lnTo>
                <a:lnTo>
                  <a:pt x="783336" y="557784"/>
                </a:lnTo>
                <a:lnTo>
                  <a:pt x="774192" y="545592"/>
                </a:lnTo>
                <a:lnTo>
                  <a:pt x="774192" y="548640"/>
                </a:lnTo>
                <a:lnTo>
                  <a:pt x="765048" y="530352"/>
                </a:lnTo>
                <a:lnTo>
                  <a:pt x="765048" y="533400"/>
                </a:lnTo>
                <a:lnTo>
                  <a:pt x="758952" y="515112"/>
                </a:lnTo>
                <a:lnTo>
                  <a:pt x="762000" y="518160"/>
                </a:lnTo>
                <a:lnTo>
                  <a:pt x="758952" y="496824"/>
                </a:lnTo>
                <a:lnTo>
                  <a:pt x="758952" y="249936"/>
                </a:lnTo>
                <a:lnTo>
                  <a:pt x="734568" y="256032"/>
                </a:lnTo>
                <a:close/>
              </a:path>
              <a:path w="2657855" h="609600">
                <a:moveTo>
                  <a:pt x="2624328" y="576072"/>
                </a:moveTo>
                <a:lnTo>
                  <a:pt x="2566416" y="582168"/>
                </a:lnTo>
                <a:lnTo>
                  <a:pt x="2609088" y="588264"/>
                </a:lnTo>
                <a:lnTo>
                  <a:pt x="2624328" y="576072"/>
                </a:lnTo>
                <a:close/>
              </a:path>
              <a:path w="2657855" h="609600">
                <a:moveTo>
                  <a:pt x="2593848" y="569976"/>
                </a:moveTo>
                <a:lnTo>
                  <a:pt x="2606040" y="560832"/>
                </a:lnTo>
                <a:lnTo>
                  <a:pt x="2607394" y="559138"/>
                </a:lnTo>
                <a:lnTo>
                  <a:pt x="2593848" y="569976"/>
                </a:lnTo>
                <a:close/>
              </a:path>
              <a:path w="2657855" h="609600">
                <a:moveTo>
                  <a:pt x="12192" y="146304"/>
                </a:moveTo>
                <a:lnTo>
                  <a:pt x="734568" y="109728"/>
                </a:lnTo>
                <a:lnTo>
                  <a:pt x="734567" y="98345"/>
                </a:lnTo>
                <a:lnTo>
                  <a:pt x="12192" y="146304"/>
                </a:lnTo>
                <a:close/>
              </a:path>
              <a:path w="2657855" h="609600">
                <a:moveTo>
                  <a:pt x="2609088" y="21335"/>
                </a:moveTo>
                <a:lnTo>
                  <a:pt x="2566416" y="27431"/>
                </a:lnTo>
                <a:lnTo>
                  <a:pt x="2624328" y="33527"/>
                </a:lnTo>
                <a:lnTo>
                  <a:pt x="2609088" y="21335"/>
                </a:lnTo>
                <a:close/>
              </a:path>
              <a:path w="2657855" h="609600">
                <a:moveTo>
                  <a:pt x="768096" y="33528"/>
                </a:moveTo>
                <a:lnTo>
                  <a:pt x="765048" y="33528"/>
                </a:lnTo>
                <a:lnTo>
                  <a:pt x="752856" y="48768"/>
                </a:lnTo>
                <a:lnTo>
                  <a:pt x="752856" y="51816"/>
                </a:lnTo>
                <a:lnTo>
                  <a:pt x="743712" y="67056"/>
                </a:lnTo>
                <a:lnTo>
                  <a:pt x="740664" y="67056"/>
                </a:lnTo>
                <a:lnTo>
                  <a:pt x="740664" y="70104"/>
                </a:lnTo>
                <a:lnTo>
                  <a:pt x="734568" y="88392"/>
                </a:lnTo>
                <a:lnTo>
                  <a:pt x="734568" y="109728"/>
                </a:lnTo>
                <a:lnTo>
                  <a:pt x="12192" y="146304"/>
                </a:lnTo>
                <a:lnTo>
                  <a:pt x="15240" y="146304"/>
                </a:lnTo>
                <a:lnTo>
                  <a:pt x="15240" y="170688"/>
                </a:lnTo>
                <a:lnTo>
                  <a:pt x="734568" y="256032"/>
                </a:lnTo>
                <a:lnTo>
                  <a:pt x="758952" y="249936"/>
                </a:lnTo>
                <a:lnTo>
                  <a:pt x="755904" y="243840"/>
                </a:lnTo>
                <a:lnTo>
                  <a:pt x="746760" y="243840"/>
                </a:lnTo>
                <a:lnTo>
                  <a:pt x="139754" y="162905"/>
                </a:lnTo>
                <a:lnTo>
                  <a:pt x="746760" y="124968"/>
                </a:lnTo>
                <a:lnTo>
                  <a:pt x="752856" y="121920"/>
                </a:lnTo>
                <a:lnTo>
                  <a:pt x="758952" y="118872"/>
                </a:lnTo>
                <a:lnTo>
                  <a:pt x="758952" y="112776"/>
                </a:lnTo>
                <a:lnTo>
                  <a:pt x="746760" y="97536"/>
                </a:lnTo>
                <a:lnTo>
                  <a:pt x="758952" y="94488"/>
                </a:lnTo>
                <a:lnTo>
                  <a:pt x="765048" y="76200"/>
                </a:lnTo>
                <a:lnTo>
                  <a:pt x="765048" y="79248"/>
                </a:lnTo>
                <a:lnTo>
                  <a:pt x="774192" y="64008"/>
                </a:lnTo>
                <a:lnTo>
                  <a:pt x="783336" y="51816"/>
                </a:lnTo>
                <a:lnTo>
                  <a:pt x="798576" y="39624"/>
                </a:lnTo>
                <a:lnTo>
                  <a:pt x="795528" y="42672"/>
                </a:lnTo>
                <a:lnTo>
                  <a:pt x="810768" y="33528"/>
                </a:lnTo>
                <a:lnTo>
                  <a:pt x="829056" y="27432"/>
                </a:lnTo>
                <a:lnTo>
                  <a:pt x="826008" y="27432"/>
                </a:lnTo>
                <a:lnTo>
                  <a:pt x="780288" y="21336"/>
                </a:lnTo>
                <a:lnTo>
                  <a:pt x="768096" y="33528"/>
                </a:lnTo>
                <a:close/>
              </a:path>
              <a:path w="2657855" h="609600">
                <a:moveTo>
                  <a:pt x="758952" y="112776"/>
                </a:moveTo>
                <a:lnTo>
                  <a:pt x="762000" y="91440"/>
                </a:lnTo>
                <a:lnTo>
                  <a:pt x="758952" y="94488"/>
                </a:lnTo>
                <a:lnTo>
                  <a:pt x="746760" y="97536"/>
                </a:lnTo>
                <a:lnTo>
                  <a:pt x="758952" y="1127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6281603" y="4266887"/>
            <a:ext cx="2534784" cy="990256"/>
          </a:xfrm>
          <a:custGeom>
            <a:avLst/>
            <a:gdLst/>
            <a:ahLst/>
            <a:cxnLst/>
            <a:rect l="l" t="t" r="r" b="b"/>
            <a:pathLst>
              <a:path w="2286000" h="893063">
                <a:moveTo>
                  <a:pt x="2203511" y="311988"/>
                </a:moveTo>
                <a:lnTo>
                  <a:pt x="2188464" y="310896"/>
                </a:lnTo>
                <a:lnTo>
                  <a:pt x="1005840" y="310896"/>
                </a:lnTo>
                <a:lnTo>
                  <a:pt x="0" y="0"/>
                </a:lnTo>
                <a:lnTo>
                  <a:pt x="460247" y="310896"/>
                </a:lnTo>
                <a:lnTo>
                  <a:pt x="192023" y="310896"/>
                </a:lnTo>
                <a:lnTo>
                  <a:pt x="181521" y="311424"/>
                </a:lnTo>
                <a:lnTo>
                  <a:pt x="140799" y="324783"/>
                </a:lnTo>
                <a:lnTo>
                  <a:pt x="110806" y="352827"/>
                </a:lnTo>
                <a:lnTo>
                  <a:pt x="95582" y="391113"/>
                </a:lnTo>
                <a:lnTo>
                  <a:pt x="94487" y="405384"/>
                </a:lnTo>
                <a:lnTo>
                  <a:pt x="94488" y="795528"/>
                </a:lnTo>
                <a:lnTo>
                  <a:pt x="102814" y="834484"/>
                </a:lnTo>
                <a:lnTo>
                  <a:pt x="126978" y="867861"/>
                </a:lnTo>
                <a:lnTo>
                  <a:pt x="163146" y="888660"/>
                </a:lnTo>
                <a:lnTo>
                  <a:pt x="192024" y="893064"/>
                </a:lnTo>
                <a:lnTo>
                  <a:pt x="2188464" y="893064"/>
                </a:lnTo>
                <a:lnTo>
                  <a:pt x="2228727" y="884270"/>
                </a:lnTo>
                <a:lnTo>
                  <a:pt x="2261843" y="859347"/>
                </a:lnTo>
                <a:lnTo>
                  <a:pt x="2281849" y="823285"/>
                </a:lnTo>
                <a:lnTo>
                  <a:pt x="2286000" y="795528"/>
                </a:lnTo>
                <a:lnTo>
                  <a:pt x="2286000" y="405384"/>
                </a:lnTo>
                <a:lnTo>
                  <a:pt x="2271987" y="356352"/>
                </a:lnTo>
                <a:lnTo>
                  <a:pt x="2243321" y="327055"/>
                </a:lnTo>
                <a:lnTo>
                  <a:pt x="2203511" y="311988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264704" y="4249989"/>
            <a:ext cx="2544924" cy="1000394"/>
          </a:xfrm>
          <a:custGeom>
            <a:avLst/>
            <a:gdLst/>
            <a:ahLst/>
            <a:cxnLst/>
            <a:rect l="l" t="t" r="r" b="b"/>
            <a:pathLst>
              <a:path w="2295144" h="902207">
                <a:moveTo>
                  <a:pt x="2221992" y="338328"/>
                </a:moveTo>
                <a:lnTo>
                  <a:pt x="1018032" y="338328"/>
                </a:lnTo>
                <a:lnTo>
                  <a:pt x="2218944" y="338328"/>
                </a:lnTo>
                <a:lnTo>
                  <a:pt x="2237232" y="344424"/>
                </a:lnTo>
                <a:lnTo>
                  <a:pt x="2221992" y="338328"/>
                </a:lnTo>
                <a:close/>
              </a:path>
              <a:path w="2295144" h="902207">
                <a:moveTo>
                  <a:pt x="121920" y="405384"/>
                </a:moveTo>
                <a:lnTo>
                  <a:pt x="128016" y="387096"/>
                </a:lnTo>
                <a:lnTo>
                  <a:pt x="128016" y="390144"/>
                </a:lnTo>
                <a:lnTo>
                  <a:pt x="137160" y="374904"/>
                </a:lnTo>
                <a:lnTo>
                  <a:pt x="134112" y="374904"/>
                </a:lnTo>
                <a:lnTo>
                  <a:pt x="146304" y="362712"/>
                </a:lnTo>
                <a:lnTo>
                  <a:pt x="161544" y="350520"/>
                </a:lnTo>
                <a:lnTo>
                  <a:pt x="158496" y="353568"/>
                </a:lnTo>
                <a:lnTo>
                  <a:pt x="173736" y="344424"/>
                </a:lnTo>
                <a:lnTo>
                  <a:pt x="188976" y="338328"/>
                </a:lnTo>
                <a:lnTo>
                  <a:pt x="478536" y="338328"/>
                </a:lnTo>
                <a:lnTo>
                  <a:pt x="484632" y="335280"/>
                </a:lnTo>
                <a:lnTo>
                  <a:pt x="466344" y="335280"/>
                </a:lnTo>
                <a:lnTo>
                  <a:pt x="484632" y="335280"/>
                </a:lnTo>
                <a:lnTo>
                  <a:pt x="487680" y="329184"/>
                </a:lnTo>
                <a:lnTo>
                  <a:pt x="487680" y="316992"/>
                </a:lnTo>
                <a:lnTo>
                  <a:pt x="481584" y="313944"/>
                </a:lnTo>
                <a:lnTo>
                  <a:pt x="475488" y="310896"/>
                </a:lnTo>
                <a:lnTo>
                  <a:pt x="204216" y="310896"/>
                </a:lnTo>
                <a:lnTo>
                  <a:pt x="185928" y="313944"/>
                </a:lnTo>
                <a:lnTo>
                  <a:pt x="182880" y="313944"/>
                </a:lnTo>
                <a:lnTo>
                  <a:pt x="164592" y="320040"/>
                </a:lnTo>
                <a:lnTo>
                  <a:pt x="161544" y="320040"/>
                </a:lnTo>
                <a:lnTo>
                  <a:pt x="146304" y="329184"/>
                </a:lnTo>
                <a:lnTo>
                  <a:pt x="143256" y="332232"/>
                </a:lnTo>
                <a:lnTo>
                  <a:pt x="128016" y="344424"/>
                </a:lnTo>
                <a:lnTo>
                  <a:pt x="115824" y="359664"/>
                </a:lnTo>
                <a:lnTo>
                  <a:pt x="112776" y="362712"/>
                </a:lnTo>
                <a:lnTo>
                  <a:pt x="106680" y="377952"/>
                </a:lnTo>
                <a:lnTo>
                  <a:pt x="103632" y="377952"/>
                </a:lnTo>
                <a:lnTo>
                  <a:pt x="103632" y="381000"/>
                </a:lnTo>
                <a:lnTo>
                  <a:pt x="97536" y="399288"/>
                </a:lnTo>
                <a:lnTo>
                  <a:pt x="97536" y="835152"/>
                </a:lnTo>
                <a:lnTo>
                  <a:pt x="103632" y="853440"/>
                </a:lnTo>
                <a:lnTo>
                  <a:pt x="106680" y="853440"/>
                </a:lnTo>
                <a:lnTo>
                  <a:pt x="112776" y="871728"/>
                </a:lnTo>
                <a:lnTo>
                  <a:pt x="115824" y="871728"/>
                </a:lnTo>
                <a:lnTo>
                  <a:pt x="128016" y="886968"/>
                </a:lnTo>
                <a:lnTo>
                  <a:pt x="128016" y="890016"/>
                </a:lnTo>
                <a:lnTo>
                  <a:pt x="143256" y="902208"/>
                </a:lnTo>
                <a:lnTo>
                  <a:pt x="146304" y="902208"/>
                </a:lnTo>
                <a:lnTo>
                  <a:pt x="161544" y="911352"/>
                </a:lnTo>
                <a:lnTo>
                  <a:pt x="164592" y="911352"/>
                </a:lnTo>
                <a:lnTo>
                  <a:pt x="182880" y="917448"/>
                </a:lnTo>
                <a:lnTo>
                  <a:pt x="185928" y="917448"/>
                </a:lnTo>
                <a:lnTo>
                  <a:pt x="207264" y="920496"/>
                </a:lnTo>
                <a:lnTo>
                  <a:pt x="2206752" y="920496"/>
                </a:lnTo>
                <a:lnTo>
                  <a:pt x="2225040" y="917448"/>
                </a:lnTo>
                <a:lnTo>
                  <a:pt x="2228088" y="917448"/>
                </a:lnTo>
                <a:lnTo>
                  <a:pt x="2246376" y="911352"/>
                </a:lnTo>
                <a:lnTo>
                  <a:pt x="2249424" y="911352"/>
                </a:lnTo>
                <a:lnTo>
                  <a:pt x="2264664" y="902208"/>
                </a:lnTo>
                <a:lnTo>
                  <a:pt x="2267712" y="902208"/>
                </a:lnTo>
                <a:lnTo>
                  <a:pt x="2221992" y="893064"/>
                </a:lnTo>
                <a:lnTo>
                  <a:pt x="2279904" y="890016"/>
                </a:lnTo>
                <a:lnTo>
                  <a:pt x="2282952" y="886968"/>
                </a:lnTo>
                <a:lnTo>
                  <a:pt x="2237232" y="886968"/>
                </a:lnTo>
                <a:lnTo>
                  <a:pt x="2218944" y="893064"/>
                </a:lnTo>
                <a:lnTo>
                  <a:pt x="188976" y="893064"/>
                </a:lnTo>
                <a:lnTo>
                  <a:pt x="158496" y="880872"/>
                </a:lnTo>
                <a:lnTo>
                  <a:pt x="146304" y="868680"/>
                </a:lnTo>
                <a:lnTo>
                  <a:pt x="146304" y="871728"/>
                </a:lnTo>
                <a:lnTo>
                  <a:pt x="134112" y="856488"/>
                </a:lnTo>
                <a:lnTo>
                  <a:pt x="137160" y="859536"/>
                </a:lnTo>
                <a:lnTo>
                  <a:pt x="128016" y="841248"/>
                </a:lnTo>
                <a:lnTo>
                  <a:pt x="128016" y="844296"/>
                </a:lnTo>
                <a:lnTo>
                  <a:pt x="121920" y="826008"/>
                </a:lnTo>
                <a:lnTo>
                  <a:pt x="124968" y="829056"/>
                </a:lnTo>
                <a:lnTo>
                  <a:pt x="121920" y="807720"/>
                </a:lnTo>
                <a:lnTo>
                  <a:pt x="121920" y="423672"/>
                </a:lnTo>
                <a:lnTo>
                  <a:pt x="124968" y="402336"/>
                </a:lnTo>
                <a:lnTo>
                  <a:pt x="121920" y="405384"/>
                </a:lnTo>
                <a:close/>
              </a:path>
              <a:path w="2295144" h="902207">
                <a:moveTo>
                  <a:pt x="2279904" y="890016"/>
                </a:moveTo>
                <a:lnTo>
                  <a:pt x="2221992" y="893064"/>
                </a:lnTo>
                <a:lnTo>
                  <a:pt x="2267712" y="902208"/>
                </a:lnTo>
                <a:lnTo>
                  <a:pt x="2279904" y="890016"/>
                </a:lnTo>
                <a:close/>
              </a:path>
              <a:path w="2295144" h="902207">
                <a:moveTo>
                  <a:pt x="2295144" y="871728"/>
                </a:moveTo>
                <a:lnTo>
                  <a:pt x="2264664" y="868680"/>
                </a:lnTo>
                <a:lnTo>
                  <a:pt x="2261616" y="871728"/>
                </a:lnTo>
                <a:lnTo>
                  <a:pt x="2295144" y="871728"/>
                </a:lnTo>
                <a:close/>
              </a:path>
              <a:path w="2295144" h="902207">
                <a:moveTo>
                  <a:pt x="2262970" y="870034"/>
                </a:moveTo>
                <a:lnTo>
                  <a:pt x="2249424" y="880872"/>
                </a:lnTo>
                <a:lnTo>
                  <a:pt x="2252472" y="880872"/>
                </a:lnTo>
                <a:lnTo>
                  <a:pt x="2237232" y="886968"/>
                </a:lnTo>
                <a:lnTo>
                  <a:pt x="2282952" y="886968"/>
                </a:lnTo>
                <a:lnTo>
                  <a:pt x="2295144" y="871728"/>
                </a:lnTo>
                <a:lnTo>
                  <a:pt x="2261616" y="871728"/>
                </a:lnTo>
                <a:lnTo>
                  <a:pt x="2264664" y="868680"/>
                </a:lnTo>
                <a:lnTo>
                  <a:pt x="2295144" y="871728"/>
                </a:lnTo>
                <a:lnTo>
                  <a:pt x="2304288" y="853440"/>
                </a:lnTo>
                <a:lnTo>
                  <a:pt x="2307336" y="853440"/>
                </a:lnTo>
                <a:lnTo>
                  <a:pt x="2310384" y="835151"/>
                </a:lnTo>
                <a:lnTo>
                  <a:pt x="2310384" y="832104"/>
                </a:lnTo>
                <a:lnTo>
                  <a:pt x="2313432" y="832104"/>
                </a:lnTo>
                <a:lnTo>
                  <a:pt x="2313432" y="399288"/>
                </a:lnTo>
                <a:lnTo>
                  <a:pt x="2310384" y="399288"/>
                </a:lnTo>
                <a:lnTo>
                  <a:pt x="2307336" y="381000"/>
                </a:lnTo>
                <a:lnTo>
                  <a:pt x="2304288" y="381000"/>
                </a:lnTo>
                <a:lnTo>
                  <a:pt x="2304288" y="377952"/>
                </a:lnTo>
                <a:lnTo>
                  <a:pt x="2295144" y="362712"/>
                </a:lnTo>
                <a:lnTo>
                  <a:pt x="2295144" y="359664"/>
                </a:lnTo>
                <a:lnTo>
                  <a:pt x="2282952" y="344424"/>
                </a:lnTo>
                <a:lnTo>
                  <a:pt x="2279904" y="344424"/>
                </a:lnTo>
                <a:lnTo>
                  <a:pt x="2267712" y="332232"/>
                </a:lnTo>
                <a:lnTo>
                  <a:pt x="2264664" y="332232"/>
                </a:lnTo>
                <a:lnTo>
                  <a:pt x="2264664" y="329184"/>
                </a:lnTo>
                <a:lnTo>
                  <a:pt x="2249424" y="320040"/>
                </a:lnTo>
                <a:lnTo>
                  <a:pt x="2246376" y="320040"/>
                </a:lnTo>
                <a:lnTo>
                  <a:pt x="2228088" y="313944"/>
                </a:lnTo>
                <a:lnTo>
                  <a:pt x="2225040" y="313944"/>
                </a:lnTo>
                <a:lnTo>
                  <a:pt x="2203704" y="310896"/>
                </a:lnTo>
                <a:lnTo>
                  <a:pt x="1021080" y="310896"/>
                </a:lnTo>
                <a:lnTo>
                  <a:pt x="1027176" y="313944"/>
                </a:lnTo>
                <a:lnTo>
                  <a:pt x="23892" y="4775"/>
                </a:lnTo>
                <a:lnTo>
                  <a:pt x="21336" y="3048"/>
                </a:lnTo>
                <a:lnTo>
                  <a:pt x="21020" y="3889"/>
                </a:lnTo>
                <a:lnTo>
                  <a:pt x="18288" y="3048"/>
                </a:lnTo>
                <a:lnTo>
                  <a:pt x="12192" y="0"/>
                </a:lnTo>
                <a:lnTo>
                  <a:pt x="6096" y="3048"/>
                </a:lnTo>
                <a:lnTo>
                  <a:pt x="3048" y="9144"/>
                </a:lnTo>
                <a:lnTo>
                  <a:pt x="0" y="15240"/>
                </a:lnTo>
                <a:lnTo>
                  <a:pt x="3048" y="21336"/>
                </a:lnTo>
                <a:lnTo>
                  <a:pt x="9144" y="24384"/>
                </a:lnTo>
                <a:lnTo>
                  <a:pt x="12483" y="26654"/>
                </a:lnTo>
                <a:lnTo>
                  <a:pt x="12192" y="27432"/>
                </a:lnTo>
                <a:lnTo>
                  <a:pt x="14821" y="28244"/>
                </a:lnTo>
                <a:lnTo>
                  <a:pt x="430485" y="310896"/>
                </a:lnTo>
                <a:lnTo>
                  <a:pt x="475488" y="310896"/>
                </a:lnTo>
                <a:lnTo>
                  <a:pt x="481584" y="313944"/>
                </a:lnTo>
                <a:lnTo>
                  <a:pt x="95598" y="53212"/>
                </a:lnTo>
                <a:lnTo>
                  <a:pt x="1018032" y="338328"/>
                </a:lnTo>
                <a:lnTo>
                  <a:pt x="2221992" y="338328"/>
                </a:lnTo>
                <a:lnTo>
                  <a:pt x="2237232" y="344424"/>
                </a:lnTo>
                <a:lnTo>
                  <a:pt x="2252472" y="353568"/>
                </a:lnTo>
                <a:lnTo>
                  <a:pt x="2249424" y="350520"/>
                </a:lnTo>
                <a:lnTo>
                  <a:pt x="2264664" y="362712"/>
                </a:lnTo>
                <a:lnTo>
                  <a:pt x="2261616" y="362712"/>
                </a:lnTo>
                <a:lnTo>
                  <a:pt x="2273808" y="374904"/>
                </a:lnTo>
                <a:lnTo>
                  <a:pt x="2282952" y="390144"/>
                </a:lnTo>
                <a:lnTo>
                  <a:pt x="2279904" y="387096"/>
                </a:lnTo>
                <a:lnTo>
                  <a:pt x="2286000" y="405384"/>
                </a:lnTo>
                <a:lnTo>
                  <a:pt x="2286000" y="402336"/>
                </a:lnTo>
                <a:lnTo>
                  <a:pt x="2289048" y="423672"/>
                </a:lnTo>
                <a:lnTo>
                  <a:pt x="2289048" y="810768"/>
                </a:lnTo>
                <a:lnTo>
                  <a:pt x="2286000" y="829056"/>
                </a:lnTo>
                <a:lnTo>
                  <a:pt x="2286000" y="826008"/>
                </a:lnTo>
                <a:lnTo>
                  <a:pt x="2279904" y="844296"/>
                </a:lnTo>
                <a:lnTo>
                  <a:pt x="2282952" y="841248"/>
                </a:lnTo>
                <a:lnTo>
                  <a:pt x="2273808" y="859536"/>
                </a:lnTo>
                <a:lnTo>
                  <a:pt x="2273808" y="856488"/>
                </a:lnTo>
                <a:lnTo>
                  <a:pt x="2262970" y="87003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868093" y="2844028"/>
            <a:ext cx="2044725" cy="1189658"/>
          </a:xfrm>
          <a:custGeom>
            <a:avLst/>
            <a:gdLst/>
            <a:ahLst/>
            <a:cxnLst/>
            <a:rect l="l" t="t" r="r" b="b"/>
            <a:pathLst>
              <a:path w="1844039" h="1072896">
                <a:moveTo>
                  <a:pt x="1844039" y="143256"/>
                </a:moveTo>
                <a:lnTo>
                  <a:pt x="1091184" y="179832"/>
                </a:lnTo>
                <a:lnTo>
                  <a:pt x="1090596" y="164911"/>
                </a:lnTo>
                <a:lnTo>
                  <a:pt x="1088864" y="150354"/>
                </a:lnTo>
                <a:lnTo>
                  <a:pt x="1077229" y="109299"/>
                </a:lnTo>
                <a:lnTo>
                  <a:pt x="1056851" y="73078"/>
                </a:lnTo>
                <a:lnTo>
                  <a:pt x="1028901" y="42865"/>
                </a:lnTo>
                <a:lnTo>
                  <a:pt x="994553" y="19833"/>
                </a:lnTo>
                <a:lnTo>
                  <a:pt x="954979" y="5153"/>
                </a:lnTo>
                <a:lnTo>
                  <a:pt x="911352" y="0"/>
                </a:lnTo>
                <a:lnTo>
                  <a:pt x="176784" y="0"/>
                </a:lnTo>
                <a:lnTo>
                  <a:pt x="136009" y="4747"/>
                </a:lnTo>
                <a:lnTo>
                  <a:pt x="96820" y="19194"/>
                </a:lnTo>
                <a:lnTo>
                  <a:pt x="62598" y="42156"/>
                </a:lnTo>
                <a:lnTo>
                  <a:pt x="34604" y="72435"/>
                </a:lnTo>
                <a:lnTo>
                  <a:pt x="14101" y="108831"/>
                </a:lnTo>
                <a:lnTo>
                  <a:pt x="2349" y="150146"/>
                </a:lnTo>
                <a:lnTo>
                  <a:pt x="0" y="179832"/>
                </a:lnTo>
                <a:lnTo>
                  <a:pt x="0" y="893064"/>
                </a:lnTo>
                <a:lnTo>
                  <a:pt x="4737" y="934973"/>
                </a:lnTo>
                <a:lnTo>
                  <a:pt x="19116" y="975007"/>
                </a:lnTo>
                <a:lnTo>
                  <a:pt x="41886" y="1009779"/>
                </a:lnTo>
                <a:lnTo>
                  <a:pt x="71786" y="1038091"/>
                </a:lnTo>
                <a:lnTo>
                  <a:pt x="107554" y="1058745"/>
                </a:lnTo>
                <a:lnTo>
                  <a:pt x="147930" y="1070543"/>
                </a:lnTo>
                <a:lnTo>
                  <a:pt x="176784" y="1072896"/>
                </a:lnTo>
                <a:lnTo>
                  <a:pt x="911352" y="1072896"/>
                </a:lnTo>
                <a:lnTo>
                  <a:pt x="954979" y="1067742"/>
                </a:lnTo>
                <a:lnTo>
                  <a:pt x="994553" y="1053062"/>
                </a:lnTo>
                <a:lnTo>
                  <a:pt x="1028901" y="1030030"/>
                </a:lnTo>
                <a:lnTo>
                  <a:pt x="1056851" y="999817"/>
                </a:lnTo>
                <a:lnTo>
                  <a:pt x="1077229" y="963596"/>
                </a:lnTo>
                <a:lnTo>
                  <a:pt x="1088864" y="922541"/>
                </a:lnTo>
                <a:lnTo>
                  <a:pt x="1091184" y="893064"/>
                </a:lnTo>
                <a:lnTo>
                  <a:pt x="1091184" y="448056"/>
                </a:lnTo>
                <a:lnTo>
                  <a:pt x="1844039" y="14325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851194" y="2830473"/>
            <a:ext cx="2078523" cy="1216732"/>
          </a:xfrm>
          <a:custGeom>
            <a:avLst/>
            <a:gdLst/>
            <a:ahLst/>
            <a:cxnLst/>
            <a:rect l="l" t="t" r="r" b="b"/>
            <a:pathLst>
              <a:path w="1874520" h="1097312">
                <a:moveTo>
                  <a:pt x="1097280" y="451136"/>
                </a:moveTo>
                <a:lnTo>
                  <a:pt x="1094232" y="454184"/>
                </a:lnTo>
                <a:lnTo>
                  <a:pt x="1094232" y="905288"/>
                </a:lnTo>
                <a:lnTo>
                  <a:pt x="1088136" y="941864"/>
                </a:lnTo>
                <a:lnTo>
                  <a:pt x="1074580" y="983238"/>
                </a:lnTo>
                <a:lnTo>
                  <a:pt x="1054318" y="1012604"/>
                </a:lnTo>
                <a:lnTo>
                  <a:pt x="1018032" y="1045496"/>
                </a:lnTo>
                <a:lnTo>
                  <a:pt x="987996" y="1061448"/>
                </a:lnTo>
                <a:lnTo>
                  <a:pt x="954403" y="1071530"/>
                </a:lnTo>
                <a:lnTo>
                  <a:pt x="926591" y="1072928"/>
                </a:lnTo>
                <a:lnTo>
                  <a:pt x="176784" y="1072928"/>
                </a:lnTo>
                <a:lnTo>
                  <a:pt x="143688" y="1065329"/>
                </a:lnTo>
                <a:lnTo>
                  <a:pt x="109017" y="1049173"/>
                </a:lnTo>
                <a:lnTo>
                  <a:pt x="88392" y="1033304"/>
                </a:lnTo>
                <a:lnTo>
                  <a:pt x="76200" y="1024160"/>
                </a:lnTo>
                <a:lnTo>
                  <a:pt x="64008" y="1011968"/>
                </a:lnTo>
                <a:lnTo>
                  <a:pt x="61635" y="1009243"/>
                </a:lnTo>
                <a:lnTo>
                  <a:pt x="54586" y="999503"/>
                </a:lnTo>
                <a:lnTo>
                  <a:pt x="47821" y="987923"/>
                </a:lnTo>
                <a:lnTo>
                  <a:pt x="41684" y="975285"/>
                </a:lnTo>
                <a:lnTo>
                  <a:pt x="36519" y="962367"/>
                </a:lnTo>
                <a:lnTo>
                  <a:pt x="32669" y="949951"/>
                </a:lnTo>
                <a:lnTo>
                  <a:pt x="30480" y="938816"/>
                </a:lnTo>
                <a:lnTo>
                  <a:pt x="27432" y="923576"/>
                </a:lnTo>
                <a:lnTo>
                  <a:pt x="27432" y="173768"/>
                </a:lnTo>
                <a:lnTo>
                  <a:pt x="30480" y="158528"/>
                </a:lnTo>
                <a:lnTo>
                  <a:pt x="33527" y="140240"/>
                </a:lnTo>
                <a:lnTo>
                  <a:pt x="39623" y="128048"/>
                </a:lnTo>
                <a:lnTo>
                  <a:pt x="48767" y="112808"/>
                </a:lnTo>
                <a:lnTo>
                  <a:pt x="54863" y="97568"/>
                </a:lnTo>
                <a:lnTo>
                  <a:pt x="67055" y="85376"/>
                </a:lnTo>
                <a:lnTo>
                  <a:pt x="76199" y="73184"/>
                </a:lnTo>
                <a:lnTo>
                  <a:pt x="100583" y="54896"/>
                </a:lnTo>
                <a:lnTo>
                  <a:pt x="115823" y="45752"/>
                </a:lnTo>
                <a:lnTo>
                  <a:pt x="125284" y="41089"/>
                </a:lnTo>
                <a:lnTo>
                  <a:pt x="137527" y="35425"/>
                </a:lnTo>
                <a:lnTo>
                  <a:pt x="146829" y="31763"/>
                </a:lnTo>
                <a:lnTo>
                  <a:pt x="154499" y="29558"/>
                </a:lnTo>
                <a:lnTo>
                  <a:pt x="161849" y="28264"/>
                </a:lnTo>
                <a:lnTo>
                  <a:pt x="170187" y="27339"/>
                </a:lnTo>
                <a:lnTo>
                  <a:pt x="180825" y="26238"/>
                </a:lnTo>
                <a:lnTo>
                  <a:pt x="195072" y="24416"/>
                </a:lnTo>
                <a:lnTo>
                  <a:pt x="926591" y="24416"/>
                </a:lnTo>
                <a:lnTo>
                  <a:pt x="967513" y="31454"/>
                </a:lnTo>
                <a:lnTo>
                  <a:pt x="1005064" y="45099"/>
                </a:lnTo>
                <a:lnTo>
                  <a:pt x="1035644" y="65558"/>
                </a:lnTo>
                <a:lnTo>
                  <a:pt x="1060314" y="93503"/>
                </a:lnTo>
                <a:lnTo>
                  <a:pt x="1080137" y="129601"/>
                </a:lnTo>
                <a:lnTo>
                  <a:pt x="1091184" y="158528"/>
                </a:lnTo>
                <a:lnTo>
                  <a:pt x="1091184" y="173768"/>
                </a:lnTo>
                <a:lnTo>
                  <a:pt x="1094232" y="192056"/>
                </a:lnTo>
                <a:lnTo>
                  <a:pt x="1094232" y="198152"/>
                </a:lnTo>
                <a:lnTo>
                  <a:pt x="1100328" y="204248"/>
                </a:lnTo>
                <a:lnTo>
                  <a:pt x="1106424" y="204248"/>
                </a:lnTo>
                <a:lnTo>
                  <a:pt x="1118616" y="192056"/>
                </a:lnTo>
                <a:lnTo>
                  <a:pt x="1106424" y="179864"/>
                </a:lnTo>
                <a:lnTo>
                  <a:pt x="1118616" y="179272"/>
                </a:lnTo>
                <a:lnTo>
                  <a:pt x="1113183" y="143348"/>
                </a:lnTo>
                <a:lnTo>
                  <a:pt x="1098014" y="105615"/>
                </a:lnTo>
                <a:lnTo>
                  <a:pt x="1075853" y="71889"/>
                </a:lnTo>
                <a:lnTo>
                  <a:pt x="1047706" y="43318"/>
                </a:lnTo>
                <a:lnTo>
                  <a:pt x="1014577" y="21048"/>
                </a:lnTo>
                <a:lnTo>
                  <a:pt x="977470" y="6226"/>
                </a:lnTo>
                <a:lnTo>
                  <a:pt x="937390" y="0"/>
                </a:lnTo>
                <a:lnTo>
                  <a:pt x="173735" y="32"/>
                </a:lnTo>
                <a:lnTo>
                  <a:pt x="130909" y="10347"/>
                </a:lnTo>
                <a:lnTo>
                  <a:pt x="96341" y="26824"/>
                </a:lnTo>
                <a:lnTo>
                  <a:pt x="85343" y="33560"/>
                </a:lnTo>
                <a:lnTo>
                  <a:pt x="70103" y="42704"/>
                </a:lnTo>
                <a:lnTo>
                  <a:pt x="57911" y="57944"/>
                </a:lnTo>
                <a:lnTo>
                  <a:pt x="56689" y="59036"/>
                </a:lnTo>
                <a:lnTo>
                  <a:pt x="47398" y="68207"/>
                </a:lnTo>
                <a:lnTo>
                  <a:pt x="39111" y="77958"/>
                </a:lnTo>
                <a:lnTo>
                  <a:pt x="31725" y="88252"/>
                </a:lnTo>
                <a:lnTo>
                  <a:pt x="25138" y="99054"/>
                </a:lnTo>
                <a:lnTo>
                  <a:pt x="19247" y="110327"/>
                </a:lnTo>
                <a:lnTo>
                  <a:pt x="13949" y="122036"/>
                </a:lnTo>
                <a:lnTo>
                  <a:pt x="9143" y="134144"/>
                </a:lnTo>
                <a:lnTo>
                  <a:pt x="6095" y="152432"/>
                </a:lnTo>
                <a:lnTo>
                  <a:pt x="3047" y="173768"/>
                </a:lnTo>
                <a:lnTo>
                  <a:pt x="0" y="192056"/>
                </a:lnTo>
                <a:lnTo>
                  <a:pt x="0" y="908336"/>
                </a:lnTo>
                <a:lnTo>
                  <a:pt x="9144" y="963200"/>
                </a:lnTo>
                <a:lnTo>
                  <a:pt x="18288" y="981488"/>
                </a:lnTo>
                <a:lnTo>
                  <a:pt x="24384" y="999776"/>
                </a:lnTo>
                <a:lnTo>
                  <a:pt x="33528" y="1015016"/>
                </a:lnTo>
                <a:lnTo>
                  <a:pt x="45720" y="1030256"/>
                </a:lnTo>
                <a:lnTo>
                  <a:pt x="57912" y="1042448"/>
                </a:lnTo>
                <a:lnTo>
                  <a:pt x="73152" y="1054640"/>
                </a:lnTo>
                <a:lnTo>
                  <a:pt x="85344" y="1066832"/>
                </a:lnTo>
                <a:lnTo>
                  <a:pt x="96031" y="1071937"/>
                </a:lnTo>
                <a:lnTo>
                  <a:pt x="108199" y="1077841"/>
                </a:lnTo>
                <a:lnTo>
                  <a:pt x="119283" y="1083060"/>
                </a:lnTo>
                <a:lnTo>
                  <a:pt x="151214" y="1094127"/>
                </a:lnTo>
                <a:lnTo>
                  <a:pt x="947928" y="1097312"/>
                </a:lnTo>
                <a:lnTo>
                  <a:pt x="954271" y="1096298"/>
                </a:lnTo>
                <a:lnTo>
                  <a:pt x="992082" y="1086179"/>
                </a:lnTo>
                <a:lnTo>
                  <a:pt x="1030043" y="1069029"/>
                </a:lnTo>
                <a:lnTo>
                  <a:pt x="1048512" y="1054640"/>
                </a:lnTo>
                <a:lnTo>
                  <a:pt x="1063752" y="1042448"/>
                </a:lnTo>
                <a:lnTo>
                  <a:pt x="1075944" y="1027208"/>
                </a:lnTo>
                <a:lnTo>
                  <a:pt x="1091752" y="1003875"/>
                </a:lnTo>
                <a:lnTo>
                  <a:pt x="1103265" y="981430"/>
                </a:lnTo>
                <a:lnTo>
                  <a:pt x="1112111" y="957523"/>
                </a:lnTo>
                <a:lnTo>
                  <a:pt x="1118616" y="926624"/>
                </a:lnTo>
                <a:lnTo>
                  <a:pt x="1109472" y="472472"/>
                </a:lnTo>
                <a:lnTo>
                  <a:pt x="1118616" y="460280"/>
                </a:lnTo>
                <a:lnTo>
                  <a:pt x="1100328" y="448088"/>
                </a:lnTo>
                <a:lnTo>
                  <a:pt x="1097280" y="451136"/>
                </a:lnTo>
                <a:close/>
              </a:path>
              <a:path w="1874520" h="1097312">
                <a:moveTo>
                  <a:pt x="1859280" y="167672"/>
                </a:moveTo>
                <a:lnTo>
                  <a:pt x="1865376" y="167672"/>
                </a:lnTo>
                <a:lnTo>
                  <a:pt x="1871472" y="164624"/>
                </a:lnTo>
                <a:lnTo>
                  <a:pt x="1874520" y="158528"/>
                </a:lnTo>
                <a:lnTo>
                  <a:pt x="1871472" y="152432"/>
                </a:lnTo>
                <a:lnTo>
                  <a:pt x="1871472" y="146336"/>
                </a:lnTo>
                <a:lnTo>
                  <a:pt x="1859280" y="167672"/>
                </a:lnTo>
                <a:close/>
              </a:path>
              <a:path w="1874520" h="1097312">
                <a:moveTo>
                  <a:pt x="1118616" y="192056"/>
                </a:moveTo>
                <a:lnTo>
                  <a:pt x="1106424" y="204248"/>
                </a:lnTo>
                <a:lnTo>
                  <a:pt x="1787057" y="171181"/>
                </a:lnTo>
                <a:lnTo>
                  <a:pt x="1100328" y="448088"/>
                </a:lnTo>
                <a:lnTo>
                  <a:pt x="1118616" y="460280"/>
                </a:lnTo>
                <a:lnTo>
                  <a:pt x="1109472" y="472472"/>
                </a:lnTo>
                <a:lnTo>
                  <a:pt x="1118616" y="926624"/>
                </a:lnTo>
                <a:lnTo>
                  <a:pt x="1118616" y="468785"/>
                </a:lnTo>
                <a:lnTo>
                  <a:pt x="1865376" y="167672"/>
                </a:lnTo>
                <a:lnTo>
                  <a:pt x="1859280" y="167672"/>
                </a:lnTo>
                <a:lnTo>
                  <a:pt x="1871472" y="146336"/>
                </a:lnTo>
                <a:lnTo>
                  <a:pt x="1865376" y="143288"/>
                </a:lnTo>
                <a:lnTo>
                  <a:pt x="1859280" y="143288"/>
                </a:lnTo>
                <a:lnTo>
                  <a:pt x="1856250" y="143436"/>
                </a:lnTo>
                <a:lnTo>
                  <a:pt x="1856232" y="143288"/>
                </a:lnTo>
                <a:lnTo>
                  <a:pt x="1855814" y="143457"/>
                </a:lnTo>
                <a:lnTo>
                  <a:pt x="1118616" y="179272"/>
                </a:lnTo>
                <a:lnTo>
                  <a:pt x="1106424" y="179864"/>
                </a:lnTo>
                <a:lnTo>
                  <a:pt x="1118616" y="19205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 txBox="1"/>
          <p:nvPr/>
        </p:nvSpPr>
        <p:spPr>
          <a:xfrm>
            <a:off x="1694768" y="31797"/>
            <a:ext cx="2440004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while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Loop</a:t>
            </a:r>
            <a:endParaRPr sz="238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171309" y="653080"/>
            <a:ext cx="6156142" cy="1305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Boolea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5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exp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essi</a:t>
            </a:r>
            <a:r>
              <a:rPr sz="1774" b="1" spc="-17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ts val="2389"/>
              </a:lnSpc>
              <a:spcBef>
                <a:spcPts val="21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-10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ecute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103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loo</a:t>
            </a:r>
            <a:r>
              <a:rPr sz="2661" baseline="1811" dirty="0">
                <a:latin typeface="Arial"/>
                <a:cs typeface="Arial"/>
              </a:rPr>
              <a:t>p </a:t>
            </a:r>
            <a:r>
              <a:rPr sz="2661" spc="4" baseline="1811" dirty="0">
                <a:latin typeface="Arial"/>
                <a:cs typeface="Arial"/>
              </a:rPr>
              <a:t>bod</a:t>
            </a:r>
            <a:r>
              <a:rPr sz="2661" baseline="1811" dirty="0">
                <a:latin typeface="Arial"/>
                <a:cs typeface="Arial"/>
              </a:rPr>
              <a:t>y </a:t>
            </a:r>
            <a:r>
              <a:rPr sz="2661" spc="4" baseline="1811" dirty="0">
                <a:latin typeface="Arial"/>
                <a:cs typeface="Arial"/>
              </a:rPr>
              <a:t>s</a:t>
            </a:r>
            <a:r>
              <a:rPr sz="2661" baseline="1811" dirty="0">
                <a:latin typeface="Arial"/>
                <a:cs typeface="Arial"/>
              </a:rPr>
              <a:t>o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lon</a:t>
            </a:r>
            <a:r>
              <a:rPr sz="2661" baseline="1811" dirty="0">
                <a:latin typeface="Arial"/>
                <a:cs typeface="Arial"/>
              </a:rPr>
              <a:t>g </a:t>
            </a:r>
            <a:r>
              <a:rPr sz="2661" spc="4" baseline="1811" dirty="0">
                <a:latin typeface="Arial"/>
                <a:cs typeface="Arial"/>
              </a:rPr>
              <a:t>a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7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th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pressio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24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1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True</a:t>
            </a:r>
            <a:endParaRPr sz="1774">
              <a:latin typeface="Courier New"/>
              <a:cs typeface="Courier New"/>
            </a:endParaRPr>
          </a:p>
          <a:p>
            <a:pPr marL="237136" marR="41176">
              <a:lnSpc>
                <a:spcPct val="95825"/>
              </a:lnSpc>
              <a:spcBef>
                <a:spcPts val="24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38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ermi</a:t>
            </a:r>
            <a:r>
              <a:rPr sz="1774" spc="-21" dirty="0">
                <a:latin typeface="Arial"/>
                <a:cs typeface="Arial"/>
              </a:rPr>
              <a:t>n</a:t>
            </a:r>
            <a:r>
              <a:rPr sz="1774" spc="4" dirty="0">
                <a:latin typeface="Arial"/>
                <a:cs typeface="Arial"/>
              </a:rPr>
              <a:t>a</a:t>
            </a:r>
            <a:r>
              <a:rPr sz="1774" spc="-21" dirty="0">
                <a:latin typeface="Arial"/>
                <a:cs typeface="Arial"/>
              </a:rPr>
              <a:t>t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</a:t>
            </a:r>
            <a:r>
              <a:rPr sz="1774" spc="2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9" dirty="0">
                <a:latin typeface="Arial"/>
                <a:cs typeface="Arial"/>
              </a:rPr>
              <a:t> </a:t>
            </a:r>
            <a:r>
              <a:rPr sz="1774" spc="4" dirty="0">
                <a:latin typeface="Courier New"/>
                <a:cs typeface="Courier New"/>
              </a:rPr>
              <a:t>Fals</a:t>
            </a:r>
            <a:r>
              <a:rPr sz="1774" dirty="0">
                <a:latin typeface="Courier New"/>
                <a:cs typeface="Courier New"/>
              </a:rPr>
              <a:t>e</a:t>
            </a:r>
            <a:r>
              <a:rPr sz="1774" spc="-659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-28" dirty="0">
                <a:latin typeface="Arial"/>
                <a:cs typeface="Arial"/>
              </a:rPr>
              <a:t>x</a:t>
            </a:r>
            <a:r>
              <a:rPr sz="1774" spc="4" dirty="0">
                <a:latin typeface="Arial"/>
                <a:cs typeface="Arial"/>
              </a:rPr>
              <a:t>ecutio</a:t>
            </a:r>
            <a:r>
              <a:rPr sz="1774" dirty="0">
                <a:latin typeface="Arial"/>
                <a:cs typeface="Arial"/>
              </a:rPr>
              <a:t>n</a:t>
            </a:r>
            <a:r>
              <a:rPr sz="1774" spc="10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23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 </a:t>
            </a:r>
            <a:r>
              <a:rPr sz="1774" spc="4" dirty="0">
                <a:latin typeface="Courier New"/>
                <a:cs typeface="Courier New"/>
              </a:rPr>
              <a:t>break</a:t>
            </a:r>
            <a:endParaRPr sz="1774">
              <a:latin typeface="Courier New"/>
              <a:cs typeface="Courier New"/>
            </a:endParaRPr>
          </a:p>
          <a:p>
            <a:pPr marL="14082" marR="41176">
              <a:lnSpc>
                <a:spcPct val="95825"/>
              </a:lnSpc>
              <a:spcBef>
                <a:spcPts val="1476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1672236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20806" y="2143963"/>
            <a:ext cx="236345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w</a:t>
            </a:r>
            <a:r>
              <a:rPr sz="2661" spc="-21" baseline="3678" dirty="0">
                <a:latin typeface="Courier New"/>
                <a:cs typeface="Courier New"/>
              </a:rPr>
              <a:t>hi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e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xpr</a:t>
            </a:r>
            <a:r>
              <a:rPr sz="2661" i="1" spc="4" baseline="3678" dirty="0">
                <a:latin typeface="Courier New"/>
                <a:cs typeface="Courier New"/>
              </a:rPr>
              <a:t>e</a:t>
            </a:r>
            <a:r>
              <a:rPr sz="2661" i="1" spc="-21" baseline="3678" dirty="0">
                <a:latin typeface="Courier New"/>
                <a:cs typeface="Courier New"/>
              </a:rPr>
              <a:t>ss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530148" marR="546993" algn="ctr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lo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pBl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68205" y="2691361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77259" y="2691360"/>
            <a:ext cx="1566625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con</a:t>
            </a:r>
            <a:r>
              <a:rPr sz="2661" i="1" spc="4" baseline="3678" dirty="0">
                <a:latin typeface="Courier New"/>
                <a:cs typeface="Courier New"/>
              </a:rPr>
              <a:t>d</a:t>
            </a:r>
            <a:r>
              <a:rPr sz="2661" i="1" spc="-21" baseline="3678" dirty="0">
                <a:latin typeface="Courier New"/>
                <a:cs typeface="Courier New"/>
              </a:rPr>
              <a:t>it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i="1" spc="4" baseline="3678" dirty="0">
                <a:latin typeface="Courier New"/>
                <a:cs typeface="Courier New"/>
              </a:rPr>
              <a:t>1</a:t>
            </a:r>
            <a:r>
              <a:rPr sz="2661" i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9203" marR="3828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br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ak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i="1" spc="-21" dirty="0">
                <a:latin typeface="Courier New"/>
                <a:cs typeface="Courier New"/>
              </a:rPr>
              <a:t>con</a:t>
            </a:r>
            <a:r>
              <a:rPr sz="1774" i="1" spc="4" dirty="0">
                <a:latin typeface="Courier New"/>
                <a:cs typeface="Courier New"/>
              </a:rPr>
              <a:t>d</a:t>
            </a:r>
            <a:r>
              <a:rPr sz="1774" i="1" spc="-21" dirty="0">
                <a:latin typeface="Courier New"/>
                <a:cs typeface="Courier New"/>
              </a:rPr>
              <a:t>it</a:t>
            </a:r>
            <a:r>
              <a:rPr sz="1774" i="1" spc="4" dirty="0">
                <a:latin typeface="Courier New"/>
                <a:cs typeface="Courier New"/>
              </a:rPr>
              <a:t>i</a:t>
            </a:r>
            <a:r>
              <a:rPr sz="1774" i="1" spc="-21" dirty="0">
                <a:latin typeface="Courier New"/>
                <a:cs typeface="Courier New"/>
              </a:rPr>
              <a:t>on</a:t>
            </a:r>
            <a:r>
              <a:rPr sz="1774" i="1" spc="4" dirty="0">
                <a:latin typeface="Courier New"/>
                <a:cs typeface="Courier New"/>
              </a:rPr>
              <a:t>2</a:t>
            </a:r>
            <a:r>
              <a:rPr sz="1774" i="1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9203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99339" y="2963054"/>
            <a:ext cx="887143" cy="947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ional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9945"/>
              </a:lnSpc>
              <a:spcBef>
                <a:spcPts val="40"/>
              </a:spcBef>
            </a:pP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to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ina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loop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68205" y="323876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47040" y="3439593"/>
            <a:ext cx="1842802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4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91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28" dirty="0">
                <a:latin typeface="Arial"/>
                <a:cs typeface="Arial"/>
              </a:rPr>
              <a:t>k</a:t>
            </a:r>
            <a:r>
              <a:rPr sz="1552" spc="-11" dirty="0">
                <a:latin typeface="Arial"/>
                <a:cs typeface="Arial"/>
              </a:rPr>
              <a:t>ip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ne</a:t>
            </a:r>
            <a:r>
              <a:rPr sz="1552" dirty="0">
                <a:latin typeface="Arial"/>
                <a:cs typeface="Arial"/>
              </a:rPr>
              <a:t>xt</a:t>
            </a:r>
            <a:r>
              <a:rPr sz="1552" spc="9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320806" y="3786158"/>
            <a:ext cx="182364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2" baseline="3678" dirty="0">
                <a:latin typeface="Courier New"/>
                <a:cs typeface="Courier New"/>
              </a:rPr>
              <a:t>ls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indent="547613">
              <a:lnSpc>
                <a:spcPts val="2009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el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ebl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i="1" spc="4" dirty="0">
                <a:latin typeface="Courier New"/>
                <a:cs typeface="Courier New"/>
              </a:rPr>
              <a:t>r</a:t>
            </a:r>
            <a:r>
              <a:rPr sz="1774" i="1" spc="-21" dirty="0">
                <a:latin typeface="Courier New"/>
                <a:cs typeface="Courier New"/>
              </a:rPr>
              <a:t>es</a:t>
            </a:r>
            <a:r>
              <a:rPr sz="1774" i="1" spc="4" dirty="0">
                <a:latin typeface="Courier New"/>
                <a:cs typeface="Courier New"/>
              </a:rPr>
              <a:t>t</a:t>
            </a:r>
            <a:r>
              <a:rPr sz="1774" i="1" spc="-21" dirty="0">
                <a:latin typeface="Courier New"/>
                <a:cs typeface="Courier New"/>
              </a:rPr>
              <a:t>Of</a:t>
            </a:r>
            <a:r>
              <a:rPr sz="1774" i="1" spc="4" dirty="0">
                <a:latin typeface="Courier New"/>
                <a:cs typeface="Courier New"/>
              </a:rPr>
              <a:t>C</a:t>
            </a:r>
            <a:r>
              <a:rPr sz="1774" i="1" spc="-21" dirty="0">
                <a:latin typeface="Courier New"/>
                <a:cs typeface="Courier New"/>
              </a:rPr>
              <a:t>ode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93961" y="4690086"/>
            <a:ext cx="2166422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4" baseline="4141" dirty="0">
                <a:latin typeface="Arial"/>
                <a:cs typeface="Arial"/>
              </a:rPr>
              <a:t>O</a:t>
            </a:r>
            <a:r>
              <a:rPr sz="2328" spc="-10" baseline="4141" dirty="0">
                <a:latin typeface="Arial"/>
                <a:cs typeface="Arial"/>
              </a:rPr>
              <a:t>p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iona</a:t>
            </a:r>
            <a:r>
              <a:rPr sz="2328" baseline="4141" dirty="0">
                <a:latin typeface="Arial"/>
                <a:cs typeface="Arial"/>
              </a:rPr>
              <a:t>l</a:t>
            </a:r>
            <a:r>
              <a:rPr sz="2328" spc="154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blo</a:t>
            </a:r>
            <a:r>
              <a:rPr sz="2328" baseline="4141" dirty="0">
                <a:latin typeface="Arial"/>
                <a:cs typeface="Arial"/>
              </a:rPr>
              <a:t>ck</a:t>
            </a:r>
            <a:r>
              <a:rPr sz="2328" spc="122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f</a:t>
            </a:r>
            <a:r>
              <a:rPr sz="2328" spc="2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break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ts val="1780"/>
              </a:lnSpc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no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0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70308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bject 28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3415607" y="789163"/>
            <a:ext cx="5285870" cy="4528815"/>
          </a:xfrm>
          <a:custGeom>
            <a:avLst/>
            <a:gdLst/>
            <a:ahLst/>
            <a:cxnLst/>
            <a:rect l="l" t="t" r="r" b="b"/>
            <a:pathLst>
              <a:path w="4767072" h="40843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4078224"/>
                </a:lnTo>
                <a:lnTo>
                  <a:pt x="6096" y="12192"/>
                </a:lnTo>
                <a:lnTo>
                  <a:pt x="4754879" y="12192"/>
                </a:lnTo>
                <a:lnTo>
                  <a:pt x="4754880" y="4078224"/>
                </a:lnTo>
                <a:lnTo>
                  <a:pt x="0" y="4081272"/>
                </a:lnTo>
                <a:lnTo>
                  <a:pt x="3048" y="4084320"/>
                </a:lnTo>
                <a:lnTo>
                  <a:pt x="4764024" y="4084320"/>
                </a:lnTo>
                <a:lnTo>
                  <a:pt x="4767072" y="4081272"/>
                </a:lnTo>
                <a:lnTo>
                  <a:pt x="4767072" y="4078224"/>
                </a:lnTo>
                <a:lnTo>
                  <a:pt x="4760976" y="4072128"/>
                </a:lnTo>
                <a:lnTo>
                  <a:pt x="4760976" y="12191"/>
                </a:lnTo>
                <a:lnTo>
                  <a:pt x="4754880" y="6095"/>
                </a:lnTo>
                <a:lnTo>
                  <a:pt x="12192" y="6096"/>
                </a:lnTo>
                <a:lnTo>
                  <a:pt x="4767072" y="6095"/>
                </a:lnTo>
                <a:lnTo>
                  <a:pt x="4767072" y="3047"/>
                </a:lnTo>
                <a:lnTo>
                  <a:pt x="476402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3415606" y="7959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3415606" y="802682"/>
            <a:ext cx="5272352" cy="4508535"/>
          </a:xfrm>
          <a:custGeom>
            <a:avLst/>
            <a:gdLst/>
            <a:ahLst/>
            <a:cxnLst/>
            <a:rect l="l" t="t" r="r" b="b"/>
            <a:pathLst>
              <a:path w="4754880" h="4066031">
                <a:moveTo>
                  <a:pt x="4754880" y="4066031"/>
                </a:moveTo>
                <a:lnTo>
                  <a:pt x="4754880" y="4059936"/>
                </a:lnTo>
                <a:lnTo>
                  <a:pt x="12192" y="4059936"/>
                </a:lnTo>
                <a:lnTo>
                  <a:pt x="12191" y="0"/>
                </a:lnTo>
                <a:lnTo>
                  <a:pt x="6095" y="0"/>
                </a:lnTo>
                <a:lnTo>
                  <a:pt x="0" y="4066031"/>
                </a:lnTo>
                <a:lnTo>
                  <a:pt x="6095" y="4059936"/>
                </a:lnTo>
                <a:lnTo>
                  <a:pt x="12191" y="4066031"/>
                </a:lnTo>
                <a:lnTo>
                  <a:pt x="4754880" y="406603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3429125" y="795922"/>
            <a:ext cx="5272352" cy="4515296"/>
          </a:xfrm>
          <a:custGeom>
            <a:avLst/>
            <a:gdLst/>
            <a:ahLst/>
            <a:cxnLst/>
            <a:rect l="l" t="t" r="r" b="b"/>
            <a:pathLst>
              <a:path w="4754880" h="4072128">
                <a:moveTo>
                  <a:pt x="0" y="0"/>
                </a:moveTo>
                <a:lnTo>
                  <a:pt x="4742687" y="0"/>
                </a:lnTo>
                <a:lnTo>
                  <a:pt x="4748783" y="6095"/>
                </a:lnTo>
                <a:lnTo>
                  <a:pt x="4748783" y="4066032"/>
                </a:lnTo>
                <a:lnTo>
                  <a:pt x="4754880" y="4072128"/>
                </a:lnTo>
                <a:lnTo>
                  <a:pt x="475488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6707445" y="1015604"/>
            <a:ext cx="3518281" cy="915902"/>
          </a:xfrm>
          <a:custGeom>
            <a:avLst/>
            <a:gdLst/>
            <a:ahLst/>
            <a:cxnLst/>
            <a:rect l="l" t="t" r="r" b="b"/>
            <a:pathLst>
              <a:path w="3172968" h="826008">
                <a:moveTo>
                  <a:pt x="1039368" y="137160"/>
                </a:moveTo>
                <a:lnTo>
                  <a:pt x="0" y="265176"/>
                </a:lnTo>
                <a:lnTo>
                  <a:pt x="1039368" y="344424"/>
                </a:lnTo>
                <a:lnTo>
                  <a:pt x="1039368" y="688848"/>
                </a:lnTo>
                <a:lnTo>
                  <a:pt x="1039525" y="695383"/>
                </a:lnTo>
                <a:lnTo>
                  <a:pt x="1048343" y="737046"/>
                </a:lnTo>
                <a:lnTo>
                  <a:pt x="1069035" y="772951"/>
                </a:lnTo>
                <a:lnTo>
                  <a:pt x="1099324" y="801086"/>
                </a:lnTo>
                <a:lnTo>
                  <a:pt x="1136930" y="819442"/>
                </a:lnTo>
                <a:lnTo>
                  <a:pt x="1179576" y="826008"/>
                </a:lnTo>
                <a:lnTo>
                  <a:pt x="3039886" y="825949"/>
                </a:lnTo>
                <a:lnTo>
                  <a:pt x="3082252" y="818057"/>
                </a:lnTo>
                <a:lnTo>
                  <a:pt x="3118822" y="798322"/>
                </a:lnTo>
                <a:lnTo>
                  <a:pt x="3147517" y="768823"/>
                </a:lnTo>
                <a:lnTo>
                  <a:pt x="3166258" y="731638"/>
                </a:lnTo>
                <a:lnTo>
                  <a:pt x="3172968" y="688848"/>
                </a:lnTo>
                <a:lnTo>
                  <a:pt x="3172909" y="133081"/>
                </a:lnTo>
                <a:lnTo>
                  <a:pt x="3165017" y="90715"/>
                </a:lnTo>
                <a:lnTo>
                  <a:pt x="3145282" y="54145"/>
                </a:lnTo>
                <a:lnTo>
                  <a:pt x="3115783" y="25450"/>
                </a:lnTo>
                <a:lnTo>
                  <a:pt x="3078598" y="6709"/>
                </a:lnTo>
                <a:lnTo>
                  <a:pt x="3035808" y="0"/>
                </a:lnTo>
                <a:lnTo>
                  <a:pt x="1179576" y="0"/>
                </a:lnTo>
                <a:lnTo>
                  <a:pt x="1130990" y="8587"/>
                </a:lnTo>
                <a:lnTo>
                  <a:pt x="1094323" y="28518"/>
                </a:lnTo>
                <a:lnTo>
                  <a:pt x="1065311" y="57930"/>
                </a:lnTo>
                <a:lnTo>
                  <a:pt x="1046233" y="94815"/>
                </a:lnTo>
                <a:lnTo>
                  <a:pt x="1039368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693927" y="1001733"/>
            <a:ext cx="3545496" cy="946670"/>
          </a:xfrm>
          <a:custGeom>
            <a:avLst/>
            <a:gdLst/>
            <a:ahLst/>
            <a:cxnLst/>
            <a:rect l="l" t="t" r="r" b="b"/>
            <a:pathLst>
              <a:path w="3197512" h="853756">
                <a:moveTo>
                  <a:pt x="1085088" y="811084"/>
                </a:moveTo>
                <a:lnTo>
                  <a:pt x="1106424" y="826324"/>
                </a:lnTo>
                <a:lnTo>
                  <a:pt x="1118616" y="835468"/>
                </a:lnTo>
                <a:lnTo>
                  <a:pt x="1133856" y="841564"/>
                </a:lnTo>
                <a:lnTo>
                  <a:pt x="1146048" y="847660"/>
                </a:lnTo>
                <a:lnTo>
                  <a:pt x="1161288" y="850708"/>
                </a:lnTo>
                <a:lnTo>
                  <a:pt x="1176528" y="850708"/>
                </a:lnTo>
                <a:lnTo>
                  <a:pt x="1191768" y="853756"/>
                </a:lnTo>
                <a:lnTo>
                  <a:pt x="3048000" y="853756"/>
                </a:lnTo>
                <a:lnTo>
                  <a:pt x="3063240" y="850708"/>
                </a:lnTo>
                <a:lnTo>
                  <a:pt x="3078480" y="850708"/>
                </a:lnTo>
                <a:lnTo>
                  <a:pt x="3093720" y="844612"/>
                </a:lnTo>
                <a:lnTo>
                  <a:pt x="3105912" y="841564"/>
                </a:lnTo>
                <a:lnTo>
                  <a:pt x="3121152" y="835468"/>
                </a:lnTo>
                <a:lnTo>
                  <a:pt x="3133344" y="826324"/>
                </a:lnTo>
                <a:lnTo>
                  <a:pt x="3154680" y="811084"/>
                </a:lnTo>
                <a:lnTo>
                  <a:pt x="3154680" y="808036"/>
                </a:lnTo>
                <a:lnTo>
                  <a:pt x="3172968" y="786700"/>
                </a:lnTo>
                <a:lnTo>
                  <a:pt x="3182112" y="774508"/>
                </a:lnTo>
                <a:lnTo>
                  <a:pt x="3185851" y="765676"/>
                </a:lnTo>
                <a:lnTo>
                  <a:pt x="3189761" y="753065"/>
                </a:lnTo>
                <a:lnTo>
                  <a:pt x="3193292" y="738617"/>
                </a:lnTo>
                <a:lnTo>
                  <a:pt x="3196017" y="724042"/>
                </a:lnTo>
                <a:lnTo>
                  <a:pt x="3197512" y="711052"/>
                </a:lnTo>
                <a:lnTo>
                  <a:pt x="3197352" y="701356"/>
                </a:lnTo>
                <a:lnTo>
                  <a:pt x="3197412" y="136621"/>
                </a:lnTo>
                <a:lnTo>
                  <a:pt x="3195823" y="124113"/>
                </a:lnTo>
                <a:lnTo>
                  <a:pt x="3192900" y="111859"/>
                </a:lnTo>
                <a:lnTo>
                  <a:pt x="3188936" y="99848"/>
                </a:lnTo>
                <a:lnTo>
                  <a:pt x="3184226" y="88070"/>
                </a:lnTo>
                <a:lnTo>
                  <a:pt x="3179064" y="76516"/>
                </a:lnTo>
                <a:lnTo>
                  <a:pt x="3172968" y="64324"/>
                </a:lnTo>
                <a:lnTo>
                  <a:pt x="3154680" y="46036"/>
                </a:lnTo>
                <a:lnTo>
                  <a:pt x="3154680" y="42988"/>
                </a:lnTo>
                <a:lnTo>
                  <a:pt x="3133344" y="24700"/>
                </a:lnTo>
                <a:lnTo>
                  <a:pt x="3130296" y="24700"/>
                </a:lnTo>
                <a:lnTo>
                  <a:pt x="3105912" y="12508"/>
                </a:lnTo>
                <a:lnTo>
                  <a:pt x="3090672" y="6412"/>
                </a:lnTo>
                <a:lnTo>
                  <a:pt x="3078480" y="3364"/>
                </a:lnTo>
                <a:lnTo>
                  <a:pt x="3063240" y="316"/>
                </a:lnTo>
                <a:lnTo>
                  <a:pt x="1188720" y="316"/>
                </a:lnTo>
                <a:lnTo>
                  <a:pt x="1179390" y="0"/>
                </a:lnTo>
                <a:lnTo>
                  <a:pt x="1166854" y="1355"/>
                </a:lnTo>
                <a:lnTo>
                  <a:pt x="1153796" y="4274"/>
                </a:lnTo>
                <a:lnTo>
                  <a:pt x="1140929" y="8377"/>
                </a:lnTo>
                <a:lnTo>
                  <a:pt x="1128965" y="13280"/>
                </a:lnTo>
                <a:lnTo>
                  <a:pt x="1118616" y="18604"/>
                </a:lnTo>
                <a:lnTo>
                  <a:pt x="1106424" y="24700"/>
                </a:lnTo>
                <a:lnTo>
                  <a:pt x="1085088" y="42988"/>
                </a:lnTo>
                <a:lnTo>
                  <a:pt x="1082040" y="42988"/>
                </a:lnTo>
                <a:lnTo>
                  <a:pt x="1082040" y="46036"/>
                </a:lnTo>
                <a:lnTo>
                  <a:pt x="1063752" y="67372"/>
                </a:lnTo>
                <a:lnTo>
                  <a:pt x="1103376" y="61276"/>
                </a:lnTo>
                <a:lnTo>
                  <a:pt x="1100328" y="64324"/>
                </a:lnTo>
                <a:lnTo>
                  <a:pt x="1063752" y="67372"/>
                </a:lnTo>
                <a:lnTo>
                  <a:pt x="1059652" y="75360"/>
                </a:lnTo>
                <a:lnTo>
                  <a:pt x="1053897" y="86876"/>
                </a:lnTo>
                <a:lnTo>
                  <a:pt x="1049114" y="97536"/>
                </a:lnTo>
                <a:lnTo>
                  <a:pt x="1045181" y="108344"/>
                </a:lnTo>
                <a:lnTo>
                  <a:pt x="1041974" y="120306"/>
                </a:lnTo>
                <a:lnTo>
                  <a:pt x="1039368" y="134428"/>
                </a:lnTo>
                <a:lnTo>
                  <a:pt x="1039367" y="138973"/>
                </a:lnTo>
                <a:lnTo>
                  <a:pt x="9144" y="265492"/>
                </a:lnTo>
                <a:lnTo>
                  <a:pt x="12192" y="265492"/>
                </a:lnTo>
                <a:lnTo>
                  <a:pt x="12192" y="289876"/>
                </a:lnTo>
                <a:lnTo>
                  <a:pt x="1039368" y="356932"/>
                </a:lnTo>
                <a:lnTo>
                  <a:pt x="1051560" y="369124"/>
                </a:lnTo>
                <a:lnTo>
                  <a:pt x="1066800" y="701356"/>
                </a:lnTo>
                <a:lnTo>
                  <a:pt x="1066800" y="350836"/>
                </a:lnTo>
                <a:lnTo>
                  <a:pt x="1060704" y="344740"/>
                </a:lnTo>
                <a:lnTo>
                  <a:pt x="1054608" y="344740"/>
                </a:lnTo>
                <a:lnTo>
                  <a:pt x="134829" y="274815"/>
                </a:lnTo>
                <a:lnTo>
                  <a:pt x="1054608" y="161860"/>
                </a:lnTo>
                <a:lnTo>
                  <a:pt x="1060704" y="161860"/>
                </a:lnTo>
                <a:lnTo>
                  <a:pt x="1063752" y="158812"/>
                </a:lnTo>
                <a:lnTo>
                  <a:pt x="1066800" y="149668"/>
                </a:lnTo>
                <a:lnTo>
                  <a:pt x="1039368" y="149668"/>
                </a:lnTo>
                <a:lnTo>
                  <a:pt x="1051560" y="137476"/>
                </a:lnTo>
                <a:lnTo>
                  <a:pt x="1066779" y="137245"/>
                </a:lnTo>
                <a:lnTo>
                  <a:pt x="1067166" y="122563"/>
                </a:lnTo>
                <a:lnTo>
                  <a:pt x="1070569" y="111137"/>
                </a:lnTo>
                <a:lnTo>
                  <a:pt x="1075914" y="101284"/>
                </a:lnTo>
                <a:lnTo>
                  <a:pt x="1082127" y="91321"/>
                </a:lnTo>
                <a:lnTo>
                  <a:pt x="1088136" y="79564"/>
                </a:lnTo>
                <a:lnTo>
                  <a:pt x="1102106" y="62800"/>
                </a:lnTo>
                <a:lnTo>
                  <a:pt x="1121664" y="46036"/>
                </a:lnTo>
                <a:lnTo>
                  <a:pt x="1130808" y="39940"/>
                </a:lnTo>
                <a:lnTo>
                  <a:pt x="1143000" y="33844"/>
                </a:lnTo>
                <a:lnTo>
                  <a:pt x="1155192" y="30796"/>
                </a:lnTo>
                <a:lnTo>
                  <a:pt x="1164336" y="27748"/>
                </a:lnTo>
                <a:lnTo>
                  <a:pt x="1179576" y="24700"/>
                </a:lnTo>
                <a:lnTo>
                  <a:pt x="3048881" y="24612"/>
                </a:lnTo>
                <a:lnTo>
                  <a:pt x="3062391" y="25034"/>
                </a:lnTo>
                <a:lnTo>
                  <a:pt x="3074854" y="28043"/>
                </a:lnTo>
                <a:lnTo>
                  <a:pt x="3086570" y="32374"/>
                </a:lnTo>
                <a:lnTo>
                  <a:pt x="3097839" y="36761"/>
                </a:lnTo>
                <a:lnTo>
                  <a:pt x="3108960" y="39940"/>
                </a:lnTo>
                <a:lnTo>
                  <a:pt x="3118104" y="46036"/>
                </a:lnTo>
                <a:lnTo>
                  <a:pt x="3136392" y="64324"/>
                </a:lnTo>
                <a:lnTo>
                  <a:pt x="3136392" y="61276"/>
                </a:lnTo>
                <a:lnTo>
                  <a:pt x="3151632" y="82612"/>
                </a:lnTo>
                <a:lnTo>
                  <a:pt x="3163824" y="100900"/>
                </a:lnTo>
                <a:lnTo>
                  <a:pt x="3172968" y="137476"/>
                </a:lnTo>
                <a:lnTo>
                  <a:pt x="3172968" y="716596"/>
                </a:lnTo>
                <a:lnTo>
                  <a:pt x="3166872" y="740980"/>
                </a:lnTo>
                <a:lnTo>
                  <a:pt x="3151632" y="771460"/>
                </a:lnTo>
                <a:lnTo>
                  <a:pt x="3136392" y="792796"/>
                </a:lnTo>
                <a:lnTo>
                  <a:pt x="3136392" y="789748"/>
                </a:lnTo>
                <a:lnTo>
                  <a:pt x="3118104" y="804988"/>
                </a:lnTo>
                <a:lnTo>
                  <a:pt x="3105912" y="811084"/>
                </a:lnTo>
                <a:lnTo>
                  <a:pt x="3096768" y="817180"/>
                </a:lnTo>
                <a:lnTo>
                  <a:pt x="3084576" y="820228"/>
                </a:lnTo>
                <a:lnTo>
                  <a:pt x="3072384" y="823276"/>
                </a:lnTo>
                <a:lnTo>
                  <a:pt x="3060192" y="826324"/>
                </a:lnTo>
                <a:lnTo>
                  <a:pt x="1176528" y="826324"/>
                </a:lnTo>
                <a:lnTo>
                  <a:pt x="1164336" y="823276"/>
                </a:lnTo>
                <a:lnTo>
                  <a:pt x="1152144" y="820228"/>
                </a:lnTo>
                <a:lnTo>
                  <a:pt x="1139952" y="817180"/>
                </a:lnTo>
                <a:lnTo>
                  <a:pt x="1121664" y="804988"/>
                </a:lnTo>
                <a:lnTo>
                  <a:pt x="1103376" y="792796"/>
                </a:lnTo>
                <a:lnTo>
                  <a:pt x="1101450" y="790550"/>
                </a:lnTo>
                <a:lnTo>
                  <a:pt x="1085088" y="771460"/>
                </a:lnTo>
                <a:lnTo>
                  <a:pt x="1100328" y="789748"/>
                </a:lnTo>
                <a:lnTo>
                  <a:pt x="1082040" y="808036"/>
                </a:lnTo>
                <a:lnTo>
                  <a:pt x="1085088" y="808036"/>
                </a:lnTo>
                <a:lnTo>
                  <a:pt x="1085088" y="811084"/>
                </a:lnTo>
                <a:close/>
              </a:path>
              <a:path w="3197512" h="853756">
                <a:moveTo>
                  <a:pt x="1121664" y="804988"/>
                </a:moveTo>
                <a:lnTo>
                  <a:pt x="1101450" y="790550"/>
                </a:lnTo>
                <a:lnTo>
                  <a:pt x="1103376" y="792796"/>
                </a:lnTo>
                <a:lnTo>
                  <a:pt x="1121664" y="804988"/>
                </a:lnTo>
                <a:close/>
              </a:path>
              <a:path w="3197512" h="853756">
                <a:moveTo>
                  <a:pt x="1103376" y="61276"/>
                </a:moveTo>
                <a:lnTo>
                  <a:pt x="1063752" y="67372"/>
                </a:lnTo>
                <a:lnTo>
                  <a:pt x="1100328" y="64324"/>
                </a:lnTo>
                <a:lnTo>
                  <a:pt x="1103376" y="61276"/>
                </a:lnTo>
                <a:close/>
              </a:path>
              <a:path w="3197512" h="853756">
                <a:moveTo>
                  <a:pt x="1066800" y="137476"/>
                </a:moveTo>
                <a:lnTo>
                  <a:pt x="1066779" y="137245"/>
                </a:lnTo>
                <a:lnTo>
                  <a:pt x="1051560" y="137476"/>
                </a:lnTo>
                <a:lnTo>
                  <a:pt x="1039368" y="149668"/>
                </a:lnTo>
                <a:lnTo>
                  <a:pt x="1066800" y="149668"/>
                </a:lnTo>
                <a:lnTo>
                  <a:pt x="1066800" y="137476"/>
                </a:lnTo>
                <a:close/>
              </a:path>
              <a:path w="3197512" h="853756">
                <a:moveTo>
                  <a:pt x="12192" y="289876"/>
                </a:moveTo>
                <a:lnTo>
                  <a:pt x="12192" y="265492"/>
                </a:lnTo>
                <a:lnTo>
                  <a:pt x="3048" y="265492"/>
                </a:lnTo>
                <a:lnTo>
                  <a:pt x="0" y="271588"/>
                </a:lnTo>
                <a:lnTo>
                  <a:pt x="0" y="283780"/>
                </a:lnTo>
                <a:lnTo>
                  <a:pt x="3048" y="289876"/>
                </a:lnTo>
                <a:lnTo>
                  <a:pt x="9144" y="289876"/>
                </a:lnTo>
                <a:lnTo>
                  <a:pt x="1039368" y="368197"/>
                </a:lnTo>
                <a:lnTo>
                  <a:pt x="1039293" y="701913"/>
                </a:lnTo>
                <a:lnTo>
                  <a:pt x="1039071" y="712967"/>
                </a:lnTo>
                <a:lnTo>
                  <a:pt x="1040644" y="725801"/>
                </a:lnTo>
                <a:lnTo>
                  <a:pt x="1043652" y="739393"/>
                </a:lnTo>
                <a:lnTo>
                  <a:pt x="1047731" y="752723"/>
                </a:lnTo>
                <a:lnTo>
                  <a:pt x="1052519" y="764768"/>
                </a:lnTo>
                <a:lnTo>
                  <a:pt x="1057656" y="774508"/>
                </a:lnTo>
                <a:lnTo>
                  <a:pt x="1063752" y="786700"/>
                </a:lnTo>
                <a:lnTo>
                  <a:pt x="1066800" y="786700"/>
                </a:lnTo>
                <a:lnTo>
                  <a:pt x="1082040" y="808036"/>
                </a:lnTo>
                <a:lnTo>
                  <a:pt x="1100328" y="789748"/>
                </a:lnTo>
                <a:lnTo>
                  <a:pt x="1085088" y="771460"/>
                </a:lnTo>
                <a:lnTo>
                  <a:pt x="1088136" y="771460"/>
                </a:lnTo>
                <a:lnTo>
                  <a:pt x="1078992" y="762316"/>
                </a:lnTo>
                <a:lnTo>
                  <a:pt x="1076440" y="752665"/>
                </a:lnTo>
                <a:lnTo>
                  <a:pt x="1073750" y="745270"/>
                </a:lnTo>
                <a:lnTo>
                  <a:pt x="1071363" y="740303"/>
                </a:lnTo>
                <a:lnTo>
                  <a:pt x="1069359" y="736320"/>
                </a:lnTo>
                <a:lnTo>
                  <a:pt x="1067820" y="731877"/>
                </a:lnTo>
                <a:lnTo>
                  <a:pt x="1066827" y="725532"/>
                </a:lnTo>
                <a:lnTo>
                  <a:pt x="1066460" y="715839"/>
                </a:lnTo>
                <a:lnTo>
                  <a:pt x="1066800" y="701356"/>
                </a:lnTo>
                <a:lnTo>
                  <a:pt x="1051560" y="369124"/>
                </a:lnTo>
                <a:lnTo>
                  <a:pt x="1039368" y="356932"/>
                </a:lnTo>
                <a:lnTo>
                  <a:pt x="12192" y="2898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 txBox="1"/>
          <p:nvPr/>
        </p:nvSpPr>
        <p:spPr>
          <a:xfrm>
            <a:off x="1694768" y="31797"/>
            <a:ext cx="3149852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while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Loop Example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496156" y="859671"/>
            <a:ext cx="606862" cy="436346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3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4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dirty="0">
                <a:latin typeface="Courier New"/>
                <a:cs typeface="Courier New"/>
              </a:rPr>
              <a:t>5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M</a:t>
            </a:r>
            <a:r>
              <a:rPr sz="1774" spc="-21" dirty="0">
                <a:latin typeface="Courier New"/>
                <a:cs typeface="Courier New"/>
              </a:rPr>
              <a:t>ade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043784" y="859672"/>
            <a:ext cx="238087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wh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l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ou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&lt;</a:t>
            </a:r>
            <a:r>
              <a:rPr sz="1774" b="1" dirty="0">
                <a:latin typeface="Courier New"/>
                <a:cs typeface="Courier New"/>
              </a:rPr>
              <a:t>= </a:t>
            </a:r>
            <a:r>
              <a:rPr sz="1774" b="1" spc="4" dirty="0">
                <a:latin typeface="Courier New"/>
                <a:cs typeface="Courier New"/>
              </a:rPr>
              <a:t>5</a:t>
            </a:r>
            <a:r>
              <a:rPr sz="1774" b="1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981035" y="1121110"/>
            <a:ext cx="2048511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Condi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9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alua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  <a:p>
            <a:pPr marL="14082" marR="44738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be</a:t>
            </a: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re</a:t>
            </a:r>
            <a:r>
              <a:rPr sz="1552" spc="12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ea</a:t>
            </a:r>
            <a:r>
              <a:rPr sz="1552" dirty="0">
                <a:latin typeface="Arial"/>
                <a:cs typeface="Arial"/>
              </a:rPr>
              <a:t>ch</a:t>
            </a:r>
            <a:r>
              <a:rPr sz="1552" spc="10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pa</a:t>
            </a:r>
            <a:r>
              <a:rPr sz="1552" dirty="0">
                <a:latin typeface="Arial"/>
                <a:cs typeface="Arial"/>
              </a:rPr>
              <a:t>ss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oug</a:t>
            </a:r>
            <a:r>
              <a:rPr sz="1552" dirty="0">
                <a:latin typeface="Arial"/>
                <a:cs typeface="Arial"/>
              </a:rPr>
              <a:t>h</a:t>
            </a:r>
            <a:r>
              <a:rPr sz="1552" spc="147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</a:t>
            </a:r>
            <a:r>
              <a:rPr sz="1552" dirty="0">
                <a:latin typeface="Arial"/>
                <a:cs typeface="Arial"/>
              </a:rPr>
              <a:t>p</a:t>
            </a:r>
            <a:r>
              <a:rPr sz="1552" spc="69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body</a:t>
            </a:r>
            <a:endParaRPr sz="1552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588058" y="140707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97022" y="1407070"/>
            <a:ext cx="1559983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=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2:</a:t>
            </a:r>
            <a:endParaRPr sz="1774">
              <a:latin typeface="Courier New"/>
              <a:cs typeface="Courier New"/>
            </a:endParaRPr>
          </a:p>
          <a:p>
            <a:pPr marL="149342" marR="7371">
              <a:lnSpc>
                <a:spcPts val="2009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un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+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1 </a:t>
            </a:r>
            <a:endParaRPr sz="1774">
              <a:latin typeface="Courier New"/>
              <a:cs typeface="Courier New"/>
            </a:endParaRPr>
          </a:p>
          <a:p>
            <a:pPr marL="149342" marR="7371">
              <a:lnSpc>
                <a:spcPts val="2009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c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8057" y="2228168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6053" y="2228168"/>
            <a:ext cx="74205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+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43784" y="2775567"/>
            <a:ext cx="128633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el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06053" y="304926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'M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24049" y="3049266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33014" y="3049266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pa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312366" y="3049266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5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9972" y="3049266"/>
            <a:ext cx="74474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cou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79026" y="4965162"/>
            <a:ext cx="156281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2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5</a:t>
            </a:r>
            <a:r>
              <a:rPr sz="2661" spc="10" baseline="3678" dirty="0">
                <a:latin typeface="Courier New"/>
                <a:cs typeface="Courier New"/>
              </a:rPr>
              <a:t> </a:t>
            </a:r>
            <a:r>
              <a:rPr sz="2661" baseline="3678" dirty="0">
                <a:latin typeface="Courier New"/>
                <a:cs typeface="Courier New"/>
              </a:rPr>
              <a:t>6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6844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bject 29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530122" y="1772659"/>
            <a:ext cx="7121054" cy="2869376"/>
          </a:xfrm>
          <a:custGeom>
            <a:avLst/>
            <a:gdLst/>
            <a:ahLst/>
            <a:cxnLst/>
            <a:rect l="l" t="t" r="r" b="b"/>
            <a:pathLst>
              <a:path w="6422136" h="258775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581656"/>
                </a:lnTo>
                <a:lnTo>
                  <a:pt x="6096" y="12192"/>
                </a:lnTo>
                <a:lnTo>
                  <a:pt x="6409944" y="12191"/>
                </a:lnTo>
                <a:lnTo>
                  <a:pt x="6409944" y="2581656"/>
                </a:lnTo>
                <a:lnTo>
                  <a:pt x="0" y="2584704"/>
                </a:lnTo>
                <a:lnTo>
                  <a:pt x="3048" y="2587752"/>
                </a:lnTo>
                <a:lnTo>
                  <a:pt x="6419088" y="2587752"/>
                </a:lnTo>
                <a:lnTo>
                  <a:pt x="6422136" y="2584704"/>
                </a:lnTo>
                <a:lnTo>
                  <a:pt x="6422136" y="2581656"/>
                </a:lnTo>
                <a:lnTo>
                  <a:pt x="6416040" y="2575560"/>
                </a:lnTo>
                <a:lnTo>
                  <a:pt x="6416040" y="12191"/>
                </a:lnTo>
                <a:lnTo>
                  <a:pt x="6409944" y="6095"/>
                </a:lnTo>
                <a:lnTo>
                  <a:pt x="9144" y="6096"/>
                </a:lnTo>
                <a:lnTo>
                  <a:pt x="6422136" y="6095"/>
                </a:lnTo>
                <a:lnTo>
                  <a:pt x="6422136" y="3047"/>
                </a:lnTo>
                <a:lnTo>
                  <a:pt x="641908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2530122" y="1779419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2530122" y="1786177"/>
            <a:ext cx="7107535" cy="2849098"/>
          </a:xfrm>
          <a:custGeom>
            <a:avLst/>
            <a:gdLst/>
            <a:ahLst/>
            <a:cxnLst/>
            <a:rect l="l" t="t" r="r" b="b"/>
            <a:pathLst>
              <a:path w="6409944" h="2569464">
                <a:moveTo>
                  <a:pt x="6409944" y="2569464"/>
                </a:moveTo>
                <a:lnTo>
                  <a:pt x="6409943" y="2563367"/>
                </a:lnTo>
                <a:lnTo>
                  <a:pt x="9143" y="2563367"/>
                </a:lnTo>
                <a:lnTo>
                  <a:pt x="9144" y="0"/>
                </a:lnTo>
                <a:lnTo>
                  <a:pt x="6095" y="0"/>
                </a:lnTo>
                <a:lnTo>
                  <a:pt x="0" y="2569464"/>
                </a:lnTo>
                <a:lnTo>
                  <a:pt x="6095" y="2563368"/>
                </a:lnTo>
                <a:lnTo>
                  <a:pt x="9143" y="2569464"/>
                </a:lnTo>
                <a:lnTo>
                  <a:pt x="6409944" y="25694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540261" y="1779419"/>
            <a:ext cx="7110915" cy="2855857"/>
          </a:xfrm>
          <a:custGeom>
            <a:avLst/>
            <a:gdLst/>
            <a:ahLst/>
            <a:cxnLst/>
            <a:rect l="l" t="t" r="r" b="b"/>
            <a:pathLst>
              <a:path w="6412992" h="2575560">
                <a:moveTo>
                  <a:pt x="0" y="0"/>
                </a:moveTo>
                <a:lnTo>
                  <a:pt x="6400800" y="0"/>
                </a:lnTo>
                <a:lnTo>
                  <a:pt x="6406896" y="6096"/>
                </a:lnTo>
                <a:lnTo>
                  <a:pt x="6406896" y="2569464"/>
                </a:lnTo>
                <a:lnTo>
                  <a:pt x="6412992" y="2575560"/>
                </a:lnTo>
                <a:lnTo>
                  <a:pt x="6412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3956360" y="4385177"/>
            <a:ext cx="2632796" cy="919282"/>
          </a:xfrm>
          <a:custGeom>
            <a:avLst/>
            <a:gdLst/>
            <a:ahLst/>
            <a:cxnLst/>
            <a:rect l="l" t="t" r="r" b="b"/>
            <a:pathLst>
              <a:path w="2374391" h="829056">
                <a:moveTo>
                  <a:pt x="1240536" y="140207"/>
                </a:moveTo>
                <a:lnTo>
                  <a:pt x="0" y="15239"/>
                </a:lnTo>
                <a:lnTo>
                  <a:pt x="1240536" y="344423"/>
                </a:lnTo>
                <a:lnTo>
                  <a:pt x="1240594" y="695974"/>
                </a:lnTo>
                <a:lnTo>
                  <a:pt x="1248486" y="738340"/>
                </a:lnTo>
                <a:lnTo>
                  <a:pt x="1268221" y="774910"/>
                </a:lnTo>
                <a:lnTo>
                  <a:pt x="1297720" y="803605"/>
                </a:lnTo>
                <a:lnTo>
                  <a:pt x="1334905" y="822346"/>
                </a:lnTo>
                <a:lnTo>
                  <a:pt x="1377696" y="829055"/>
                </a:lnTo>
                <a:lnTo>
                  <a:pt x="2234184" y="829055"/>
                </a:lnTo>
                <a:lnTo>
                  <a:pt x="2282769" y="820468"/>
                </a:lnTo>
                <a:lnTo>
                  <a:pt x="2319436" y="800537"/>
                </a:lnTo>
                <a:lnTo>
                  <a:pt x="2348448" y="771125"/>
                </a:lnTo>
                <a:lnTo>
                  <a:pt x="2367526" y="734240"/>
                </a:lnTo>
                <a:lnTo>
                  <a:pt x="2374392" y="691895"/>
                </a:lnTo>
                <a:lnTo>
                  <a:pt x="2374392" y="140207"/>
                </a:lnTo>
                <a:lnTo>
                  <a:pt x="2364751" y="89909"/>
                </a:lnTo>
                <a:lnTo>
                  <a:pt x="2343880" y="53882"/>
                </a:lnTo>
                <a:lnTo>
                  <a:pt x="2313691" y="25418"/>
                </a:lnTo>
                <a:lnTo>
                  <a:pt x="2276391" y="6722"/>
                </a:lnTo>
                <a:lnTo>
                  <a:pt x="2234184" y="0"/>
                </a:lnTo>
                <a:lnTo>
                  <a:pt x="1377696" y="0"/>
                </a:lnTo>
                <a:lnTo>
                  <a:pt x="1329497" y="8975"/>
                </a:lnTo>
                <a:lnTo>
                  <a:pt x="1293592" y="29667"/>
                </a:lnTo>
                <a:lnTo>
                  <a:pt x="1265457" y="59956"/>
                </a:lnTo>
                <a:lnTo>
                  <a:pt x="1247101" y="97562"/>
                </a:lnTo>
                <a:lnTo>
                  <a:pt x="1240536" y="14020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3939462" y="4371591"/>
            <a:ext cx="2663564" cy="946386"/>
          </a:xfrm>
          <a:custGeom>
            <a:avLst/>
            <a:gdLst/>
            <a:ahLst/>
            <a:cxnLst/>
            <a:rect l="l" t="t" r="r" b="b"/>
            <a:pathLst>
              <a:path w="2402140" h="853500">
                <a:moveTo>
                  <a:pt x="1369810" y="27442"/>
                </a:moveTo>
                <a:lnTo>
                  <a:pt x="1378915" y="27256"/>
                </a:lnTo>
                <a:lnTo>
                  <a:pt x="1392936" y="27492"/>
                </a:lnTo>
                <a:lnTo>
                  <a:pt x="2276856" y="27492"/>
                </a:lnTo>
                <a:lnTo>
                  <a:pt x="2289048" y="30540"/>
                </a:lnTo>
                <a:lnTo>
                  <a:pt x="2301240" y="36636"/>
                </a:lnTo>
                <a:lnTo>
                  <a:pt x="2319528" y="48828"/>
                </a:lnTo>
                <a:lnTo>
                  <a:pt x="2319528" y="45780"/>
                </a:lnTo>
                <a:lnTo>
                  <a:pt x="2339222" y="62661"/>
                </a:lnTo>
                <a:lnTo>
                  <a:pt x="2340864" y="64068"/>
                </a:lnTo>
                <a:lnTo>
                  <a:pt x="2374391" y="67116"/>
                </a:lnTo>
                <a:lnTo>
                  <a:pt x="2359152" y="45780"/>
                </a:lnTo>
                <a:lnTo>
                  <a:pt x="2337816" y="61020"/>
                </a:lnTo>
                <a:lnTo>
                  <a:pt x="2359152" y="45780"/>
                </a:lnTo>
                <a:lnTo>
                  <a:pt x="2356104" y="45780"/>
                </a:lnTo>
                <a:lnTo>
                  <a:pt x="2356104" y="42732"/>
                </a:lnTo>
                <a:lnTo>
                  <a:pt x="2334767" y="27492"/>
                </a:lnTo>
                <a:lnTo>
                  <a:pt x="2334767" y="24444"/>
                </a:lnTo>
                <a:lnTo>
                  <a:pt x="2322576" y="18348"/>
                </a:lnTo>
                <a:lnTo>
                  <a:pt x="2307336" y="12252"/>
                </a:lnTo>
                <a:lnTo>
                  <a:pt x="2295144" y="6156"/>
                </a:lnTo>
                <a:lnTo>
                  <a:pt x="2279904" y="3108"/>
                </a:lnTo>
                <a:lnTo>
                  <a:pt x="2264664" y="60"/>
                </a:lnTo>
                <a:lnTo>
                  <a:pt x="1379889" y="0"/>
                </a:lnTo>
                <a:lnTo>
                  <a:pt x="1367381" y="1588"/>
                </a:lnTo>
                <a:lnTo>
                  <a:pt x="1355126" y="4512"/>
                </a:lnTo>
                <a:lnTo>
                  <a:pt x="1343116" y="8476"/>
                </a:lnTo>
                <a:lnTo>
                  <a:pt x="1331338" y="13186"/>
                </a:lnTo>
                <a:lnTo>
                  <a:pt x="1319783" y="18348"/>
                </a:lnTo>
                <a:lnTo>
                  <a:pt x="1307592" y="27492"/>
                </a:lnTo>
                <a:lnTo>
                  <a:pt x="1286256" y="42732"/>
                </a:lnTo>
                <a:lnTo>
                  <a:pt x="1286256" y="45780"/>
                </a:lnTo>
                <a:lnTo>
                  <a:pt x="1277582" y="54514"/>
                </a:lnTo>
                <a:lnTo>
                  <a:pt x="1269298" y="64641"/>
                </a:lnTo>
                <a:lnTo>
                  <a:pt x="1262014" y="75552"/>
                </a:lnTo>
                <a:lnTo>
                  <a:pt x="1255814" y="87114"/>
                </a:lnTo>
                <a:lnTo>
                  <a:pt x="1250786" y="99195"/>
                </a:lnTo>
                <a:lnTo>
                  <a:pt x="1247014" y="111661"/>
                </a:lnTo>
                <a:lnTo>
                  <a:pt x="1244585" y="124380"/>
                </a:lnTo>
                <a:lnTo>
                  <a:pt x="1243676" y="136031"/>
                </a:lnTo>
                <a:lnTo>
                  <a:pt x="1240536" y="149412"/>
                </a:lnTo>
                <a:lnTo>
                  <a:pt x="1255776" y="137220"/>
                </a:lnTo>
                <a:lnTo>
                  <a:pt x="1243584" y="137220"/>
                </a:lnTo>
                <a:lnTo>
                  <a:pt x="1255776" y="137220"/>
                </a:lnTo>
                <a:lnTo>
                  <a:pt x="1240536" y="149412"/>
                </a:lnTo>
                <a:lnTo>
                  <a:pt x="1252728" y="164652"/>
                </a:lnTo>
                <a:lnTo>
                  <a:pt x="1261872" y="164652"/>
                </a:lnTo>
                <a:lnTo>
                  <a:pt x="1261872" y="161604"/>
                </a:lnTo>
                <a:lnTo>
                  <a:pt x="1264920" y="158556"/>
                </a:lnTo>
                <a:lnTo>
                  <a:pt x="1267967" y="155508"/>
                </a:lnTo>
                <a:lnTo>
                  <a:pt x="1267967" y="137220"/>
                </a:lnTo>
                <a:lnTo>
                  <a:pt x="1268519" y="135346"/>
                </a:lnTo>
                <a:lnTo>
                  <a:pt x="1272004" y="121468"/>
                </a:lnTo>
                <a:lnTo>
                  <a:pt x="1273987" y="111710"/>
                </a:lnTo>
                <a:lnTo>
                  <a:pt x="1276305" y="103592"/>
                </a:lnTo>
                <a:lnTo>
                  <a:pt x="1280798" y="94634"/>
                </a:lnTo>
                <a:lnTo>
                  <a:pt x="1289304" y="82356"/>
                </a:lnTo>
                <a:lnTo>
                  <a:pt x="1304544" y="61020"/>
                </a:lnTo>
                <a:lnTo>
                  <a:pt x="1304544" y="64068"/>
                </a:lnTo>
                <a:lnTo>
                  <a:pt x="1322832" y="45780"/>
                </a:lnTo>
                <a:lnTo>
                  <a:pt x="1335023" y="39684"/>
                </a:lnTo>
                <a:lnTo>
                  <a:pt x="1345163" y="35751"/>
                </a:lnTo>
                <a:lnTo>
                  <a:pt x="1353299" y="32202"/>
                </a:lnTo>
                <a:lnTo>
                  <a:pt x="1358872" y="29746"/>
                </a:lnTo>
                <a:lnTo>
                  <a:pt x="1363753" y="28215"/>
                </a:lnTo>
                <a:lnTo>
                  <a:pt x="1369810" y="27442"/>
                </a:lnTo>
                <a:close/>
              </a:path>
              <a:path w="2402140" h="853500">
                <a:moveTo>
                  <a:pt x="15239" y="15300"/>
                </a:moveTo>
                <a:lnTo>
                  <a:pt x="9143" y="15300"/>
                </a:lnTo>
                <a:lnTo>
                  <a:pt x="3047" y="18348"/>
                </a:lnTo>
                <a:lnTo>
                  <a:pt x="3047" y="24444"/>
                </a:lnTo>
                <a:lnTo>
                  <a:pt x="0" y="30540"/>
                </a:lnTo>
                <a:lnTo>
                  <a:pt x="6095" y="39684"/>
                </a:lnTo>
                <a:lnTo>
                  <a:pt x="12191" y="39684"/>
                </a:lnTo>
                <a:lnTo>
                  <a:pt x="1240536" y="368651"/>
                </a:lnTo>
                <a:lnTo>
                  <a:pt x="1240536" y="704148"/>
                </a:lnTo>
                <a:lnTo>
                  <a:pt x="1252728" y="371916"/>
                </a:lnTo>
                <a:lnTo>
                  <a:pt x="1267968" y="716340"/>
                </a:lnTo>
                <a:lnTo>
                  <a:pt x="1267968" y="356676"/>
                </a:lnTo>
                <a:lnTo>
                  <a:pt x="1240536" y="356676"/>
                </a:lnTo>
                <a:lnTo>
                  <a:pt x="170142" y="55596"/>
                </a:lnTo>
                <a:lnTo>
                  <a:pt x="1252728" y="164652"/>
                </a:lnTo>
                <a:lnTo>
                  <a:pt x="1240536" y="149412"/>
                </a:lnTo>
                <a:lnTo>
                  <a:pt x="1243676" y="136031"/>
                </a:lnTo>
                <a:lnTo>
                  <a:pt x="20080" y="15776"/>
                </a:lnTo>
                <a:lnTo>
                  <a:pt x="18287" y="15300"/>
                </a:lnTo>
                <a:lnTo>
                  <a:pt x="18214" y="15593"/>
                </a:lnTo>
                <a:lnTo>
                  <a:pt x="15239" y="15300"/>
                </a:lnTo>
                <a:close/>
              </a:path>
              <a:path w="2402140" h="853500">
                <a:moveTo>
                  <a:pt x="1240536" y="356676"/>
                </a:moveTo>
                <a:lnTo>
                  <a:pt x="1267968" y="356676"/>
                </a:lnTo>
                <a:lnTo>
                  <a:pt x="1267968" y="353628"/>
                </a:lnTo>
                <a:lnTo>
                  <a:pt x="1264920" y="347532"/>
                </a:lnTo>
                <a:lnTo>
                  <a:pt x="1258823" y="344484"/>
                </a:lnTo>
                <a:lnTo>
                  <a:pt x="170142" y="55596"/>
                </a:lnTo>
                <a:lnTo>
                  <a:pt x="1240536" y="356676"/>
                </a:lnTo>
                <a:close/>
              </a:path>
              <a:path w="2402140" h="853500">
                <a:moveTo>
                  <a:pt x="2356104" y="82356"/>
                </a:moveTo>
                <a:lnTo>
                  <a:pt x="2362200" y="91500"/>
                </a:lnTo>
                <a:lnTo>
                  <a:pt x="2362712" y="93748"/>
                </a:lnTo>
                <a:lnTo>
                  <a:pt x="2365329" y="103332"/>
                </a:lnTo>
                <a:lnTo>
                  <a:pt x="2367700" y="109571"/>
                </a:lnTo>
                <a:lnTo>
                  <a:pt x="2369789" y="113571"/>
                </a:lnTo>
                <a:lnTo>
                  <a:pt x="2371560" y="116437"/>
                </a:lnTo>
                <a:lnTo>
                  <a:pt x="2372978" y="119275"/>
                </a:lnTo>
                <a:lnTo>
                  <a:pt x="2374006" y="123190"/>
                </a:lnTo>
                <a:lnTo>
                  <a:pt x="2374608" y="129289"/>
                </a:lnTo>
                <a:lnTo>
                  <a:pt x="2374749" y="138677"/>
                </a:lnTo>
                <a:lnTo>
                  <a:pt x="2374391" y="152460"/>
                </a:lnTo>
                <a:lnTo>
                  <a:pt x="2374391" y="716340"/>
                </a:lnTo>
                <a:lnTo>
                  <a:pt x="2365248" y="752916"/>
                </a:lnTo>
                <a:lnTo>
                  <a:pt x="2359152" y="762060"/>
                </a:lnTo>
                <a:lnTo>
                  <a:pt x="2353056" y="774252"/>
                </a:lnTo>
                <a:lnTo>
                  <a:pt x="2340864" y="789492"/>
                </a:lnTo>
                <a:lnTo>
                  <a:pt x="2359152" y="807780"/>
                </a:lnTo>
                <a:lnTo>
                  <a:pt x="2374391" y="786444"/>
                </a:lnTo>
                <a:lnTo>
                  <a:pt x="2383536" y="774252"/>
                </a:lnTo>
                <a:lnTo>
                  <a:pt x="2392626" y="754903"/>
                </a:lnTo>
                <a:lnTo>
                  <a:pt x="2399842" y="728495"/>
                </a:lnTo>
                <a:lnTo>
                  <a:pt x="2401824" y="704148"/>
                </a:lnTo>
                <a:lnTo>
                  <a:pt x="2401824" y="149412"/>
                </a:lnTo>
                <a:lnTo>
                  <a:pt x="2402140" y="140083"/>
                </a:lnTo>
                <a:lnTo>
                  <a:pt x="2400784" y="127546"/>
                </a:lnTo>
                <a:lnTo>
                  <a:pt x="2397865" y="114489"/>
                </a:lnTo>
                <a:lnTo>
                  <a:pt x="2393763" y="101622"/>
                </a:lnTo>
                <a:lnTo>
                  <a:pt x="2388859" y="89658"/>
                </a:lnTo>
                <a:lnTo>
                  <a:pt x="2383536" y="79308"/>
                </a:lnTo>
                <a:lnTo>
                  <a:pt x="2374391" y="67116"/>
                </a:lnTo>
                <a:lnTo>
                  <a:pt x="2340864" y="64068"/>
                </a:lnTo>
                <a:lnTo>
                  <a:pt x="2339222" y="62661"/>
                </a:lnTo>
                <a:lnTo>
                  <a:pt x="2356104" y="82356"/>
                </a:lnTo>
                <a:close/>
              </a:path>
              <a:path w="2402140" h="853500">
                <a:moveTo>
                  <a:pt x="1307592" y="829116"/>
                </a:moveTo>
                <a:lnTo>
                  <a:pt x="1322832" y="835212"/>
                </a:lnTo>
                <a:lnTo>
                  <a:pt x="1347216" y="847404"/>
                </a:lnTo>
                <a:lnTo>
                  <a:pt x="1377696" y="853500"/>
                </a:lnTo>
                <a:lnTo>
                  <a:pt x="2267712" y="853500"/>
                </a:lnTo>
                <a:lnTo>
                  <a:pt x="2310384" y="841308"/>
                </a:lnTo>
                <a:lnTo>
                  <a:pt x="2334767" y="826068"/>
                </a:lnTo>
                <a:lnTo>
                  <a:pt x="2356104" y="810828"/>
                </a:lnTo>
                <a:lnTo>
                  <a:pt x="2356104" y="807780"/>
                </a:lnTo>
                <a:lnTo>
                  <a:pt x="2359152" y="807780"/>
                </a:lnTo>
                <a:lnTo>
                  <a:pt x="2340864" y="789492"/>
                </a:lnTo>
                <a:lnTo>
                  <a:pt x="2353056" y="774252"/>
                </a:lnTo>
                <a:lnTo>
                  <a:pt x="2339086" y="791016"/>
                </a:lnTo>
                <a:lnTo>
                  <a:pt x="2337816" y="792540"/>
                </a:lnTo>
                <a:lnTo>
                  <a:pt x="2319528" y="807780"/>
                </a:lnTo>
                <a:lnTo>
                  <a:pt x="2310384" y="813876"/>
                </a:lnTo>
                <a:lnTo>
                  <a:pt x="2298191" y="816924"/>
                </a:lnTo>
                <a:lnTo>
                  <a:pt x="2286000" y="823020"/>
                </a:lnTo>
                <a:lnTo>
                  <a:pt x="2273808" y="826068"/>
                </a:lnTo>
                <a:lnTo>
                  <a:pt x="2261616" y="826068"/>
                </a:lnTo>
                <a:lnTo>
                  <a:pt x="2249424" y="829116"/>
                </a:lnTo>
                <a:lnTo>
                  <a:pt x="1392936" y="829116"/>
                </a:lnTo>
                <a:lnTo>
                  <a:pt x="1380744" y="826068"/>
                </a:lnTo>
                <a:lnTo>
                  <a:pt x="1365504" y="826068"/>
                </a:lnTo>
                <a:lnTo>
                  <a:pt x="1356360" y="823020"/>
                </a:lnTo>
                <a:lnTo>
                  <a:pt x="1344168" y="816924"/>
                </a:lnTo>
                <a:lnTo>
                  <a:pt x="1331976" y="813876"/>
                </a:lnTo>
                <a:lnTo>
                  <a:pt x="1322832" y="804732"/>
                </a:lnTo>
                <a:lnTo>
                  <a:pt x="1304544" y="789492"/>
                </a:lnTo>
                <a:lnTo>
                  <a:pt x="1304544" y="792540"/>
                </a:lnTo>
                <a:lnTo>
                  <a:pt x="1289304" y="771204"/>
                </a:lnTo>
                <a:lnTo>
                  <a:pt x="1289304" y="774252"/>
                </a:lnTo>
                <a:lnTo>
                  <a:pt x="1277112" y="749868"/>
                </a:lnTo>
                <a:lnTo>
                  <a:pt x="1274064" y="740724"/>
                </a:lnTo>
                <a:lnTo>
                  <a:pt x="1267968" y="716340"/>
                </a:lnTo>
                <a:lnTo>
                  <a:pt x="1252728" y="371916"/>
                </a:lnTo>
                <a:lnTo>
                  <a:pt x="1240536" y="704148"/>
                </a:lnTo>
                <a:lnTo>
                  <a:pt x="1246632" y="734628"/>
                </a:lnTo>
                <a:lnTo>
                  <a:pt x="1249680" y="746820"/>
                </a:lnTo>
                <a:lnTo>
                  <a:pt x="1252728" y="762060"/>
                </a:lnTo>
                <a:lnTo>
                  <a:pt x="1261872" y="774252"/>
                </a:lnTo>
                <a:lnTo>
                  <a:pt x="1267968" y="786444"/>
                </a:lnTo>
                <a:lnTo>
                  <a:pt x="1267968" y="789492"/>
                </a:lnTo>
                <a:lnTo>
                  <a:pt x="1286256" y="807780"/>
                </a:lnTo>
                <a:lnTo>
                  <a:pt x="1286256" y="810828"/>
                </a:lnTo>
                <a:lnTo>
                  <a:pt x="1307592" y="829116"/>
                </a:lnTo>
                <a:close/>
              </a:path>
              <a:path w="2402140" h="853500">
                <a:moveTo>
                  <a:pt x="2319528" y="807780"/>
                </a:moveTo>
                <a:lnTo>
                  <a:pt x="2337816" y="792540"/>
                </a:lnTo>
                <a:lnTo>
                  <a:pt x="2339086" y="791016"/>
                </a:lnTo>
                <a:lnTo>
                  <a:pt x="2319528" y="80778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55455"/>
            <a:ext cx="3903467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Loop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hrough a Sequence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3" y="624525"/>
            <a:ext cx="277006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71309" y="650839"/>
            <a:ext cx="3800380" cy="26021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9"/>
              </a:lnSpc>
              <a:spcBef>
                <a:spcPts val="99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s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qu</a:t>
            </a:r>
            <a:r>
              <a:rPr sz="1774" b="1" i="1" spc="-10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spc="10" dirty="0">
                <a:solidFill>
                  <a:srgbClr val="00007F"/>
                </a:solidFill>
                <a:latin typeface="Century Schoolbook"/>
                <a:cs typeface="Century Schoolbook"/>
              </a:rPr>
              <a:t>nc</a:t>
            </a:r>
            <a:r>
              <a:rPr sz="1774" b="1" i="1" dirty="0">
                <a:solidFill>
                  <a:srgbClr val="00007F"/>
                </a:solidFill>
                <a:latin typeface="Century Schoolbook"/>
                <a:cs typeface="Century Schoolbook"/>
              </a:rPr>
              <a:t>e</a:t>
            </a:r>
            <a:r>
              <a:rPr sz="1774" b="1" i="1" spc="68" dirty="0">
                <a:solidFill>
                  <a:srgbClr val="00007F"/>
                </a:solidFill>
                <a:latin typeface="Century Schoolbook"/>
                <a:cs typeface="Century Schoolbook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alues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171310" y="923108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94369" y="950495"/>
            <a:ext cx="247999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-10" dirty="0">
                <a:latin typeface="Arial"/>
                <a:cs typeface="Arial"/>
              </a:rPr>
              <a:t>S</a:t>
            </a:r>
            <a:r>
              <a:rPr sz="1774" dirty="0">
                <a:latin typeface="Arial"/>
                <a:cs typeface="Arial"/>
              </a:rPr>
              <a:t>trings,</a:t>
            </a:r>
            <a:r>
              <a:rPr sz="1774" spc="86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lists,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and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tuples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94369" y="1251312"/>
            <a:ext cx="19040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endParaRPr sz="1774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27623" y="1251312"/>
            <a:ext cx="146312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2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thei</a:t>
            </a:r>
            <a:r>
              <a:rPr sz="1774" dirty="0">
                <a:latin typeface="Arial"/>
                <a:cs typeface="Arial"/>
              </a:rPr>
              <a:t>r</a:t>
            </a:r>
            <a:r>
              <a:rPr sz="1774" spc="35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slices</a:t>
            </a:r>
            <a:endParaRPr sz="177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0672" y="1843168"/>
            <a:ext cx="463951" cy="244756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365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X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H</a:t>
            </a:r>
            <a:r>
              <a:rPr sz="1774" spc="-22" dirty="0">
                <a:latin typeface="Courier New"/>
                <a:cs typeface="Courier New"/>
              </a:rPr>
              <a:t>N</a:t>
            </a:r>
            <a:r>
              <a:rPr sz="1774" dirty="0">
                <a:latin typeface="Courier New"/>
                <a:cs typeface="Courier New"/>
              </a:rPr>
              <a:t>L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2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Z 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2" dirty="0">
                <a:latin typeface="Courier New"/>
                <a:cs typeface="Courier New"/>
              </a:rPr>
              <a:t>R</a:t>
            </a:r>
            <a:r>
              <a:rPr sz="1774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8300" y="1843168"/>
            <a:ext cx="3466641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L',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fo</a:t>
            </a:r>
            <a:r>
              <a:rPr sz="1774" b="1" dirty="0">
                <a:latin typeface="Courier New"/>
                <a:cs typeface="Courier New"/>
              </a:rPr>
              <a:t>r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 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ir</a:t>
            </a:r>
            <a:r>
              <a:rPr sz="1774" b="1" spc="4" dirty="0">
                <a:latin typeface="Courier New"/>
                <a:cs typeface="Courier New"/>
              </a:rPr>
              <a:t>p</a:t>
            </a:r>
            <a:r>
              <a:rPr sz="1774" b="1" spc="-21" dirty="0">
                <a:latin typeface="Courier New"/>
                <a:cs typeface="Courier New"/>
              </a:rPr>
              <a:t>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00948" y="1843168"/>
            <a:ext cx="87725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54209" y="1843168"/>
            <a:ext cx="88338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2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02572" y="2390566"/>
            <a:ext cx="74205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520569" y="2390566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8299" y="4032763"/>
            <a:ext cx="101244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610672" y="4306462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NR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49630" y="4494063"/>
            <a:ext cx="1035214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F</a:t>
            </a:r>
            <a:r>
              <a:rPr sz="1552" spc="-10" dirty="0">
                <a:latin typeface="Arial"/>
                <a:cs typeface="Arial"/>
              </a:rPr>
              <a:t>ina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88" dirty="0">
                <a:latin typeface="Arial"/>
                <a:cs typeface="Arial"/>
              </a:rPr>
              <a:t> 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1" dirty="0">
                <a:latin typeface="Arial"/>
                <a:cs typeface="Arial"/>
              </a:rPr>
              <a:t>alue</a:t>
            </a:r>
            <a:endParaRPr sz="1552">
              <a:latin typeface="Arial"/>
              <a:cs typeface="Arial"/>
            </a:endParaRPr>
          </a:p>
          <a:p>
            <a:pPr marL="14082" marR="54815">
              <a:lnSpc>
                <a:spcPct val="97070"/>
              </a:lnSpc>
              <a:spcBef>
                <a:spcPts val="40"/>
              </a:spcBef>
            </a:pP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ss</a:t>
            </a:r>
            <a:r>
              <a:rPr sz="1552" spc="-10" dirty="0">
                <a:latin typeface="Arial"/>
                <a:cs typeface="Arial"/>
              </a:rPr>
              <a:t>ed i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34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loop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18456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2530122" y="866896"/>
            <a:ext cx="7121054" cy="2592240"/>
          </a:xfrm>
          <a:custGeom>
            <a:avLst/>
            <a:gdLst/>
            <a:ahLst/>
            <a:cxnLst/>
            <a:rect l="l" t="t" r="r" b="b"/>
            <a:pathLst>
              <a:path w="6422136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6409944" y="12192"/>
                </a:lnTo>
                <a:lnTo>
                  <a:pt x="6409944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6419088" y="2337816"/>
                </a:lnTo>
                <a:lnTo>
                  <a:pt x="6422136" y="2334768"/>
                </a:lnTo>
                <a:lnTo>
                  <a:pt x="6422136" y="2331720"/>
                </a:lnTo>
                <a:lnTo>
                  <a:pt x="6416040" y="2325623"/>
                </a:lnTo>
                <a:lnTo>
                  <a:pt x="6416040" y="12191"/>
                </a:lnTo>
                <a:lnTo>
                  <a:pt x="6409944" y="6095"/>
                </a:lnTo>
                <a:lnTo>
                  <a:pt x="9144" y="6096"/>
                </a:lnTo>
                <a:lnTo>
                  <a:pt x="6422136" y="6095"/>
                </a:lnTo>
                <a:lnTo>
                  <a:pt x="6422136" y="3047"/>
                </a:lnTo>
                <a:lnTo>
                  <a:pt x="6419088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2530122" y="873656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2530122" y="880415"/>
            <a:ext cx="7107535" cy="2571961"/>
          </a:xfrm>
          <a:custGeom>
            <a:avLst/>
            <a:gdLst/>
            <a:ahLst/>
            <a:cxnLst/>
            <a:rect l="l" t="t" r="r" b="b"/>
            <a:pathLst>
              <a:path w="6409944" h="2319528">
                <a:moveTo>
                  <a:pt x="6409944" y="2319527"/>
                </a:moveTo>
                <a:lnTo>
                  <a:pt x="6409943" y="2313431"/>
                </a:lnTo>
                <a:lnTo>
                  <a:pt x="9143" y="2313431"/>
                </a:lnTo>
                <a:lnTo>
                  <a:pt x="9143" y="0"/>
                </a:lnTo>
                <a:lnTo>
                  <a:pt x="6095" y="0"/>
                </a:lnTo>
                <a:lnTo>
                  <a:pt x="0" y="2319528"/>
                </a:lnTo>
                <a:lnTo>
                  <a:pt x="6095" y="2313431"/>
                </a:lnTo>
                <a:lnTo>
                  <a:pt x="9143" y="2319528"/>
                </a:lnTo>
                <a:lnTo>
                  <a:pt x="6409944" y="23195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540261" y="873654"/>
            <a:ext cx="7110915" cy="2578721"/>
          </a:xfrm>
          <a:custGeom>
            <a:avLst/>
            <a:gdLst/>
            <a:ahLst/>
            <a:cxnLst/>
            <a:rect l="l" t="t" r="r" b="b"/>
            <a:pathLst>
              <a:path w="6412992" h="2325624">
                <a:moveTo>
                  <a:pt x="0" y="0"/>
                </a:moveTo>
                <a:lnTo>
                  <a:pt x="6400800" y="0"/>
                </a:lnTo>
                <a:lnTo>
                  <a:pt x="6406896" y="6096"/>
                </a:lnTo>
                <a:lnTo>
                  <a:pt x="6406896" y="2319528"/>
                </a:lnTo>
                <a:lnTo>
                  <a:pt x="6412992" y="2325624"/>
                </a:lnTo>
                <a:lnTo>
                  <a:pt x="6412992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8" y="55455"/>
            <a:ext cx="237241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Nested Looping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0671" y="937405"/>
            <a:ext cx="474218" cy="2173866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2" baseline="3678" dirty="0">
                <a:latin typeface="Courier New"/>
                <a:cs typeface="Courier New"/>
              </a:rPr>
              <a:t>&gt;</a:t>
            </a:r>
            <a:r>
              <a:rPr sz="2661" baseline="3678" dirty="0">
                <a:latin typeface="Courier New"/>
                <a:cs typeface="Courier New"/>
              </a:rPr>
              <a:t>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158300" y="937405"/>
            <a:ext cx="88375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503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ces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fe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s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  <a:p>
            <a:pPr marL="14082" marR="6503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to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als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11490" y="937404"/>
            <a:ext cx="2787334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51" marR="34469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-1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spc="-21" baseline="3678" dirty="0">
                <a:latin typeface="Courier New"/>
                <a:cs typeface="Courier New"/>
              </a:rPr>
              <a:t>20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4</a:t>
            </a:r>
            <a:r>
              <a:rPr sz="2661" b="1" spc="-21" baseline="3678" dirty="0">
                <a:latin typeface="Courier New"/>
                <a:cs typeface="Courier New"/>
              </a:rPr>
              <a:t>00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4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5</a:t>
            </a:r>
            <a:r>
              <a:rPr sz="2661" b="1" spc="4" baseline="3678" dirty="0">
                <a:latin typeface="Courier New"/>
                <a:cs typeface="Courier New"/>
              </a:rPr>
              <a:t>0</a:t>
            </a:r>
            <a:r>
              <a:rPr sz="2661" b="1" spc="-21" baseline="3678" dirty="0">
                <a:latin typeface="Courier New"/>
                <a:cs typeface="Courier New"/>
              </a:rPr>
              <a:t>0]</a:t>
            </a:r>
            <a:endParaRPr sz="1774">
              <a:latin typeface="Courier New"/>
              <a:cs typeface="Courier New"/>
            </a:endParaRPr>
          </a:p>
          <a:p>
            <a:pPr marL="14151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[2</a:t>
            </a:r>
            <a:r>
              <a:rPr sz="1774" b="1" spc="4" dirty="0">
                <a:latin typeface="Courier New"/>
                <a:cs typeface="Courier New"/>
              </a:rPr>
              <a:t>0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5</a:t>
            </a:r>
            <a:r>
              <a:rPr sz="1774" b="1" spc="-21" dirty="0">
                <a:latin typeface="Courier New"/>
                <a:cs typeface="Courier New"/>
              </a:rPr>
              <a:t>0]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[</a:t>
            </a:r>
            <a:r>
              <a:rPr sz="1774" b="1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9342" marR="34469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f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es:</a:t>
            </a:r>
            <a:endParaRPr sz="1774">
              <a:latin typeface="Courier New"/>
              <a:cs typeface="Courier New"/>
            </a:endParaRPr>
          </a:p>
          <a:p>
            <a:pPr marL="149388" marR="34469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</a:t>
            </a:r>
            <a:r>
              <a:rPr sz="1774" b="1" dirty="0">
                <a:latin typeface="Courier New"/>
                <a:cs typeface="Courier New"/>
              </a:rPr>
              <a:t>e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p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ic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149388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t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ta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s.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pp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nd</a:t>
            </a:r>
            <a:r>
              <a:rPr sz="1774" b="1" spc="4" dirty="0">
                <a:latin typeface="Courier New"/>
                <a:cs typeface="Courier New"/>
              </a:rPr>
              <a:t>(</a:t>
            </a: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ce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58300" y="1758504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02528" y="1758504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fee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02573" y="2032203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74763" y="2305902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baseline="3678" dirty="0">
                <a:latin typeface="Courier New"/>
                <a:cs typeface="Courier New"/>
              </a:rPr>
              <a:t>-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45085" y="2305902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e)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8300" y="2853301"/>
            <a:ext cx="169531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ot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ls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10672" y="3127000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2" baseline="3678" dirty="0">
                <a:latin typeface="Courier New"/>
                <a:cs typeface="Courier New"/>
              </a:rPr>
              <a:t>18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28736" y="312700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3</a:t>
            </a:r>
            <a:r>
              <a:rPr sz="2661" spc="-21" baseline="3678" dirty="0">
                <a:latin typeface="Courier New"/>
                <a:cs typeface="Courier New"/>
              </a:rPr>
              <a:t>80,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11606" y="3127000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48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1028" y="312700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1</a:t>
            </a:r>
            <a:r>
              <a:rPr sz="2661" spc="-21" baseline="3678" dirty="0">
                <a:latin typeface="Courier New"/>
                <a:cs typeface="Courier New"/>
              </a:rPr>
              <a:t>50,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73898" y="3127000"/>
            <a:ext cx="60686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3</a:t>
            </a:r>
            <a:r>
              <a:rPr sz="2661" spc="4" baseline="3678" dirty="0">
                <a:latin typeface="Courier New"/>
                <a:cs typeface="Courier New"/>
              </a:rPr>
              <a:t>5</a:t>
            </a:r>
            <a:r>
              <a:rPr sz="2661" spc="-21" baseline="3678" dirty="0">
                <a:latin typeface="Courier New"/>
                <a:cs typeface="Courier New"/>
              </a:rPr>
              <a:t>0,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156768" y="3127000"/>
            <a:ext cx="60955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45</a:t>
            </a:r>
            <a:r>
              <a:rPr sz="2661" spc="4" baseline="3678" dirty="0">
                <a:latin typeface="Courier New"/>
                <a:cs typeface="Courier New"/>
              </a:rPr>
              <a:t>0</a:t>
            </a:r>
            <a:r>
              <a:rPr sz="266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4976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1813622" y="1698305"/>
            <a:ext cx="8584470" cy="3697406"/>
          </a:xfrm>
          <a:custGeom>
            <a:avLst/>
            <a:gdLst/>
            <a:ahLst/>
            <a:cxnLst/>
            <a:rect l="l" t="t" r="r" b="b"/>
            <a:pathLst>
              <a:path w="7741920" h="3334512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328416"/>
                </a:lnTo>
                <a:lnTo>
                  <a:pt x="6096" y="12192"/>
                </a:lnTo>
                <a:lnTo>
                  <a:pt x="7729727" y="12191"/>
                </a:lnTo>
                <a:lnTo>
                  <a:pt x="7729728" y="3328416"/>
                </a:lnTo>
                <a:lnTo>
                  <a:pt x="0" y="3331464"/>
                </a:lnTo>
                <a:lnTo>
                  <a:pt x="3048" y="3334512"/>
                </a:lnTo>
                <a:lnTo>
                  <a:pt x="7738872" y="3334511"/>
                </a:lnTo>
                <a:lnTo>
                  <a:pt x="7741920" y="3331463"/>
                </a:lnTo>
                <a:lnTo>
                  <a:pt x="7741920" y="3328416"/>
                </a:lnTo>
                <a:lnTo>
                  <a:pt x="7735824" y="3325367"/>
                </a:lnTo>
                <a:lnTo>
                  <a:pt x="7735824" y="12191"/>
                </a:lnTo>
                <a:lnTo>
                  <a:pt x="7729728" y="6095"/>
                </a:lnTo>
                <a:lnTo>
                  <a:pt x="12192" y="6096"/>
                </a:lnTo>
                <a:lnTo>
                  <a:pt x="7741920" y="6095"/>
                </a:lnTo>
                <a:lnTo>
                  <a:pt x="7741920" y="3047"/>
                </a:lnTo>
                <a:lnTo>
                  <a:pt x="7738872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1813623" y="170506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1813623" y="1711825"/>
            <a:ext cx="8570951" cy="3677127"/>
          </a:xfrm>
          <a:custGeom>
            <a:avLst/>
            <a:gdLst/>
            <a:ahLst/>
            <a:cxnLst/>
            <a:rect l="l" t="t" r="r" b="b"/>
            <a:pathLst>
              <a:path w="7729728" h="3316224">
                <a:moveTo>
                  <a:pt x="7729728" y="3316223"/>
                </a:moveTo>
                <a:lnTo>
                  <a:pt x="7729727" y="3313175"/>
                </a:lnTo>
                <a:lnTo>
                  <a:pt x="12192" y="3313176"/>
                </a:lnTo>
                <a:lnTo>
                  <a:pt x="12192" y="0"/>
                </a:lnTo>
                <a:lnTo>
                  <a:pt x="6095" y="0"/>
                </a:lnTo>
                <a:lnTo>
                  <a:pt x="0" y="3316224"/>
                </a:lnTo>
                <a:lnTo>
                  <a:pt x="6095" y="3313176"/>
                </a:lnTo>
                <a:lnTo>
                  <a:pt x="12191" y="3316224"/>
                </a:lnTo>
                <a:lnTo>
                  <a:pt x="7729728" y="3316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0" name="object 30"/>
          <p:cNvSpPr/>
          <p:nvPr/>
        </p:nvSpPr>
        <p:spPr>
          <a:xfrm>
            <a:off x="1827141" y="1705065"/>
            <a:ext cx="8570951" cy="3683887"/>
          </a:xfrm>
          <a:custGeom>
            <a:avLst/>
            <a:gdLst/>
            <a:ahLst/>
            <a:cxnLst/>
            <a:rect l="l" t="t" r="r" b="b"/>
            <a:pathLst>
              <a:path w="7729728" h="3322320">
                <a:moveTo>
                  <a:pt x="0" y="0"/>
                </a:moveTo>
                <a:lnTo>
                  <a:pt x="7717535" y="0"/>
                </a:lnTo>
                <a:lnTo>
                  <a:pt x="7723632" y="6096"/>
                </a:lnTo>
                <a:lnTo>
                  <a:pt x="7723632" y="3319272"/>
                </a:lnTo>
                <a:lnTo>
                  <a:pt x="7729728" y="3322320"/>
                </a:lnTo>
                <a:lnTo>
                  <a:pt x="772972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1" name="object 31"/>
          <p:cNvSpPr/>
          <p:nvPr/>
        </p:nvSpPr>
        <p:spPr>
          <a:xfrm>
            <a:off x="6737864" y="3861322"/>
            <a:ext cx="1936574" cy="645525"/>
          </a:xfrm>
          <a:custGeom>
            <a:avLst/>
            <a:gdLst/>
            <a:ahLst/>
            <a:cxnLst/>
            <a:rect l="l" t="t" r="r" b="b"/>
            <a:pathLst>
              <a:path w="1746503" h="582167">
                <a:moveTo>
                  <a:pt x="633984" y="97536"/>
                </a:moveTo>
                <a:lnTo>
                  <a:pt x="0" y="213360"/>
                </a:lnTo>
                <a:lnTo>
                  <a:pt x="633984" y="243840"/>
                </a:lnTo>
                <a:lnTo>
                  <a:pt x="633984" y="487680"/>
                </a:lnTo>
                <a:lnTo>
                  <a:pt x="634549" y="497627"/>
                </a:lnTo>
                <a:lnTo>
                  <a:pt x="648710" y="536711"/>
                </a:lnTo>
                <a:lnTo>
                  <a:pt x="678002" y="566008"/>
                </a:lnTo>
                <a:lnTo>
                  <a:pt x="717174" y="581075"/>
                </a:lnTo>
                <a:lnTo>
                  <a:pt x="731520" y="582168"/>
                </a:lnTo>
                <a:lnTo>
                  <a:pt x="1648968" y="582168"/>
                </a:lnTo>
                <a:lnTo>
                  <a:pt x="1687611" y="574584"/>
                </a:lnTo>
                <a:lnTo>
                  <a:pt x="1721629" y="550942"/>
                </a:lnTo>
                <a:lnTo>
                  <a:pt x="1742224" y="515576"/>
                </a:lnTo>
                <a:lnTo>
                  <a:pt x="1746504" y="487680"/>
                </a:lnTo>
                <a:lnTo>
                  <a:pt x="1746504" y="97536"/>
                </a:lnTo>
                <a:lnTo>
                  <a:pt x="1738177" y="58579"/>
                </a:lnTo>
                <a:lnTo>
                  <a:pt x="1714013" y="25202"/>
                </a:lnTo>
                <a:lnTo>
                  <a:pt x="1677845" y="4403"/>
                </a:lnTo>
                <a:lnTo>
                  <a:pt x="1648968" y="0"/>
                </a:lnTo>
                <a:lnTo>
                  <a:pt x="731520" y="0"/>
                </a:lnTo>
                <a:lnTo>
                  <a:pt x="692563" y="8793"/>
                </a:lnTo>
                <a:lnTo>
                  <a:pt x="659186" y="33716"/>
                </a:lnTo>
                <a:lnTo>
                  <a:pt x="638387" y="69778"/>
                </a:lnTo>
                <a:lnTo>
                  <a:pt x="63398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2" name="object 32"/>
          <p:cNvSpPr/>
          <p:nvPr/>
        </p:nvSpPr>
        <p:spPr>
          <a:xfrm>
            <a:off x="6724345" y="3847802"/>
            <a:ext cx="1963613" cy="675943"/>
          </a:xfrm>
          <a:custGeom>
            <a:avLst/>
            <a:gdLst/>
            <a:ahLst/>
            <a:cxnLst/>
            <a:rect l="l" t="t" r="r" b="b"/>
            <a:pathLst>
              <a:path w="1770888" h="609600">
                <a:moveTo>
                  <a:pt x="694943" y="42672"/>
                </a:moveTo>
                <a:lnTo>
                  <a:pt x="713232" y="33528"/>
                </a:lnTo>
                <a:lnTo>
                  <a:pt x="710183" y="33528"/>
                </a:lnTo>
                <a:lnTo>
                  <a:pt x="728472" y="27432"/>
                </a:lnTo>
                <a:lnTo>
                  <a:pt x="1679448" y="27432"/>
                </a:lnTo>
                <a:lnTo>
                  <a:pt x="725424" y="27432"/>
                </a:lnTo>
                <a:lnTo>
                  <a:pt x="667511" y="33528"/>
                </a:lnTo>
                <a:lnTo>
                  <a:pt x="655319" y="48768"/>
                </a:lnTo>
                <a:lnTo>
                  <a:pt x="652271" y="48768"/>
                </a:lnTo>
                <a:lnTo>
                  <a:pt x="652271" y="51816"/>
                </a:lnTo>
                <a:lnTo>
                  <a:pt x="643127" y="67056"/>
                </a:lnTo>
                <a:lnTo>
                  <a:pt x="643127" y="70104"/>
                </a:lnTo>
                <a:lnTo>
                  <a:pt x="637032" y="88392"/>
                </a:lnTo>
                <a:lnTo>
                  <a:pt x="661416" y="91440"/>
                </a:lnTo>
                <a:lnTo>
                  <a:pt x="635447" y="99486"/>
                </a:lnTo>
                <a:lnTo>
                  <a:pt x="633983" y="109728"/>
                </a:lnTo>
                <a:lnTo>
                  <a:pt x="22828" y="210871"/>
                </a:lnTo>
                <a:lnTo>
                  <a:pt x="12191" y="210312"/>
                </a:lnTo>
                <a:lnTo>
                  <a:pt x="12463" y="212756"/>
                </a:lnTo>
                <a:lnTo>
                  <a:pt x="15239" y="237744"/>
                </a:lnTo>
                <a:lnTo>
                  <a:pt x="633983" y="256032"/>
                </a:lnTo>
                <a:lnTo>
                  <a:pt x="646176" y="268224"/>
                </a:lnTo>
                <a:lnTo>
                  <a:pt x="633983" y="499872"/>
                </a:lnTo>
                <a:lnTo>
                  <a:pt x="637032" y="521208"/>
                </a:lnTo>
                <a:lnTo>
                  <a:pt x="643128" y="539496"/>
                </a:lnTo>
                <a:lnTo>
                  <a:pt x="643128" y="542544"/>
                </a:lnTo>
                <a:lnTo>
                  <a:pt x="652272" y="560832"/>
                </a:lnTo>
                <a:lnTo>
                  <a:pt x="673608" y="545592"/>
                </a:lnTo>
                <a:lnTo>
                  <a:pt x="667511" y="533400"/>
                </a:lnTo>
                <a:lnTo>
                  <a:pt x="661416" y="518160"/>
                </a:lnTo>
                <a:lnTo>
                  <a:pt x="667511" y="533400"/>
                </a:lnTo>
                <a:lnTo>
                  <a:pt x="661416" y="515112"/>
                </a:lnTo>
                <a:lnTo>
                  <a:pt x="661416" y="249936"/>
                </a:lnTo>
                <a:lnTo>
                  <a:pt x="655319" y="243840"/>
                </a:lnTo>
                <a:lnTo>
                  <a:pt x="649224" y="243840"/>
                </a:lnTo>
                <a:lnTo>
                  <a:pt x="131129" y="216571"/>
                </a:lnTo>
                <a:lnTo>
                  <a:pt x="649224" y="121920"/>
                </a:lnTo>
                <a:lnTo>
                  <a:pt x="655319" y="121920"/>
                </a:lnTo>
                <a:lnTo>
                  <a:pt x="658368" y="118872"/>
                </a:lnTo>
                <a:lnTo>
                  <a:pt x="661416" y="112776"/>
                </a:lnTo>
                <a:lnTo>
                  <a:pt x="646176" y="97536"/>
                </a:lnTo>
                <a:lnTo>
                  <a:pt x="661416" y="94488"/>
                </a:lnTo>
                <a:lnTo>
                  <a:pt x="667511" y="76200"/>
                </a:lnTo>
                <a:lnTo>
                  <a:pt x="667511" y="79248"/>
                </a:lnTo>
                <a:lnTo>
                  <a:pt x="676655" y="64008"/>
                </a:lnTo>
                <a:lnTo>
                  <a:pt x="673607" y="64008"/>
                </a:lnTo>
                <a:lnTo>
                  <a:pt x="685799" y="51816"/>
                </a:lnTo>
                <a:lnTo>
                  <a:pt x="682752" y="51816"/>
                </a:lnTo>
                <a:lnTo>
                  <a:pt x="697991" y="39624"/>
                </a:lnTo>
                <a:lnTo>
                  <a:pt x="694943" y="42672"/>
                </a:lnTo>
                <a:close/>
              </a:path>
              <a:path w="1770888" h="609600">
                <a:moveTo>
                  <a:pt x="1706879" y="569976"/>
                </a:moveTo>
                <a:lnTo>
                  <a:pt x="1719072" y="560832"/>
                </a:lnTo>
                <a:lnTo>
                  <a:pt x="1720426" y="559138"/>
                </a:lnTo>
                <a:lnTo>
                  <a:pt x="1706879" y="569976"/>
                </a:lnTo>
                <a:close/>
              </a:path>
              <a:path w="1770888" h="609600">
                <a:moveTo>
                  <a:pt x="1737360" y="576072"/>
                </a:moveTo>
                <a:lnTo>
                  <a:pt x="1679448" y="582168"/>
                </a:lnTo>
                <a:lnTo>
                  <a:pt x="1725167" y="588264"/>
                </a:lnTo>
                <a:lnTo>
                  <a:pt x="1737360" y="576072"/>
                </a:lnTo>
                <a:close/>
              </a:path>
              <a:path w="1770888" h="609600">
                <a:moveTo>
                  <a:pt x="22828" y="210871"/>
                </a:moveTo>
                <a:lnTo>
                  <a:pt x="633983" y="109728"/>
                </a:lnTo>
                <a:lnTo>
                  <a:pt x="635447" y="99486"/>
                </a:lnTo>
                <a:lnTo>
                  <a:pt x="22828" y="210871"/>
                </a:lnTo>
                <a:close/>
              </a:path>
              <a:path w="1770888" h="609600">
                <a:moveTo>
                  <a:pt x="646176" y="97536"/>
                </a:moveTo>
                <a:lnTo>
                  <a:pt x="661416" y="112776"/>
                </a:lnTo>
                <a:lnTo>
                  <a:pt x="661416" y="94488"/>
                </a:lnTo>
                <a:lnTo>
                  <a:pt x="646176" y="97536"/>
                </a:lnTo>
                <a:close/>
              </a:path>
              <a:path w="1770888" h="609600">
                <a:moveTo>
                  <a:pt x="635447" y="99486"/>
                </a:moveTo>
                <a:lnTo>
                  <a:pt x="661416" y="91440"/>
                </a:lnTo>
                <a:lnTo>
                  <a:pt x="637032" y="88392"/>
                </a:lnTo>
                <a:lnTo>
                  <a:pt x="635447" y="99486"/>
                </a:lnTo>
                <a:close/>
              </a:path>
              <a:path w="1770888" h="609600">
                <a:moveTo>
                  <a:pt x="704088" y="9144"/>
                </a:moveTo>
                <a:lnTo>
                  <a:pt x="701040" y="9144"/>
                </a:lnTo>
                <a:lnTo>
                  <a:pt x="682752" y="18288"/>
                </a:lnTo>
                <a:lnTo>
                  <a:pt x="682752" y="21336"/>
                </a:lnTo>
                <a:lnTo>
                  <a:pt x="667511" y="33528"/>
                </a:lnTo>
                <a:lnTo>
                  <a:pt x="725424" y="27432"/>
                </a:lnTo>
                <a:lnTo>
                  <a:pt x="1679448" y="27432"/>
                </a:lnTo>
                <a:lnTo>
                  <a:pt x="1676400" y="27432"/>
                </a:lnTo>
                <a:lnTo>
                  <a:pt x="1694688" y="33528"/>
                </a:lnTo>
                <a:lnTo>
                  <a:pt x="1691639" y="33528"/>
                </a:lnTo>
                <a:lnTo>
                  <a:pt x="1709927" y="42672"/>
                </a:lnTo>
                <a:lnTo>
                  <a:pt x="1706879" y="39624"/>
                </a:lnTo>
                <a:lnTo>
                  <a:pt x="1722120" y="51816"/>
                </a:lnTo>
                <a:lnTo>
                  <a:pt x="1719072" y="51816"/>
                </a:lnTo>
                <a:lnTo>
                  <a:pt x="1731264" y="64008"/>
                </a:lnTo>
                <a:lnTo>
                  <a:pt x="1740408" y="79248"/>
                </a:lnTo>
                <a:lnTo>
                  <a:pt x="1737360" y="76200"/>
                </a:lnTo>
                <a:lnTo>
                  <a:pt x="1743456" y="94488"/>
                </a:lnTo>
                <a:lnTo>
                  <a:pt x="1743456" y="91440"/>
                </a:lnTo>
                <a:lnTo>
                  <a:pt x="1746503" y="112776"/>
                </a:lnTo>
                <a:lnTo>
                  <a:pt x="1746503" y="499872"/>
                </a:lnTo>
                <a:lnTo>
                  <a:pt x="1743456" y="518159"/>
                </a:lnTo>
                <a:lnTo>
                  <a:pt x="1743456" y="515112"/>
                </a:lnTo>
                <a:lnTo>
                  <a:pt x="1737360" y="533400"/>
                </a:lnTo>
                <a:lnTo>
                  <a:pt x="1740408" y="530352"/>
                </a:lnTo>
                <a:lnTo>
                  <a:pt x="1731264" y="548640"/>
                </a:lnTo>
                <a:lnTo>
                  <a:pt x="1722120" y="557784"/>
                </a:lnTo>
                <a:lnTo>
                  <a:pt x="1752600" y="560832"/>
                </a:lnTo>
                <a:lnTo>
                  <a:pt x="1761744" y="542544"/>
                </a:lnTo>
                <a:lnTo>
                  <a:pt x="1761744" y="539496"/>
                </a:lnTo>
                <a:lnTo>
                  <a:pt x="1767839" y="521208"/>
                </a:lnTo>
                <a:lnTo>
                  <a:pt x="1770888" y="521208"/>
                </a:lnTo>
                <a:lnTo>
                  <a:pt x="1770888" y="88392"/>
                </a:lnTo>
                <a:lnTo>
                  <a:pt x="1767839" y="88392"/>
                </a:lnTo>
                <a:lnTo>
                  <a:pt x="1761744" y="70104"/>
                </a:lnTo>
                <a:lnTo>
                  <a:pt x="1761744" y="67056"/>
                </a:lnTo>
                <a:lnTo>
                  <a:pt x="1752600" y="51816"/>
                </a:lnTo>
                <a:lnTo>
                  <a:pt x="1752600" y="48768"/>
                </a:lnTo>
                <a:lnTo>
                  <a:pt x="1740408" y="33528"/>
                </a:lnTo>
                <a:lnTo>
                  <a:pt x="1737360" y="33528"/>
                </a:lnTo>
                <a:lnTo>
                  <a:pt x="1725167" y="21336"/>
                </a:lnTo>
                <a:lnTo>
                  <a:pt x="1722120" y="18288"/>
                </a:lnTo>
                <a:lnTo>
                  <a:pt x="1706879" y="9144"/>
                </a:lnTo>
                <a:lnTo>
                  <a:pt x="1703832" y="9144"/>
                </a:lnTo>
                <a:lnTo>
                  <a:pt x="1685544" y="3048"/>
                </a:lnTo>
                <a:lnTo>
                  <a:pt x="1682495" y="3048"/>
                </a:lnTo>
                <a:lnTo>
                  <a:pt x="1661160" y="0"/>
                </a:lnTo>
                <a:lnTo>
                  <a:pt x="743711" y="0"/>
                </a:lnTo>
                <a:lnTo>
                  <a:pt x="722376" y="3048"/>
                </a:lnTo>
                <a:lnTo>
                  <a:pt x="704088" y="9144"/>
                </a:lnTo>
                <a:close/>
              </a:path>
              <a:path w="1770888" h="609600">
                <a:moveTo>
                  <a:pt x="667511" y="530352"/>
                </a:moveTo>
                <a:lnTo>
                  <a:pt x="667511" y="533400"/>
                </a:lnTo>
                <a:lnTo>
                  <a:pt x="673608" y="545592"/>
                </a:lnTo>
                <a:lnTo>
                  <a:pt x="652272" y="560832"/>
                </a:lnTo>
                <a:lnTo>
                  <a:pt x="655319" y="560832"/>
                </a:lnTo>
                <a:lnTo>
                  <a:pt x="667511" y="576072"/>
                </a:lnTo>
                <a:lnTo>
                  <a:pt x="682752" y="588264"/>
                </a:lnTo>
                <a:lnTo>
                  <a:pt x="725424" y="582168"/>
                </a:lnTo>
                <a:lnTo>
                  <a:pt x="682752" y="588264"/>
                </a:lnTo>
                <a:lnTo>
                  <a:pt x="682752" y="591312"/>
                </a:lnTo>
                <a:lnTo>
                  <a:pt x="701040" y="600456"/>
                </a:lnTo>
                <a:lnTo>
                  <a:pt x="704088" y="600456"/>
                </a:lnTo>
                <a:lnTo>
                  <a:pt x="722376" y="606552"/>
                </a:lnTo>
                <a:lnTo>
                  <a:pt x="743711" y="609600"/>
                </a:lnTo>
                <a:lnTo>
                  <a:pt x="1661160" y="609600"/>
                </a:lnTo>
                <a:lnTo>
                  <a:pt x="1682495" y="606552"/>
                </a:lnTo>
                <a:lnTo>
                  <a:pt x="1685544" y="606552"/>
                </a:lnTo>
                <a:lnTo>
                  <a:pt x="1703832" y="600456"/>
                </a:lnTo>
                <a:lnTo>
                  <a:pt x="1706879" y="600456"/>
                </a:lnTo>
                <a:lnTo>
                  <a:pt x="1722120" y="591312"/>
                </a:lnTo>
                <a:lnTo>
                  <a:pt x="1725167" y="588264"/>
                </a:lnTo>
                <a:lnTo>
                  <a:pt x="1679448" y="582168"/>
                </a:lnTo>
                <a:lnTo>
                  <a:pt x="1737360" y="576072"/>
                </a:lnTo>
                <a:lnTo>
                  <a:pt x="1740408" y="576072"/>
                </a:lnTo>
                <a:lnTo>
                  <a:pt x="1752600" y="560832"/>
                </a:lnTo>
                <a:lnTo>
                  <a:pt x="1722120" y="557784"/>
                </a:lnTo>
                <a:lnTo>
                  <a:pt x="1731264" y="548640"/>
                </a:lnTo>
                <a:lnTo>
                  <a:pt x="1731264" y="545592"/>
                </a:lnTo>
                <a:lnTo>
                  <a:pt x="1720426" y="559138"/>
                </a:lnTo>
                <a:lnTo>
                  <a:pt x="1719072" y="560832"/>
                </a:lnTo>
                <a:lnTo>
                  <a:pt x="1706879" y="569976"/>
                </a:lnTo>
                <a:lnTo>
                  <a:pt x="1709927" y="566928"/>
                </a:lnTo>
                <a:lnTo>
                  <a:pt x="1691639" y="576072"/>
                </a:lnTo>
                <a:lnTo>
                  <a:pt x="1694688" y="576072"/>
                </a:lnTo>
                <a:lnTo>
                  <a:pt x="1676400" y="582168"/>
                </a:lnTo>
                <a:lnTo>
                  <a:pt x="728472" y="582168"/>
                </a:lnTo>
                <a:lnTo>
                  <a:pt x="710184" y="576072"/>
                </a:lnTo>
                <a:lnTo>
                  <a:pt x="713232" y="576072"/>
                </a:lnTo>
                <a:lnTo>
                  <a:pt x="694944" y="566928"/>
                </a:lnTo>
                <a:lnTo>
                  <a:pt x="697992" y="569976"/>
                </a:lnTo>
                <a:lnTo>
                  <a:pt x="682752" y="557784"/>
                </a:lnTo>
                <a:lnTo>
                  <a:pt x="685800" y="557784"/>
                </a:lnTo>
                <a:lnTo>
                  <a:pt x="676656" y="548640"/>
                </a:lnTo>
                <a:lnTo>
                  <a:pt x="667511" y="530352"/>
                </a:lnTo>
                <a:close/>
              </a:path>
              <a:path w="1770888" h="609600">
                <a:moveTo>
                  <a:pt x="15239" y="237744"/>
                </a:moveTo>
                <a:lnTo>
                  <a:pt x="12463" y="212756"/>
                </a:lnTo>
                <a:lnTo>
                  <a:pt x="9143" y="213360"/>
                </a:lnTo>
                <a:lnTo>
                  <a:pt x="3047" y="213360"/>
                </a:lnTo>
                <a:lnTo>
                  <a:pt x="0" y="219456"/>
                </a:lnTo>
                <a:lnTo>
                  <a:pt x="0" y="231648"/>
                </a:lnTo>
                <a:lnTo>
                  <a:pt x="6095" y="237744"/>
                </a:lnTo>
                <a:lnTo>
                  <a:pt x="12191" y="237744"/>
                </a:lnTo>
                <a:lnTo>
                  <a:pt x="633983" y="267637"/>
                </a:lnTo>
                <a:lnTo>
                  <a:pt x="633983" y="499872"/>
                </a:lnTo>
                <a:lnTo>
                  <a:pt x="646176" y="268224"/>
                </a:lnTo>
                <a:lnTo>
                  <a:pt x="633983" y="256032"/>
                </a:lnTo>
                <a:lnTo>
                  <a:pt x="15239" y="237744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3" name="object 33"/>
          <p:cNvSpPr/>
          <p:nvPr/>
        </p:nvSpPr>
        <p:spPr>
          <a:xfrm>
            <a:off x="7258339" y="4980006"/>
            <a:ext cx="2362419" cy="645525"/>
          </a:xfrm>
          <a:custGeom>
            <a:avLst/>
            <a:gdLst/>
            <a:ahLst/>
            <a:cxnLst/>
            <a:rect l="l" t="t" r="r" b="b"/>
            <a:pathLst>
              <a:path w="2130552" h="582168">
                <a:moveTo>
                  <a:pt x="649224" y="97536"/>
                </a:moveTo>
                <a:lnTo>
                  <a:pt x="0" y="15240"/>
                </a:lnTo>
                <a:lnTo>
                  <a:pt x="649224" y="240792"/>
                </a:lnTo>
                <a:lnTo>
                  <a:pt x="649224" y="484632"/>
                </a:lnTo>
                <a:lnTo>
                  <a:pt x="650013" y="497437"/>
                </a:lnTo>
                <a:lnTo>
                  <a:pt x="664033" y="537152"/>
                </a:lnTo>
                <a:lnTo>
                  <a:pt x="692626" y="566327"/>
                </a:lnTo>
                <a:lnTo>
                  <a:pt x="731939" y="581106"/>
                </a:lnTo>
                <a:lnTo>
                  <a:pt x="746760" y="582168"/>
                </a:lnTo>
                <a:lnTo>
                  <a:pt x="2036064" y="582168"/>
                </a:lnTo>
                <a:lnTo>
                  <a:pt x="2085095" y="568155"/>
                </a:lnTo>
                <a:lnTo>
                  <a:pt x="2114392" y="539489"/>
                </a:lnTo>
                <a:lnTo>
                  <a:pt x="2129459" y="499679"/>
                </a:lnTo>
                <a:lnTo>
                  <a:pt x="2130552" y="484631"/>
                </a:lnTo>
                <a:lnTo>
                  <a:pt x="2130552" y="97536"/>
                </a:lnTo>
                <a:lnTo>
                  <a:pt x="2122968" y="58892"/>
                </a:lnTo>
                <a:lnTo>
                  <a:pt x="2099326" y="24874"/>
                </a:lnTo>
                <a:lnTo>
                  <a:pt x="2063960" y="4279"/>
                </a:lnTo>
                <a:lnTo>
                  <a:pt x="2036064" y="0"/>
                </a:lnTo>
                <a:lnTo>
                  <a:pt x="746760" y="0"/>
                </a:lnTo>
                <a:lnTo>
                  <a:pt x="706496" y="8326"/>
                </a:lnTo>
                <a:lnTo>
                  <a:pt x="673380" y="32490"/>
                </a:lnTo>
                <a:lnTo>
                  <a:pt x="653374" y="68658"/>
                </a:lnTo>
                <a:lnTo>
                  <a:pt x="649224" y="975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4" name="object 34"/>
          <p:cNvSpPr/>
          <p:nvPr/>
        </p:nvSpPr>
        <p:spPr>
          <a:xfrm>
            <a:off x="7241441" y="4966487"/>
            <a:ext cx="2396216" cy="672563"/>
          </a:xfrm>
          <a:custGeom>
            <a:avLst/>
            <a:gdLst/>
            <a:ahLst/>
            <a:cxnLst/>
            <a:rect l="l" t="t" r="r" b="b"/>
            <a:pathLst>
              <a:path w="2161032" h="606551">
                <a:moveTo>
                  <a:pt x="702733" y="556090"/>
                </a:moveTo>
                <a:lnTo>
                  <a:pt x="691896" y="542544"/>
                </a:lnTo>
                <a:lnTo>
                  <a:pt x="691896" y="545592"/>
                </a:lnTo>
                <a:lnTo>
                  <a:pt x="701040" y="554736"/>
                </a:lnTo>
                <a:lnTo>
                  <a:pt x="702733" y="556090"/>
                </a:lnTo>
                <a:close/>
              </a:path>
              <a:path w="2161032" h="606551">
                <a:moveTo>
                  <a:pt x="661416" y="265175"/>
                </a:moveTo>
                <a:lnTo>
                  <a:pt x="652272" y="262014"/>
                </a:lnTo>
                <a:lnTo>
                  <a:pt x="652272" y="518159"/>
                </a:lnTo>
                <a:lnTo>
                  <a:pt x="655320" y="518159"/>
                </a:lnTo>
                <a:lnTo>
                  <a:pt x="655320" y="521208"/>
                </a:lnTo>
                <a:lnTo>
                  <a:pt x="661416" y="539496"/>
                </a:lnTo>
                <a:lnTo>
                  <a:pt x="670560" y="557783"/>
                </a:lnTo>
                <a:lnTo>
                  <a:pt x="704088" y="557783"/>
                </a:lnTo>
                <a:lnTo>
                  <a:pt x="716280" y="566928"/>
                </a:lnTo>
                <a:lnTo>
                  <a:pt x="702733" y="556090"/>
                </a:lnTo>
                <a:lnTo>
                  <a:pt x="701040" y="554736"/>
                </a:lnTo>
                <a:lnTo>
                  <a:pt x="691896" y="545592"/>
                </a:lnTo>
                <a:lnTo>
                  <a:pt x="682752" y="527304"/>
                </a:lnTo>
                <a:lnTo>
                  <a:pt x="685800" y="530352"/>
                </a:lnTo>
                <a:lnTo>
                  <a:pt x="679704" y="512064"/>
                </a:lnTo>
                <a:lnTo>
                  <a:pt x="679704" y="515111"/>
                </a:lnTo>
                <a:lnTo>
                  <a:pt x="676656" y="496823"/>
                </a:lnTo>
                <a:lnTo>
                  <a:pt x="661416" y="265175"/>
                </a:lnTo>
                <a:close/>
              </a:path>
              <a:path w="2161032" h="606551">
                <a:moveTo>
                  <a:pt x="652272" y="252983"/>
                </a:moveTo>
                <a:lnTo>
                  <a:pt x="676656" y="252983"/>
                </a:lnTo>
                <a:lnTo>
                  <a:pt x="676656" y="249936"/>
                </a:lnTo>
                <a:lnTo>
                  <a:pt x="673608" y="243839"/>
                </a:lnTo>
                <a:lnTo>
                  <a:pt x="667512" y="240791"/>
                </a:lnTo>
                <a:lnTo>
                  <a:pt x="131974" y="54736"/>
                </a:lnTo>
                <a:lnTo>
                  <a:pt x="652272" y="252983"/>
                </a:lnTo>
                <a:close/>
              </a:path>
              <a:path w="2161032" h="606551">
                <a:moveTo>
                  <a:pt x="12192" y="39624"/>
                </a:moveTo>
                <a:lnTo>
                  <a:pt x="18198" y="15599"/>
                </a:lnTo>
                <a:lnTo>
                  <a:pt x="15240" y="15240"/>
                </a:lnTo>
                <a:lnTo>
                  <a:pt x="9143" y="12192"/>
                </a:lnTo>
                <a:lnTo>
                  <a:pt x="3048" y="18288"/>
                </a:lnTo>
                <a:lnTo>
                  <a:pt x="3048" y="24384"/>
                </a:lnTo>
                <a:lnTo>
                  <a:pt x="0" y="30480"/>
                </a:lnTo>
                <a:lnTo>
                  <a:pt x="3048" y="36576"/>
                </a:lnTo>
                <a:lnTo>
                  <a:pt x="9143" y="39624"/>
                </a:lnTo>
                <a:lnTo>
                  <a:pt x="652272" y="262014"/>
                </a:lnTo>
                <a:lnTo>
                  <a:pt x="12192" y="39624"/>
                </a:lnTo>
                <a:close/>
              </a:path>
              <a:path w="2161032" h="606551">
                <a:moveTo>
                  <a:pt x="2090927" y="597407"/>
                </a:moveTo>
                <a:lnTo>
                  <a:pt x="2093976" y="597407"/>
                </a:lnTo>
                <a:lnTo>
                  <a:pt x="2109216" y="588263"/>
                </a:lnTo>
                <a:lnTo>
                  <a:pt x="2112264" y="588263"/>
                </a:lnTo>
                <a:lnTo>
                  <a:pt x="2127504" y="576071"/>
                </a:lnTo>
                <a:lnTo>
                  <a:pt x="2127504" y="573023"/>
                </a:lnTo>
                <a:lnTo>
                  <a:pt x="2139696" y="557783"/>
                </a:lnTo>
                <a:lnTo>
                  <a:pt x="2142744" y="557783"/>
                </a:lnTo>
                <a:lnTo>
                  <a:pt x="2151888" y="539495"/>
                </a:lnTo>
                <a:lnTo>
                  <a:pt x="2157984" y="521207"/>
                </a:lnTo>
                <a:lnTo>
                  <a:pt x="2157984" y="518159"/>
                </a:lnTo>
                <a:lnTo>
                  <a:pt x="2133600" y="515111"/>
                </a:lnTo>
                <a:lnTo>
                  <a:pt x="2127504" y="530351"/>
                </a:lnTo>
                <a:lnTo>
                  <a:pt x="2127504" y="527303"/>
                </a:lnTo>
                <a:lnTo>
                  <a:pt x="2118360" y="545591"/>
                </a:lnTo>
                <a:lnTo>
                  <a:pt x="2121408" y="542543"/>
                </a:lnTo>
                <a:lnTo>
                  <a:pt x="2109216" y="557783"/>
                </a:lnTo>
                <a:lnTo>
                  <a:pt x="2109216" y="554735"/>
                </a:lnTo>
                <a:lnTo>
                  <a:pt x="2097024" y="566927"/>
                </a:lnTo>
                <a:lnTo>
                  <a:pt x="2081784" y="576071"/>
                </a:lnTo>
                <a:lnTo>
                  <a:pt x="2084832" y="573023"/>
                </a:lnTo>
                <a:lnTo>
                  <a:pt x="2066544" y="579119"/>
                </a:lnTo>
                <a:lnTo>
                  <a:pt x="2069592" y="579119"/>
                </a:lnTo>
                <a:lnTo>
                  <a:pt x="2048256" y="582167"/>
                </a:lnTo>
                <a:lnTo>
                  <a:pt x="762000" y="582168"/>
                </a:lnTo>
                <a:lnTo>
                  <a:pt x="743712" y="579119"/>
                </a:lnTo>
                <a:lnTo>
                  <a:pt x="746760" y="579119"/>
                </a:lnTo>
                <a:lnTo>
                  <a:pt x="728472" y="573024"/>
                </a:lnTo>
                <a:lnTo>
                  <a:pt x="731520" y="576072"/>
                </a:lnTo>
                <a:lnTo>
                  <a:pt x="713232" y="566928"/>
                </a:lnTo>
                <a:lnTo>
                  <a:pt x="716280" y="566928"/>
                </a:lnTo>
                <a:lnTo>
                  <a:pt x="704088" y="557783"/>
                </a:lnTo>
                <a:lnTo>
                  <a:pt x="670560" y="557783"/>
                </a:lnTo>
                <a:lnTo>
                  <a:pt x="670560" y="560832"/>
                </a:lnTo>
                <a:lnTo>
                  <a:pt x="697992" y="588264"/>
                </a:lnTo>
                <a:lnTo>
                  <a:pt x="701040" y="588264"/>
                </a:lnTo>
                <a:lnTo>
                  <a:pt x="719328" y="597408"/>
                </a:lnTo>
                <a:lnTo>
                  <a:pt x="737616" y="603504"/>
                </a:lnTo>
                <a:lnTo>
                  <a:pt x="740664" y="603504"/>
                </a:lnTo>
                <a:lnTo>
                  <a:pt x="762000" y="606552"/>
                </a:lnTo>
                <a:lnTo>
                  <a:pt x="2051303" y="606551"/>
                </a:lnTo>
                <a:lnTo>
                  <a:pt x="2069592" y="603503"/>
                </a:lnTo>
                <a:lnTo>
                  <a:pt x="2072639" y="603503"/>
                </a:lnTo>
                <a:lnTo>
                  <a:pt x="2090927" y="597407"/>
                </a:lnTo>
                <a:close/>
              </a:path>
              <a:path w="2161032" h="606551">
                <a:moveTo>
                  <a:pt x="679704" y="91439"/>
                </a:moveTo>
                <a:lnTo>
                  <a:pt x="667512" y="94487"/>
                </a:lnTo>
                <a:lnTo>
                  <a:pt x="676656" y="109727"/>
                </a:lnTo>
                <a:lnTo>
                  <a:pt x="679704" y="91439"/>
                </a:lnTo>
                <a:close/>
              </a:path>
              <a:path w="2161032" h="606551">
                <a:moveTo>
                  <a:pt x="676656" y="496823"/>
                </a:moveTo>
                <a:lnTo>
                  <a:pt x="676656" y="252983"/>
                </a:lnTo>
                <a:lnTo>
                  <a:pt x="652272" y="252983"/>
                </a:lnTo>
                <a:lnTo>
                  <a:pt x="131974" y="54736"/>
                </a:lnTo>
                <a:lnTo>
                  <a:pt x="664464" y="121919"/>
                </a:lnTo>
                <a:lnTo>
                  <a:pt x="652272" y="106679"/>
                </a:lnTo>
                <a:lnTo>
                  <a:pt x="652271" y="92636"/>
                </a:lnTo>
                <a:lnTo>
                  <a:pt x="19927" y="15809"/>
                </a:lnTo>
                <a:lnTo>
                  <a:pt x="18288" y="15240"/>
                </a:lnTo>
                <a:lnTo>
                  <a:pt x="18198" y="15599"/>
                </a:lnTo>
                <a:lnTo>
                  <a:pt x="12192" y="39624"/>
                </a:lnTo>
                <a:lnTo>
                  <a:pt x="652272" y="262014"/>
                </a:lnTo>
                <a:lnTo>
                  <a:pt x="661416" y="265175"/>
                </a:lnTo>
                <a:lnTo>
                  <a:pt x="676656" y="496823"/>
                </a:lnTo>
                <a:close/>
              </a:path>
              <a:path w="2161032" h="606551">
                <a:moveTo>
                  <a:pt x="2151888" y="64007"/>
                </a:moveTo>
                <a:lnTo>
                  <a:pt x="2142744" y="48767"/>
                </a:lnTo>
                <a:lnTo>
                  <a:pt x="2139696" y="45719"/>
                </a:lnTo>
                <a:lnTo>
                  <a:pt x="2127504" y="30479"/>
                </a:lnTo>
                <a:lnTo>
                  <a:pt x="2112264" y="18287"/>
                </a:lnTo>
                <a:lnTo>
                  <a:pt x="2109216" y="15239"/>
                </a:lnTo>
                <a:lnTo>
                  <a:pt x="2093976" y="9143"/>
                </a:lnTo>
                <a:lnTo>
                  <a:pt x="2093976" y="6095"/>
                </a:lnTo>
                <a:lnTo>
                  <a:pt x="2090927" y="6095"/>
                </a:lnTo>
                <a:lnTo>
                  <a:pt x="2072639" y="0"/>
                </a:lnTo>
                <a:lnTo>
                  <a:pt x="737616" y="0"/>
                </a:lnTo>
                <a:lnTo>
                  <a:pt x="719328" y="6095"/>
                </a:lnTo>
                <a:lnTo>
                  <a:pt x="719328" y="9143"/>
                </a:lnTo>
                <a:lnTo>
                  <a:pt x="701040" y="15239"/>
                </a:lnTo>
                <a:lnTo>
                  <a:pt x="701040" y="18287"/>
                </a:lnTo>
                <a:lnTo>
                  <a:pt x="697992" y="18287"/>
                </a:lnTo>
                <a:lnTo>
                  <a:pt x="685800" y="30479"/>
                </a:lnTo>
                <a:lnTo>
                  <a:pt x="682752" y="30479"/>
                </a:lnTo>
                <a:lnTo>
                  <a:pt x="670560" y="45719"/>
                </a:lnTo>
                <a:lnTo>
                  <a:pt x="670560" y="48767"/>
                </a:lnTo>
                <a:lnTo>
                  <a:pt x="661416" y="64007"/>
                </a:lnTo>
                <a:lnTo>
                  <a:pt x="661416" y="67055"/>
                </a:lnTo>
                <a:lnTo>
                  <a:pt x="655320" y="85343"/>
                </a:lnTo>
                <a:lnTo>
                  <a:pt x="652272" y="88391"/>
                </a:lnTo>
                <a:lnTo>
                  <a:pt x="652272" y="106679"/>
                </a:lnTo>
                <a:lnTo>
                  <a:pt x="664464" y="121919"/>
                </a:lnTo>
                <a:lnTo>
                  <a:pt x="670560" y="121919"/>
                </a:lnTo>
                <a:lnTo>
                  <a:pt x="673608" y="118871"/>
                </a:lnTo>
                <a:lnTo>
                  <a:pt x="676656" y="115823"/>
                </a:lnTo>
                <a:lnTo>
                  <a:pt x="676656" y="109727"/>
                </a:lnTo>
                <a:lnTo>
                  <a:pt x="667512" y="94487"/>
                </a:lnTo>
                <a:lnTo>
                  <a:pt x="679704" y="91439"/>
                </a:lnTo>
                <a:lnTo>
                  <a:pt x="685800" y="76199"/>
                </a:lnTo>
                <a:lnTo>
                  <a:pt x="682752" y="76199"/>
                </a:lnTo>
                <a:lnTo>
                  <a:pt x="691896" y="60959"/>
                </a:lnTo>
                <a:lnTo>
                  <a:pt x="691896" y="64007"/>
                </a:lnTo>
                <a:lnTo>
                  <a:pt x="704088" y="48767"/>
                </a:lnTo>
                <a:lnTo>
                  <a:pt x="701040" y="48767"/>
                </a:lnTo>
                <a:lnTo>
                  <a:pt x="716280" y="36575"/>
                </a:lnTo>
                <a:lnTo>
                  <a:pt x="713232" y="39623"/>
                </a:lnTo>
                <a:lnTo>
                  <a:pt x="731520" y="30479"/>
                </a:lnTo>
                <a:lnTo>
                  <a:pt x="728472" y="30479"/>
                </a:lnTo>
                <a:lnTo>
                  <a:pt x="746760" y="24383"/>
                </a:lnTo>
                <a:lnTo>
                  <a:pt x="743712" y="27431"/>
                </a:lnTo>
                <a:lnTo>
                  <a:pt x="762000" y="24383"/>
                </a:lnTo>
                <a:lnTo>
                  <a:pt x="2051303" y="24383"/>
                </a:lnTo>
                <a:lnTo>
                  <a:pt x="2069592" y="27431"/>
                </a:lnTo>
                <a:lnTo>
                  <a:pt x="2066544" y="24383"/>
                </a:lnTo>
                <a:lnTo>
                  <a:pt x="2084832" y="30479"/>
                </a:lnTo>
                <a:lnTo>
                  <a:pt x="2081784" y="30479"/>
                </a:lnTo>
                <a:lnTo>
                  <a:pt x="2097024" y="39623"/>
                </a:lnTo>
                <a:lnTo>
                  <a:pt x="2097024" y="36575"/>
                </a:lnTo>
                <a:lnTo>
                  <a:pt x="2121408" y="60959"/>
                </a:lnTo>
                <a:lnTo>
                  <a:pt x="2118360" y="60959"/>
                </a:lnTo>
                <a:lnTo>
                  <a:pt x="2127504" y="76199"/>
                </a:lnTo>
                <a:lnTo>
                  <a:pt x="2133600" y="91439"/>
                </a:lnTo>
                <a:lnTo>
                  <a:pt x="2133600" y="512063"/>
                </a:lnTo>
                <a:lnTo>
                  <a:pt x="2127504" y="530351"/>
                </a:lnTo>
                <a:lnTo>
                  <a:pt x="2133600" y="515111"/>
                </a:lnTo>
                <a:lnTo>
                  <a:pt x="2157984" y="518159"/>
                </a:lnTo>
                <a:lnTo>
                  <a:pt x="2161032" y="496823"/>
                </a:lnTo>
                <a:lnTo>
                  <a:pt x="2161032" y="106679"/>
                </a:lnTo>
                <a:lnTo>
                  <a:pt x="2157984" y="88391"/>
                </a:lnTo>
                <a:lnTo>
                  <a:pt x="2157984" y="85343"/>
                </a:lnTo>
                <a:lnTo>
                  <a:pt x="2151888" y="67055"/>
                </a:lnTo>
                <a:lnTo>
                  <a:pt x="2151888" y="64007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5" name="object 35"/>
          <p:cNvSpPr/>
          <p:nvPr/>
        </p:nvSpPr>
        <p:spPr>
          <a:xfrm>
            <a:off x="6011226" y="2725738"/>
            <a:ext cx="1429618" cy="1054470"/>
          </a:xfrm>
          <a:custGeom>
            <a:avLst/>
            <a:gdLst/>
            <a:ahLst/>
            <a:cxnLst/>
            <a:rect l="l" t="t" r="r" b="b"/>
            <a:pathLst>
              <a:path w="1289303" h="950976">
                <a:moveTo>
                  <a:pt x="259079" y="262127"/>
                </a:moveTo>
                <a:lnTo>
                  <a:pt x="0" y="0"/>
                </a:lnTo>
                <a:lnTo>
                  <a:pt x="259079" y="469391"/>
                </a:lnTo>
                <a:lnTo>
                  <a:pt x="259079" y="813815"/>
                </a:lnTo>
                <a:lnTo>
                  <a:pt x="263683" y="848667"/>
                </a:lnTo>
                <a:lnTo>
                  <a:pt x="280671" y="886714"/>
                </a:lnTo>
                <a:lnTo>
                  <a:pt x="308014" y="917663"/>
                </a:lnTo>
                <a:lnTo>
                  <a:pt x="343434" y="939502"/>
                </a:lnTo>
                <a:lnTo>
                  <a:pt x="384653" y="950221"/>
                </a:lnTo>
                <a:lnTo>
                  <a:pt x="399287" y="950976"/>
                </a:lnTo>
                <a:lnTo>
                  <a:pt x="1156222" y="950917"/>
                </a:lnTo>
                <a:lnTo>
                  <a:pt x="1198588" y="943025"/>
                </a:lnTo>
                <a:lnTo>
                  <a:pt x="1235158" y="923290"/>
                </a:lnTo>
                <a:lnTo>
                  <a:pt x="1263853" y="893791"/>
                </a:lnTo>
                <a:lnTo>
                  <a:pt x="1282594" y="856606"/>
                </a:lnTo>
                <a:lnTo>
                  <a:pt x="1289303" y="813815"/>
                </a:lnTo>
                <a:lnTo>
                  <a:pt x="1289245" y="258049"/>
                </a:lnTo>
                <a:lnTo>
                  <a:pt x="1281353" y="215683"/>
                </a:lnTo>
                <a:lnTo>
                  <a:pt x="1261618" y="179113"/>
                </a:lnTo>
                <a:lnTo>
                  <a:pt x="1232119" y="150418"/>
                </a:lnTo>
                <a:lnTo>
                  <a:pt x="1194934" y="131677"/>
                </a:lnTo>
                <a:lnTo>
                  <a:pt x="1152143" y="124967"/>
                </a:lnTo>
                <a:lnTo>
                  <a:pt x="399287" y="124967"/>
                </a:lnTo>
                <a:lnTo>
                  <a:pt x="364231" y="129367"/>
                </a:lnTo>
                <a:lnTo>
                  <a:pt x="325519" y="145690"/>
                </a:lnTo>
                <a:lnTo>
                  <a:pt x="293703" y="172165"/>
                </a:lnTo>
                <a:lnTo>
                  <a:pt x="271060" y="206782"/>
                </a:lnTo>
                <a:lnTo>
                  <a:pt x="259870" y="247530"/>
                </a:lnTo>
                <a:lnTo>
                  <a:pt x="259079" y="262127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6" name="object 36"/>
          <p:cNvSpPr/>
          <p:nvPr/>
        </p:nvSpPr>
        <p:spPr>
          <a:xfrm>
            <a:off x="5994328" y="2718994"/>
            <a:ext cx="1463414" cy="1088267"/>
          </a:xfrm>
          <a:custGeom>
            <a:avLst/>
            <a:gdLst/>
            <a:ahLst/>
            <a:cxnLst/>
            <a:rect l="l" t="t" r="r" b="b"/>
            <a:pathLst>
              <a:path w="1319784" h="981455">
                <a:moveTo>
                  <a:pt x="262127" y="268209"/>
                </a:moveTo>
                <a:lnTo>
                  <a:pt x="262127" y="252969"/>
                </a:lnTo>
                <a:lnTo>
                  <a:pt x="73465" y="83387"/>
                </a:lnTo>
                <a:lnTo>
                  <a:pt x="265175" y="277353"/>
                </a:lnTo>
                <a:lnTo>
                  <a:pt x="262127" y="268209"/>
                </a:lnTo>
                <a:close/>
              </a:path>
              <a:path w="1319784" h="981455">
                <a:moveTo>
                  <a:pt x="262127" y="475473"/>
                </a:moveTo>
                <a:lnTo>
                  <a:pt x="289559" y="475473"/>
                </a:lnTo>
                <a:lnTo>
                  <a:pt x="289559" y="472425"/>
                </a:lnTo>
                <a:lnTo>
                  <a:pt x="286511" y="472425"/>
                </a:lnTo>
                <a:lnTo>
                  <a:pt x="286511" y="469377"/>
                </a:lnTo>
                <a:lnTo>
                  <a:pt x="73465" y="83387"/>
                </a:lnTo>
                <a:lnTo>
                  <a:pt x="262127" y="475473"/>
                </a:lnTo>
                <a:close/>
              </a:path>
              <a:path w="1319784" h="981455">
                <a:moveTo>
                  <a:pt x="18287" y="-9158"/>
                </a:moveTo>
                <a:lnTo>
                  <a:pt x="12191" y="-9158"/>
                </a:lnTo>
                <a:lnTo>
                  <a:pt x="6095" y="-6110"/>
                </a:lnTo>
                <a:lnTo>
                  <a:pt x="3047" y="-14"/>
                </a:lnTo>
                <a:lnTo>
                  <a:pt x="0" y="6081"/>
                </a:lnTo>
                <a:lnTo>
                  <a:pt x="3047" y="12177"/>
                </a:lnTo>
                <a:lnTo>
                  <a:pt x="262127" y="476111"/>
                </a:lnTo>
                <a:lnTo>
                  <a:pt x="6095" y="15225"/>
                </a:lnTo>
                <a:lnTo>
                  <a:pt x="27411" y="0"/>
                </a:lnTo>
                <a:lnTo>
                  <a:pt x="24383" y="-3062"/>
                </a:lnTo>
                <a:lnTo>
                  <a:pt x="18287" y="-9158"/>
                </a:lnTo>
                <a:close/>
              </a:path>
              <a:path w="1319784" h="981455">
                <a:moveTo>
                  <a:pt x="1182623" y="969249"/>
                </a:moveTo>
                <a:lnTo>
                  <a:pt x="1213104" y="963153"/>
                </a:lnTo>
                <a:lnTo>
                  <a:pt x="1228344" y="960105"/>
                </a:lnTo>
                <a:lnTo>
                  <a:pt x="1240536" y="950961"/>
                </a:lnTo>
                <a:lnTo>
                  <a:pt x="1252727" y="944865"/>
                </a:lnTo>
                <a:lnTo>
                  <a:pt x="1274064" y="926577"/>
                </a:lnTo>
                <a:lnTo>
                  <a:pt x="1292352" y="905241"/>
                </a:lnTo>
                <a:lnTo>
                  <a:pt x="1301495" y="890001"/>
                </a:lnTo>
                <a:lnTo>
                  <a:pt x="1307592" y="877809"/>
                </a:lnTo>
                <a:lnTo>
                  <a:pt x="1310639" y="865617"/>
                </a:lnTo>
                <a:lnTo>
                  <a:pt x="1316736" y="850377"/>
                </a:lnTo>
                <a:lnTo>
                  <a:pt x="1316736" y="835137"/>
                </a:lnTo>
                <a:lnTo>
                  <a:pt x="1319783" y="819897"/>
                </a:lnTo>
                <a:lnTo>
                  <a:pt x="1319783" y="268209"/>
                </a:lnTo>
                <a:lnTo>
                  <a:pt x="1316736" y="252969"/>
                </a:lnTo>
                <a:lnTo>
                  <a:pt x="1316736" y="237729"/>
                </a:lnTo>
                <a:lnTo>
                  <a:pt x="1310639" y="222489"/>
                </a:lnTo>
                <a:lnTo>
                  <a:pt x="1307592" y="210297"/>
                </a:lnTo>
                <a:lnTo>
                  <a:pt x="1301495" y="195057"/>
                </a:lnTo>
                <a:lnTo>
                  <a:pt x="1292352" y="182865"/>
                </a:lnTo>
                <a:lnTo>
                  <a:pt x="1274064" y="161529"/>
                </a:lnTo>
                <a:lnTo>
                  <a:pt x="1252727" y="143241"/>
                </a:lnTo>
                <a:lnTo>
                  <a:pt x="1240536" y="137145"/>
                </a:lnTo>
                <a:lnTo>
                  <a:pt x="1225295" y="128001"/>
                </a:lnTo>
                <a:lnTo>
                  <a:pt x="1213104" y="124953"/>
                </a:lnTo>
                <a:lnTo>
                  <a:pt x="1197864" y="121905"/>
                </a:lnTo>
                <a:lnTo>
                  <a:pt x="1182623" y="118857"/>
                </a:lnTo>
                <a:lnTo>
                  <a:pt x="396239" y="118857"/>
                </a:lnTo>
                <a:lnTo>
                  <a:pt x="363397" y="127009"/>
                </a:lnTo>
                <a:lnTo>
                  <a:pt x="329183" y="143241"/>
                </a:lnTo>
                <a:lnTo>
                  <a:pt x="307847" y="161529"/>
                </a:lnTo>
                <a:lnTo>
                  <a:pt x="304799" y="161529"/>
                </a:lnTo>
                <a:lnTo>
                  <a:pt x="286511" y="185913"/>
                </a:lnTo>
                <a:lnTo>
                  <a:pt x="282412" y="193897"/>
                </a:lnTo>
                <a:lnTo>
                  <a:pt x="276657" y="205412"/>
                </a:lnTo>
                <a:lnTo>
                  <a:pt x="271874" y="216072"/>
                </a:lnTo>
                <a:lnTo>
                  <a:pt x="267941" y="226882"/>
                </a:lnTo>
                <a:lnTo>
                  <a:pt x="264734" y="238846"/>
                </a:lnTo>
                <a:lnTo>
                  <a:pt x="264536" y="239915"/>
                </a:lnTo>
                <a:lnTo>
                  <a:pt x="283463" y="259065"/>
                </a:lnTo>
                <a:lnTo>
                  <a:pt x="289559" y="268209"/>
                </a:lnTo>
                <a:lnTo>
                  <a:pt x="289559" y="243825"/>
                </a:lnTo>
                <a:lnTo>
                  <a:pt x="292607" y="231633"/>
                </a:lnTo>
                <a:lnTo>
                  <a:pt x="304799" y="207249"/>
                </a:lnTo>
                <a:lnTo>
                  <a:pt x="310895" y="198105"/>
                </a:lnTo>
                <a:lnTo>
                  <a:pt x="326135" y="179817"/>
                </a:lnTo>
                <a:lnTo>
                  <a:pt x="323087" y="179817"/>
                </a:lnTo>
                <a:lnTo>
                  <a:pt x="353567" y="158481"/>
                </a:lnTo>
                <a:lnTo>
                  <a:pt x="402335" y="143241"/>
                </a:lnTo>
                <a:lnTo>
                  <a:pt x="1182623" y="143241"/>
                </a:lnTo>
                <a:lnTo>
                  <a:pt x="1207008" y="149337"/>
                </a:lnTo>
                <a:lnTo>
                  <a:pt x="1240813" y="166620"/>
                </a:lnTo>
                <a:lnTo>
                  <a:pt x="1268288" y="194912"/>
                </a:lnTo>
                <a:lnTo>
                  <a:pt x="1286234" y="230144"/>
                </a:lnTo>
                <a:lnTo>
                  <a:pt x="1292352" y="256017"/>
                </a:lnTo>
                <a:lnTo>
                  <a:pt x="1292352" y="832089"/>
                </a:lnTo>
                <a:lnTo>
                  <a:pt x="1280503" y="873655"/>
                </a:lnTo>
                <a:lnTo>
                  <a:pt x="1260612" y="903509"/>
                </a:lnTo>
                <a:lnTo>
                  <a:pt x="1229503" y="927996"/>
                </a:lnTo>
                <a:lnTo>
                  <a:pt x="1191767" y="941817"/>
                </a:lnTo>
                <a:lnTo>
                  <a:pt x="1179576" y="944865"/>
                </a:lnTo>
                <a:lnTo>
                  <a:pt x="399288" y="944865"/>
                </a:lnTo>
                <a:lnTo>
                  <a:pt x="387095" y="941817"/>
                </a:lnTo>
                <a:lnTo>
                  <a:pt x="362711" y="935721"/>
                </a:lnTo>
                <a:lnTo>
                  <a:pt x="344423" y="923529"/>
                </a:lnTo>
                <a:lnTo>
                  <a:pt x="323088" y="908289"/>
                </a:lnTo>
                <a:lnTo>
                  <a:pt x="326135" y="908289"/>
                </a:lnTo>
                <a:lnTo>
                  <a:pt x="307847" y="890001"/>
                </a:lnTo>
                <a:lnTo>
                  <a:pt x="310895" y="890001"/>
                </a:lnTo>
                <a:lnTo>
                  <a:pt x="301751" y="877809"/>
                </a:lnTo>
                <a:lnTo>
                  <a:pt x="297825" y="867686"/>
                </a:lnTo>
                <a:lnTo>
                  <a:pt x="294274" y="859541"/>
                </a:lnTo>
                <a:lnTo>
                  <a:pt x="291816" y="853962"/>
                </a:lnTo>
                <a:lnTo>
                  <a:pt x="290284" y="849079"/>
                </a:lnTo>
                <a:lnTo>
                  <a:pt x="289509" y="843020"/>
                </a:lnTo>
                <a:lnTo>
                  <a:pt x="289324" y="833917"/>
                </a:lnTo>
                <a:lnTo>
                  <a:pt x="289559" y="819897"/>
                </a:lnTo>
                <a:lnTo>
                  <a:pt x="265175" y="481569"/>
                </a:lnTo>
                <a:lnTo>
                  <a:pt x="262127" y="476111"/>
                </a:lnTo>
                <a:lnTo>
                  <a:pt x="262088" y="831507"/>
                </a:lnTo>
                <a:lnTo>
                  <a:pt x="263586" y="844315"/>
                </a:lnTo>
                <a:lnTo>
                  <a:pt x="266390" y="857658"/>
                </a:lnTo>
                <a:lnTo>
                  <a:pt x="270278" y="870750"/>
                </a:lnTo>
                <a:lnTo>
                  <a:pt x="275027" y="882809"/>
                </a:lnTo>
                <a:lnTo>
                  <a:pt x="280415" y="893049"/>
                </a:lnTo>
                <a:lnTo>
                  <a:pt x="286511" y="905241"/>
                </a:lnTo>
                <a:lnTo>
                  <a:pt x="289559" y="905241"/>
                </a:lnTo>
                <a:lnTo>
                  <a:pt x="304799" y="926577"/>
                </a:lnTo>
                <a:lnTo>
                  <a:pt x="307847" y="926577"/>
                </a:lnTo>
                <a:lnTo>
                  <a:pt x="329183" y="944865"/>
                </a:lnTo>
                <a:lnTo>
                  <a:pt x="341375" y="954009"/>
                </a:lnTo>
                <a:lnTo>
                  <a:pt x="356616" y="960105"/>
                </a:lnTo>
                <a:lnTo>
                  <a:pt x="368807" y="963153"/>
                </a:lnTo>
                <a:lnTo>
                  <a:pt x="384047" y="969249"/>
                </a:lnTo>
                <a:lnTo>
                  <a:pt x="399288" y="969249"/>
                </a:lnTo>
                <a:lnTo>
                  <a:pt x="414528" y="972297"/>
                </a:lnTo>
                <a:lnTo>
                  <a:pt x="1167383" y="972297"/>
                </a:lnTo>
                <a:lnTo>
                  <a:pt x="1182623" y="969249"/>
                </a:lnTo>
                <a:close/>
              </a:path>
              <a:path w="1319784" h="981455">
                <a:moveTo>
                  <a:pt x="268223" y="280401"/>
                </a:moveTo>
                <a:lnTo>
                  <a:pt x="274319" y="283449"/>
                </a:lnTo>
                <a:lnTo>
                  <a:pt x="280415" y="280401"/>
                </a:lnTo>
                <a:lnTo>
                  <a:pt x="283463" y="277353"/>
                </a:lnTo>
                <a:lnTo>
                  <a:pt x="286511" y="274305"/>
                </a:lnTo>
                <a:lnTo>
                  <a:pt x="289559" y="268209"/>
                </a:lnTo>
                <a:lnTo>
                  <a:pt x="283463" y="259065"/>
                </a:lnTo>
                <a:lnTo>
                  <a:pt x="264536" y="239915"/>
                </a:lnTo>
                <a:lnTo>
                  <a:pt x="27476" y="66"/>
                </a:lnTo>
                <a:lnTo>
                  <a:pt x="6095" y="15225"/>
                </a:lnTo>
                <a:lnTo>
                  <a:pt x="262127" y="476111"/>
                </a:lnTo>
                <a:lnTo>
                  <a:pt x="265175" y="481569"/>
                </a:lnTo>
                <a:lnTo>
                  <a:pt x="289559" y="819897"/>
                </a:lnTo>
                <a:lnTo>
                  <a:pt x="289559" y="475473"/>
                </a:lnTo>
                <a:lnTo>
                  <a:pt x="262127" y="475473"/>
                </a:lnTo>
                <a:lnTo>
                  <a:pt x="73465" y="83387"/>
                </a:lnTo>
                <a:lnTo>
                  <a:pt x="262127" y="252969"/>
                </a:lnTo>
                <a:lnTo>
                  <a:pt x="262127" y="268209"/>
                </a:lnTo>
                <a:lnTo>
                  <a:pt x="265175" y="277353"/>
                </a:lnTo>
                <a:lnTo>
                  <a:pt x="268223" y="28040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7" name="object 37"/>
          <p:cNvSpPr/>
          <p:nvPr/>
        </p:nvSpPr>
        <p:spPr>
          <a:xfrm>
            <a:off x="5592141" y="2864306"/>
            <a:ext cx="1848703" cy="919282"/>
          </a:xfrm>
          <a:custGeom>
            <a:avLst/>
            <a:gdLst/>
            <a:ahLst/>
            <a:cxnLst/>
            <a:rect l="l" t="t" r="r" b="b"/>
            <a:pathLst>
              <a:path w="1667255" h="829056">
                <a:moveTo>
                  <a:pt x="770697" y="150"/>
                </a:moveTo>
                <a:lnTo>
                  <a:pt x="742183" y="4399"/>
                </a:lnTo>
                <a:lnTo>
                  <a:pt x="715722" y="14053"/>
                </a:lnTo>
                <a:lnTo>
                  <a:pt x="691987" y="28518"/>
                </a:lnTo>
                <a:lnTo>
                  <a:pt x="671655" y="47197"/>
                </a:lnTo>
                <a:lnTo>
                  <a:pt x="655400" y="69494"/>
                </a:lnTo>
                <a:lnTo>
                  <a:pt x="643897" y="94815"/>
                </a:lnTo>
                <a:lnTo>
                  <a:pt x="637822" y="122562"/>
                </a:lnTo>
                <a:lnTo>
                  <a:pt x="637031" y="137160"/>
                </a:lnTo>
                <a:lnTo>
                  <a:pt x="637031" y="481584"/>
                </a:lnTo>
                <a:lnTo>
                  <a:pt x="0" y="438912"/>
                </a:lnTo>
                <a:lnTo>
                  <a:pt x="637031" y="688848"/>
                </a:lnTo>
                <a:lnTo>
                  <a:pt x="637324" y="697762"/>
                </a:lnTo>
                <a:lnTo>
                  <a:pt x="639024" y="712016"/>
                </a:lnTo>
                <a:lnTo>
                  <a:pt x="652458" y="751859"/>
                </a:lnTo>
                <a:lnTo>
                  <a:pt x="676680" y="785610"/>
                </a:lnTo>
                <a:lnTo>
                  <a:pt x="709484" y="811064"/>
                </a:lnTo>
                <a:lnTo>
                  <a:pt x="748665" y="826013"/>
                </a:lnTo>
                <a:lnTo>
                  <a:pt x="777239" y="829056"/>
                </a:lnTo>
                <a:lnTo>
                  <a:pt x="1530095" y="829056"/>
                </a:lnTo>
                <a:lnTo>
                  <a:pt x="1564947" y="824452"/>
                </a:lnTo>
                <a:lnTo>
                  <a:pt x="1602994" y="807464"/>
                </a:lnTo>
                <a:lnTo>
                  <a:pt x="1633943" y="780121"/>
                </a:lnTo>
                <a:lnTo>
                  <a:pt x="1655782" y="744701"/>
                </a:lnTo>
                <a:lnTo>
                  <a:pt x="1666501" y="703482"/>
                </a:lnTo>
                <a:lnTo>
                  <a:pt x="1667255" y="688848"/>
                </a:lnTo>
                <a:lnTo>
                  <a:pt x="1667197" y="133081"/>
                </a:lnTo>
                <a:lnTo>
                  <a:pt x="1659305" y="90715"/>
                </a:lnTo>
                <a:lnTo>
                  <a:pt x="1639570" y="54145"/>
                </a:lnTo>
                <a:lnTo>
                  <a:pt x="1610071" y="25450"/>
                </a:lnTo>
                <a:lnTo>
                  <a:pt x="1572886" y="6709"/>
                </a:lnTo>
                <a:lnTo>
                  <a:pt x="1530095" y="0"/>
                </a:lnTo>
                <a:lnTo>
                  <a:pt x="777239" y="0"/>
                </a:lnTo>
                <a:lnTo>
                  <a:pt x="770697" y="15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38" name="object 38"/>
          <p:cNvSpPr/>
          <p:nvPr/>
        </p:nvSpPr>
        <p:spPr>
          <a:xfrm>
            <a:off x="5575242" y="2918382"/>
            <a:ext cx="780714" cy="895974"/>
          </a:xfrm>
          <a:custGeom>
            <a:avLst/>
            <a:gdLst/>
            <a:ahLst/>
            <a:cxnLst/>
            <a:rect l="l" t="t" r="r" b="b"/>
            <a:pathLst>
              <a:path w="704088" h="808036">
                <a:moveTo>
                  <a:pt x="704087" y="0"/>
                </a:moveTo>
                <a:lnTo>
                  <a:pt x="664463" y="6095"/>
                </a:lnTo>
                <a:lnTo>
                  <a:pt x="701039" y="3047"/>
                </a:lnTo>
                <a:lnTo>
                  <a:pt x="704087" y="0"/>
                </a:lnTo>
                <a:close/>
              </a:path>
              <a:path w="704088" h="808036">
                <a:moveTo>
                  <a:pt x="688847" y="710183"/>
                </a:moveTo>
                <a:lnTo>
                  <a:pt x="679703" y="701039"/>
                </a:lnTo>
                <a:lnTo>
                  <a:pt x="676655" y="688847"/>
                </a:lnTo>
                <a:lnTo>
                  <a:pt x="670559" y="676655"/>
                </a:lnTo>
                <a:lnTo>
                  <a:pt x="667511" y="664463"/>
                </a:lnTo>
                <a:lnTo>
                  <a:pt x="649223" y="652271"/>
                </a:lnTo>
                <a:lnTo>
                  <a:pt x="640079" y="658367"/>
                </a:lnTo>
                <a:lnTo>
                  <a:pt x="643127" y="670559"/>
                </a:lnTo>
                <a:lnTo>
                  <a:pt x="646175" y="685799"/>
                </a:lnTo>
                <a:lnTo>
                  <a:pt x="652271" y="701039"/>
                </a:lnTo>
                <a:lnTo>
                  <a:pt x="664463" y="725423"/>
                </a:lnTo>
                <a:lnTo>
                  <a:pt x="667511" y="725423"/>
                </a:lnTo>
                <a:lnTo>
                  <a:pt x="701039" y="728471"/>
                </a:lnTo>
                <a:lnTo>
                  <a:pt x="704087" y="731519"/>
                </a:lnTo>
                <a:lnTo>
                  <a:pt x="682751" y="746759"/>
                </a:lnTo>
                <a:lnTo>
                  <a:pt x="685799" y="746759"/>
                </a:lnTo>
                <a:lnTo>
                  <a:pt x="685799" y="749807"/>
                </a:lnTo>
                <a:lnTo>
                  <a:pt x="707135" y="765047"/>
                </a:lnTo>
                <a:lnTo>
                  <a:pt x="719327" y="774191"/>
                </a:lnTo>
                <a:lnTo>
                  <a:pt x="728058" y="778230"/>
                </a:lnTo>
                <a:lnTo>
                  <a:pt x="741054" y="783611"/>
                </a:lnTo>
                <a:lnTo>
                  <a:pt x="752628" y="787504"/>
                </a:lnTo>
                <a:lnTo>
                  <a:pt x="763383" y="790138"/>
                </a:lnTo>
                <a:lnTo>
                  <a:pt x="773924" y="791743"/>
                </a:lnTo>
                <a:lnTo>
                  <a:pt x="784853" y="792550"/>
                </a:lnTo>
                <a:lnTo>
                  <a:pt x="796775" y="792788"/>
                </a:lnTo>
                <a:lnTo>
                  <a:pt x="810292" y="792688"/>
                </a:lnTo>
                <a:lnTo>
                  <a:pt x="826007" y="792479"/>
                </a:lnTo>
                <a:lnTo>
                  <a:pt x="1545335" y="792479"/>
                </a:lnTo>
                <a:lnTo>
                  <a:pt x="1560575" y="789431"/>
                </a:lnTo>
                <a:lnTo>
                  <a:pt x="1575815" y="789431"/>
                </a:lnTo>
                <a:lnTo>
                  <a:pt x="1591055" y="783335"/>
                </a:lnTo>
                <a:lnTo>
                  <a:pt x="1606295" y="780287"/>
                </a:lnTo>
                <a:lnTo>
                  <a:pt x="1618487" y="774191"/>
                </a:lnTo>
                <a:lnTo>
                  <a:pt x="1630679" y="765047"/>
                </a:lnTo>
                <a:lnTo>
                  <a:pt x="1652015" y="749807"/>
                </a:lnTo>
                <a:lnTo>
                  <a:pt x="1652015" y="746759"/>
                </a:lnTo>
                <a:lnTo>
                  <a:pt x="1670303" y="725423"/>
                </a:lnTo>
                <a:lnTo>
                  <a:pt x="1679447" y="713231"/>
                </a:lnTo>
                <a:lnTo>
                  <a:pt x="1685543" y="697991"/>
                </a:lnTo>
                <a:lnTo>
                  <a:pt x="1688591" y="685799"/>
                </a:lnTo>
                <a:lnTo>
                  <a:pt x="1694688" y="670559"/>
                </a:lnTo>
                <a:lnTo>
                  <a:pt x="1694688" y="655319"/>
                </a:lnTo>
                <a:lnTo>
                  <a:pt x="1697735" y="640079"/>
                </a:lnTo>
                <a:lnTo>
                  <a:pt x="1697735" y="88391"/>
                </a:lnTo>
                <a:lnTo>
                  <a:pt x="1694688" y="73151"/>
                </a:lnTo>
                <a:lnTo>
                  <a:pt x="1694688" y="57911"/>
                </a:lnTo>
                <a:lnTo>
                  <a:pt x="1688591" y="42671"/>
                </a:lnTo>
                <a:lnTo>
                  <a:pt x="1685543" y="30479"/>
                </a:lnTo>
                <a:lnTo>
                  <a:pt x="1679447" y="15239"/>
                </a:lnTo>
                <a:lnTo>
                  <a:pt x="1670303" y="3047"/>
                </a:lnTo>
                <a:lnTo>
                  <a:pt x="1652015" y="-15240"/>
                </a:lnTo>
                <a:lnTo>
                  <a:pt x="1652015" y="-18288"/>
                </a:lnTo>
                <a:lnTo>
                  <a:pt x="1630679" y="-33528"/>
                </a:lnTo>
                <a:lnTo>
                  <a:pt x="1630679" y="-36576"/>
                </a:lnTo>
                <a:lnTo>
                  <a:pt x="1618487" y="-42672"/>
                </a:lnTo>
                <a:lnTo>
                  <a:pt x="1603247" y="-48768"/>
                </a:lnTo>
                <a:lnTo>
                  <a:pt x="1591055" y="-54864"/>
                </a:lnTo>
                <a:lnTo>
                  <a:pt x="1575815" y="-57912"/>
                </a:lnTo>
                <a:lnTo>
                  <a:pt x="1560575" y="-60960"/>
                </a:lnTo>
                <a:lnTo>
                  <a:pt x="789431" y="-60960"/>
                </a:lnTo>
                <a:lnTo>
                  <a:pt x="780102" y="-61276"/>
                </a:lnTo>
                <a:lnTo>
                  <a:pt x="767566" y="-59920"/>
                </a:lnTo>
                <a:lnTo>
                  <a:pt x="754508" y="-57001"/>
                </a:lnTo>
                <a:lnTo>
                  <a:pt x="741641" y="-52899"/>
                </a:lnTo>
                <a:lnTo>
                  <a:pt x="729677" y="-47995"/>
                </a:lnTo>
                <a:lnTo>
                  <a:pt x="719327" y="-42672"/>
                </a:lnTo>
                <a:lnTo>
                  <a:pt x="707135" y="-33528"/>
                </a:lnTo>
                <a:lnTo>
                  <a:pt x="685799" y="-18288"/>
                </a:lnTo>
                <a:lnTo>
                  <a:pt x="682751" y="-18288"/>
                </a:lnTo>
                <a:lnTo>
                  <a:pt x="682751" y="-15240"/>
                </a:lnTo>
                <a:lnTo>
                  <a:pt x="664463" y="6095"/>
                </a:lnTo>
                <a:lnTo>
                  <a:pt x="704087" y="0"/>
                </a:lnTo>
                <a:lnTo>
                  <a:pt x="701039" y="3047"/>
                </a:lnTo>
                <a:lnTo>
                  <a:pt x="664463" y="6095"/>
                </a:lnTo>
                <a:lnTo>
                  <a:pt x="659751" y="15224"/>
                </a:lnTo>
                <a:lnTo>
                  <a:pt x="649669" y="36573"/>
                </a:lnTo>
                <a:lnTo>
                  <a:pt x="643416" y="57694"/>
                </a:lnTo>
                <a:lnTo>
                  <a:pt x="640079" y="73151"/>
                </a:lnTo>
                <a:lnTo>
                  <a:pt x="640079" y="432815"/>
                </a:lnTo>
                <a:lnTo>
                  <a:pt x="652271" y="448055"/>
                </a:lnTo>
                <a:lnTo>
                  <a:pt x="655319" y="448055"/>
                </a:lnTo>
                <a:lnTo>
                  <a:pt x="658367" y="445007"/>
                </a:lnTo>
                <a:lnTo>
                  <a:pt x="661415" y="441959"/>
                </a:lnTo>
                <a:lnTo>
                  <a:pt x="664463" y="441959"/>
                </a:lnTo>
                <a:lnTo>
                  <a:pt x="667511" y="438911"/>
                </a:lnTo>
                <a:lnTo>
                  <a:pt x="667511" y="432815"/>
                </a:lnTo>
                <a:lnTo>
                  <a:pt x="655319" y="420623"/>
                </a:lnTo>
                <a:lnTo>
                  <a:pt x="667511" y="88391"/>
                </a:lnTo>
                <a:lnTo>
                  <a:pt x="667491" y="75969"/>
                </a:lnTo>
                <a:lnTo>
                  <a:pt x="667878" y="61292"/>
                </a:lnTo>
                <a:lnTo>
                  <a:pt x="671281" y="49866"/>
                </a:lnTo>
                <a:lnTo>
                  <a:pt x="676626" y="40012"/>
                </a:lnTo>
                <a:lnTo>
                  <a:pt x="682839" y="30046"/>
                </a:lnTo>
                <a:lnTo>
                  <a:pt x="688847" y="18287"/>
                </a:lnTo>
                <a:lnTo>
                  <a:pt x="702818" y="1523"/>
                </a:lnTo>
                <a:lnTo>
                  <a:pt x="722375" y="-15240"/>
                </a:lnTo>
                <a:lnTo>
                  <a:pt x="731519" y="-21336"/>
                </a:lnTo>
                <a:lnTo>
                  <a:pt x="738458" y="-24679"/>
                </a:lnTo>
                <a:lnTo>
                  <a:pt x="750327" y="-29247"/>
                </a:lnTo>
                <a:lnTo>
                  <a:pt x="762561" y="-32684"/>
                </a:lnTo>
                <a:lnTo>
                  <a:pt x="775068" y="-35095"/>
                </a:lnTo>
                <a:lnTo>
                  <a:pt x="787757" y="-36584"/>
                </a:lnTo>
                <a:lnTo>
                  <a:pt x="800537" y="-37258"/>
                </a:lnTo>
                <a:lnTo>
                  <a:pt x="813318" y="-37220"/>
                </a:lnTo>
                <a:lnTo>
                  <a:pt x="826007" y="-36576"/>
                </a:lnTo>
                <a:lnTo>
                  <a:pt x="1545335" y="-36576"/>
                </a:lnTo>
                <a:lnTo>
                  <a:pt x="1560575" y="-33528"/>
                </a:lnTo>
                <a:lnTo>
                  <a:pt x="1572767" y="-33528"/>
                </a:lnTo>
                <a:lnTo>
                  <a:pt x="1584959" y="-30480"/>
                </a:lnTo>
                <a:lnTo>
                  <a:pt x="1594103" y="-24384"/>
                </a:lnTo>
                <a:lnTo>
                  <a:pt x="1606295" y="-21336"/>
                </a:lnTo>
                <a:lnTo>
                  <a:pt x="1615439" y="-15240"/>
                </a:lnTo>
                <a:lnTo>
                  <a:pt x="1633727" y="3047"/>
                </a:lnTo>
                <a:lnTo>
                  <a:pt x="1633727" y="0"/>
                </a:lnTo>
                <a:lnTo>
                  <a:pt x="1648967" y="21335"/>
                </a:lnTo>
                <a:lnTo>
                  <a:pt x="1655064" y="30479"/>
                </a:lnTo>
                <a:lnTo>
                  <a:pt x="1661159" y="42671"/>
                </a:lnTo>
                <a:lnTo>
                  <a:pt x="1664207" y="51815"/>
                </a:lnTo>
                <a:lnTo>
                  <a:pt x="1670303" y="76199"/>
                </a:lnTo>
                <a:lnTo>
                  <a:pt x="1670303" y="655319"/>
                </a:lnTo>
                <a:lnTo>
                  <a:pt x="1664207" y="679703"/>
                </a:lnTo>
                <a:lnTo>
                  <a:pt x="1648967" y="710183"/>
                </a:lnTo>
                <a:lnTo>
                  <a:pt x="1633727" y="731519"/>
                </a:lnTo>
                <a:lnTo>
                  <a:pt x="1633727" y="728471"/>
                </a:lnTo>
                <a:lnTo>
                  <a:pt x="1615439" y="746759"/>
                </a:lnTo>
                <a:lnTo>
                  <a:pt x="1603247" y="752855"/>
                </a:lnTo>
                <a:lnTo>
                  <a:pt x="1594103" y="755903"/>
                </a:lnTo>
                <a:lnTo>
                  <a:pt x="1581911" y="761999"/>
                </a:lnTo>
                <a:lnTo>
                  <a:pt x="1569719" y="765047"/>
                </a:lnTo>
                <a:lnTo>
                  <a:pt x="777239" y="765047"/>
                </a:lnTo>
                <a:lnTo>
                  <a:pt x="765047" y="761999"/>
                </a:lnTo>
                <a:lnTo>
                  <a:pt x="740663" y="755903"/>
                </a:lnTo>
                <a:lnTo>
                  <a:pt x="722375" y="743711"/>
                </a:lnTo>
                <a:lnTo>
                  <a:pt x="702162" y="729274"/>
                </a:lnTo>
                <a:lnTo>
                  <a:pt x="685799" y="710183"/>
                </a:lnTo>
                <a:lnTo>
                  <a:pt x="688847" y="710183"/>
                </a:lnTo>
                <a:close/>
              </a:path>
              <a:path w="704088" h="808036">
                <a:moveTo>
                  <a:pt x="667511" y="88391"/>
                </a:moveTo>
                <a:lnTo>
                  <a:pt x="655319" y="420623"/>
                </a:lnTo>
                <a:lnTo>
                  <a:pt x="667511" y="432815"/>
                </a:lnTo>
                <a:lnTo>
                  <a:pt x="667511" y="88391"/>
                </a:lnTo>
                <a:close/>
              </a:path>
              <a:path w="704088" h="808036">
                <a:moveTo>
                  <a:pt x="95989" y="410970"/>
                </a:moveTo>
                <a:lnTo>
                  <a:pt x="652271" y="448055"/>
                </a:lnTo>
                <a:lnTo>
                  <a:pt x="640079" y="432815"/>
                </a:lnTo>
                <a:lnTo>
                  <a:pt x="640079" y="419607"/>
                </a:lnTo>
                <a:lnTo>
                  <a:pt x="18287" y="380999"/>
                </a:lnTo>
                <a:lnTo>
                  <a:pt x="12615" y="403691"/>
                </a:lnTo>
                <a:lnTo>
                  <a:pt x="12191" y="405383"/>
                </a:lnTo>
                <a:lnTo>
                  <a:pt x="17929" y="405766"/>
                </a:lnTo>
                <a:lnTo>
                  <a:pt x="640080" y="648701"/>
                </a:lnTo>
                <a:lnTo>
                  <a:pt x="640079" y="643127"/>
                </a:lnTo>
                <a:lnTo>
                  <a:pt x="658367" y="627887"/>
                </a:lnTo>
                <a:lnTo>
                  <a:pt x="95989" y="410970"/>
                </a:lnTo>
                <a:close/>
              </a:path>
              <a:path w="704088" h="808036">
                <a:moveTo>
                  <a:pt x="640079" y="419607"/>
                </a:moveTo>
                <a:lnTo>
                  <a:pt x="15239" y="377951"/>
                </a:lnTo>
                <a:lnTo>
                  <a:pt x="9143" y="377951"/>
                </a:lnTo>
                <a:lnTo>
                  <a:pt x="3047" y="384047"/>
                </a:lnTo>
                <a:lnTo>
                  <a:pt x="0" y="390143"/>
                </a:lnTo>
                <a:lnTo>
                  <a:pt x="0" y="396239"/>
                </a:lnTo>
                <a:lnTo>
                  <a:pt x="3047" y="402335"/>
                </a:lnTo>
                <a:lnTo>
                  <a:pt x="9143" y="402335"/>
                </a:lnTo>
                <a:lnTo>
                  <a:pt x="12615" y="403691"/>
                </a:lnTo>
                <a:lnTo>
                  <a:pt x="18287" y="380999"/>
                </a:lnTo>
                <a:lnTo>
                  <a:pt x="640079" y="419607"/>
                </a:lnTo>
                <a:close/>
              </a:path>
              <a:path w="704088" h="808036">
                <a:moveTo>
                  <a:pt x="640079" y="643127"/>
                </a:moveTo>
                <a:lnTo>
                  <a:pt x="640079" y="658367"/>
                </a:lnTo>
                <a:lnTo>
                  <a:pt x="649223" y="652271"/>
                </a:lnTo>
                <a:lnTo>
                  <a:pt x="667511" y="664463"/>
                </a:lnTo>
                <a:lnTo>
                  <a:pt x="667511" y="640079"/>
                </a:lnTo>
                <a:lnTo>
                  <a:pt x="664463" y="633983"/>
                </a:lnTo>
                <a:lnTo>
                  <a:pt x="661415" y="630935"/>
                </a:lnTo>
                <a:lnTo>
                  <a:pt x="658367" y="627887"/>
                </a:lnTo>
                <a:lnTo>
                  <a:pt x="640079" y="643127"/>
                </a:lnTo>
                <a:close/>
              </a:path>
              <a:path w="704088" h="808036">
                <a:moveTo>
                  <a:pt x="701039" y="728471"/>
                </a:moveTo>
                <a:lnTo>
                  <a:pt x="667511" y="725423"/>
                </a:lnTo>
                <a:lnTo>
                  <a:pt x="682751" y="746759"/>
                </a:lnTo>
                <a:lnTo>
                  <a:pt x="704087" y="731519"/>
                </a:lnTo>
                <a:lnTo>
                  <a:pt x="701039" y="728471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 txBox="1"/>
          <p:nvPr/>
        </p:nvSpPr>
        <p:spPr>
          <a:xfrm>
            <a:off x="1694768" y="55455"/>
            <a:ext cx="3953958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Loop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spc="-2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hrough a Dictionary</a:t>
            </a:r>
            <a:endParaRPr sz="2384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884034" y="607626"/>
            <a:ext cx="7809413" cy="57723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-4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ct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on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spc="8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thod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3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keys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-1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value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s(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2661" b="1" spc="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2661" b="1" spc="34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item</a:t>
            </a:r>
            <a:r>
              <a:rPr sz="2661" b="1" spc="-21" baseline="1839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ca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-21" baseline="181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id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72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1811" dirty="0">
                <a:solidFill>
                  <a:srgbClr val="00007F"/>
                </a:solidFill>
                <a:latin typeface="Arial"/>
                <a:cs typeface="Arial"/>
              </a:rPr>
              <a:t>an</a:t>
            </a:r>
            <a:endParaRPr sz="1774">
              <a:latin typeface="Arial"/>
              <a:cs typeface="Arial"/>
            </a:endParaRPr>
          </a:p>
          <a:p>
            <a:pPr marL="301579" marR="41352">
              <a:lnSpc>
                <a:spcPct val="95825"/>
              </a:lnSpc>
            </a:pP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seque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endParaRPr sz="1774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171310" y="1196865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394369" y="1224252"/>
            <a:ext cx="416858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51"/>
              </a:lnSpc>
              <a:spcBef>
                <a:spcPts val="98"/>
              </a:spcBef>
            </a:pPr>
            <a:r>
              <a:rPr sz="1774" spc="4" dirty="0">
                <a:latin typeface="Arial"/>
                <a:cs typeface="Arial"/>
              </a:rPr>
              <a:t>Dictionar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91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nam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alon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0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pro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id</a:t>
            </a:r>
            <a:r>
              <a:rPr sz="1774" spc="-21" dirty="0">
                <a:latin typeface="Arial"/>
                <a:cs typeface="Arial"/>
              </a:rPr>
              <a:t>e</a:t>
            </a:r>
            <a:r>
              <a:rPr sz="1774" dirty="0">
                <a:latin typeface="Arial"/>
                <a:cs typeface="Arial"/>
              </a:rPr>
              <a:t>s </a:t>
            </a:r>
            <a:r>
              <a:rPr sz="1774" spc="4" dirty="0">
                <a:latin typeface="Arial"/>
                <a:cs typeface="Arial"/>
              </a:rPr>
              <a:t>th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16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ke</a:t>
            </a:r>
            <a:r>
              <a:rPr sz="1774" spc="-28" dirty="0">
                <a:latin typeface="Arial"/>
                <a:cs typeface="Arial"/>
              </a:rPr>
              <a:t>y</a:t>
            </a:r>
            <a:r>
              <a:rPr sz="1774" dirty="0"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897552" y="1768815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445180" y="1768815"/>
            <a:ext cx="497026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YY</a:t>
            </a:r>
            <a:r>
              <a:rPr sz="2661" b="1" spc="4" baseline="3678" dirty="0">
                <a:latin typeface="Courier New"/>
                <a:cs typeface="Courier New"/>
              </a:rPr>
              <a:t>Z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ro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to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-22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2" baseline="3678" dirty="0">
                <a:latin typeface="Courier New"/>
                <a:cs typeface="Courier New"/>
              </a:rPr>
              <a:t>RT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485317" y="1768815"/>
            <a:ext cx="115722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2" baseline="3678" dirty="0">
                <a:latin typeface="Courier New"/>
                <a:cs typeface="Courier New"/>
              </a:rPr>
              <a:t>To</a:t>
            </a:r>
            <a:r>
              <a:rPr sz="2661" b="1" spc="4" baseline="3678" dirty="0">
                <a:latin typeface="Courier New"/>
                <a:cs typeface="Courier New"/>
              </a:rPr>
              <a:t>k</a:t>
            </a:r>
            <a:r>
              <a:rPr sz="2661" b="1" spc="-22" baseline="3678" dirty="0">
                <a:latin typeface="Courier New"/>
                <a:cs typeface="Courier New"/>
              </a:rPr>
              <a:t>yo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97552" y="2316443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445180" y="2316443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989408" y="2316443"/>
            <a:ext cx="3331446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s.</a:t>
            </a:r>
            <a:r>
              <a:rPr sz="2661" b="1" spc="4" baseline="3678" dirty="0">
                <a:latin typeface="Courier New"/>
                <a:cs typeface="Courier New"/>
              </a:rPr>
              <a:t>k</a:t>
            </a:r>
            <a:r>
              <a:rPr sz="2661" b="1" spc="-21" baseline="3678" dirty="0">
                <a:latin typeface="Courier New"/>
                <a:cs typeface="Courier New"/>
              </a:rPr>
              <a:t>ey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  <a:p>
            <a:pPr marL="14127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19608" y="2969813"/>
            <a:ext cx="922272" cy="71603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B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h</a:t>
            </a:r>
            <a:r>
              <a:rPr sz="1552" spc="84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in</a:t>
            </a:r>
            <a:r>
              <a:rPr sz="1552" dirty="0">
                <a:latin typeface="Arial"/>
                <a:cs typeface="Arial"/>
              </a:rPr>
              <a:t>t</a:t>
            </a:r>
            <a:endParaRPr sz="1552">
              <a:latin typeface="Arial"/>
              <a:cs typeface="Arial"/>
            </a:endParaRPr>
          </a:p>
          <a:p>
            <a:pPr marL="14082" marR="509693">
              <a:lnSpc>
                <a:spcPts val="1757"/>
              </a:lnSpc>
              <a:spcBef>
                <a:spcPts val="73"/>
              </a:spcBef>
            </a:pPr>
            <a:r>
              <a:rPr sz="1552" dirty="0">
                <a:latin typeface="Courier New"/>
                <a:cs typeface="Courier New"/>
              </a:rPr>
              <a:t>NRT </a:t>
            </a:r>
            <a:endParaRPr sz="1552">
              <a:latin typeface="Courier New"/>
              <a:cs typeface="Courier New"/>
            </a:endParaRPr>
          </a:p>
          <a:p>
            <a:pPr marL="14082" marR="509693">
              <a:lnSpc>
                <a:spcPts val="1757"/>
              </a:lnSpc>
              <a:spcBef>
                <a:spcPts val="157"/>
              </a:spcBef>
            </a:pPr>
            <a:r>
              <a:rPr sz="1552" dirty="0">
                <a:latin typeface="Courier New"/>
                <a:cs typeface="Courier New"/>
              </a:rPr>
              <a:t>YYZ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97552" y="3137771"/>
            <a:ext cx="47166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45180" y="3137771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89408" y="3137771"/>
            <a:ext cx="2378187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14127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97552" y="3959099"/>
            <a:ext cx="47421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45180" y="3959099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89132" y="3959099"/>
            <a:ext cx="374054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288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va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u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ts</a:t>
            </a:r>
            <a:r>
              <a:rPr sz="2661" b="1" spc="4" baseline="3678" dirty="0">
                <a:latin typeface="Courier New"/>
                <a:cs typeface="Courier New"/>
              </a:rPr>
              <a:t>.</a:t>
            </a:r>
            <a:r>
              <a:rPr sz="2661" b="1" spc="-21" baseline="3678" dirty="0">
                <a:latin typeface="Courier New"/>
                <a:cs typeface="Courier New"/>
              </a:rPr>
              <a:t>va</a:t>
            </a:r>
            <a:r>
              <a:rPr sz="2661" b="1" spc="4" baseline="3678" dirty="0">
                <a:latin typeface="Courier New"/>
                <a:cs typeface="Courier New"/>
              </a:rPr>
              <a:t>l</a:t>
            </a:r>
            <a:r>
              <a:rPr sz="2661" b="1" spc="-21" baseline="3678" dirty="0">
                <a:latin typeface="Courier New"/>
                <a:cs typeface="Courier New"/>
              </a:rPr>
              <a:t>ue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va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48432" y="3955080"/>
            <a:ext cx="910207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Tokyo</a:t>
            </a:r>
            <a:endParaRPr sz="1552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67"/>
              </a:spcBef>
            </a:pPr>
            <a:r>
              <a:rPr sz="1552" dirty="0">
                <a:latin typeface="Courier New"/>
                <a:cs typeface="Courier New"/>
              </a:rPr>
              <a:t>Toronto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7552" y="4780427"/>
            <a:ext cx="474218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445180" y="4780427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89132" y="4780427"/>
            <a:ext cx="4284982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357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ke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v</a:t>
            </a:r>
            <a:r>
              <a:rPr sz="2661" b="1" spc="-21" baseline="3678" dirty="0">
                <a:latin typeface="Courier New"/>
                <a:cs typeface="Courier New"/>
              </a:rPr>
              <a:t>al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s.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tem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():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ke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20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v</a:t>
            </a:r>
            <a:r>
              <a:rPr sz="1774" b="1" spc="-22" dirty="0">
                <a:latin typeface="Courier New"/>
                <a:cs typeface="Courier New"/>
              </a:rPr>
              <a:t>al</a:t>
            </a:r>
            <a:r>
              <a:rPr sz="1774" b="1" spc="4" dirty="0">
                <a:latin typeface="Courier New"/>
                <a:cs typeface="Courier New"/>
              </a:rPr>
              <a:t>u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85805" y="5070385"/>
            <a:ext cx="423563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NRT</a:t>
            </a:r>
            <a:endParaRPr sz="1552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67"/>
              </a:spcBef>
            </a:pPr>
            <a:r>
              <a:rPr sz="1552" dirty="0">
                <a:latin typeface="Courier New"/>
                <a:cs typeface="Courier New"/>
              </a:rPr>
              <a:t>YYZ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72450" y="5070385"/>
            <a:ext cx="910207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52"/>
              </a:lnSpc>
              <a:spcBef>
                <a:spcPts val="88"/>
              </a:spcBef>
            </a:pPr>
            <a:r>
              <a:rPr sz="2328" baseline="4203" dirty="0">
                <a:latin typeface="Courier New"/>
                <a:cs typeface="Courier New"/>
              </a:rPr>
              <a:t>Tokyo</a:t>
            </a:r>
            <a:endParaRPr sz="1552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67"/>
              </a:spcBef>
            </a:pPr>
            <a:r>
              <a:rPr sz="1552" dirty="0">
                <a:latin typeface="Courier New"/>
                <a:cs typeface="Courier New"/>
              </a:rPr>
              <a:t>Toronto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711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bject 27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1735890" y="1525940"/>
            <a:ext cx="8729796" cy="3132994"/>
          </a:xfrm>
          <a:custGeom>
            <a:avLst/>
            <a:gdLst/>
            <a:ahLst/>
            <a:cxnLst/>
            <a:rect l="l" t="t" r="r" b="b"/>
            <a:pathLst>
              <a:path w="7872983" h="2825496">
                <a:moveTo>
                  <a:pt x="0" y="0"/>
                </a:moveTo>
                <a:lnTo>
                  <a:pt x="7863839" y="0"/>
                </a:lnTo>
                <a:lnTo>
                  <a:pt x="7869935" y="6096"/>
                </a:lnTo>
                <a:lnTo>
                  <a:pt x="7869935" y="2822448"/>
                </a:lnTo>
                <a:lnTo>
                  <a:pt x="7872983" y="2825496"/>
                </a:lnTo>
                <a:lnTo>
                  <a:pt x="78729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1722370" y="15259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1722371" y="1522560"/>
            <a:ext cx="8743316" cy="3143133"/>
          </a:xfrm>
          <a:custGeom>
            <a:avLst/>
            <a:gdLst/>
            <a:ahLst/>
            <a:cxnLst/>
            <a:rect l="l" t="t" r="r" b="b"/>
            <a:pathLst>
              <a:path w="7885175" h="2834640">
                <a:moveTo>
                  <a:pt x="6096" y="2834640"/>
                </a:moveTo>
                <a:lnTo>
                  <a:pt x="7885176" y="2834640"/>
                </a:lnTo>
                <a:lnTo>
                  <a:pt x="7885176" y="2828544"/>
                </a:lnTo>
                <a:lnTo>
                  <a:pt x="7882128" y="2825496"/>
                </a:lnTo>
                <a:lnTo>
                  <a:pt x="7882128" y="9144"/>
                </a:lnTo>
                <a:lnTo>
                  <a:pt x="7876032" y="3048"/>
                </a:lnTo>
                <a:lnTo>
                  <a:pt x="12192" y="3048"/>
                </a:lnTo>
                <a:lnTo>
                  <a:pt x="7885176" y="3048"/>
                </a:lnTo>
                <a:lnTo>
                  <a:pt x="7885176" y="0"/>
                </a:lnTo>
                <a:lnTo>
                  <a:pt x="0" y="0"/>
                </a:lnTo>
                <a:lnTo>
                  <a:pt x="0" y="2828544"/>
                </a:lnTo>
                <a:lnTo>
                  <a:pt x="6096" y="9144"/>
                </a:lnTo>
                <a:lnTo>
                  <a:pt x="7876031" y="9143"/>
                </a:lnTo>
                <a:lnTo>
                  <a:pt x="7876032" y="2828544"/>
                </a:lnTo>
                <a:lnTo>
                  <a:pt x="0" y="2831592"/>
                </a:lnTo>
                <a:lnTo>
                  <a:pt x="3048" y="2834640"/>
                </a:lnTo>
                <a:lnTo>
                  <a:pt x="6096" y="283464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1722370" y="1532699"/>
            <a:ext cx="8733177" cy="3126234"/>
          </a:xfrm>
          <a:custGeom>
            <a:avLst/>
            <a:gdLst/>
            <a:ahLst/>
            <a:cxnLst/>
            <a:rect l="l" t="t" r="r" b="b"/>
            <a:pathLst>
              <a:path w="7876032" h="2819400">
                <a:moveTo>
                  <a:pt x="7876032" y="2819400"/>
                </a:moveTo>
                <a:lnTo>
                  <a:pt x="7876031" y="2816351"/>
                </a:lnTo>
                <a:lnTo>
                  <a:pt x="12191" y="2816351"/>
                </a:lnTo>
                <a:lnTo>
                  <a:pt x="12191" y="0"/>
                </a:lnTo>
                <a:lnTo>
                  <a:pt x="6095" y="0"/>
                </a:lnTo>
                <a:lnTo>
                  <a:pt x="0" y="2819400"/>
                </a:lnTo>
                <a:lnTo>
                  <a:pt x="6095" y="2816352"/>
                </a:lnTo>
                <a:lnTo>
                  <a:pt x="12191" y="2819400"/>
                </a:lnTo>
                <a:lnTo>
                  <a:pt x="7876032" y="28194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 txBox="1"/>
          <p:nvPr/>
        </p:nvSpPr>
        <p:spPr>
          <a:xfrm>
            <a:off x="1694769" y="55455"/>
            <a:ext cx="443057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Membership Quiz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With a Loop</a:t>
            </a:r>
            <a:endParaRPr sz="2384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884034" y="607626"/>
            <a:ext cx="6673481" cy="30385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334"/>
              </a:lnSpc>
              <a:spcBef>
                <a:spcPts val="116"/>
              </a:spcBef>
            </a:pPr>
            <a:r>
              <a:rPr sz="3077" baseline="1582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r>
              <a:rPr sz="3077" spc="115" baseline="1566" dirty="0">
                <a:solidFill>
                  <a:srgbClr val="DA2027"/>
                </a:solidFill>
                <a:latin typeface="Times New Roman"/>
                <a:cs typeface="Times New Roman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C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eat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28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661" b="1" spc="-49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2661" b="1" spc="16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code</a:t>
            </a:r>
            <a:r>
              <a:rPr sz="2661" b="1" baseline="1839" dirty="0">
                <a:solidFill>
                  <a:srgbClr val="00007F"/>
                </a:solidFill>
                <a:latin typeface="Courier New"/>
                <a:cs typeface="Courier New"/>
              </a:rPr>
              <a:t>s</a:t>
            </a:r>
            <a:r>
              <a:rPr sz="2661" b="1" spc="-638" baseline="183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tha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spc="-10" baseline="181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20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als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spc="37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ke</a:t>
            </a:r>
            <a:r>
              <a:rPr sz="2661" b="1" spc="-49" baseline="1811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61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1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baseline="1811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" baseline="18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1839" dirty="0">
                <a:solidFill>
                  <a:srgbClr val="00007F"/>
                </a:solidFill>
                <a:latin typeface="Courier New"/>
                <a:cs typeface="Courier New"/>
              </a:rPr>
              <a:t>caps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06300" y="1593069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53927" y="1593069"/>
            <a:ext cx="5237805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Fr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nc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105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33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J</a:t>
            </a:r>
            <a:r>
              <a:rPr sz="2661" b="1" spc="-21" baseline="3678" dirty="0">
                <a:latin typeface="Courier New"/>
                <a:cs typeface="Courier New"/>
              </a:rPr>
              <a:t>ap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n'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81,</a:t>
            </a:r>
            <a:endParaRPr sz="1774">
              <a:latin typeface="Courier New"/>
              <a:cs typeface="Courier New"/>
            </a:endParaRPr>
          </a:p>
          <a:p>
            <a:pPr marL="1237537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Gr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at</a:t>
            </a:r>
            <a:r>
              <a:rPr sz="1774" b="1" spc="4" dirty="0">
                <a:latin typeface="Courier New"/>
                <a:cs typeface="Courier New"/>
              </a:rPr>
              <a:t>B</a:t>
            </a:r>
            <a:r>
              <a:rPr sz="1774" b="1" spc="-21" dirty="0">
                <a:latin typeface="Courier New"/>
                <a:cs typeface="Courier New"/>
              </a:rPr>
              <a:t>ri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n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159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44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'U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A'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1}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06530" y="2140468"/>
            <a:ext cx="471667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354159" y="2140468"/>
            <a:ext cx="467650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algn="ctr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ca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{'</a:t>
            </a:r>
            <a:r>
              <a:rPr sz="2661" b="1" spc="4" baseline="3678" dirty="0">
                <a:latin typeface="Courier New"/>
                <a:cs typeface="Courier New"/>
              </a:rPr>
              <a:t>F</a:t>
            </a:r>
            <a:r>
              <a:rPr sz="2661" b="1" spc="-21" baseline="3678" dirty="0">
                <a:latin typeface="Courier New"/>
                <a:cs typeface="Courier New"/>
              </a:rPr>
              <a:t>ra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ce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:</a:t>
            </a:r>
            <a:r>
              <a:rPr sz="2661" b="1" spc="84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Pa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is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Cub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':</a:t>
            </a:r>
            <a:endParaRPr sz="1774">
              <a:latin typeface="Courier New"/>
              <a:cs typeface="Courier New"/>
            </a:endParaRPr>
          </a:p>
          <a:p>
            <a:pPr marL="1071099" marR="1227156" algn="ctr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J</a:t>
            </a:r>
            <a:r>
              <a:rPr sz="1774" b="1" spc="-21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a</a:t>
            </a:r>
            <a:r>
              <a:rPr sz="1774" b="1" spc="-21" dirty="0">
                <a:latin typeface="Courier New"/>
                <a:cs typeface="Courier New"/>
              </a:rPr>
              <a:t>n'</a:t>
            </a:r>
            <a:r>
              <a:rPr sz="1774" b="1" dirty="0">
                <a:latin typeface="Courier New"/>
                <a:cs typeface="Courier New"/>
              </a:rPr>
              <a:t>:</a:t>
            </a:r>
            <a:r>
              <a:rPr sz="1774" b="1" spc="84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'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ok</a:t>
            </a:r>
            <a:r>
              <a:rPr sz="1774" b="1" spc="4" dirty="0">
                <a:latin typeface="Courier New"/>
                <a:cs typeface="Courier New"/>
              </a:rPr>
              <a:t>y</a:t>
            </a:r>
            <a:r>
              <a:rPr sz="1774" b="1" spc="-21" dirty="0">
                <a:latin typeface="Courier New"/>
                <a:cs typeface="Courier New"/>
              </a:rPr>
              <a:t>o'}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23904" y="2140468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va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a',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6759" y="2687866"/>
            <a:ext cx="474218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  <a:endParaRPr sz="1774">
              <a:latin typeface="Courier New"/>
              <a:cs typeface="Courier New"/>
            </a:endParaRPr>
          </a:p>
          <a:p>
            <a:pPr marL="14082" marR="2550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54388" y="2687867"/>
            <a:ext cx="156274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95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86932" y="2687867"/>
            <a:ext cx="1157410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[</a:t>
            </a:r>
            <a:r>
              <a:rPr sz="2661" b="1" baseline="3678" dirty="0">
                <a:latin typeface="Courier New"/>
                <a:cs typeface="Courier New"/>
              </a:rPr>
              <a:t>]</a:t>
            </a:r>
            <a:endParaRPr sz="1774">
              <a:latin typeface="Courier New"/>
              <a:cs typeface="Courier New"/>
            </a:endParaRPr>
          </a:p>
          <a:p>
            <a:pPr marL="14219" marR="34469">
              <a:lnSpc>
                <a:spcPct val="94401"/>
              </a:lnSpc>
              <a:spcBef>
                <a:spcPts val="44"/>
              </a:spcBef>
            </a:pP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1" dirty="0">
                <a:latin typeface="Courier New"/>
                <a:cs typeface="Courier New"/>
              </a:rPr>
              <a:t>od</a:t>
            </a:r>
            <a:r>
              <a:rPr sz="1774" b="1" spc="4" dirty="0">
                <a:latin typeface="Courier New"/>
                <a:cs typeface="Courier New"/>
              </a:rPr>
              <a:t>e</a:t>
            </a:r>
            <a:r>
              <a:rPr sz="1774" b="1" spc="-21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14265">
              <a:lnSpc>
                <a:spcPct val="94401"/>
              </a:lnSpc>
              <a:spcBef>
                <a:spcPts val="144"/>
              </a:spcBef>
            </a:pP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n </a:t>
            </a:r>
            <a:r>
              <a:rPr sz="1774" b="1" spc="4" dirty="0">
                <a:latin typeface="Courier New"/>
                <a:cs typeface="Courier New"/>
              </a:rPr>
              <a:t>c</a:t>
            </a:r>
            <a:r>
              <a:rPr sz="1774" b="1" spc="-22" dirty="0">
                <a:latin typeface="Courier New"/>
                <a:cs typeface="Courier New"/>
              </a:rPr>
              <a:t>ap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4388" y="2961566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8615" y="2961566"/>
            <a:ext cx="1018630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5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f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co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42521" y="3508965"/>
            <a:ext cx="306105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un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ri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s.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pp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nd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e)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54388" y="4056363"/>
            <a:ext cx="128628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co</a:t>
            </a:r>
            <a:r>
              <a:rPr sz="2661" b="1" spc="4" baseline="3678" dirty="0">
                <a:latin typeface="Courier New"/>
                <a:cs typeface="Courier New"/>
              </a:rPr>
              <a:t>u</a:t>
            </a:r>
            <a:r>
              <a:rPr sz="2661" b="1" spc="-21" baseline="3678" dirty="0">
                <a:latin typeface="Courier New"/>
                <a:cs typeface="Courier New"/>
              </a:rPr>
              <a:t>ntr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es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6759" y="4330063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[</a:t>
            </a:r>
            <a:r>
              <a:rPr sz="2661" spc="-21" baseline="3678" dirty="0">
                <a:latin typeface="Courier New"/>
                <a:cs typeface="Courier New"/>
              </a:rPr>
              <a:t>'J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pa</a:t>
            </a:r>
            <a:r>
              <a:rPr sz="2661" spc="4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69052" y="4330063"/>
            <a:ext cx="128973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1" baseline="3678" dirty="0">
                <a:latin typeface="Courier New"/>
                <a:cs typeface="Courier New"/>
              </a:rPr>
              <a:t>Fr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nc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741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4503874" y="2303274"/>
            <a:ext cx="2936970" cy="2592240"/>
          </a:xfrm>
          <a:custGeom>
            <a:avLst/>
            <a:gdLst/>
            <a:ahLst/>
            <a:cxnLst/>
            <a:rect l="l" t="t" r="r" b="b"/>
            <a:pathLst>
              <a:path w="2648712" h="2337816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2331720"/>
                </a:lnTo>
                <a:lnTo>
                  <a:pt x="6096" y="12192"/>
                </a:lnTo>
                <a:lnTo>
                  <a:pt x="2636520" y="12192"/>
                </a:lnTo>
                <a:lnTo>
                  <a:pt x="2636520" y="2331720"/>
                </a:lnTo>
                <a:lnTo>
                  <a:pt x="0" y="2334768"/>
                </a:lnTo>
                <a:lnTo>
                  <a:pt x="3048" y="2337816"/>
                </a:lnTo>
                <a:lnTo>
                  <a:pt x="2645664" y="2337816"/>
                </a:lnTo>
                <a:lnTo>
                  <a:pt x="2648712" y="2334768"/>
                </a:lnTo>
                <a:lnTo>
                  <a:pt x="2648712" y="2331720"/>
                </a:lnTo>
                <a:lnTo>
                  <a:pt x="2642616" y="2325624"/>
                </a:lnTo>
                <a:lnTo>
                  <a:pt x="2642616" y="12192"/>
                </a:lnTo>
                <a:lnTo>
                  <a:pt x="2636520" y="6096"/>
                </a:lnTo>
                <a:lnTo>
                  <a:pt x="9144" y="6096"/>
                </a:lnTo>
                <a:lnTo>
                  <a:pt x="2648712" y="6096"/>
                </a:lnTo>
                <a:lnTo>
                  <a:pt x="2648712" y="3048"/>
                </a:lnTo>
                <a:lnTo>
                  <a:pt x="2645664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4503874" y="231003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4503874" y="2316793"/>
            <a:ext cx="2923451" cy="2571961"/>
          </a:xfrm>
          <a:custGeom>
            <a:avLst/>
            <a:gdLst/>
            <a:ahLst/>
            <a:cxnLst/>
            <a:rect l="l" t="t" r="r" b="b"/>
            <a:pathLst>
              <a:path w="2636519" h="2319528">
                <a:moveTo>
                  <a:pt x="2636520" y="2319528"/>
                </a:moveTo>
                <a:lnTo>
                  <a:pt x="2636519" y="2313431"/>
                </a:lnTo>
                <a:lnTo>
                  <a:pt x="9143" y="2313431"/>
                </a:lnTo>
                <a:lnTo>
                  <a:pt x="9143" y="0"/>
                </a:lnTo>
                <a:lnTo>
                  <a:pt x="6096" y="0"/>
                </a:lnTo>
                <a:lnTo>
                  <a:pt x="0" y="2319528"/>
                </a:lnTo>
                <a:lnTo>
                  <a:pt x="6096" y="2313431"/>
                </a:lnTo>
                <a:lnTo>
                  <a:pt x="9144" y="2319528"/>
                </a:lnTo>
                <a:lnTo>
                  <a:pt x="2636520" y="231952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1" name="object 21"/>
          <p:cNvSpPr/>
          <p:nvPr/>
        </p:nvSpPr>
        <p:spPr>
          <a:xfrm>
            <a:off x="4514013" y="2310033"/>
            <a:ext cx="2926831" cy="2578721"/>
          </a:xfrm>
          <a:custGeom>
            <a:avLst/>
            <a:gdLst/>
            <a:ahLst/>
            <a:cxnLst/>
            <a:rect l="l" t="t" r="r" b="b"/>
            <a:pathLst>
              <a:path w="2639568" h="2325624">
                <a:moveTo>
                  <a:pt x="0" y="0"/>
                </a:moveTo>
                <a:lnTo>
                  <a:pt x="2627376" y="0"/>
                </a:lnTo>
                <a:lnTo>
                  <a:pt x="2633472" y="6095"/>
                </a:lnTo>
                <a:lnTo>
                  <a:pt x="2633472" y="2319528"/>
                </a:lnTo>
                <a:lnTo>
                  <a:pt x="2639568" y="2325624"/>
                </a:lnTo>
                <a:lnTo>
                  <a:pt x="2639568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/>
          <p:nvPr/>
        </p:nvSpPr>
        <p:spPr>
          <a:xfrm>
            <a:off x="7177226" y="3246214"/>
            <a:ext cx="2504367" cy="919282"/>
          </a:xfrm>
          <a:custGeom>
            <a:avLst/>
            <a:gdLst/>
            <a:ahLst/>
            <a:cxnLst/>
            <a:rect l="l" t="t" r="r" b="b"/>
            <a:pathLst>
              <a:path w="2258568" h="829055">
                <a:moveTo>
                  <a:pt x="755903" y="137160"/>
                </a:moveTo>
                <a:lnTo>
                  <a:pt x="0" y="326136"/>
                </a:lnTo>
                <a:lnTo>
                  <a:pt x="755903" y="344424"/>
                </a:lnTo>
                <a:lnTo>
                  <a:pt x="755903" y="688848"/>
                </a:lnTo>
                <a:lnTo>
                  <a:pt x="756054" y="695390"/>
                </a:lnTo>
                <a:lnTo>
                  <a:pt x="764491" y="737433"/>
                </a:lnTo>
                <a:lnTo>
                  <a:pt x="784422" y="774100"/>
                </a:lnTo>
                <a:lnTo>
                  <a:pt x="813834" y="803112"/>
                </a:lnTo>
                <a:lnTo>
                  <a:pt x="850719" y="822190"/>
                </a:lnTo>
                <a:lnTo>
                  <a:pt x="893063" y="829056"/>
                </a:lnTo>
                <a:lnTo>
                  <a:pt x="2121407" y="829056"/>
                </a:lnTo>
                <a:lnTo>
                  <a:pt x="2169606" y="820080"/>
                </a:lnTo>
                <a:lnTo>
                  <a:pt x="2205511" y="799388"/>
                </a:lnTo>
                <a:lnTo>
                  <a:pt x="2233646" y="769099"/>
                </a:lnTo>
                <a:lnTo>
                  <a:pt x="2252002" y="731493"/>
                </a:lnTo>
                <a:lnTo>
                  <a:pt x="2258567" y="688848"/>
                </a:lnTo>
                <a:lnTo>
                  <a:pt x="2258509" y="133239"/>
                </a:lnTo>
                <a:lnTo>
                  <a:pt x="2250617" y="91925"/>
                </a:lnTo>
                <a:lnTo>
                  <a:pt x="2230882" y="55449"/>
                </a:lnTo>
                <a:lnTo>
                  <a:pt x="2201383" y="26307"/>
                </a:lnTo>
                <a:lnTo>
                  <a:pt x="2164198" y="6992"/>
                </a:lnTo>
                <a:lnTo>
                  <a:pt x="2121407" y="0"/>
                </a:lnTo>
                <a:lnTo>
                  <a:pt x="888985" y="61"/>
                </a:lnTo>
                <a:lnTo>
                  <a:pt x="846619" y="8280"/>
                </a:lnTo>
                <a:lnTo>
                  <a:pt x="810049" y="28594"/>
                </a:lnTo>
                <a:lnTo>
                  <a:pt x="781354" y="58508"/>
                </a:lnTo>
                <a:lnTo>
                  <a:pt x="762613" y="95528"/>
                </a:lnTo>
                <a:lnTo>
                  <a:pt x="755903" y="13716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7160327" y="3232651"/>
            <a:ext cx="2534783" cy="946471"/>
          </a:xfrm>
          <a:custGeom>
            <a:avLst/>
            <a:gdLst/>
            <a:ahLst/>
            <a:cxnLst/>
            <a:rect l="l" t="t" r="r" b="b"/>
            <a:pathLst>
              <a:path w="2286000" h="853577">
                <a:moveTo>
                  <a:pt x="816864" y="789471"/>
                </a:moveTo>
                <a:lnTo>
                  <a:pt x="783336" y="786423"/>
                </a:lnTo>
                <a:lnTo>
                  <a:pt x="801624" y="807759"/>
                </a:lnTo>
                <a:lnTo>
                  <a:pt x="819912" y="792519"/>
                </a:lnTo>
                <a:lnTo>
                  <a:pt x="816864" y="789471"/>
                </a:lnTo>
                <a:close/>
              </a:path>
              <a:path w="2286000" h="853577">
                <a:moveTo>
                  <a:pt x="819912" y="60999"/>
                </a:moveTo>
                <a:lnTo>
                  <a:pt x="783336" y="67095"/>
                </a:lnTo>
                <a:lnTo>
                  <a:pt x="816864" y="64047"/>
                </a:lnTo>
                <a:lnTo>
                  <a:pt x="819912" y="60999"/>
                </a:lnTo>
                <a:close/>
              </a:path>
              <a:path w="2286000" h="853577">
                <a:moveTo>
                  <a:pt x="2240280" y="82335"/>
                </a:moveTo>
                <a:lnTo>
                  <a:pt x="2225040" y="64047"/>
                </a:lnTo>
                <a:lnTo>
                  <a:pt x="2223516" y="62777"/>
                </a:lnTo>
                <a:lnTo>
                  <a:pt x="2240280" y="82335"/>
                </a:lnTo>
                <a:close/>
              </a:path>
              <a:path w="2286000" h="853577">
                <a:moveTo>
                  <a:pt x="2206752" y="48807"/>
                </a:moveTo>
                <a:lnTo>
                  <a:pt x="2221992" y="60999"/>
                </a:lnTo>
                <a:lnTo>
                  <a:pt x="2261616" y="67095"/>
                </a:lnTo>
                <a:lnTo>
                  <a:pt x="2243328" y="45759"/>
                </a:lnTo>
                <a:lnTo>
                  <a:pt x="2243328" y="42711"/>
                </a:lnTo>
                <a:lnTo>
                  <a:pt x="2240280" y="42711"/>
                </a:lnTo>
                <a:lnTo>
                  <a:pt x="2218944" y="24423"/>
                </a:lnTo>
                <a:lnTo>
                  <a:pt x="2194560" y="12231"/>
                </a:lnTo>
                <a:lnTo>
                  <a:pt x="2179320" y="6135"/>
                </a:lnTo>
                <a:lnTo>
                  <a:pt x="2167128" y="3087"/>
                </a:lnTo>
                <a:lnTo>
                  <a:pt x="2151888" y="39"/>
                </a:lnTo>
                <a:lnTo>
                  <a:pt x="896693" y="0"/>
                </a:lnTo>
                <a:lnTo>
                  <a:pt x="883885" y="1498"/>
                </a:lnTo>
                <a:lnTo>
                  <a:pt x="845392" y="12938"/>
                </a:lnTo>
                <a:lnTo>
                  <a:pt x="822960" y="27471"/>
                </a:lnTo>
                <a:lnTo>
                  <a:pt x="801624" y="42711"/>
                </a:lnTo>
                <a:lnTo>
                  <a:pt x="801624" y="45759"/>
                </a:lnTo>
                <a:lnTo>
                  <a:pt x="783336" y="67095"/>
                </a:lnTo>
                <a:lnTo>
                  <a:pt x="819912" y="60999"/>
                </a:lnTo>
                <a:lnTo>
                  <a:pt x="816864" y="64047"/>
                </a:lnTo>
                <a:lnTo>
                  <a:pt x="783336" y="67095"/>
                </a:lnTo>
                <a:lnTo>
                  <a:pt x="774192" y="79287"/>
                </a:lnTo>
                <a:lnTo>
                  <a:pt x="768096" y="91479"/>
                </a:lnTo>
                <a:lnTo>
                  <a:pt x="765048" y="106719"/>
                </a:lnTo>
                <a:lnTo>
                  <a:pt x="758952" y="121959"/>
                </a:lnTo>
                <a:lnTo>
                  <a:pt x="758952" y="137199"/>
                </a:lnTo>
                <a:lnTo>
                  <a:pt x="758342" y="139637"/>
                </a:lnTo>
                <a:lnTo>
                  <a:pt x="23456" y="323359"/>
                </a:lnTo>
                <a:lnTo>
                  <a:pt x="15240" y="323127"/>
                </a:lnTo>
                <a:lnTo>
                  <a:pt x="15487" y="325351"/>
                </a:lnTo>
                <a:lnTo>
                  <a:pt x="12192" y="326175"/>
                </a:lnTo>
                <a:lnTo>
                  <a:pt x="6096" y="326175"/>
                </a:lnTo>
                <a:lnTo>
                  <a:pt x="0" y="332271"/>
                </a:lnTo>
                <a:lnTo>
                  <a:pt x="3048" y="338367"/>
                </a:lnTo>
                <a:lnTo>
                  <a:pt x="3048" y="344463"/>
                </a:lnTo>
                <a:lnTo>
                  <a:pt x="9144" y="350559"/>
                </a:lnTo>
                <a:lnTo>
                  <a:pt x="15240" y="350559"/>
                </a:lnTo>
                <a:lnTo>
                  <a:pt x="755903" y="371550"/>
                </a:lnTo>
                <a:lnTo>
                  <a:pt x="755904" y="704127"/>
                </a:lnTo>
                <a:lnTo>
                  <a:pt x="768096" y="371895"/>
                </a:lnTo>
                <a:lnTo>
                  <a:pt x="755904" y="356655"/>
                </a:lnTo>
                <a:lnTo>
                  <a:pt x="18288" y="350559"/>
                </a:lnTo>
                <a:lnTo>
                  <a:pt x="771144" y="344463"/>
                </a:lnTo>
                <a:lnTo>
                  <a:pt x="118020" y="326028"/>
                </a:lnTo>
                <a:lnTo>
                  <a:pt x="774192" y="164631"/>
                </a:lnTo>
                <a:lnTo>
                  <a:pt x="777240" y="161583"/>
                </a:lnTo>
                <a:lnTo>
                  <a:pt x="783336" y="158535"/>
                </a:lnTo>
                <a:lnTo>
                  <a:pt x="783336" y="152439"/>
                </a:lnTo>
                <a:lnTo>
                  <a:pt x="755904" y="149391"/>
                </a:lnTo>
                <a:lnTo>
                  <a:pt x="768096" y="137199"/>
                </a:lnTo>
                <a:lnTo>
                  <a:pt x="783336" y="137199"/>
                </a:lnTo>
                <a:lnTo>
                  <a:pt x="784044" y="134476"/>
                </a:lnTo>
                <a:lnTo>
                  <a:pt x="787156" y="121695"/>
                </a:lnTo>
                <a:lnTo>
                  <a:pt x="789135" y="113020"/>
                </a:lnTo>
                <a:lnTo>
                  <a:pt x="790929" y="106445"/>
                </a:lnTo>
                <a:lnTo>
                  <a:pt x="793485" y="99967"/>
                </a:lnTo>
                <a:lnTo>
                  <a:pt x="797750" y="91583"/>
                </a:lnTo>
                <a:lnTo>
                  <a:pt x="804672" y="79287"/>
                </a:lnTo>
                <a:lnTo>
                  <a:pt x="818642" y="62523"/>
                </a:lnTo>
                <a:lnTo>
                  <a:pt x="838200" y="45759"/>
                </a:lnTo>
                <a:lnTo>
                  <a:pt x="847344" y="39663"/>
                </a:lnTo>
                <a:lnTo>
                  <a:pt x="859536" y="36615"/>
                </a:lnTo>
                <a:lnTo>
                  <a:pt x="871728" y="30519"/>
                </a:lnTo>
                <a:lnTo>
                  <a:pt x="883920" y="27471"/>
                </a:lnTo>
                <a:lnTo>
                  <a:pt x="896112" y="27471"/>
                </a:lnTo>
                <a:lnTo>
                  <a:pt x="908304" y="24423"/>
                </a:lnTo>
                <a:lnTo>
                  <a:pt x="2136648" y="24423"/>
                </a:lnTo>
                <a:lnTo>
                  <a:pt x="2138259" y="24901"/>
                </a:lnTo>
                <a:lnTo>
                  <a:pt x="2149105" y="27200"/>
                </a:lnTo>
                <a:lnTo>
                  <a:pt x="2157066" y="27724"/>
                </a:lnTo>
                <a:lnTo>
                  <a:pt x="2163866" y="28005"/>
                </a:lnTo>
                <a:lnTo>
                  <a:pt x="2171232" y="29575"/>
                </a:lnTo>
                <a:lnTo>
                  <a:pt x="2180888" y="33967"/>
                </a:lnTo>
                <a:lnTo>
                  <a:pt x="2194560" y="42711"/>
                </a:lnTo>
                <a:lnTo>
                  <a:pt x="2206752" y="48807"/>
                </a:lnTo>
                <a:close/>
              </a:path>
              <a:path w="2286000" h="853577">
                <a:moveTo>
                  <a:pt x="783336" y="137199"/>
                </a:moveTo>
                <a:lnTo>
                  <a:pt x="768096" y="137199"/>
                </a:lnTo>
                <a:lnTo>
                  <a:pt x="755904" y="149391"/>
                </a:lnTo>
                <a:lnTo>
                  <a:pt x="783336" y="152439"/>
                </a:lnTo>
                <a:lnTo>
                  <a:pt x="783336" y="137199"/>
                </a:lnTo>
                <a:close/>
              </a:path>
              <a:path w="2286000" h="853577">
                <a:moveTo>
                  <a:pt x="774192" y="774231"/>
                </a:moveTo>
                <a:lnTo>
                  <a:pt x="783336" y="786423"/>
                </a:lnTo>
                <a:lnTo>
                  <a:pt x="816864" y="789471"/>
                </a:lnTo>
                <a:lnTo>
                  <a:pt x="819912" y="792519"/>
                </a:lnTo>
                <a:lnTo>
                  <a:pt x="801624" y="807759"/>
                </a:lnTo>
                <a:lnTo>
                  <a:pt x="801624" y="810807"/>
                </a:lnTo>
                <a:lnTo>
                  <a:pt x="833005" y="834264"/>
                </a:lnTo>
                <a:lnTo>
                  <a:pt x="872076" y="849336"/>
                </a:lnTo>
                <a:lnTo>
                  <a:pt x="897287" y="853577"/>
                </a:lnTo>
                <a:lnTo>
                  <a:pt x="2151888" y="853479"/>
                </a:lnTo>
                <a:lnTo>
                  <a:pt x="2167128" y="850431"/>
                </a:lnTo>
                <a:lnTo>
                  <a:pt x="2182368" y="847383"/>
                </a:lnTo>
                <a:lnTo>
                  <a:pt x="2194560" y="841287"/>
                </a:lnTo>
                <a:lnTo>
                  <a:pt x="2209800" y="835191"/>
                </a:lnTo>
                <a:lnTo>
                  <a:pt x="2221992" y="826047"/>
                </a:lnTo>
                <a:lnTo>
                  <a:pt x="2240280" y="810807"/>
                </a:lnTo>
                <a:lnTo>
                  <a:pt x="2243328" y="810807"/>
                </a:lnTo>
                <a:lnTo>
                  <a:pt x="2243328" y="807759"/>
                </a:lnTo>
                <a:lnTo>
                  <a:pt x="2221992" y="792519"/>
                </a:lnTo>
                <a:lnTo>
                  <a:pt x="2225040" y="789471"/>
                </a:lnTo>
                <a:lnTo>
                  <a:pt x="2261616" y="786423"/>
                </a:lnTo>
                <a:lnTo>
                  <a:pt x="2273808" y="762039"/>
                </a:lnTo>
                <a:lnTo>
                  <a:pt x="2279904" y="746799"/>
                </a:lnTo>
                <a:lnTo>
                  <a:pt x="2286000" y="716319"/>
                </a:lnTo>
                <a:lnTo>
                  <a:pt x="2286000" y="134151"/>
                </a:lnTo>
                <a:lnTo>
                  <a:pt x="2279904" y="106719"/>
                </a:lnTo>
                <a:lnTo>
                  <a:pt x="2261616" y="67095"/>
                </a:lnTo>
                <a:lnTo>
                  <a:pt x="2221992" y="60999"/>
                </a:lnTo>
                <a:lnTo>
                  <a:pt x="2206752" y="48807"/>
                </a:lnTo>
                <a:lnTo>
                  <a:pt x="2223516" y="62777"/>
                </a:lnTo>
                <a:lnTo>
                  <a:pt x="2240280" y="82335"/>
                </a:lnTo>
                <a:lnTo>
                  <a:pt x="2246376" y="91479"/>
                </a:lnTo>
                <a:lnTo>
                  <a:pt x="2252472" y="103671"/>
                </a:lnTo>
                <a:lnTo>
                  <a:pt x="2255520" y="115863"/>
                </a:lnTo>
                <a:lnTo>
                  <a:pt x="2258568" y="125007"/>
                </a:lnTo>
                <a:lnTo>
                  <a:pt x="2261616" y="140247"/>
                </a:lnTo>
                <a:lnTo>
                  <a:pt x="2261616" y="716319"/>
                </a:lnTo>
                <a:lnTo>
                  <a:pt x="2255520" y="740703"/>
                </a:lnTo>
                <a:lnTo>
                  <a:pt x="2249424" y="752895"/>
                </a:lnTo>
                <a:lnTo>
                  <a:pt x="2246376" y="762039"/>
                </a:lnTo>
                <a:lnTo>
                  <a:pt x="2240280" y="774231"/>
                </a:lnTo>
                <a:lnTo>
                  <a:pt x="2240280" y="771183"/>
                </a:lnTo>
                <a:lnTo>
                  <a:pt x="2223398" y="790878"/>
                </a:lnTo>
                <a:lnTo>
                  <a:pt x="2203704" y="807759"/>
                </a:lnTo>
                <a:lnTo>
                  <a:pt x="2194560" y="813855"/>
                </a:lnTo>
                <a:lnTo>
                  <a:pt x="2185416" y="816903"/>
                </a:lnTo>
                <a:lnTo>
                  <a:pt x="2173224" y="822999"/>
                </a:lnTo>
                <a:lnTo>
                  <a:pt x="2161032" y="826047"/>
                </a:lnTo>
                <a:lnTo>
                  <a:pt x="2148840" y="826047"/>
                </a:lnTo>
                <a:lnTo>
                  <a:pt x="2136648" y="829095"/>
                </a:lnTo>
                <a:lnTo>
                  <a:pt x="908304" y="829095"/>
                </a:lnTo>
                <a:lnTo>
                  <a:pt x="893064" y="826047"/>
                </a:lnTo>
                <a:lnTo>
                  <a:pt x="880872" y="826047"/>
                </a:lnTo>
                <a:lnTo>
                  <a:pt x="868680" y="822999"/>
                </a:lnTo>
                <a:lnTo>
                  <a:pt x="859536" y="816903"/>
                </a:lnTo>
                <a:lnTo>
                  <a:pt x="847344" y="810807"/>
                </a:lnTo>
                <a:lnTo>
                  <a:pt x="838200" y="804711"/>
                </a:lnTo>
                <a:lnTo>
                  <a:pt x="818642" y="790741"/>
                </a:lnTo>
                <a:lnTo>
                  <a:pt x="804672" y="771183"/>
                </a:lnTo>
                <a:lnTo>
                  <a:pt x="804672" y="774231"/>
                </a:lnTo>
                <a:lnTo>
                  <a:pt x="798576" y="762039"/>
                </a:lnTo>
                <a:lnTo>
                  <a:pt x="798367" y="761738"/>
                </a:lnTo>
                <a:lnTo>
                  <a:pt x="793479" y="752116"/>
                </a:lnTo>
                <a:lnTo>
                  <a:pt x="788943" y="739018"/>
                </a:lnTo>
                <a:lnTo>
                  <a:pt x="785349" y="724665"/>
                </a:lnTo>
                <a:lnTo>
                  <a:pt x="783283" y="711278"/>
                </a:lnTo>
                <a:lnTo>
                  <a:pt x="783336" y="350559"/>
                </a:lnTo>
                <a:lnTo>
                  <a:pt x="777240" y="344463"/>
                </a:lnTo>
                <a:lnTo>
                  <a:pt x="771144" y="344463"/>
                </a:lnTo>
                <a:lnTo>
                  <a:pt x="18288" y="350559"/>
                </a:lnTo>
                <a:lnTo>
                  <a:pt x="755904" y="356655"/>
                </a:lnTo>
                <a:lnTo>
                  <a:pt x="768096" y="371895"/>
                </a:lnTo>
                <a:lnTo>
                  <a:pt x="755904" y="704127"/>
                </a:lnTo>
                <a:lnTo>
                  <a:pt x="758952" y="719367"/>
                </a:lnTo>
                <a:lnTo>
                  <a:pt x="758952" y="734607"/>
                </a:lnTo>
                <a:lnTo>
                  <a:pt x="765048" y="746799"/>
                </a:lnTo>
                <a:lnTo>
                  <a:pt x="768096" y="762039"/>
                </a:lnTo>
                <a:lnTo>
                  <a:pt x="774192" y="774231"/>
                </a:lnTo>
                <a:close/>
              </a:path>
              <a:path w="2286000" h="853577">
                <a:moveTo>
                  <a:pt x="2243328" y="807759"/>
                </a:moveTo>
                <a:lnTo>
                  <a:pt x="2261616" y="786423"/>
                </a:lnTo>
                <a:lnTo>
                  <a:pt x="2225040" y="789471"/>
                </a:lnTo>
                <a:lnTo>
                  <a:pt x="2221992" y="792519"/>
                </a:lnTo>
                <a:lnTo>
                  <a:pt x="2243328" y="807759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6504664" y="4479809"/>
            <a:ext cx="2467190" cy="969977"/>
          </a:xfrm>
          <a:custGeom>
            <a:avLst/>
            <a:gdLst/>
            <a:ahLst/>
            <a:cxnLst/>
            <a:rect l="l" t="t" r="r" b="b"/>
            <a:pathLst>
              <a:path w="2225040" h="874776">
                <a:moveTo>
                  <a:pt x="2141630" y="293669"/>
                </a:moveTo>
                <a:lnTo>
                  <a:pt x="2127504" y="292608"/>
                </a:lnTo>
                <a:lnTo>
                  <a:pt x="957072" y="292608"/>
                </a:lnTo>
                <a:lnTo>
                  <a:pt x="0" y="0"/>
                </a:lnTo>
                <a:lnTo>
                  <a:pt x="414527" y="292608"/>
                </a:lnTo>
                <a:lnTo>
                  <a:pt x="152399" y="292608"/>
                </a:lnTo>
                <a:lnTo>
                  <a:pt x="139594" y="293397"/>
                </a:lnTo>
                <a:lnTo>
                  <a:pt x="99879" y="307417"/>
                </a:lnTo>
                <a:lnTo>
                  <a:pt x="70704" y="336010"/>
                </a:lnTo>
                <a:lnTo>
                  <a:pt x="55925" y="375323"/>
                </a:lnTo>
                <a:lnTo>
                  <a:pt x="54863" y="390144"/>
                </a:lnTo>
                <a:lnTo>
                  <a:pt x="54863" y="777240"/>
                </a:lnTo>
                <a:lnTo>
                  <a:pt x="63190" y="816196"/>
                </a:lnTo>
                <a:lnTo>
                  <a:pt x="87354" y="849573"/>
                </a:lnTo>
                <a:lnTo>
                  <a:pt x="123522" y="870372"/>
                </a:lnTo>
                <a:lnTo>
                  <a:pt x="152399" y="874776"/>
                </a:lnTo>
                <a:lnTo>
                  <a:pt x="2127504" y="874776"/>
                </a:lnTo>
                <a:lnTo>
                  <a:pt x="2166460" y="865982"/>
                </a:lnTo>
                <a:lnTo>
                  <a:pt x="2199837" y="841059"/>
                </a:lnTo>
                <a:lnTo>
                  <a:pt x="2220636" y="804997"/>
                </a:lnTo>
                <a:lnTo>
                  <a:pt x="2225040" y="777240"/>
                </a:lnTo>
                <a:lnTo>
                  <a:pt x="2225040" y="390144"/>
                </a:lnTo>
                <a:lnTo>
                  <a:pt x="2216246" y="349880"/>
                </a:lnTo>
                <a:lnTo>
                  <a:pt x="2191323" y="316764"/>
                </a:lnTo>
                <a:lnTo>
                  <a:pt x="2155261" y="296758"/>
                </a:lnTo>
                <a:lnTo>
                  <a:pt x="2141630" y="2936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6487765" y="4462910"/>
            <a:ext cx="2497608" cy="946320"/>
          </a:xfrm>
          <a:custGeom>
            <a:avLst/>
            <a:gdLst/>
            <a:ahLst/>
            <a:cxnLst/>
            <a:rect l="l" t="t" r="r" b="b"/>
            <a:pathLst>
              <a:path w="2252471" h="853439">
                <a:moveTo>
                  <a:pt x="969263" y="320040"/>
                </a:moveTo>
                <a:lnTo>
                  <a:pt x="2157984" y="320040"/>
                </a:lnTo>
                <a:lnTo>
                  <a:pt x="2176272" y="326136"/>
                </a:lnTo>
                <a:lnTo>
                  <a:pt x="2173224" y="326136"/>
                </a:lnTo>
                <a:lnTo>
                  <a:pt x="2191512" y="335280"/>
                </a:lnTo>
                <a:lnTo>
                  <a:pt x="2188464" y="332232"/>
                </a:lnTo>
                <a:lnTo>
                  <a:pt x="2203704" y="344424"/>
                </a:lnTo>
                <a:lnTo>
                  <a:pt x="2200656" y="344424"/>
                </a:lnTo>
                <a:lnTo>
                  <a:pt x="2212847" y="356616"/>
                </a:lnTo>
                <a:lnTo>
                  <a:pt x="2209800" y="356616"/>
                </a:lnTo>
                <a:lnTo>
                  <a:pt x="2218944" y="371856"/>
                </a:lnTo>
                <a:lnTo>
                  <a:pt x="2218944" y="368808"/>
                </a:lnTo>
                <a:lnTo>
                  <a:pt x="2225040" y="387096"/>
                </a:lnTo>
                <a:lnTo>
                  <a:pt x="2225040" y="807720"/>
                </a:lnTo>
                <a:lnTo>
                  <a:pt x="2218944" y="826008"/>
                </a:lnTo>
                <a:lnTo>
                  <a:pt x="2225040" y="810768"/>
                </a:lnTo>
                <a:lnTo>
                  <a:pt x="2249424" y="813816"/>
                </a:lnTo>
                <a:lnTo>
                  <a:pt x="2252472" y="792480"/>
                </a:lnTo>
                <a:lnTo>
                  <a:pt x="2252472" y="402336"/>
                </a:lnTo>
                <a:lnTo>
                  <a:pt x="2249424" y="384048"/>
                </a:lnTo>
                <a:lnTo>
                  <a:pt x="2249424" y="381000"/>
                </a:lnTo>
                <a:lnTo>
                  <a:pt x="2243328" y="362712"/>
                </a:lnTo>
                <a:lnTo>
                  <a:pt x="2243328" y="359664"/>
                </a:lnTo>
                <a:lnTo>
                  <a:pt x="2234184" y="344424"/>
                </a:lnTo>
                <a:lnTo>
                  <a:pt x="2234184" y="341376"/>
                </a:lnTo>
                <a:lnTo>
                  <a:pt x="2231136" y="341376"/>
                </a:lnTo>
                <a:lnTo>
                  <a:pt x="2218944" y="326136"/>
                </a:lnTo>
                <a:lnTo>
                  <a:pt x="2161032" y="320040"/>
                </a:lnTo>
                <a:lnTo>
                  <a:pt x="969263" y="320040"/>
                </a:lnTo>
                <a:close/>
              </a:path>
              <a:path w="2252471" h="853439">
                <a:moveTo>
                  <a:pt x="88391" y="368808"/>
                </a:moveTo>
                <a:lnTo>
                  <a:pt x="88391" y="371856"/>
                </a:lnTo>
                <a:lnTo>
                  <a:pt x="97535" y="356616"/>
                </a:lnTo>
                <a:lnTo>
                  <a:pt x="94487" y="356616"/>
                </a:lnTo>
                <a:lnTo>
                  <a:pt x="118871" y="332232"/>
                </a:lnTo>
                <a:lnTo>
                  <a:pt x="118871" y="335280"/>
                </a:lnTo>
                <a:lnTo>
                  <a:pt x="134111" y="326136"/>
                </a:lnTo>
                <a:lnTo>
                  <a:pt x="131063" y="326136"/>
                </a:lnTo>
                <a:lnTo>
                  <a:pt x="149351" y="320040"/>
                </a:lnTo>
                <a:lnTo>
                  <a:pt x="435863" y="320040"/>
                </a:lnTo>
                <a:lnTo>
                  <a:pt x="441959" y="316992"/>
                </a:lnTo>
                <a:lnTo>
                  <a:pt x="441959" y="310896"/>
                </a:lnTo>
                <a:lnTo>
                  <a:pt x="445007" y="304800"/>
                </a:lnTo>
                <a:lnTo>
                  <a:pt x="441959" y="298704"/>
                </a:lnTo>
                <a:lnTo>
                  <a:pt x="423671" y="316992"/>
                </a:lnTo>
                <a:lnTo>
                  <a:pt x="388874" y="292607"/>
                </a:lnTo>
                <a:lnTo>
                  <a:pt x="164591" y="292608"/>
                </a:lnTo>
                <a:lnTo>
                  <a:pt x="146303" y="295656"/>
                </a:lnTo>
                <a:lnTo>
                  <a:pt x="143255" y="295656"/>
                </a:lnTo>
                <a:lnTo>
                  <a:pt x="124967" y="301752"/>
                </a:lnTo>
                <a:lnTo>
                  <a:pt x="121919" y="301752"/>
                </a:lnTo>
                <a:lnTo>
                  <a:pt x="106679" y="310896"/>
                </a:lnTo>
                <a:lnTo>
                  <a:pt x="103631" y="313944"/>
                </a:lnTo>
                <a:lnTo>
                  <a:pt x="88391" y="326136"/>
                </a:lnTo>
                <a:lnTo>
                  <a:pt x="76199" y="341376"/>
                </a:lnTo>
                <a:lnTo>
                  <a:pt x="73151" y="344424"/>
                </a:lnTo>
                <a:lnTo>
                  <a:pt x="64007" y="359664"/>
                </a:lnTo>
                <a:lnTo>
                  <a:pt x="64007" y="362712"/>
                </a:lnTo>
                <a:lnTo>
                  <a:pt x="57911" y="381000"/>
                </a:lnTo>
                <a:lnTo>
                  <a:pt x="57911" y="384048"/>
                </a:lnTo>
                <a:lnTo>
                  <a:pt x="54863" y="405384"/>
                </a:lnTo>
                <a:lnTo>
                  <a:pt x="54863" y="792480"/>
                </a:lnTo>
                <a:lnTo>
                  <a:pt x="57911" y="813816"/>
                </a:lnTo>
                <a:lnTo>
                  <a:pt x="57911" y="816864"/>
                </a:lnTo>
                <a:lnTo>
                  <a:pt x="64007" y="835152"/>
                </a:lnTo>
                <a:lnTo>
                  <a:pt x="73151" y="853440"/>
                </a:lnTo>
                <a:lnTo>
                  <a:pt x="76199" y="853440"/>
                </a:lnTo>
                <a:lnTo>
                  <a:pt x="88391" y="868680"/>
                </a:lnTo>
                <a:lnTo>
                  <a:pt x="88391" y="871728"/>
                </a:lnTo>
                <a:lnTo>
                  <a:pt x="103631" y="883920"/>
                </a:lnTo>
                <a:lnTo>
                  <a:pt x="106679" y="883920"/>
                </a:lnTo>
                <a:lnTo>
                  <a:pt x="121919" y="893064"/>
                </a:lnTo>
                <a:lnTo>
                  <a:pt x="124967" y="893064"/>
                </a:lnTo>
                <a:lnTo>
                  <a:pt x="143255" y="899160"/>
                </a:lnTo>
                <a:lnTo>
                  <a:pt x="146303" y="899160"/>
                </a:lnTo>
                <a:lnTo>
                  <a:pt x="167639" y="902208"/>
                </a:lnTo>
                <a:lnTo>
                  <a:pt x="2142744" y="902208"/>
                </a:lnTo>
                <a:lnTo>
                  <a:pt x="2164080" y="899160"/>
                </a:lnTo>
                <a:lnTo>
                  <a:pt x="2182368" y="893064"/>
                </a:lnTo>
                <a:lnTo>
                  <a:pt x="2185416" y="893064"/>
                </a:lnTo>
                <a:lnTo>
                  <a:pt x="2203704" y="883920"/>
                </a:lnTo>
                <a:lnTo>
                  <a:pt x="2218944" y="871728"/>
                </a:lnTo>
                <a:lnTo>
                  <a:pt x="2218944" y="868680"/>
                </a:lnTo>
                <a:lnTo>
                  <a:pt x="2231136" y="853440"/>
                </a:lnTo>
                <a:lnTo>
                  <a:pt x="2200656" y="853440"/>
                </a:lnTo>
                <a:lnTo>
                  <a:pt x="2234184" y="853440"/>
                </a:lnTo>
                <a:lnTo>
                  <a:pt x="2203704" y="850392"/>
                </a:lnTo>
                <a:lnTo>
                  <a:pt x="2202010" y="851746"/>
                </a:lnTo>
                <a:lnTo>
                  <a:pt x="2188464" y="862584"/>
                </a:lnTo>
                <a:lnTo>
                  <a:pt x="2191512" y="862584"/>
                </a:lnTo>
                <a:lnTo>
                  <a:pt x="2173224" y="871728"/>
                </a:lnTo>
                <a:lnTo>
                  <a:pt x="2176272" y="868680"/>
                </a:lnTo>
                <a:lnTo>
                  <a:pt x="2157984" y="874776"/>
                </a:lnTo>
                <a:lnTo>
                  <a:pt x="2161032" y="874776"/>
                </a:lnTo>
                <a:lnTo>
                  <a:pt x="2139696" y="877824"/>
                </a:lnTo>
                <a:lnTo>
                  <a:pt x="167639" y="877824"/>
                </a:lnTo>
                <a:lnTo>
                  <a:pt x="149351" y="874776"/>
                </a:lnTo>
                <a:lnTo>
                  <a:pt x="131063" y="868680"/>
                </a:lnTo>
                <a:lnTo>
                  <a:pt x="134111" y="871728"/>
                </a:lnTo>
                <a:lnTo>
                  <a:pt x="118871" y="862584"/>
                </a:lnTo>
                <a:lnTo>
                  <a:pt x="106679" y="850392"/>
                </a:lnTo>
                <a:lnTo>
                  <a:pt x="106679" y="853440"/>
                </a:lnTo>
                <a:lnTo>
                  <a:pt x="94487" y="838200"/>
                </a:lnTo>
                <a:lnTo>
                  <a:pt x="97535" y="841248"/>
                </a:lnTo>
                <a:lnTo>
                  <a:pt x="88391" y="822960"/>
                </a:lnTo>
                <a:lnTo>
                  <a:pt x="88391" y="826008"/>
                </a:lnTo>
                <a:lnTo>
                  <a:pt x="82295" y="807720"/>
                </a:lnTo>
                <a:lnTo>
                  <a:pt x="82295" y="810768"/>
                </a:lnTo>
                <a:lnTo>
                  <a:pt x="82295" y="387096"/>
                </a:lnTo>
                <a:lnTo>
                  <a:pt x="88391" y="368808"/>
                </a:lnTo>
                <a:close/>
              </a:path>
              <a:path w="2252471" h="853439">
                <a:moveTo>
                  <a:pt x="90145" y="51264"/>
                </a:moveTo>
                <a:lnTo>
                  <a:pt x="429767" y="292608"/>
                </a:lnTo>
                <a:lnTo>
                  <a:pt x="438911" y="295656"/>
                </a:lnTo>
                <a:lnTo>
                  <a:pt x="90145" y="51264"/>
                </a:lnTo>
                <a:close/>
              </a:path>
              <a:path w="2252471" h="853439">
                <a:moveTo>
                  <a:pt x="441959" y="298704"/>
                </a:moveTo>
                <a:lnTo>
                  <a:pt x="438911" y="295656"/>
                </a:lnTo>
                <a:lnTo>
                  <a:pt x="429767" y="292608"/>
                </a:lnTo>
                <a:lnTo>
                  <a:pt x="90145" y="51264"/>
                </a:lnTo>
                <a:lnTo>
                  <a:pt x="969263" y="320040"/>
                </a:lnTo>
                <a:lnTo>
                  <a:pt x="2161032" y="320040"/>
                </a:lnTo>
                <a:lnTo>
                  <a:pt x="2218944" y="326136"/>
                </a:lnTo>
                <a:lnTo>
                  <a:pt x="2203704" y="313944"/>
                </a:lnTo>
                <a:lnTo>
                  <a:pt x="2203704" y="310896"/>
                </a:lnTo>
                <a:lnTo>
                  <a:pt x="2185416" y="301752"/>
                </a:lnTo>
                <a:lnTo>
                  <a:pt x="2182368" y="301752"/>
                </a:lnTo>
                <a:lnTo>
                  <a:pt x="2164080" y="295656"/>
                </a:lnTo>
                <a:lnTo>
                  <a:pt x="2142744" y="292608"/>
                </a:lnTo>
                <a:lnTo>
                  <a:pt x="972311" y="292608"/>
                </a:lnTo>
                <a:lnTo>
                  <a:pt x="978407" y="295656"/>
                </a:lnTo>
                <a:lnTo>
                  <a:pt x="23681" y="4691"/>
                </a:lnTo>
                <a:lnTo>
                  <a:pt x="21335" y="3048"/>
                </a:lnTo>
                <a:lnTo>
                  <a:pt x="21023" y="3881"/>
                </a:lnTo>
                <a:lnTo>
                  <a:pt x="12191" y="27432"/>
                </a:lnTo>
                <a:lnTo>
                  <a:pt x="388874" y="292607"/>
                </a:lnTo>
                <a:lnTo>
                  <a:pt x="423671" y="316992"/>
                </a:lnTo>
                <a:lnTo>
                  <a:pt x="441959" y="298704"/>
                </a:lnTo>
                <a:close/>
              </a:path>
              <a:path w="2252471" h="853439">
                <a:moveTo>
                  <a:pt x="2212847" y="838200"/>
                </a:moveTo>
                <a:lnTo>
                  <a:pt x="2202010" y="851746"/>
                </a:lnTo>
                <a:lnTo>
                  <a:pt x="2203704" y="850392"/>
                </a:lnTo>
                <a:lnTo>
                  <a:pt x="2234184" y="853440"/>
                </a:lnTo>
                <a:lnTo>
                  <a:pt x="2243328" y="835152"/>
                </a:lnTo>
                <a:lnTo>
                  <a:pt x="2249424" y="816864"/>
                </a:lnTo>
                <a:lnTo>
                  <a:pt x="2249424" y="813816"/>
                </a:lnTo>
                <a:lnTo>
                  <a:pt x="2225040" y="810768"/>
                </a:lnTo>
                <a:lnTo>
                  <a:pt x="2218944" y="826008"/>
                </a:lnTo>
                <a:lnTo>
                  <a:pt x="2218944" y="822960"/>
                </a:lnTo>
                <a:lnTo>
                  <a:pt x="2209800" y="841248"/>
                </a:lnTo>
                <a:lnTo>
                  <a:pt x="2212847" y="838200"/>
                </a:lnTo>
                <a:close/>
              </a:path>
              <a:path w="2252471" h="853439">
                <a:moveTo>
                  <a:pt x="12191" y="27432"/>
                </a:moveTo>
                <a:lnTo>
                  <a:pt x="21023" y="3881"/>
                </a:lnTo>
                <a:lnTo>
                  <a:pt x="18287" y="3048"/>
                </a:lnTo>
                <a:lnTo>
                  <a:pt x="12191" y="0"/>
                </a:lnTo>
                <a:lnTo>
                  <a:pt x="6095" y="3048"/>
                </a:lnTo>
                <a:lnTo>
                  <a:pt x="3047" y="9144"/>
                </a:lnTo>
                <a:lnTo>
                  <a:pt x="0" y="15240"/>
                </a:lnTo>
                <a:lnTo>
                  <a:pt x="3047" y="21336"/>
                </a:lnTo>
                <a:lnTo>
                  <a:pt x="6095" y="24384"/>
                </a:lnTo>
                <a:lnTo>
                  <a:pt x="388874" y="292607"/>
                </a:lnTo>
                <a:lnTo>
                  <a:pt x="12191" y="27432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3425746" y="2979217"/>
            <a:ext cx="1703375" cy="1176140"/>
          </a:xfrm>
          <a:custGeom>
            <a:avLst/>
            <a:gdLst/>
            <a:ahLst/>
            <a:cxnLst/>
            <a:rect l="l" t="t" r="r" b="b"/>
            <a:pathLst>
              <a:path w="1536192" h="1060703">
                <a:moveTo>
                  <a:pt x="1536192" y="131064"/>
                </a:moveTo>
                <a:lnTo>
                  <a:pt x="1054608" y="176784"/>
                </a:lnTo>
                <a:lnTo>
                  <a:pt x="1054532" y="168517"/>
                </a:lnTo>
                <a:lnTo>
                  <a:pt x="1053478" y="153700"/>
                </a:lnTo>
                <a:lnTo>
                  <a:pt x="1043333" y="111850"/>
                </a:lnTo>
                <a:lnTo>
                  <a:pt x="1023831" y="74857"/>
                </a:lnTo>
                <a:lnTo>
                  <a:pt x="996401" y="43948"/>
                </a:lnTo>
                <a:lnTo>
                  <a:pt x="962477" y="20350"/>
                </a:lnTo>
                <a:lnTo>
                  <a:pt x="923489" y="5292"/>
                </a:lnTo>
                <a:lnTo>
                  <a:pt x="880872" y="0"/>
                </a:lnTo>
                <a:lnTo>
                  <a:pt x="176784" y="0"/>
                </a:lnTo>
                <a:lnTo>
                  <a:pt x="140092" y="3684"/>
                </a:lnTo>
                <a:lnTo>
                  <a:pt x="99832" y="17026"/>
                </a:lnTo>
                <a:lnTo>
                  <a:pt x="64607" y="38973"/>
                </a:lnTo>
                <a:lnTo>
                  <a:pt x="35747" y="68328"/>
                </a:lnTo>
                <a:lnTo>
                  <a:pt x="14578" y="103896"/>
                </a:lnTo>
                <a:lnTo>
                  <a:pt x="2430" y="144482"/>
                </a:lnTo>
                <a:lnTo>
                  <a:pt x="0" y="173736"/>
                </a:lnTo>
                <a:lnTo>
                  <a:pt x="0" y="886968"/>
                </a:lnTo>
                <a:lnTo>
                  <a:pt x="3823" y="923520"/>
                </a:lnTo>
                <a:lnTo>
                  <a:pt x="17619" y="963326"/>
                </a:lnTo>
                <a:lnTo>
                  <a:pt x="40208" y="997909"/>
                </a:lnTo>
                <a:lnTo>
                  <a:pt x="70260" y="1026073"/>
                </a:lnTo>
                <a:lnTo>
                  <a:pt x="106447" y="1046622"/>
                </a:lnTo>
                <a:lnTo>
                  <a:pt x="147440" y="1058362"/>
                </a:lnTo>
                <a:lnTo>
                  <a:pt x="176784" y="1060704"/>
                </a:lnTo>
                <a:lnTo>
                  <a:pt x="885933" y="1060631"/>
                </a:lnTo>
                <a:lnTo>
                  <a:pt x="928204" y="1054148"/>
                </a:lnTo>
                <a:lnTo>
                  <a:pt x="966680" y="1038040"/>
                </a:lnTo>
                <a:lnTo>
                  <a:pt x="999928" y="1013536"/>
                </a:lnTo>
                <a:lnTo>
                  <a:pt x="1026515" y="981861"/>
                </a:lnTo>
                <a:lnTo>
                  <a:pt x="1045010" y="944245"/>
                </a:lnTo>
                <a:lnTo>
                  <a:pt x="1053981" y="901914"/>
                </a:lnTo>
                <a:lnTo>
                  <a:pt x="1054608" y="886968"/>
                </a:lnTo>
                <a:lnTo>
                  <a:pt x="1054608" y="441960"/>
                </a:lnTo>
                <a:lnTo>
                  <a:pt x="1536192" y="13106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3412226" y="3107646"/>
            <a:ext cx="1733793" cy="1017292"/>
          </a:xfrm>
          <a:custGeom>
            <a:avLst/>
            <a:gdLst/>
            <a:ahLst/>
            <a:cxnLst/>
            <a:rect l="l" t="t" r="r" b="b"/>
            <a:pathLst>
              <a:path w="1563624" h="917448">
                <a:moveTo>
                  <a:pt x="1069848" y="73151"/>
                </a:moveTo>
                <a:lnTo>
                  <a:pt x="1496427" y="32653"/>
                </a:lnTo>
                <a:lnTo>
                  <a:pt x="1082040" y="57911"/>
                </a:lnTo>
                <a:lnTo>
                  <a:pt x="1082040" y="60959"/>
                </a:lnTo>
                <a:lnTo>
                  <a:pt x="1054608" y="64007"/>
                </a:lnTo>
                <a:lnTo>
                  <a:pt x="1057656" y="67055"/>
                </a:lnTo>
                <a:lnTo>
                  <a:pt x="1060704" y="70103"/>
                </a:lnTo>
                <a:lnTo>
                  <a:pt x="1060704" y="73151"/>
                </a:lnTo>
                <a:lnTo>
                  <a:pt x="1069848" y="73151"/>
                </a:lnTo>
                <a:close/>
              </a:path>
              <a:path w="1563624" h="917448">
                <a:moveTo>
                  <a:pt x="996696" y="-97536"/>
                </a:moveTo>
                <a:lnTo>
                  <a:pt x="985762" y="-104402"/>
                </a:lnTo>
                <a:lnTo>
                  <a:pt x="974440" y="-111191"/>
                </a:lnTo>
                <a:lnTo>
                  <a:pt x="965365" y="-115980"/>
                </a:lnTo>
                <a:lnTo>
                  <a:pt x="957327" y="-119285"/>
                </a:lnTo>
                <a:lnTo>
                  <a:pt x="949117" y="-121625"/>
                </a:lnTo>
                <a:lnTo>
                  <a:pt x="939524" y="-123515"/>
                </a:lnTo>
                <a:lnTo>
                  <a:pt x="927339" y="-125473"/>
                </a:lnTo>
                <a:lnTo>
                  <a:pt x="911352" y="-128016"/>
                </a:lnTo>
                <a:lnTo>
                  <a:pt x="893063" y="-131064"/>
                </a:lnTo>
                <a:lnTo>
                  <a:pt x="185927" y="-131064"/>
                </a:lnTo>
                <a:lnTo>
                  <a:pt x="167639" y="-128015"/>
                </a:lnTo>
                <a:lnTo>
                  <a:pt x="155021" y="-125998"/>
                </a:lnTo>
                <a:lnTo>
                  <a:pt x="142051" y="-123949"/>
                </a:lnTo>
                <a:lnTo>
                  <a:pt x="131958" y="-122090"/>
                </a:lnTo>
                <a:lnTo>
                  <a:pt x="123532" y="-119902"/>
                </a:lnTo>
                <a:lnTo>
                  <a:pt x="115562" y="-116870"/>
                </a:lnTo>
                <a:lnTo>
                  <a:pt x="106840" y="-112477"/>
                </a:lnTo>
                <a:lnTo>
                  <a:pt x="96154" y="-106204"/>
                </a:lnTo>
                <a:lnTo>
                  <a:pt x="82296" y="-97535"/>
                </a:lnTo>
                <a:lnTo>
                  <a:pt x="67055" y="-85343"/>
                </a:lnTo>
                <a:lnTo>
                  <a:pt x="54863" y="-73151"/>
                </a:lnTo>
                <a:lnTo>
                  <a:pt x="53977" y="-72430"/>
                </a:lnTo>
                <a:lnTo>
                  <a:pt x="29121" y="-43353"/>
                </a:lnTo>
                <a:lnTo>
                  <a:pt x="8952" y="-6940"/>
                </a:lnTo>
                <a:lnTo>
                  <a:pt x="0" y="39624"/>
                </a:lnTo>
                <a:lnTo>
                  <a:pt x="0" y="771144"/>
                </a:lnTo>
                <a:lnTo>
                  <a:pt x="6034" y="817725"/>
                </a:lnTo>
                <a:lnTo>
                  <a:pt x="21408" y="859061"/>
                </a:lnTo>
                <a:lnTo>
                  <a:pt x="45179" y="894386"/>
                </a:lnTo>
                <a:lnTo>
                  <a:pt x="76407" y="922936"/>
                </a:lnTo>
                <a:lnTo>
                  <a:pt x="114149" y="943944"/>
                </a:lnTo>
                <a:lnTo>
                  <a:pt x="157466" y="956645"/>
                </a:lnTo>
                <a:lnTo>
                  <a:pt x="188976" y="960120"/>
                </a:lnTo>
                <a:lnTo>
                  <a:pt x="893063" y="960120"/>
                </a:lnTo>
                <a:lnTo>
                  <a:pt x="911352" y="957072"/>
                </a:lnTo>
                <a:lnTo>
                  <a:pt x="920255" y="956047"/>
                </a:lnTo>
                <a:lnTo>
                  <a:pt x="933853" y="953913"/>
                </a:lnTo>
                <a:lnTo>
                  <a:pt x="946255" y="951135"/>
                </a:lnTo>
                <a:lnTo>
                  <a:pt x="957755" y="947597"/>
                </a:lnTo>
                <a:lnTo>
                  <a:pt x="968643" y="943181"/>
                </a:lnTo>
                <a:lnTo>
                  <a:pt x="979214" y="937771"/>
                </a:lnTo>
                <a:lnTo>
                  <a:pt x="989758" y="931248"/>
                </a:lnTo>
                <a:lnTo>
                  <a:pt x="1000567" y="923497"/>
                </a:lnTo>
                <a:lnTo>
                  <a:pt x="1011936" y="914400"/>
                </a:lnTo>
                <a:lnTo>
                  <a:pt x="1027176" y="902208"/>
                </a:lnTo>
                <a:lnTo>
                  <a:pt x="1039368" y="890016"/>
                </a:lnTo>
                <a:lnTo>
                  <a:pt x="1040021" y="888822"/>
                </a:lnTo>
                <a:lnTo>
                  <a:pt x="1047120" y="876723"/>
                </a:lnTo>
                <a:lnTo>
                  <a:pt x="1053939" y="865957"/>
                </a:lnTo>
                <a:lnTo>
                  <a:pt x="1060253" y="855826"/>
                </a:lnTo>
                <a:lnTo>
                  <a:pt x="1065836" y="845634"/>
                </a:lnTo>
                <a:lnTo>
                  <a:pt x="1070463" y="834683"/>
                </a:lnTo>
                <a:lnTo>
                  <a:pt x="1073907" y="822277"/>
                </a:lnTo>
                <a:lnTo>
                  <a:pt x="1075944" y="807719"/>
                </a:lnTo>
                <a:lnTo>
                  <a:pt x="1082040" y="771143"/>
                </a:lnTo>
                <a:lnTo>
                  <a:pt x="1082040" y="331344"/>
                </a:lnTo>
                <a:lnTo>
                  <a:pt x="1075944" y="335280"/>
                </a:lnTo>
                <a:lnTo>
                  <a:pt x="1054608" y="786383"/>
                </a:lnTo>
                <a:lnTo>
                  <a:pt x="1051560" y="804671"/>
                </a:lnTo>
                <a:lnTo>
                  <a:pt x="1037315" y="845638"/>
                </a:lnTo>
                <a:lnTo>
                  <a:pt x="1013867" y="879485"/>
                </a:lnTo>
                <a:lnTo>
                  <a:pt x="969263" y="914400"/>
                </a:lnTo>
                <a:lnTo>
                  <a:pt x="938784" y="926592"/>
                </a:lnTo>
                <a:lnTo>
                  <a:pt x="908304" y="932688"/>
                </a:lnTo>
                <a:lnTo>
                  <a:pt x="170688" y="932688"/>
                </a:lnTo>
                <a:lnTo>
                  <a:pt x="155448" y="929640"/>
                </a:lnTo>
                <a:lnTo>
                  <a:pt x="137160" y="926592"/>
                </a:lnTo>
                <a:lnTo>
                  <a:pt x="124968" y="920496"/>
                </a:lnTo>
                <a:lnTo>
                  <a:pt x="109728" y="914400"/>
                </a:lnTo>
                <a:lnTo>
                  <a:pt x="97536" y="905256"/>
                </a:lnTo>
                <a:lnTo>
                  <a:pt x="82296" y="896112"/>
                </a:lnTo>
                <a:lnTo>
                  <a:pt x="73152" y="883920"/>
                </a:lnTo>
                <a:lnTo>
                  <a:pt x="60960" y="874776"/>
                </a:lnTo>
                <a:lnTo>
                  <a:pt x="51816" y="859536"/>
                </a:lnTo>
                <a:lnTo>
                  <a:pt x="50710" y="858402"/>
                </a:lnTo>
                <a:lnTo>
                  <a:pt x="43950" y="849089"/>
                </a:lnTo>
                <a:lnTo>
                  <a:pt x="29305" y="810571"/>
                </a:lnTo>
                <a:lnTo>
                  <a:pt x="24384" y="42672"/>
                </a:lnTo>
                <a:lnTo>
                  <a:pt x="27432" y="24384"/>
                </a:lnTo>
                <a:lnTo>
                  <a:pt x="33527" y="9144"/>
                </a:lnTo>
                <a:lnTo>
                  <a:pt x="36575" y="-6095"/>
                </a:lnTo>
                <a:lnTo>
                  <a:pt x="45719" y="-18287"/>
                </a:lnTo>
                <a:lnTo>
                  <a:pt x="51816" y="-33527"/>
                </a:lnTo>
                <a:lnTo>
                  <a:pt x="60959" y="-45719"/>
                </a:lnTo>
                <a:lnTo>
                  <a:pt x="73151" y="-57911"/>
                </a:lnTo>
                <a:lnTo>
                  <a:pt x="109728" y="-85343"/>
                </a:lnTo>
                <a:lnTo>
                  <a:pt x="115336" y="-87770"/>
                </a:lnTo>
                <a:lnTo>
                  <a:pt x="127096" y="-92505"/>
                </a:lnTo>
                <a:lnTo>
                  <a:pt x="139091" y="-96693"/>
                </a:lnTo>
                <a:lnTo>
                  <a:pt x="151299" y="-100117"/>
                </a:lnTo>
                <a:lnTo>
                  <a:pt x="163696" y="-102559"/>
                </a:lnTo>
                <a:lnTo>
                  <a:pt x="176262" y="-103803"/>
                </a:lnTo>
                <a:lnTo>
                  <a:pt x="188976" y="-103632"/>
                </a:lnTo>
                <a:lnTo>
                  <a:pt x="908304" y="-103632"/>
                </a:lnTo>
                <a:lnTo>
                  <a:pt x="926263" y="-101275"/>
                </a:lnTo>
                <a:lnTo>
                  <a:pt x="939699" y="-97970"/>
                </a:lnTo>
                <a:lnTo>
                  <a:pt x="952671" y="-93452"/>
                </a:lnTo>
                <a:lnTo>
                  <a:pt x="965124" y="-87794"/>
                </a:lnTo>
                <a:lnTo>
                  <a:pt x="977004" y="-81069"/>
                </a:lnTo>
                <a:lnTo>
                  <a:pt x="988258" y="-73348"/>
                </a:lnTo>
                <a:lnTo>
                  <a:pt x="998833" y="-64704"/>
                </a:lnTo>
                <a:lnTo>
                  <a:pt x="1008675" y="-55210"/>
                </a:lnTo>
                <a:lnTo>
                  <a:pt x="1017731" y="-44937"/>
                </a:lnTo>
                <a:lnTo>
                  <a:pt x="1025947" y="-33959"/>
                </a:lnTo>
                <a:lnTo>
                  <a:pt x="1033269" y="-22348"/>
                </a:lnTo>
                <a:lnTo>
                  <a:pt x="1039645" y="-10175"/>
                </a:lnTo>
                <a:lnTo>
                  <a:pt x="1045020" y="2484"/>
                </a:lnTo>
                <a:lnTo>
                  <a:pt x="1049341" y="15560"/>
                </a:lnTo>
                <a:lnTo>
                  <a:pt x="1052555" y="28980"/>
                </a:lnTo>
                <a:lnTo>
                  <a:pt x="1054608" y="42671"/>
                </a:lnTo>
                <a:lnTo>
                  <a:pt x="1054608" y="60959"/>
                </a:lnTo>
                <a:lnTo>
                  <a:pt x="1066800" y="48767"/>
                </a:lnTo>
                <a:lnTo>
                  <a:pt x="1080288" y="47402"/>
                </a:lnTo>
                <a:lnTo>
                  <a:pt x="1075944" y="21335"/>
                </a:lnTo>
                <a:lnTo>
                  <a:pt x="1074989" y="12314"/>
                </a:lnTo>
                <a:lnTo>
                  <a:pt x="1072124" y="-201"/>
                </a:lnTo>
                <a:lnTo>
                  <a:pt x="1067734" y="-12234"/>
                </a:lnTo>
                <a:lnTo>
                  <a:pt x="1062083" y="-23817"/>
                </a:lnTo>
                <a:lnTo>
                  <a:pt x="1055434" y="-34986"/>
                </a:lnTo>
                <a:lnTo>
                  <a:pt x="1048050" y="-45774"/>
                </a:lnTo>
                <a:lnTo>
                  <a:pt x="1040196" y="-56216"/>
                </a:lnTo>
                <a:lnTo>
                  <a:pt x="1032134" y="-66346"/>
                </a:lnTo>
                <a:lnTo>
                  <a:pt x="1024128" y="-76200"/>
                </a:lnTo>
                <a:lnTo>
                  <a:pt x="1011936" y="-88392"/>
                </a:lnTo>
                <a:lnTo>
                  <a:pt x="996696" y="-97536"/>
                </a:lnTo>
                <a:close/>
              </a:path>
              <a:path w="1563624" h="917448">
                <a:moveTo>
                  <a:pt x="1560576" y="9143"/>
                </a:moveTo>
                <a:lnTo>
                  <a:pt x="1560576" y="3047"/>
                </a:lnTo>
                <a:lnTo>
                  <a:pt x="1542288" y="3047"/>
                </a:lnTo>
                <a:lnTo>
                  <a:pt x="1080288" y="47402"/>
                </a:lnTo>
                <a:lnTo>
                  <a:pt x="1066800" y="48767"/>
                </a:lnTo>
                <a:lnTo>
                  <a:pt x="1054608" y="60959"/>
                </a:lnTo>
                <a:lnTo>
                  <a:pt x="1054608" y="64007"/>
                </a:lnTo>
                <a:lnTo>
                  <a:pt x="1082040" y="60959"/>
                </a:lnTo>
                <a:lnTo>
                  <a:pt x="1082040" y="57911"/>
                </a:lnTo>
                <a:lnTo>
                  <a:pt x="1496427" y="32653"/>
                </a:lnTo>
                <a:lnTo>
                  <a:pt x="1551432" y="27431"/>
                </a:lnTo>
                <a:lnTo>
                  <a:pt x="1560576" y="9143"/>
                </a:lnTo>
                <a:close/>
              </a:path>
              <a:path w="1563624" h="917448">
                <a:moveTo>
                  <a:pt x="1082040" y="326136"/>
                </a:moveTo>
                <a:lnTo>
                  <a:pt x="1054608" y="320040"/>
                </a:lnTo>
                <a:lnTo>
                  <a:pt x="1054608" y="786383"/>
                </a:lnTo>
                <a:lnTo>
                  <a:pt x="1075944" y="335280"/>
                </a:lnTo>
                <a:lnTo>
                  <a:pt x="1082040" y="331344"/>
                </a:lnTo>
                <a:lnTo>
                  <a:pt x="1557528" y="24383"/>
                </a:lnTo>
                <a:lnTo>
                  <a:pt x="1560576" y="21335"/>
                </a:lnTo>
                <a:lnTo>
                  <a:pt x="1563624" y="15239"/>
                </a:lnTo>
                <a:lnTo>
                  <a:pt x="1560576" y="9143"/>
                </a:lnTo>
                <a:lnTo>
                  <a:pt x="1551432" y="27431"/>
                </a:lnTo>
                <a:lnTo>
                  <a:pt x="1496427" y="32653"/>
                </a:lnTo>
                <a:lnTo>
                  <a:pt x="1060704" y="313944"/>
                </a:lnTo>
                <a:lnTo>
                  <a:pt x="1057656" y="316991"/>
                </a:lnTo>
                <a:lnTo>
                  <a:pt x="1054608" y="320040"/>
                </a:lnTo>
                <a:lnTo>
                  <a:pt x="1082040" y="326136"/>
                </a:lnTo>
                <a:close/>
              </a:path>
              <a:path w="1563624" h="917448">
                <a:moveTo>
                  <a:pt x="1554480" y="0"/>
                </a:moveTo>
                <a:lnTo>
                  <a:pt x="1548384" y="0"/>
                </a:lnTo>
                <a:lnTo>
                  <a:pt x="1080288" y="47402"/>
                </a:lnTo>
                <a:lnTo>
                  <a:pt x="1542288" y="3047"/>
                </a:lnTo>
                <a:lnTo>
                  <a:pt x="1560576" y="3047"/>
                </a:lnTo>
                <a:lnTo>
                  <a:pt x="1554480" y="0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 txBox="1"/>
          <p:nvPr/>
        </p:nvSpPr>
        <p:spPr>
          <a:xfrm>
            <a:off x="1694769" y="55455"/>
            <a:ext cx="5253086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Optional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Flow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Control Within</a:t>
            </a:r>
            <a:r>
              <a:rPr sz="2384" b="1" spc="-2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Loops</a:t>
            </a:r>
            <a:endParaRPr sz="2384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84033" y="607626"/>
            <a:ext cx="277006" cy="119415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203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71309" y="636181"/>
            <a:ext cx="8132541" cy="117768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2112"/>
              </a:lnSpc>
              <a:spcBef>
                <a:spcPts val="105"/>
              </a:spcBef>
            </a:pP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brea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k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nate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58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1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oop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263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conti</a:t>
            </a:r>
            <a:r>
              <a:rPr sz="1774" b="1" spc="-21" dirty="0">
                <a:solidFill>
                  <a:srgbClr val="00007F"/>
                </a:solidFill>
                <a:latin typeface="Courier New"/>
                <a:cs typeface="Courier New"/>
              </a:rPr>
              <a:t>nu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e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tu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6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w</a:t>
            </a:r>
            <a:r>
              <a:rPr sz="1774" b="1" spc="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cont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5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6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3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oop</a:t>
            </a:r>
            <a:endParaRPr sz="1774">
              <a:latin typeface="Arial"/>
              <a:cs typeface="Arial"/>
            </a:endParaRPr>
          </a:p>
          <a:p>
            <a:pPr marL="14082">
              <a:lnSpc>
                <a:spcPct val="95825"/>
              </a:lnSpc>
              <a:spcBef>
                <a:spcPts val="1342"/>
              </a:spcBef>
            </a:pPr>
            <a:r>
              <a:rPr sz="1774" b="1" spc="4" dirty="0">
                <a:solidFill>
                  <a:srgbClr val="00007F"/>
                </a:solidFill>
                <a:latin typeface="Courier New"/>
                <a:cs typeface="Courier New"/>
              </a:rPr>
              <a:t>else</a:t>
            </a:r>
            <a:r>
              <a:rPr sz="1774" b="1" dirty="0">
                <a:solidFill>
                  <a:srgbClr val="00007F"/>
                </a:solidFill>
                <a:latin typeface="Courier New"/>
                <a:cs typeface="Courier New"/>
              </a:rPr>
              <a:t>:</a:t>
            </a:r>
            <a:r>
              <a:rPr sz="1774" b="1" spc="-659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define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4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bloc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k</a:t>
            </a:r>
            <a:r>
              <a:rPr sz="1774" b="1" spc="3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cod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execute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8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afte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-11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loo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1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nate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5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no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ally</a:t>
            </a:r>
            <a:endParaRPr sz="1774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71310" y="1811972"/>
            <a:ext cx="159965" cy="2917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29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endParaRPr sz="205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94369" y="1839359"/>
            <a:ext cx="1785564" cy="27529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112"/>
              </a:lnSpc>
              <a:spcBef>
                <a:spcPts val="105"/>
              </a:spcBef>
            </a:pPr>
            <a:r>
              <a:rPr sz="2661" spc="71" baseline="3623" dirty="0">
                <a:latin typeface="Arial"/>
                <a:cs typeface="Arial"/>
              </a:rPr>
              <a:t>W</a:t>
            </a:r>
            <a:r>
              <a:rPr sz="2661" spc="-4" baseline="3623" dirty="0">
                <a:latin typeface="Arial"/>
                <a:cs typeface="Arial"/>
              </a:rPr>
              <a:t>i</a:t>
            </a:r>
            <a:r>
              <a:rPr sz="2661" spc="4" baseline="3623" dirty="0">
                <a:latin typeface="Arial"/>
                <a:cs typeface="Arial"/>
              </a:rPr>
              <a:t>t</a:t>
            </a:r>
            <a:r>
              <a:rPr sz="2661" spc="-21" baseline="3623" dirty="0">
                <a:latin typeface="Arial"/>
                <a:cs typeface="Arial"/>
              </a:rPr>
              <a:t>h</a:t>
            </a:r>
            <a:r>
              <a:rPr sz="2661" spc="4" baseline="3623" dirty="0">
                <a:latin typeface="Arial"/>
                <a:cs typeface="Arial"/>
              </a:rPr>
              <a:t>o</a:t>
            </a:r>
            <a:r>
              <a:rPr sz="2661" spc="-21" baseline="3623" dirty="0">
                <a:latin typeface="Arial"/>
                <a:cs typeface="Arial"/>
              </a:rPr>
              <a:t>u</a:t>
            </a:r>
            <a:r>
              <a:rPr sz="2661" baseline="3623" dirty="0">
                <a:latin typeface="Arial"/>
                <a:cs typeface="Arial"/>
              </a:rPr>
              <a:t>t</a:t>
            </a:r>
            <a:r>
              <a:rPr sz="2661" spc="35" baseline="3623" dirty="0">
                <a:latin typeface="Arial"/>
                <a:cs typeface="Arial"/>
              </a:rPr>
              <a:t> </a:t>
            </a:r>
            <a:r>
              <a:rPr sz="2661" baseline="3623" dirty="0">
                <a:latin typeface="Arial"/>
                <a:cs typeface="Arial"/>
              </a:rPr>
              <a:t>a</a:t>
            </a:r>
            <a:r>
              <a:rPr sz="2661" spc="3" baseline="3623" dirty="0"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break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84423" y="2373783"/>
            <a:ext cx="47421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f</a:t>
            </a:r>
            <a:r>
              <a:rPr sz="2661" spc="-22" baseline="3678" dirty="0">
                <a:latin typeface="Courier New"/>
                <a:cs typeface="Courier New"/>
              </a:rPr>
              <a:t>o</a:t>
            </a:r>
            <a:r>
              <a:rPr sz="2661" baseline="3678" dirty="0">
                <a:latin typeface="Courier New"/>
                <a:cs typeface="Courier New"/>
              </a:rPr>
              <a:t>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132051" y="2373783"/>
            <a:ext cx="2242233" cy="531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va</a:t>
            </a:r>
            <a:r>
              <a:rPr sz="2661" i="1" baseline="3678" dirty="0">
                <a:latin typeface="Courier New"/>
                <a:cs typeface="Courier New"/>
              </a:rPr>
              <a:t>r</a:t>
            </a:r>
            <a:r>
              <a:rPr sz="2661" i="1" spc="31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i</a:t>
            </a:r>
            <a:r>
              <a:rPr sz="2661" i="1" baseline="3678" dirty="0">
                <a:latin typeface="Courier New"/>
                <a:cs typeface="Courier New"/>
              </a:rPr>
              <a:t>n</a:t>
            </a:r>
            <a:r>
              <a:rPr sz="2661" i="1" spc="21" baseline="3678" dirty="0">
                <a:latin typeface="Courier New"/>
                <a:cs typeface="Courier New"/>
              </a:rPr>
              <a:t> </a:t>
            </a:r>
            <a:r>
              <a:rPr sz="2661" i="1" spc="-21" baseline="3678" dirty="0">
                <a:latin typeface="Courier New"/>
                <a:cs typeface="Courier New"/>
              </a:rPr>
              <a:t>se</a:t>
            </a:r>
            <a:r>
              <a:rPr sz="2661" i="1" spc="4" baseline="3678" dirty="0">
                <a:latin typeface="Courier New"/>
                <a:cs typeface="Courier New"/>
              </a:rPr>
              <a:t>q</a:t>
            </a:r>
            <a:r>
              <a:rPr sz="2661" i="1" spc="-21" baseline="3678" dirty="0">
                <a:latin typeface="Courier New"/>
                <a:cs typeface="Courier New"/>
              </a:rPr>
              <a:t>ue</a:t>
            </a:r>
            <a:r>
              <a:rPr sz="2661" i="1" spc="4" baseline="3678" dirty="0">
                <a:latin typeface="Courier New"/>
                <a:cs typeface="Courier New"/>
              </a:rPr>
              <a:t>n</a:t>
            </a:r>
            <a:r>
              <a:rPr sz="2661" i="1" spc="-21" baseline="3678" dirty="0">
                <a:latin typeface="Courier New"/>
                <a:cs typeface="Courier New"/>
              </a:rPr>
              <a:t>ce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lo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pBl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2052" y="2921181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1108" y="2921180"/>
            <a:ext cx="1566625" cy="10790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14">
              <a:lnSpc>
                <a:spcPts val="1974"/>
              </a:lnSpc>
              <a:spcBef>
                <a:spcPts val="99"/>
              </a:spcBef>
            </a:pPr>
            <a:r>
              <a:rPr sz="2661" i="1" spc="-21" baseline="3678" dirty="0">
                <a:latin typeface="Courier New"/>
                <a:cs typeface="Courier New"/>
              </a:rPr>
              <a:t>con</a:t>
            </a:r>
            <a:r>
              <a:rPr sz="2661" i="1" spc="4" baseline="3678" dirty="0">
                <a:latin typeface="Courier New"/>
                <a:cs typeface="Courier New"/>
              </a:rPr>
              <a:t>d</a:t>
            </a:r>
            <a:r>
              <a:rPr sz="2661" i="1" spc="-21" baseline="3678" dirty="0">
                <a:latin typeface="Courier New"/>
                <a:cs typeface="Courier New"/>
              </a:rPr>
              <a:t>it</a:t>
            </a:r>
            <a:r>
              <a:rPr sz="2661" i="1" spc="4" baseline="3678" dirty="0">
                <a:latin typeface="Courier New"/>
                <a:cs typeface="Courier New"/>
              </a:rPr>
              <a:t>i</a:t>
            </a:r>
            <a:r>
              <a:rPr sz="2661" i="1" spc="-21" baseline="3678" dirty="0">
                <a:latin typeface="Courier New"/>
                <a:cs typeface="Courier New"/>
              </a:rPr>
              <a:t>on</a:t>
            </a:r>
            <a:r>
              <a:rPr sz="2661" i="1" spc="4" baseline="3678" dirty="0">
                <a:latin typeface="Courier New"/>
                <a:cs typeface="Courier New"/>
              </a:rPr>
              <a:t>1</a:t>
            </a:r>
            <a:r>
              <a:rPr sz="2661" i="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9203" marR="38285">
              <a:lnSpc>
                <a:spcPct val="94401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br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ak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i="1" spc="-21" dirty="0">
                <a:latin typeface="Courier New"/>
                <a:cs typeface="Courier New"/>
              </a:rPr>
              <a:t>con</a:t>
            </a:r>
            <a:r>
              <a:rPr sz="1774" i="1" spc="4" dirty="0">
                <a:latin typeface="Courier New"/>
                <a:cs typeface="Courier New"/>
              </a:rPr>
              <a:t>d</a:t>
            </a:r>
            <a:r>
              <a:rPr sz="1774" i="1" spc="-21" dirty="0">
                <a:latin typeface="Courier New"/>
                <a:cs typeface="Courier New"/>
              </a:rPr>
              <a:t>it</a:t>
            </a:r>
            <a:r>
              <a:rPr sz="1774" i="1" spc="4" dirty="0">
                <a:latin typeface="Courier New"/>
                <a:cs typeface="Courier New"/>
              </a:rPr>
              <a:t>i</a:t>
            </a:r>
            <a:r>
              <a:rPr sz="1774" i="1" spc="-21" dirty="0">
                <a:latin typeface="Courier New"/>
                <a:cs typeface="Courier New"/>
              </a:rPr>
              <a:t>on</a:t>
            </a:r>
            <a:r>
              <a:rPr sz="1774" i="1" spc="4" dirty="0">
                <a:latin typeface="Courier New"/>
                <a:cs typeface="Courier New"/>
              </a:rPr>
              <a:t>2</a:t>
            </a:r>
            <a:r>
              <a:rPr sz="1774" i="1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9203" marR="38285">
              <a:lnSpc>
                <a:spcPct val="94401"/>
              </a:lnSpc>
              <a:spcBef>
                <a:spcPts val="144"/>
              </a:spcBef>
            </a:pPr>
            <a:r>
              <a:rPr sz="1774" spc="-21" dirty="0">
                <a:latin typeface="Courier New"/>
                <a:cs typeface="Courier New"/>
              </a:rPr>
              <a:t>co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ti</a:t>
            </a:r>
            <a:r>
              <a:rPr sz="1774" spc="4" dirty="0">
                <a:latin typeface="Courier New"/>
                <a:cs typeface="Courier New"/>
              </a:rPr>
              <a:t>n</a:t>
            </a:r>
            <a:r>
              <a:rPr sz="1774" spc="-21" dirty="0">
                <a:latin typeface="Courier New"/>
                <a:cs typeface="Courier New"/>
              </a:rPr>
              <a:t>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56991" y="3094863"/>
            <a:ext cx="887143" cy="94731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992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ional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9945"/>
              </a:lnSpc>
              <a:spcBef>
                <a:spcPts val="40"/>
              </a:spcBef>
            </a:pP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6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to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ina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loop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33122" y="3355100"/>
            <a:ext cx="1424713" cy="70399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10" dirty="0">
                <a:latin typeface="Arial"/>
                <a:cs typeface="Arial"/>
              </a:rPr>
              <a:t>O</a:t>
            </a:r>
            <a:r>
              <a:rPr sz="1552" spc="-10" dirty="0">
                <a:latin typeface="Arial"/>
                <a:cs typeface="Arial"/>
              </a:rPr>
              <a:t>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iona</a:t>
            </a:r>
            <a:r>
              <a:rPr sz="1552" dirty="0">
                <a:latin typeface="Arial"/>
                <a:cs typeface="Arial"/>
              </a:rPr>
              <a:t>l</a:t>
            </a:r>
            <a:r>
              <a:rPr sz="1552" spc="154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st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endParaRPr sz="1552">
              <a:latin typeface="Arial"/>
              <a:cs typeface="Arial"/>
            </a:endParaRPr>
          </a:p>
          <a:p>
            <a:pPr marL="14082" marR="92226">
              <a:lnSpc>
                <a:spcPct val="97070"/>
              </a:lnSpc>
              <a:spcBef>
                <a:spcPts val="40"/>
              </a:spcBef>
            </a:pP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dirty="0">
                <a:latin typeface="Arial"/>
                <a:cs typeface="Arial"/>
              </a:rPr>
              <a:t>rn</a:t>
            </a:r>
            <a:r>
              <a:rPr sz="1552" spc="120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37" dirty="0">
                <a:latin typeface="Arial"/>
                <a:cs typeface="Arial"/>
              </a:rPr>
              <a:t> </a:t>
            </a:r>
            <a:r>
              <a:rPr sz="1552" spc="11" dirty="0">
                <a:latin typeface="Arial"/>
                <a:cs typeface="Arial"/>
              </a:rPr>
              <a:t>t</a:t>
            </a:r>
            <a:r>
              <a:rPr sz="1552" spc="-11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p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9" dirty="0">
                <a:latin typeface="Arial"/>
                <a:cs typeface="Arial"/>
              </a:rPr>
              <a:t> 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8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loop</a:t>
            </a:r>
            <a:endParaRPr sz="1552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132052" y="3468580"/>
            <a:ext cx="333025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if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84653" y="4015979"/>
            <a:ext cx="1823645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4203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2" baseline="3678" dirty="0">
                <a:latin typeface="Courier New"/>
                <a:cs typeface="Courier New"/>
              </a:rPr>
              <a:t>ls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baseline="3678" dirty="0">
                <a:latin typeface="Courier New"/>
                <a:cs typeface="Courier New"/>
              </a:rPr>
              <a:t>:</a:t>
            </a:r>
            <a:endParaRPr sz="1774">
              <a:latin typeface="Courier New"/>
              <a:cs typeface="Courier New"/>
            </a:endParaRPr>
          </a:p>
          <a:p>
            <a:pPr marL="14082" indent="547613">
              <a:lnSpc>
                <a:spcPts val="2009"/>
              </a:lnSpc>
              <a:spcBef>
                <a:spcPts val="44"/>
              </a:spcBef>
            </a:pPr>
            <a:r>
              <a:rPr sz="1774" i="1" spc="-21" dirty="0">
                <a:latin typeface="Courier New"/>
                <a:cs typeface="Courier New"/>
              </a:rPr>
              <a:t>el</a:t>
            </a:r>
            <a:r>
              <a:rPr sz="1774" i="1" spc="4" dirty="0">
                <a:latin typeface="Courier New"/>
                <a:cs typeface="Courier New"/>
              </a:rPr>
              <a:t>s</a:t>
            </a:r>
            <a:r>
              <a:rPr sz="1774" i="1" spc="-21" dirty="0">
                <a:latin typeface="Courier New"/>
                <a:cs typeface="Courier New"/>
              </a:rPr>
              <a:t>ebl</a:t>
            </a:r>
            <a:r>
              <a:rPr sz="1774" i="1" spc="4" dirty="0">
                <a:latin typeface="Courier New"/>
                <a:cs typeface="Courier New"/>
              </a:rPr>
              <a:t>o</a:t>
            </a:r>
            <a:r>
              <a:rPr sz="1774" i="1" spc="-21" dirty="0">
                <a:latin typeface="Courier New"/>
                <a:cs typeface="Courier New"/>
              </a:rPr>
              <a:t>ck 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ts val="2009"/>
              </a:lnSpc>
              <a:spcBef>
                <a:spcPts val="144"/>
              </a:spcBef>
            </a:pPr>
            <a:r>
              <a:rPr sz="1774" i="1" spc="4" dirty="0">
                <a:latin typeface="Courier New"/>
                <a:cs typeface="Courier New"/>
              </a:rPr>
              <a:t>r</a:t>
            </a:r>
            <a:r>
              <a:rPr sz="1774" i="1" spc="-21" dirty="0">
                <a:latin typeface="Courier New"/>
                <a:cs typeface="Courier New"/>
              </a:rPr>
              <a:t>es</a:t>
            </a:r>
            <a:r>
              <a:rPr sz="1774" i="1" spc="4" dirty="0">
                <a:latin typeface="Courier New"/>
                <a:cs typeface="Courier New"/>
              </a:rPr>
              <a:t>t</a:t>
            </a:r>
            <a:r>
              <a:rPr sz="1774" i="1" spc="-21" dirty="0">
                <a:latin typeface="Courier New"/>
                <a:cs typeface="Courier New"/>
              </a:rPr>
              <a:t>Of</a:t>
            </a:r>
            <a:r>
              <a:rPr sz="1774" i="1" spc="4" dirty="0">
                <a:latin typeface="Courier New"/>
                <a:cs typeface="Courier New"/>
              </a:rPr>
              <a:t>C</a:t>
            </a:r>
            <a:r>
              <a:rPr sz="1774" i="1" spc="-21" dirty="0">
                <a:latin typeface="Courier New"/>
                <a:cs typeface="Courier New"/>
              </a:rPr>
              <a:t>ode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3086" y="4882730"/>
            <a:ext cx="2166422" cy="47425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4" baseline="4141" dirty="0">
                <a:latin typeface="Arial"/>
                <a:cs typeface="Arial"/>
              </a:rPr>
              <a:t>O</a:t>
            </a:r>
            <a:r>
              <a:rPr sz="2328" spc="-10" baseline="4141" dirty="0">
                <a:latin typeface="Arial"/>
                <a:cs typeface="Arial"/>
              </a:rPr>
              <a:t>p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iona</a:t>
            </a:r>
            <a:r>
              <a:rPr sz="2328" baseline="4141" dirty="0">
                <a:latin typeface="Arial"/>
                <a:cs typeface="Arial"/>
              </a:rPr>
              <a:t>l</a:t>
            </a:r>
            <a:r>
              <a:rPr sz="2328" spc="154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blo</a:t>
            </a:r>
            <a:r>
              <a:rPr sz="2328" baseline="4141" dirty="0">
                <a:latin typeface="Arial"/>
                <a:cs typeface="Arial"/>
              </a:rPr>
              <a:t>ck</a:t>
            </a:r>
            <a:r>
              <a:rPr sz="2328" spc="122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f</a:t>
            </a:r>
            <a:r>
              <a:rPr sz="2328" spc="28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break</a:t>
            </a:r>
            <a:endParaRPr sz="1552">
              <a:latin typeface="Courier New"/>
              <a:cs typeface="Courier New"/>
            </a:endParaRPr>
          </a:p>
          <a:p>
            <a:pPr marL="14082" marR="32707">
              <a:lnSpc>
                <a:spcPts val="1780"/>
              </a:lnSpc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no</a:t>
            </a:r>
            <a:r>
              <a:rPr sz="1552" dirty="0">
                <a:latin typeface="Arial"/>
                <a:cs typeface="Arial"/>
              </a:rPr>
              <a:t>t</a:t>
            </a:r>
            <a:r>
              <a:rPr sz="1552" spc="10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10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ed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880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object 33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455768" y="559341"/>
            <a:ext cx="7283279" cy="5184479"/>
          </a:xfrm>
          <a:custGeom>
            <a:avLst/>
            <a:gdLst/>
            <a:ahLst/>
            <a:cxnLst/>
            <a:rect l="l" t="t" r="r" b="b"/>
            <a:pathLst>
              <a:path w="6568439" h="4675632">
                <a:moveTo>
                  <a:pt x="0" y="0"/>
                </a:moveTo>
                <a:lnTo>
                  <a:pt x="6556248" y="0"/>
                </a:lnTo>
                <a:lnTo>
                  <a:pt x="6562343" y="6096"/>
                </a:lnTo>
                <a:lnTo>
                  <a:pt x="6562343" y="4669536"/>
                </a:lnTo>
                <a:lnTo>
                  <a:pt x="6568439" y="4675632"/>
                </a:lnTo>
                <a:lnTo>
                  <a:pt x="656843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442248" y="55934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5" name="object 25"/>
          <p:cNvSpPr/>
          <p:nvPr/>
        </p:nvSpPr>
        <p:spPr>
          <a:xfrm>
            <a:off x="2442248" y="555963"/>
            <a:ext cx="7296799" cy="5194618"/>
          </a:xfrm>
          <a:custGeom>
            <a:avLst/>
            <a:gdLst/>
            <a:ahLst/>
            <a:cxnLst/>
            <a:rect l="l" t="t" r="r" b="b"/>
            <a:pathLst>
              <a:path w="6580632" h="4684776">
                <a:moveTo>
                  <a:pt x="6096" y="4684776"/>
                </a:moveTo>
                <a:lnTo>
                  <a:pt x="6577583" y="4684775"/>
                </a:lnTo>
                <a:lnTo>
                  <a:pt x="6580632" y="4681727"/>
                </a:lnTo>
                <a:lnTo>
                  <a:pt x="6580632" y="4678680"/>
                </a:lnTo>
                <a:lnTo>
                  <a:pt x="6574535" y="4672583"/>
                </a:lnTo>
                <a:lnTo>
                  <a:pt x="6574535" y="9143"/>
                </a:lnTo>
                <a:lnTo>
                  <a:pt x="6568440" y="3047"/>
                </a:lnTo>
                <a:lnTo>
                  <a:pt x="12192" y="3048"/>
                </a:lnTo>
                <a:lnTo>
                  <a:pt x="6580632" y="3047"/>
                </a:lnTo>
                <a:lnTo>
                  <a:pt x="6580632" y="0"/>
                </a:lnTo>
                <a:lnTo>
                  <a:pt x="0" y="0"/>
                </a:lnTo>
                <a:lnTo>
                  <a:pt x="0" y="4678680"/>
                </a:lnTo>
                <a:lnTo>
                  <a:pt x="6096" y="9144"/>
                </a:lnTo>
                <a:lnTo>
                  <a:pt x="6568439" y="9143"/>
                </a:lnTo>
                <a:lnTo>
                  <a:pt x="6568440" y="4678680"/>
                </a:lnTo>
                <a:lnTo>
                  <a:pt x="0" y="4681728"/>
                </a:lnTo>
                <a:lnTo>
                  <a:pt x="3048" y="4684776"/>
                </a:lnTo>
                <a:lnTo>
                  <a:pt x="6096" y="46847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6" name="object 26"/>
          <p:cNvSpPr/>
          <p:nvPr/>
        </p:nvSpPr>
        <p:spPr>
          <a:xfrm>
            <a:off x="2442249" y="566101"/>
            <a:ext cx="7283280" cy="5177720"/>
          </a:xfrm>
          <a:custGeom>
            <a:avLst/>
            <a:gdLst/>
            <a:ahLst/>
            <a:cxnLst/>
            <a:rect l="l" t="t" r="r" b="b"/>
            <a:pathLst>
              <a:path w="6568440" h="4669536">
                <a:moveTo>
                  <a:pt x="6568440" y="4669536"/>
                </a:moveTo>
                <a:lnTo>
                  <a:pt x="6568440" y="4663440"/>
                </a:lnTo>
                <a:lnTo>
                  <a:pt x="12192" y="4663439"/>
                </a:lnTo>
                <a:lnTo>
                  <a:pt x="12191" y="0"/>
                </a:lnTo>
                <a:lnTo>
                  <a:pt x="6095" y="0"/>
                </a:lnTo>
                <a:lnTo>
                  <a:pt x="0" y="4669536"/>
                </a:lnTo>
                <a:lnTo>
                  <a:pt x="6095" y="4663440"/>
                </a:lnTo>
                <a:lnTo>
                  <a:pt x="12191" y="4669536"/>
                </a:lnTo>
                <a:lnTo>
                  <a:pt x="6568440" y="466953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7" name="object 27"/>
          <p:cNvSpPr/>
          <p:nvPr/>
        </p:nvSpPr>
        <p:spPr>
          <a:xfrm>
            <a:off x="6393133" y="1191349"/>
            <a:ext cx="3034982" cy="381906"/>
          </a:xfrm>
          <a:custGeom>
            <a:avLst/>
            <a:gdLst/>
            <a:ahLst/>
            <a:cxnLst/>
            <a:rect l="l" t="t" r="r" b="b"/>
            <a:pathLst>
              <a:path w="2737104" h="344424">
                <a:moveTo>
                  <a:pt x="2712719" y="39623"/>
                </a:moveTo>
                <a:lnTo>
                  <a:pt x="2737104" y="286511"/>
                </a:lnTo>
                <a:lnTo>
                  <a:pt x="2737104" y="33527"/>
                </a:lnTo>
                <a:lnTo>
                  <a:pt x="2712719" y="39623"/>
                </a:lnTo>
                <a:close/>
              </a:path>
              <a:path w="2737104" h="344424">
                <a:moveTo>
                  <a:pt x="609599" y="48767"/>
                </a:moveTo>
                <a:lnTo>
                  <a:pt x="621791" y="36575"/>
                </a:lnTo>
                <a:lnTo>
                  <a:pt x="609599" y="37429"/>
                </a:lnTo>
                <a:lnTo>
                  <a:pt x="12191" y="79247"/>
                </a:lnTo>
                <a:lnTo>
                  <a:pt x="609599" y="48767"/>
                </a:lnTo>
                <a:close/>
              </a:path>
              <a:path w="2737104" h="344424">
                <a:moveTo>
                  <a:pt x="2706623" y="295655"/>
                </a:moveTo>
                <a:lnTo>
                  <a:pt x="2700528" y="304799"/>
                </a:lnTo>
                <a:lnTo>
                  <a:pt x="2691384" y="310895"/>
                </a:lnTo>
                <a:lnTo>
                  <a:pt x="2694431" y="307847"/>
                </a:lnTo>
                <a:lnTo>
                  <a:pt x="2685287" y="313943"/>
                </a:lnTo>
                <a:lnTo>
                  <a:pt x="2688335" y="313943"/>
                </a:lnTo>
                <a:lnTo>
                  <a:pt x="2676143" y="316991"/>
                </a:lnTo>
                <a:lnTo>
                  <a:pt x="670559" y="316991"/>
                </a:lnTo>
                <a:lnTo>
                  <a:pt x="661415" y="313943"/>
                </a:lnTo>
                <a:lnTo>
                  <a:pt x="667511" y="316991"/>
                </a:lnTo>
                <a:lnTo>
                  <a:pt x="661415" y="313943"/>
                </a:lnTo>
                <a:lnTo>
                  <a:pt x="652271" y="307847"/>
                </a:lnTo>
                <a:lnTo>
                  <a:pt x="655319" y="310895"/>
                </a:lnTo>
                <a:lnTo>
                  <a:pt x="646175" y="304799"/>
                </a:lnTo>
                <a:lnTo>
                  <a:pt x="649223" y="304799"/>
                </a:lnTo>
                <a:lnTo>
                  <a:pt x="643127" y="295655"/>
                </a:lnTo>
                <a:lnTo>
                  <a:pt x="643127" y="298703"/>
                </a:lnTo>
                <a:lnTo>
                  <a:pt x="637031" y="289559"/>
                </a:lnTo>
                <a:lnTo>
                  <a:pt x="640079" y="292607"/>
                </a:lnTo>
                <a:lnTo>
                  <a:pt x="633983" y="280415"/>
                </a:lnTo>
                <a:lnTo>
                  <a:pt x="637031" y="283463"/>
                </a:lnTo>
                <a:lnTo>
                  <a:pt x="633983" y="271271"/>
                </a:lnTo>
                <a:lnTo>
                  <a:pt x="633983" y="128015"/>
                </a:lnTo>
                <a:lnTo>
                  <a:pt x="609599" y="134111"/>
                </a:lnTo>
                <a:lnTo>
                  <a:pt x="621791" y="146303"/>
                </a:lnTo>
                <a:lnTo>
                  <a:pt x="609599" y="286511"/>
                </a:lnTo>
                <a:lnTo>
                  <a:pt x="609599" y="289559"/>
                </a:lnTo>
                <a:lnTo>
                  <a:pt x="612647" y="298703"/>
                </a:lnTo>
                <a:lnTo>
                  <a:pt x="615695" y="298703"/>
                </a:lnTo>
                <a:lnTo>
                  <a:pt x="615695" y="301751"/>
                </a:lnTo>
                <a:lnTo>
                  <a:pt x="621791" y="310895"/>
                </a:lnTo>
                <a:lnTo>
                  <a:pt x="621791" y="313943"/>
                </a:lnTo>
                <a:lnTo>
                  <a:pt x="627887" y="323087"/>
                </a:lnTo>
                <a:lnTo>
                  <a:pt x="630935" y="323087"/>
                </a:lnTo>
                <a:lnTo>
                  <a:pt x="637031" y="329183"/>
                </a:lnTo>
                <a:lnTo>
                  <a:pt x="640079" y="332231"/>
                </a:lnTo>
                <a:lnTo>
                  <a:pt x="649223" y="338327"/>
                </a:lnTo>
                <a:lnTo>
                  <a:pt x="652271" y="338327"/>
                </a:lnTo>
                <a:lnTo>
                  <a:pt x="664463" y="341375"/>
                </a:lnTo>
                <a:lnTo>
                  <a:pt x="2685287" y="341375"/>
                </a:lnTo>
                <a:lnTo>
                  <a:pt x="2694431" y="338327"/>
                </a:lnTo>
                <a:lnTo>
                  <a:pt x="2697479" y="338327"/>
                </a:lnTo>
                <a:lnTo>
                  <a:pt x="2706623" y="332231"/>
                </a:lnTo>
                <a:lnTo>
                  <a:pt x="2709672" y="332231"/>
                </a:lnTo>
                <a:lnTo>
                  <a:pt x="2709672" y="329183"/>
                </a:lnTo>
                <a:lnTo>
                  <a:pt x="2715767" y="323087"/>
                </a:lnTo>
                <a:lnTo>
                  <a:pt x="2718816" y="323087"/>
                </a:lnTo>
                <a:lnTo>
                  <a:pt x="2679191" y="316991"/>
                </a:lnTo>
                <a:lnTo>
                  <a:pt x="2724911" y="313943"/>
                </a:lnTo>
                <a:lnTo>
                  <a:pt x="2727960" y="310895"/>
                </a:lnTo>
                <a:lnTo>
                  <a:pt x="2731008" y="301751"/>
                </a:lnTo>
                <a:lnTo>
                  <a:pt x="2734055" y="301751"/>
                </a:lnTo>
                <a:lnTo>
                  <a:pt x="2734055" y="298703"/>
                </a:lnTo>
                <a:lnTo>
                  <a:pt x="2737104" y="289559"/>
                </a:lnTo>
                <a:lnTo>
                  <a:pt x="2737104" y="286511"/>
                </a:lnTo>
                <a:lnTo>
                  <a:pt x="2712719" y="283463"/>
                </a:lnTo>
                <a:lnTo>
                  <a:pt x="2737104" y="286511"/>
                </a:lnTo>
                <a:lnTo>
                  <a:pt x="2712719" y="39623"/>
                </a:lnTo>
                <a:lnTo>
                  <a:pt x="2737104" y="33527"/>
                </a:lnTo>
                <a:lnTo>
                  <a:pt x="2734055" y="24383"/>
                </a:lnTo>
                <a:lnTo>
                  <a:pt x="2734055" y="21335"/>
                </a:lnTo>
                <a:lnTo>
                  <a:pt x="2731008" y="21335"/>
                </a:lnTo>
                <a:lnTo>
                  <a:pt x="2727960" y="12191"/>
                </a:lnTo>
                <a:lnTo>
                  <a:pt x="2727960" y="9143"/>
                </a:lnTo>
                <a:lnTo>
                  <a:pt x="2724911" y="9143"/>
                </a:lnTo>
                <a:lnTo>
                  <a:pt x="2718816" y="0"/>
                </a:lnTo>
                <a:lnTo>
                  <a:pt x="2715767" y="0"/>
                </a:lnTo>
                <a:lnTo>
                  <a:pt x="2709672" y="-6096"/>
                </a:lnTo>
                <a:lnTo>
                  <a:pt x="2709672" y="-9144"/>
                </a:lnTo>
                <a:lnTo>
                  <a:pt x="2706623" y="-9144"/>
                </a:lnTo>
                <a:lnTo>
                  <a:pt x="2697479" y="-15240"/>
                </a:lnTo>
                <a:lnTo>
                  <a:pt x="2694431" y="-15240"/>
                </a:lnTo>
                <a:lnTo>
                  <a:pt x="2685287" y="-18288"/>
                </a:lnTo>
                <a:lnTo>
                  <a:pt x="2682240" y="-18288"/>
                </a:lnTo>
                <a:lnTo>
                  <a:pt x="2670047" y="-21336"/>
                </a:lnTo>
                <a:lnTo>
                  <a:pt x="676655" y="-21336"/>
                </a:lnTo>
                <a:lnTo>
                  <a:pt x="652271" y="-15240"/>
                </a:lnTo>
                <a:lnTo>
                  <a:pt x="649223" y="-15240"/>
                </a:lnTo>
                <a:lnTo>
                  <a:pt x="640079" y="-9144"/>
                </a:lnTo>
                <a:lnTo>
                  <a:pt x="637031" y="-6096"/>
                </a:lnTo>
                <a:lnTo>
                  <a:pt x="630935" y="0"/>
                </a:lnTo>
                <a:lnTo>
                  <a:pt x="667511" y="6095"/>
                </a:lnTo>
                <a:lnTo>
                  <a:pt x="2679191" y="6095"/>
                </a:lnTo>
                <a:lnTo>
                  <a:pt x="2676143" y="6095"/>
                </a:lnTo>
                <a:lnTo>
                  <a:pt x="2688335" y="9143"/>
                </a:lnTo>
                <a:lnTo>
                  <a:pt x="2685287" y="9143"/>
                </a:lnTo>
                <a:lnTo>
                  <a:pt x="2694431" y="12191"/>
                </a:lnTo>
                <a:lnTo>
                  <a:pt x="2691384" y="12191"/>
                </a:lnTo>
                <a:lnTo>
                  <a:pt x="2700528" y="18287"/>
                </a:lnTo>
                <a:lnTo>
                  <a:pt x="2706623" y="24383"/>
                </a:lnTo>
                <a:lnTo>
                  <a:pt x="2703575" y="24383"/>
                </a:lnTo>
                <a:lnTo>
                  <a:pt x="2709672" y="33527"/>
                </a:lnTo>
                <a:lnTo>
                  <a:pt x="2709672" y="30479"/>
                </a:lnTo>
                <a:lnTo>
                  <a:pt x="2712719" y="42671"/>
                </a:lnTo>
                <a:lnTo>
                  <a:pt x="2712719" y="280415"/>
                </a:lnTo>
                <a:lnTo>
                  <a:pt x="2709672" y="292607"/>
                </a:lnTo>
                <a:lnTo>
                  <a:pt x="2709672" y="289559"/>
                </a:lnTo>
                <a:lnTo>
                  <a:pt x="2703575" y="298703"/>
                </a:lnTo>
                <a:lnTo>
                  <a:pt x="2706623" y="295655"/>
                </a:lnTo>
                <a:close/>
              </a:path>
              <a:path w="2737104" h="344424">
                <a:moveTo>
                  <a:pt x="15239" y="106679"/>
                </a:moveTo>
                <a:lnTo>
                  <a:pt x="15239" y="79247"/>
                </a:lnTo>
                <a:lnTo>
                  <a:pt x="6095" y="79247"/>
                </a:lnTo>
                <a:lnTo>
                  <a:pt x="0" y="85343"/>
                </a:lnTo>
                <a:lnTo>
                  <a:pt x="0" y="100583"/>
                </a:lnTo>
                <a:lnTo>
                  <a:pt x="6095" y="103631"/>
                </a:lnTo>
                <a:lnTo>
                  <a:pt x="12191" y="106679"/>
                </a:lnTo>
                <a:lnTo>
                  <a:pt x="15239" y="106679"/>
                </a:lnTo>
                <a:close/>
              </a:path>
              <a:path w="2737104" h="344424">
                <a:moveTo>
                  <a:pt x="615695" y="21335"/>
                </a:moveTo>
                <a:lnTo>
                  <a:pt x="612647" y="24383"/>
                </a:lnTo>
                <a:lnTo>
                  <a:pt x="609599" y="33527"/>
                </a:lnTo>
                <a:lnTo>
                  <a:pt x="609599" y="37429"/>
                </a:lnTo>
                <a:lnTo>
                  <a:pt x="621791" y="36575"/>
                </a:lnTo>
                <a:lnTo>
                  <a:pt x="609599" y="48767"/>
                </a:lnTo>
                <a:lnTo>
                  <a:pt x="12191" y="79247"/>
                </a:lnTo>
                <a:lnTo>
                  <a:pt x="15239" y="79247"/>
                </a:lnTo>
                <a:lnTo>
                  <a:pt x="15239" y="106679"/>
                </a:lnTo>
                <a:lnTo>
                  <a:pt x="12191" y="106679"/>
                </a:lnTo>
                <a:lnTo>
                  <a:pt x="609600" y="145511"/>
                </a:lnTo>
                <a:lnTo>
                  <a:pt x="609599" y="286511"/>
                </a:lnTo>
                <a:lnTo>
                  <a:pt x="621791" y="146303"/>
                </a:lnTo>
                <a:lnTo>
                  <a:pt x="609599" y="134111"/>
                </a:lnTo>
                <a:lnTo>
                  <a:pt x="633983" y="128015"/>
                </a:lnTo>
                <a:lnTo>
                  <a:pt x="630935" y="121919"/>
                </a:lnTo>
                <a:lnTo>
                  <a:pt x="621791" y="121919"/>
                </a:lnTo>
                <a:lnTo>
                  <a:pt x="203480" y="92491"/>
                </a:lnTo>
                <a:lnTo>
                  <a:pt x="621791" y="60959"/>
                </a:lnTo>
                <a:lnTo>
                  <a:pt x="627887" y="60959"/>
                </a:lnTo>
                <a:lnTo>
                  <a:pt x="633983" y="57911"/>
                </a:lnTo>
                <a:lnTo>
                  <a:pt x="633983" y="48767"/>
                </a:lnTo>
                <a:lnTo>
                  <a:pt x="637031" y="39623"/>
                </a:lnTo>
                <a:lnTo>
                  <a:pt x="633983" y="42671"/>
                </a:lnTo>
                <a:lnTo>
                  <a:pt x="640079" y="30479"/>
                </a:lnTo>
                <a:lnTo>
                  <a:pt x="637031" y="33527"/>
                </a:lnTo>
                <a:lnTo>
                  <a:pt x="643127" y="24383"/>
                </a:lnTo>
                <a:lnTo>
                  <a:pt x="640079" y="24383"/>
                </a:lnTo>
                <a:lnTo>
                  <a:pt x="649223" y="18287"/>
                </a:lnTo>
                <a:lnTo>
                  <a:pt x="646175" y="18287"/>
                </a:lnTo>
                <a:lnTo>
                  <a:pt x="655319" y="12191"/>
                </a:lnTo>
                <a:lnTo>
                  <a:pt x="652271" y="12191"/>
                </a:lnTo>
                <a:lnTo>
                  <a:pt x="670559" y="6095"/>
                </a:lnTo>
                <a:lnTo>
                  <a:pt x="2679191" y="6095"/>
                </a:lnTo>
                <a:lnTo>
                  <a:pt x="667511" y="6095"/>
                </a:lnTo>
                <a:lnTo>
                  <a:pt x="630935" y="0"/>
                </a:lnTo>
                <a:lnTo>
                  <a:pt x="627887" y="0"/>
                </a:lnTo>
                <a:lnTo>
                  <a:pt x="621791" y="9143"/>
                </a:lnTo>
                <a:lnTo>
                  <a:pt x="621791" y="12191"/>
                </a:lnTo>
                <a:lnTo>
                  <a:pt x="615695" y="21335"/>
                </a:lnTo>
                <a:close/>
              </a:path>
              <a:path w="2737104" h="344424">
                <a:moveTo>
                  <a:pt x="2724911" y="313943"/>
                </a:moveTo>
                <a:lnTo>
                  <a:pt x="2679191" y="316991"/>
                </a:lnTo>
                <a:lnTo>
                  <a:pt x="2718816" y="323087"/>
                </a:lnTo>
                <a:lnTo>
                  <a:pt x="2724911" y="313943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8" name="object 28"/>
          <p:cNvSpPr/>
          <p:nvPr/>
        </p:nvSpPr>
        <p:spPr>
          <a:xfrm>
            <a:off x="6416791" y="3138063"/>
            <a:ext cx="2213712" cy="402186"/>
          </a:xfrm>
          <a:custGeom>
            <a:avLst/>
            <a:gdLst/>
            <a:ahLst/>
            <a:cxnLst/>
            <a:rect l="l" t="t" r="r" b="b"/>
            <a:pathLst>
              <a:path w="1996440" h="362712">
                <a:moveTo>
                  <a:pt x="12192" y="228600"/>
                </a:moveTo>
                <a:lnTo>
                  <a:pt x="326136" y="207264"/>
                </a:lnTo>
                <a:lnTo>
                  <a:pt x="326136" y="196325"/>
                </a:lnTo>
                <a:lnTo>
                  <a:pt x="12192" y="228600"/>
                </a:lnTo>
                <a:close/>
              </a:path>
              <a:path w="1996440" h="362712">
                <a:moveTo>
                  <a:pt x="338328" y="195072"/>
                </a:moveTo>
                <a:lnTo>
                  <a:pt x="350520" y="207264"/>
                </a:lnTo>
                <a:lnTo>
                  <a:pt x="350520" y="67056"/>
                </a:lnTo>
                <a:lnTo>
                  <a:pt x="338328" y="195072"/>
                </a:lnTo>
                <a:close/>
              </a:path>
              <a:path w="1996440" h="362712">
                <a:moveTo>
                  <a:pt x="350520" y="60960"/>
                </a:moveTo>
                <a:lnTo>
                  <a:pt x="353568" y="48768"/>
                </a:lnTo>
                <a:lnTo>
                  <a:pt x="353568" y="51816"/>
                </a:lnTo>
                <a:lnTo>
                  <a:pt x="359664" y="42672"/>
                </a:lnTo>
                <a:lnTo>
                  <a:pt x="356616" y="45720"/>
                </a:lnTo>
                <a:lnTo>
                  <a:pt x="365760" y="36576"/>
                </a:lnTo>
                <a:lnTo>
                  <a:pt x="362712" y="39624"/>
                </a:lnTo>
                <a:lnTo>
                  <a:pt x="368808" y="33528"/>
                </a:lnTo>
                <a:lnTo>
                  <a:pt x="377952" y="27432"/>
                </a:lnTo>
                <a:lnTo>
                  <a:pt x="371856" y="30480"/>
                </a:lnTo>
                <a:lnTo>
                  <a:pt x="332232" y="39624"/>
                </a:lnTo>
                <a:lnTo>
                  <a:pt x="329184" y="42672"/>
                </a:lnTo>
                <a:lnTo>
                  <a:pt x="326136" y="51816"/>
                </a:lnTo>
                <a:lnTo>
                  <a:pt x="326136" y="207264"/>
                </a:lnTo>
                <a:lnTo>
                  <a:pt x="12192" y="228600"/>
                </a:lnTo>
                <a:lnTo>
                  <a:pt x="3048" y="228600"/>
                </a:lnTo>
                <a:lnTo>
                  <a:pt x="0" y="231648"/>
                </a:lnTo>
                <a:lnTo>
                  <a:pt x="15240" y="228600"/>
                </a:lnTo>
                <a:lnTo>
                  <a:pt x="12192" y="252984"/>
                </a:lnTo>
                <a:lnTo>
                  <a:pt x="3048" y="252984"/>
                </a:lnTo>
                <a:lnTo>
                  <a:pt x="9144" y="252984"/>
                </a:lnTo>
                <a:lnTo>
                  <a:pt x="326136" y="303347"/>
                </a:lnTo>
                <a:lnTo>
                  <a:pt x="335280" y="304800"/>
                </a:lnTo>
                <a:lnTo>
                  <a:pt x="350520" y="298704"/>
                </a:lnTo>
                <a:lnTo>
                  <a:pt x="353568" y="301752"/>
                </a:lnTo>
                <a:lnTo>
                  <a:pt x="350520" y="292608"/>
                </a:lnTo>
                <a:lnTo>
                  <a:pt x="326136" y="292608"/>
                </a:lnTo>
                <a:lnTo>
                  <a:pt x="350520" y="286512"/>
                </a:lnTo>
                <a:lnTo>
                  <a:pt x="347472" y="280416"/>
                </a:lnTo>
                <a:lnTo>
                  <a:pt x="341376" y="280416"/>
                </a:lnTo>
                <a:lnTo>
                  <a:pt x="110744" y="243773"/>
                </a:lnTo>
                <a:lnTo>
                  <a:pt x="338328" y="222504"/>
                </a:lnTo>
                <a:lnTo>
                  <a:pt x="347472" y="219456"/>
                </a:lnTo>
                <a:lnTo>
                  <a:pt x="350520" y="216408"/>
                </a:lnTo>
                <a:lnTo>
                  <a:pt x="350520" y="207264"/>
                </a:lnTo>
                <a:lnTo>
                  <a:pt x="338328" y="195072"/>
                </a:lnTo>
                <a:lnTo>
                  <a:pt x="350520" y="67056"/>
                </a:lnTo>
                <a:lnTo>
                  <a:pt x="353568" y="57912"/>
                </a:lnTo>
                <a:lnTo>
                  <a:pt x="350520" y="60960"/>
                </a:lnTo>
                <a:close/>
              </a:path>
              <a:path w="1996440" h="362712">
                <a:moveTo>
                  <a:pt x="1975104" y="21336"/>
                </a:moveTo>
                <a:lnTo>
                  <a:pt x="1935480" y="24384"/>
                </a:lnTo>
                <a:lnTo>
                  <a:pt x="1981200" y="27432"/>
                </a:lnTo>
                <a:lnTo>
                  <a:pt x="1975104" y="21336"/>
                </a:lnTo>
                <a:close/>
              </a:path>
              <a:path w="1996440" h="362712">
                <a:moveTo>
                  <a:pt x="1953768" y="6096"/>
                </a:moveTo>
                <a:lnTo>
                  <a:pt x="1953768" y="3048"/>
                </a:lnTo>
                <a:lnTo>
                  <a:pt x="1950720" y="3048"/>
                </a:lnTo>
                <a:lnTo>
                  <a:pt x="1941576" y="0"/>
                </a:lnTo>
                <a:lnTo>
                  <a:pt x="377952" y="0"/>
                </a:lnTo>
                <a:lnTo>
                  <a:pt x="368808" y="3048"/>
                </a:lnTo>
                <a:lnTo>
                  <a:pt x="365760" y="3048"/>
                </a:lnTo>
                <a:lnTo>
                  <a:pt x="365760" y="6096"/>
                </a:lnTo>
                <a:lnTo>
                  <a:pt x="356616" y="9144"/>
                </a:lnTo>
                <a:lnTo>
                  <a:pt x="356616" y="12192"/>
                </a:lnTo>
                <a:lnTo>
                  <a:pt x="353568" y="12192"/>
                </a:lnTo>
                <a:lnTo>
                  <a:pt x="347472" y="18288"/>
                </a:lnTo>
                <a:lnTo>
                  <a:pt x="344424" y="18288"/>
                </a:lnTo>
                <a:lnTo>
                  <a:pt x="344424" y="21336"/>
                </a:lnTo>
                <a:lnTo>
                  <a:pt x="338328" y="27432"/>
                </a:lnTo>
                <a:lnTo>
                  <a:pt x="384048" y="24384"/>
                </a:lnTo>
                <a:lnTo>
                  <a:pt x="1932432" y="24384"/>
                </a:lnTo>
                <a:lnTo>
                  <a:pt x="1944624" y="27432"/>
                </a:lnTo>
                <a:lnTo>
                  <a:pt x="1941576" y="27432"/>
                </a:lnTo>
                <a:lnTo>
                  <a:pt x="1950720" y="33528"/>
                </a:lnTo>
                <a:lnTo>
                  <a:pt x="1950720" y="30480"/>
                </a:lnTo>
                <a:lnTo>
                  <a:pt x="1956816" y="39624"/>
                </a:lnTo>
                <a:lnTo>
                  <a:pt x="1956816" y="36576"/>
                </a:lnTo>
                <a:lnTo>
                  <a:pt x="1962912" y="45720"/>
                </a:lnTo>
                <a:lnTo>
                  <a:pt x="1962912" y="42672"/>
                </a:lnTo>
                <a:lnTo>
                  <a:pt x="1965960" y="51816"/>
                </a:lnTo>
                <a:lnTo>
                  <a:pt x="1965960" y="48768"/>
                </a:lnTo>
                <a:lnTo>
                  <a:pt x="1969008" y="57912"/>
                </a:lnTo>
                <a:lnTo>
                  <a:pt x="1996440" y="67056"/>
                </a:lnTo>
                <a:lnTo>
                  <a:pt x="1993392" y="54864"/>
                </a:lnTo>
                <a:lnTo>
                  <a:pt x="1993392" y="51816"/>
                </a:lnTo>
                <a:lnTo>
                  <a:pt x="1990344" y="42672"/>
                </a:lnTo>
                <a:lnTo>
                  <a:pt x="1990344" y="39624"/>
                </a:lnTo>
                <a:lnTo>
                  <a:pt x="1984248" y="30480"/>
                </a:lnTo>
                <a:lnTo>
                  <a:pt x="1984248" y="27432"/>
                </a:lnTo>
                <a:lnTo>
                  <a:pt x="1981200" y="27432"/>
                </a:lnTo>
                <a:lnTo>
                  <a:pt x="1935480" y="24384"/>
                </a:lnTo>
                <a:lnTo>
                  <a:pt x="1975104" y="21336"/>
                </a:lnTo>
                <a:lnTo>
                  <a:pt x="1975104" y="18288"/>
                </a:lnTo>
                <a:lnTo>
                  <a:pt x="1965960" y="12192"/>
                </a:lnTo>
                <a:lnTo>
                  <a:pt x="1965960" y="9144"/>
                </a:lnTo>
                <a:lnTo>
                  <a:pt x="1962912" y="9144"/>
                </a:lnTo>
                <a:lnTo>
                  <a:pt x="1953768" y="6096"/>
                </a:lnTo>
                <a:close/>
              </a:path>
              <a:path w="1996440" h="362712">
                <a:moveTo>
                  <a:pt x="332232" y="39624"/>
                </a:moveTo>
                <a:lnTo>
                  <a:pt x="371856" y="30480"/>
                </a:lnTo>
                <a:lnTo>
                  <a:pt x="377952" y="27432"/>
                </a:lnTo>
                <a:lnTo>
                  <a:pt x="387096" y="24384"/>
                </a:lnTo>
                <a:lnTo>
                  <a:pt x="384048" y="24384"/>
                </a:lnTo>
                <a:lnTo>
                  <a:pt x="338328" y="27432"/>
                </a:lnTo>
                <a:lnTo>
                  <a:pt x="338328" y="30480"/>
                </a:lnTo>
                <a:lnTo>
                  <a:pt x="335280" y="30480"/>
                </a:lnTo>
                <a:lnTo>
                  <a:pt x="332232" y="39624"/>
                </a:lnTo>
                <a:close/>
              </a:path>
              <a:path w="1996440" h="362712">
                <a:moveTo>
                  <a:pt x="1969008" y="298704"/>
                </a:moveTo>
                <a:lnTo>
                  <a:pt x="1965960" y="310896"/>
                </a:lnTo>
                <a:lnTo>
                  <a:pt x="1969008" y="301752"/>
                </a:lnTo>
                <a:lnTo>
                  <a:pt x="1993392" y="304800"/>
                </a:lnTo>
                <a:lnTo>
                  <a:pt x="1996440" y="292608"/>
                </a:lnTo>
                <a:lnTo>
                  <a:pt x="1996440" y="67056"/>
                </a:lnTo>
                <a:lnTo>
                  <a:pt x="1969008" y="57912"/>
                </a:lnTo>
                <a:lnTo>
                  <a:pt x="1965960" y="48768"/>
                </a:lnTo>
                <a:lnTo>
                  <a:pt x="1969008" y="60960"/>
                </a:lnTo>
                <a:lnTo>
                  <a:pt x="1969008" y="298704"/>
                </a:lnTo>
                <a:close/>
              </a:path>
              <a:path w="1996440" h="362712">
                <a:moveTo>
                  <a:pt x="347472" y="341376"/>
                </a:moveTo>
                <a:lnTo>
                  <a:pt x="353568" y="350520"/>
                </a:lnTo>
                <a:lnTo>
                  <a:pt x="356616" y="350520"/>
                </a:lnTo>
                <a:lnTo>
                  <a:pt x="365760" y="356616"/>
                </a:lnTo>
                <a:lnTo>
                  <a:pt x="368808" y="356616"/>
                </a:lnTo>
                <a:lnTo>
                  <a:pt x="377952" y="359664"/>
                </a:lnTo>
                <a:lnTo>
                  <a:pt x="381000" y="359664"/>
                </a:lnTo>
                <a:lnTo>
                  <a:pt x="393192" y="362712"/>
                </a:lnTo>
                <a:lnTo>
                  <a:pt x="1926336" y="362712"/>
                </a:lnTo>
                <a:lnTo>
                  <a:pt x="1938527" y="359664"/>
                </a:lnTo>
                <a:lnTo>
                  <a:pt x="1941576" y="359664"/>
                </a:lnTo>
                <a:lnTo>
                  <a:pt x="1950720" y="356616"/>
                </a:lnTo>
                <a:lnTo>
                  <a:pt x="1953768" y="356616"/>
                </a:lnTo>
                <a:lnTo>
                  <a:pt x="1962912" y="350520"/>
                </a:lnTo>
                <a:lnTo>
                  <a:pt x="1965960" y="350520"/>
                </a:lnTo>
                <a:lnTo>
                  <a:pt x="1935480" y="335280"/>
                </a:lnTo>
                <a:lnTo>
                  <a:pt x="344424" y="341376"/>
                </a:lnTo>
                <a:lnTo>
                  <a:pt x="347472" y="341376"/>
                </a:lnTo>
                <a:close/>
              </a:path>
              <a:path w="1996440" h="362712">
                <a:moveTo>
                  <a:pt x="1990344" y="316992"/>
                </a:moveTo>
                <a:lnTo>
                  <a:pt x="1993392" y="307848"/>
                </a:lnTo>
                <a:lnTo>
                  <a:pt x="1993392" y="304800"/>
                </a:lnTo>
                <a:lnTo>
                  <a:pt x="1969008" y="301752"/>
                </a:lnTo>
                <a:lnTo>
                  <a:pt x="1965960" y="310896"/>
                </a:lnTo>
                <a:lnTo>
                  <a:pt x="1965960" y="307848"/>
                </a:lnTo>
                <a:lnTo>
                  <a:pt x="1962912" y="316992"/>
                </a:lnTo>
                <a:lnTo>
                  <a:pt x="1950720" y="329184"/>
                </a:lnTo>
                <a:lnTo>
                  <a:pt x="1941576" y="332232"/>
                </a:lnTo>
                <a:lnTo>
                  <a:pt x="1944624" y="332232"/>
                </a:lnTo>
                <a:lnTo>
                  <a:pt x="1932432" y="335280"/>
                </a:lnTo>
                <a:lnTo>
                  <a:pt x="387096" y="335280"/>
                </a:lnTo>
                <a:lnTo>
                  <a:pt x="368808" y="329184"/>
                </a:lnTo>
                <a:lnTo>
                  <a:pt x="371856" y="329184"/>
                </a:lnTo>
                <a:lnTo>
                  <a:pt x="362712" y="323088"/>
                </a:lnTo>
                <a:lnTo>
                  <a:pt x="365760" y="323088"/>
                </a:lnTo>
                <a:lnTo>
                  <a:pt x="356616" y="316992"/>
                </a:lnTo>
                <a:lnTo>
                  <a:pt x="359664" y="316992"/>
                </a:lnTo>
                <a:lnTo>
                  <a:pt x="353568" y="307848"/>
                </a:lnTo>
                <a:lnTo>
                  <a:pt x="353568" y="310896"/>
                </a:lnTo>
                <a:lnTo>
                  <a:pt x="350520" y="298704"/>
                </a:lnTo>
                <a:lnTo>
                  <a:pt x="335280" y="304800"/>
                </a:lnTo>
                <a:lnTo>
                  <a:pt x="326136" y="303347"/>
                </a:lnTo>
                <a:lnTo>
                  <a:pt x="326136" y="307848"/>
                </a:lnTo>
                <a:lnTo>
                  <a:pt x="329184" y="316992"/>
                </a:lnTo>
                <a:lnTo>
                  <a:pt x="329184" y="320040"/>
                </a:lnTo>
                <a:lnTo>
                  <a:pt x="332232" y="320040"/>
                </a:lnTo>
                <a:lnTo>
                  <a:pt x="335280" y="329184"/>
                </a:lnTo>
                <a:lnTo>
                  <a:pt x="338328" y="332232"/>
                </a:lnTo>
                <a:lnTo>
                  <a:pt x="344424" y="341376"/>
                </a:lnTo>
                <a:lnTo>
                  <a:pt x="384048" y="335280"/>
                </a:lnTo>
                <a:lnTo>
                  <a:pt x="344424" y="341376"/>
                </a:lnTo>
                <a:lnTo>
                  <a:pt x="1935480" y="335280"/>
                </a:lnTo>
                <a:lnTo>
                  <a:pt x="1965960" y="350520"/>
                </a:lnTo>
                <a:lnTo>
                  <a:pt x="1984248" y="332232"/>
                </a:lnTo>
                <a:lnTo>
                  <a:pt x="1984248" y="329184"/>
                </a:lnTo>
                <a:lnTo>
                  <a:pt x="1990344" y="320040"/>
                </a:lnTo>
                <a:lnTo>
                  <a:pt x="1990344" y="316992"/>
                </a:lnTo>
                <a:close/>
              </a:path>
              <a:path w="1996440" h="362712">
                <a:moveTo>
                  <a:pt x="12192" y="252984"/>
                </a:moveTo>
                <a:lnTo>
                  <a:pt x="15240" y="228600"/>
                </a:lnTo>
                <a:lnTo>
                  <a:pt x="0" y="231648"/>
                </a:lnTo>
                <a:lnTo>
                  <a:pt x="0" y="246888"/>
                </a:lnTo>
                <a:lnTo>
                  <a:pt x="3048" y="252984"/>
                </a:lnTo>
                <a:lnTo>
                  <a:pt x="12192" y="252984"/>
                </a:lnTo>
                <a:close/>
              </a:path>
              <a:path w="1996440" h="362712">
                <a:moveTo>
                  <a:pt x="326136" y="292608"/>
                </a:moveTo>
                <a:lnTo>
                  <a:pt x="350520" y="292608"/>
                </a:lnTo>
                <a:lnTo>
                  <a:pt x="350520" y="286512"/>
                </a:lnTo>
                <a:lnTo>
                  <a:pt x="326136" y="29260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9" name="object 29"/>
          <p:cNvSpPr/>
          <p:nvPr/>
        </p:nvSpPr>
        <p:spPr>
          <a:xfrm>
            <a:off x="6987961" y="4040445"/>
            <a:ext cx="2541544" cy="672563"/>
          </a:xfrm>
          <a:custGeom>
            <a:avLst/>
            <a:gdLst/>
            <a:ahLst/>
            <a:cxnLst/>
            <a:rect l="l" t="t" r="r" b="b"/>
            <a:pathLst>
              <a:path w="2292096" h="606551">
                <a:moveTo>
                  <a:pt x="679704" y="566928"/>
                </a:moveTo>
                <a:lnTo>
                  <a:pt x="667512" y="557784"/>
                </a:lnTo>
                <a:lnTo>
                  <a:pt x="633984" y="557784"/>
                </a:lnTo>
                <a:lnTo>
                  <a:pt x="637032" y="560832"/>
                </a:lnTo>
                <a:lnTo>
                  <a:pt x="649224" y="573024"/>
                </a:lnTo>
                <a:lnTo>
                  <a:pt x="649224" y="576072"/>
                </a:lnTo>
                <a:lnTo>
                  <a:pt x="664464" y="588264"/>
                </a:lnTo>
                <a:lnTo>
                  <a:pt x="682752" y="597408"/>
                </a:lnTo>
                <a:lnTo>
                  <a:pt x="685800" y="597408"/>
                </a:lnTo>
                <a:lnTo>
                  <a:pt x="704088" y="603504"/>
                </a:lnTo>
                <a:lnTo>
                  <a:pt x="725424" y="606552"/>
                </a:lnTo>
                <a:lnTo>
                  <a:pt x="2182368" y="606552"/>
                </a:lnTo>
                <a:lnTo>
                  <a:pt x="2203704" y="603504"/>
                </a:lnTo>
                <a:lnTo>
                  <a:pt x="2206752" y="603504"/>
                </a:lnTo>
                <a:lnTo>
                  <a:pt x="2225040" y="597408"/>
                </a:lnTo>
                <a:lnTo>
                  <a:pt x="2243328" y="588264"/>
                </a:lnTo>
                <a:lnTo>
                  <a:pt x="2246376" y="588264"/>
                </a:lnTo>
                <a:lnTo>
                  <a:pt x="2273808" y="560832"/>
                </a:lnTo>
                <a:lnTo>
                  <a:pt x="2273808" y="557784"/>
                </a:lnTo>
                <a:lnTo>
                  <a:pt x="2243328" y="554736"/>
                </a:lnTo>
                <a:lnTo>
                  <a:pt x="2252472" y="545592"/>
                </a:lnTo>
                <a:lnTo>
                  <a:pt x="2252472" y="542544"/>
                </a:lnTo>
                <a:lnTo>
                  <a:pt x="2241634" y="556090"/>
                </a:lnTo>
                <a:lnTo>
                  <a:pt x="2240280" y="557784"/>
                </a:lnTo>
                <a:lnTo>
                  <a:pt x="2228088" y="566928"/>
                </a:lnTo>
                <a:lnTo>
                  <a:pt x="2231136" y="566928"/>
                </a:lnTo>
                <a:lnTo>
                  <a:pt x="2212848" y="576072"/>
                </a:lnTo>
                <a:lnTo>
                  <a:pt x="2215896" y="573024"/>
                </a:lnTo>
                <a:lnTo>
                  <a:pt x="2197608" y="579120"/>
                </a:lnTo>
                <a:lnTo>
                  <a:pt x="2200656" y="579120"/>
                </a:lnTo>
                <a:lnTo>
                  <a:pt x="2182368" y="582168"/>
                </a:lnTo>
                <a:lnTo>
                  <a:pt x="725424" y="582168"/>
                </a:lnTo>
                <a:lnTo>
                  <a:pt x="707136" y="579120"/>
                </a:lnTo>
                <a:lnTo>
                  <a:pt x="710184" y="579120"/>
                </a:lnTo>
                <a:lnTo>
                  <a:pt x="691896" y="573024"/>
                </a:lnTo>
                <a:lnTo>
                  <a:pt x="694944" y="576072"/>
                </a:lnTo>
                <a:lnTo>
                  <a:pt x="676656" y="566928"/>
                </a:lnTo>
                <a:lnTo>
                  <a:pt x="679704" y="566928"/>
                </a:lnTo>
                <a:close/>
              </a:path>
              <a:path w="2292096" h="606551">
                <a:moveTo>
                  <a:pt x="15240" y="399288"/>
                </a:moveTo>
                <a:lnTo>
                  <a:pt x="15240" y="374904"/>
                </a:lnTo>
                <a:lnTo>
                  <a:pt x="6096" y="374904"/>
                </a:lnTo>
                <a:lnTo>
                  <a:pt x="0" y="381000"/>
                </a:lnTo>
                <a:lnTo>
                  <a:pt x="0" y="393192"/>
                </a:lnTo>
                <a:lnTo>
                  <a:pt x="6096" y="399288"/>
                </a:lnTo>
                <a:lnTo>
                  <a:pt x="15240" y="399288"/>
                </a:lnTo>
                <a:close/>
              </a:path>
              <a:path w="2292096" h="606551">
                <a:moveTo>
                  <a:pt x="2228088" y="566928"/>
                </a:moveTo>
                <a:lnTo>
                  <a:pt x="2240280" y="557784"/>
                </a:lnTo>
                <a:lnTo>
                  <a:pt x="2241634" y="556090"/>
                </a:lnTo>
                <a:lnTo>
                  <a:pt x="2228088" y="566928"/>
                </a:lnTo>
                <a:close/>
              </a:path>
              <a:path w="2292096" h="606551">
                <a:moveTo>
                  <a:pt x="666157" y="556090"/>
                </a:moveTo>
                <a:lnTo>
                  <a:pt x="655320" y="542544"/>
                </a:lnTo>
                <a:lnTo>
                  <a:pt x="664464" y="554736"/>
                </a:lnTo>
                <a:lnTo>
                  <a:pt x="666157" y="556090"/>
                </a:lnTo>
                <a:close/>
              </a:path>
              <a:path w="2292096" h="606551">
                <a:moveTo>
                  <a:pt x="12192" y="374904"/>
                </a:moveTo>
                <a:lnTo>
                  <a:pt x="615696" y="350520"/>
                </a:lnTo>
                <a:lnTo>
                  <a:pt x="615696" y="339052"/>
                </a:lnTo>
                <a:lnTo>
                  <a:pt x="12192" y="374904"/>
                </a:lnTo>
                <a:close/>
              </a:path>
              <a:path w="2292096" h="606551">
                <a:moveTo>
                  <a:pt x="627888" y="338328"/>
                </a:moveTo>
                <a:lnTo>
                  <a:pt x="643128" y="350520"/>
                </a:lnTo>
                <a:lnTo>
                  <a:pt x="643128" y="109728"/>
                </a:lnTo>
                <a:lnTo>
                  <a:pt x="627888" y="338328"/>
                </a:lnTo>
                <a:close/>
              </a:path>
              <a:path w="2292096" h="606551">
                <a:moveTo>
                  <a:pt x="643128" y="91440"/>
                </a:moveTo>
                <a:lnTo>
                  <a:pt x="618744" y="85344"/>
                </a:lnTo>
                <a:lnTo>
                  <a:pt x="618744" y="88392"/>
                </a:lnTo>
                <a:lnTo>
                  <a:pt x="615696" y="109728"/>
                </a:lnTo>
                <a:lnTo>
                  <a:pt x="643128" y="91440"/>
                </a:lnTo>
                <a:close/>
              </a:path>
              <a:path w="2292096" h="606551">
                <a:moveTo>
                  <a:pt x="2282952" y="539496"/>
                </a:moveTo>
                <a:lnTo>
                  <a:pt x="2289048" y="521208"/>
                </a:lnTo>
                <a:lnTo>
                  <a:pt x="2289048" y="518160"/>
                </a:lnTo>
                <a:lnTo>
                  <a:pt x="2292096" y="496824"/>
                </a:lnTo>
                <a:lnTo>
                  <a:pt x="2292096" y="106680"/>
                </a:lnTo>
                <a:lnTo>
                  <a:pt x="2289048" y="88392"/>
                </a:lnTo>
                <a:lnTo>
                  <a:pt x="2289048" y="85344"/>
                </a:lnTo>
                <a:lnTo>
                  <a:pt x="2282952" y="67056"/>
                </a:lnTo>
                <a:lnTo>
                  <a:pt x="2282952" y="64008"/>
                </a:lnTo>
                <a:lnTo>
                  <a:pt x="2273808" y="48768"/>
                </a:lnTo>
                <a:lnTo>
                  <a:pt x="2273808" y="45720"/>
                </a:lnTo>
                <a:lnTo>
                  <a:pt x="2261616" y="33528"/>
                </a:lnTo>
                <a:lnTo>
                  <a:pt x="2261616" y="30480"/>
                </a:lnTo>
                <a:lnTo>
                  <a:pt x="2258568" y="30480"/>
                </a:lnTo>
                <a:lnTo>
                  <a:pt x="2246376" y="18288"/>
                </a:lnTo>
                <a:lnTo>
                  <a:pt x="2243328" y="18288"/>
                </a:lnTo>
                <a:lnTo>
                  <a:pt x="2225040" y="9144"/>
                </a:lnTo>
                <a:lnTo>
                  <a:pt x="2225040" y="6096"/>
                </a:lnTo>
                <a:lnTo>
                  <a:pt x="2206752" y="0"/>
                </a:lnTo>
                <a:lnTo>
                  <a:pt x="704088" y="0"/>
                </a:lnTo>
                <a:lnTo>
                  <a:pt x="685800" y="6096"/>
                </a:lnTo>
                <a:lnTo>
                  <a:pt x="682752" y="6096"/>
                </a:lnTo>
                <a:lnTo>
                  <a:pt x="682752" y="9144"/>
                </a:lnTo>
                <a:lnTo>
                  <a:pt x="664464" y="18288"/>
                </a:lnTo>
                <a:lnTo>
                  <a:pt x="649224" y="30480"/>
                </a:lnTo>
                <a:lnTo>
                  <a:pt x="637032" y="45720"/>
                </a:lnTo>
                <a:lnTo>
                  <a:pt x="679704" y="36576"/>
                </a:lnTo>
                <a:lnTo>
                  <a:pt x="637032" y="45720"/>
                </a:lnTo>
                <a:lnTo>
                  <a:pt x="633984" y="45720"/>
                </a:lnTo>
                <a:lnTo>
                  <a:pt x="633984" y="48768"/>
                </a:lnTo>
                <a:lnTo>
                  <a:pt x="624840" y="64008"/>
                </a:lnTo>
                <a:lnTo>
                  <a:pt x="624840" y="67056"/>
                </a:lnTo>
                <a:lnTo>
                  <a:pt x="618744" y="85344"/>
                </a:lnTo>
                <a:lnTo>
                  <a:pt x="643128" y="91440"/>
                </a:lnTo>
                <a:lnTo>
                  <a:pt x="615696" y="109728"/>
                </a:lnTo>
                <a:lnTo>
                  <a:pt x="615696" y="350520"/>
                </a:lnTo>
                <a:lnTo>
                  <a:pt x="12192" y="374904"/>
                </a:lnTo>
                <a:lnTo>
                  <a:pt x="15240" y="374904"/>
                </a:lnTo>
                <a:lnTo>
                  <a:pt x="15240" y="399288"/>
                </a:lnTo>
                <a:lnTo>
                  <a:pt x="12192" y="399288"/>
                </a:lnTo>
                <a:lnTo>
                  <a:pt x="617164" y="507104"/>
                </a:lnTo>
                <a:lnTo>
                  <a:pt x="618744" y="518160"/>
                </a:lnTo>
                <a:lnTo>
                  <a:pt x="627888" y="509016"/>
                </a:lnTo>
                <a:lnTo>
                  <a:pt x="615696" y="496824"/>
                </a:lnTo>
                <a:lnTo>
                  <a:pt x="640080" y="490728"/>
                </a:lnTo>
                <a:lnTo>
                  <a:pt x="637032" y="484632"/>
                </a:lnTo>
                <a:lnTo>
                  <a:pt x="630936" y="484632"/>
                </a:lnTo>
                <a:lnTo>
                  <a:pt x="120039" y="393581"/>
                </a:lnTo>
                <a:lnTo>
                  <a:pt x="630936" y="365760"/>
                </a:lnTo>
                <a:lnTo>
                  <a:pt x="637032" y="362712"/>
                </a:lnTo>
                <a:lnTo>
                  <a:pt x="643128" y="359664"/>
                </a:lnTo>
                <a:lnTo>
                  <a:pt x="643128" y="350520"/>
                </a:lnTo>
                <a:lnTo>
                  <a:pt x="627888" y="338328"/>
                </a:lnTo>
                <a:lnTo>
                  <a:pt x="643128" y="109728"/>
                </a:lnTo>
                <a:lnTo>
                  <a:pt x="643128" y="94488"/>
                </a:lnTo>
                <a:lnTo>
                  <a:pt x="649224" y="76200"/>
                </a:lnTo>
                <a:lnTo>
                  <a:pt x="658368" y="60960"/>
                </a:lnTo>
                <a:lnTo>
                  <a:pt x="655320" y="64008"/>
                </a:lnTo>
                <a:lnTo>
                  <a:pt x="667512" y="48768"/>
                </a:lnTo>
                <a:lnTo>
                  <a:pt x="676656" y="39624"/>
                </a:lnTo>
                <a:lnTo>
                  <a:pt x="694944" y="30480"/>
                </a:lnTo>
                <a:lnTo>
                  <a:pt x="691896" y="30480"/>
                </a:lnTo>
                <a:lnTo>
                  <a:pt x="710184" y="24384"/>
                </a:lnTo>
                <a:lnTo>
                  <a:pt x="707136" y="27432"/>
                </a:lnTo>
                <a:lnTo>
                  <a:pt x="728472" y="24384"/>
                </a:lnTo>
                <a:lnTo>
                  <a:pt x="2182368" y="24384"/>
                </a:lnTo>
                <a:lnTo>
                  <a:pt x="2200656" y="27432"/>
                </a:lnTo>
                <a:lnTo>
                  <a:pt x="2197608" y="24384"/>
                </a:lnTo>
                <a:lnTo>
                  <a:pt x="2215896" y="30480"/>
                </a:lnTo>
                <a:lnTo>
                  <a:pt x="2212848" y="30480"/>
                </a:lnTo>
                <a:lnTo>
                  <a:pt x="2231136" y="39624"/>
                </a:lnTo>
                <a:lnTo>
                  <a:pt x="2228088" y="36576"/>
                </a:lnTo>
                <a:lnTo>
                  <a:pt x="2243328" y="48768"/>
                </a:lnTo>
                <a:lnTo>
                  <a:pt x="2240280" y="48768"/>
                </a:lnTo>
                <a:lnTo>
                  <a:pt x="2252472" y="64008"/>
                </a:lnTo>
                <a:lnTo>
                  <a:pt x="2252472" y="60960"/>
                </a:lnTo>
                <a:lnTo>
                  <a:pt x="2261616" y="76200"/>
                </a:lnTo>
                <a:lnTo>
                  <a:pt x="2258568" y="76200"/>
                </a:lnTo>
                <a:lnTo>
                  <a:pt x="2264664" y="94488"/>
                </a:lnTo>
                <a:lnTo>
                  <a:pt x="2264664" y="91440"/>
                </a:lnTo>
                <a:lnTo>
                  <a:pt x="2267712" y="109728"/>
                </a:lnTo>
                <a:lnTo>
                  <a:pt x="2267712" y="496824"/>
                </a:lnTo>
                <a:lnTo>
                  <a:pt x="2264664" y="515112"/>
                </a:lnTo>
                <a:lnTo>
                  <a:pt x="2264664" y="512064"/>
                </a:lnTo>
                <a:lnTo>
                  <a:pt x="2258568" y="530352"/>
                </a:lnTo>
                <a:lnTo>
                  <a:pt x="2261616" y="527304"/>
                </a:lnTo>
                <a:lnTo>
                  <a:pt x="2252472" y="545592"/>
                </a:lnTo>
                <a:lnTo>
                  <a:pt x="2243328" y="554736"/>
                </a:lnTo>
                <a:lnTo>
                  <a:pt x="2273808" y="557784"/>
                </a:lnTo>
                <a:lnTo>
                  <a:pt x="2282952" y="539496"/>
                </a:lnTo>
                <a:close/>
              </a:path>
              <a:path w="2292096" h="606551">
                <a:moveTo>
                  <a:pt x="679704" y="566928"/>
                </a:moveTo>
                <a:lnTo>
                  <a:pt x="666157" y="556090"/>
                </a:lnTo>
                <a:lnTo>
                  <a:pt x="664464" y="554736"/>
                </a:lnTo>
                <a:lnTo>
                  <a:pt x="655320" y="542544"/>
                </a:lnTo>
                <a:lnTo>
                  <a:pt x="658368" y="545592"/>
                </a:lnTo>
                <a:lnTo>
                  <a:pt x="649224" y="527304"/>
                </a:lnTo>
                <a:lnTo>
                  <a:pt x="649224" y="530352"/>
                </a:lnTo>
                <a:lnTo>
                  <a:pt x="643128" y="512064"/>
                </a:lnTo>
                <a:lnTo>
                  <a:pt x="643128" y="515112"/>
                </a:lnTo>
                <a:lnTo>
                  <a:pt x="643128" y="496824"/>
                </a:lnTo>
                <a:lnTo>
                  <a:pt x="640080" y="490728"/>
                </a:lnTo>
                <a:lnTo>
                  <a:pt x="615696" y="496824"/>
                </a:lnTo>
                <a:lnTo>
                  <a:pt x="627888" y="509016"/>
                </a:lnTo>
                <a:lnTo>
                  <a:pt x="618744" y="518160"/>
                </a:lnTo>
                <a:lnTo>
                  <a:pt x="618744" y="521208"/>
                </a:lnTo>
                <a:lnTo>
                  <a:pt x="624840" y="539496"/>
                </a:lnTo>
                <a:lnTo>
                  <a:pt x="633984" y="557784"/>
                </a:lnTo>
                <a:lnTo>
                  <a:pt x="667512" y="557784"/>
                </a:lnTo>
                <a:lnTo>
                  <a:pt x="679704" y="56692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8" y="31797"/>
            <a:ext cx="6498959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Using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break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continue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,</a:t>
            </a:r>
            <a:r>
              <a:rPr sz="3576" b="1" spc="-21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and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else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in a Loop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526179" y="619712"/>
            <a:ext cx="463951" cy="504736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6365" algn="just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67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67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ct val="98743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 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X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67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marR="6365" algn="just">
              <a:lnSpc>
                <a:spcPct val="94401"/>
              </a:lnSpc>
              <a:spcBef>
                <a:spcPts val="67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>
              <a:latin typeface="Courier New"/>
              <a:cs typeface="Courier New"/>
            </a:endParaRPr>
          </a:p>
          <a:p>
            <a:pPr marL="14082" algn="just">
              <a:lnSpc>
                <a:spcPct val="98365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 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spc="-22" dirty="0">
                <a:latin typeface="Courier New"/>
                <a:cs typeface="Courier New"/>
              </a:rPr>
              <a:t>A</a:t>
            </a:r>
            <a:r>
              <a:rPr sz="1774" dirty="0">
                <a:latin typeface="Courier New"/>
                <a:cs typeface="Courier New"/>
              </a:rPr>
              <a:t>X </a:t>
            </a:r>
            <a:r>
              <a:rPr sz="1774" spc="4" dirty="0">
                <a:latin typeface="Courier New"/>
                <a:cs typeface="Courier New"/>
              </a:rPr>
              <a:t>Y</a:t>
            </a:r>
            <a:r>
              <a:rPr sz="1774" spc="-22" dirty="0">
                <a:latin typeface="Courier New"/>
                <a:cs typeface="Courier New"/>
              </a:rPr>
              <a:t>Y</a:t>
            </a:r>
            <a:r>
              <a:rPr sz="1774" dirty="0">
                <a:latin typeface="Courier New"/>
                <a:cs typeface="Courier New"/>
              </a:rPr>
              <a:t>Z 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he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073806" y="619712"/>
            <a:ext cx="441990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073807" y="886747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18034" y="886746"/>
            <a:ext cx="2791079" cy="105562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860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f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dirty="0">
                <a:latin typeface="Courier New"/>
                <a:cs typeface="Courier New"/>
              </a:rPr>
              <a:t>=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HN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':</a:t>
            </a:r>
            <a:endParaRPr sz="1774">
              <a:latin typeface="Courier New"/>
              <a:cs typeface="Courier New"/>
            </a:endParaRPr>
          </a:p>
          <a:p>
            <a:pPr marL="14127" marR="964696" indent="544212">
              <a:lnSpc>
                <a:spcPct val="98743"/>
              </a:lnSpc>
              <a:spcBef>
                <a:spcPts val="89"/>
              </a:spcBef>
            </a:pPr>
            <a:r>
              <a:rPr sz="1774" b="1" spc="-21" dirty="0">
                <a:latin typeface="Courier New"/>
                <a:cs typeface="Courier New"/>
              </a:rPr>
              <a:t>b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eak 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176663" y="1249540"/>
            <a:ext cx="2034622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spc="-149" baseline="4141" dirty="0">
                <a:latin typeface="Arial"/>
                <a:cs typeface="Arial"/>
              </a:rPr>
              <a:t>T</a:t>
            </a:r>
            <a:r>
              <a:rPr sz="2328" spc="-10" baseline="4141" dirty="0">
                <a:latin typeface="Arial"/>
                <a:cs typeface="Arial"/>
              </a:rPr>
              <a:t>e</a:t>
            </a:r>
            <a:r>
              <a:rPr sz="2328" baseline="4141" dirty="0">
                <a:latin typeface="Arial"/>
                <a:cs typeface="Arial"/>
              </a:rPr>
              <a:t>r</a:t>
            </a:r>
            <a:r>
              <a:rPr sz="2328" spc="-28" baseline="4141" dirty="0">
                <a:latin typeface="Arial"/>
                <a:cs typeface="Arial"/>
              </a:rPr>
              <a:t>m</a:t>
            </a:r>
            <a:r>
              <a:rPr sz="2328" spc="-10" baseline="4141" dirty="0">
                <a:latin typeface="Arial"/>
                <a:cs typeface="Arial"/>
              </a:rPr>
              <a:t>ina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e</a:t>
            </a:r>
            <a:r>
              <a:rPr sz="2328" spc="187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h</a:t>
            </a:r>
            <a:r>
              <a:rPr sz="2328" spc="99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'HNL'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73806" y="1951439"/>
            <a:ext cx="1971889" cy="521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el</a:t>
            </a:r>
            <a:r>
              <a:rPr sz="2661" b="1" spc="4" baseline="3678" dirty="0">
                <a:latin typeface="Courier New"/>
                <a:cs typeface="Courier New"/>
              </a:rPr>
              <a:t>s</a:t>
            </a:r>
            <a:r>
              <a:rPr sz="2661" b="1" spc="-21" baseline="3678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</a:t>
            </a:r>
            <a:r>
              <a:rPr sz="1774" b="1" dirty="0">
                <a:latin typeface="Courier New"/>
                <a:cs typeface="Courier New"/>
              </a:rPr>
              <a:t>t</a:t>
            </a:r>
            <a:r>
              <a:rPr sz="1774" b="1" spc="52" dirty="0">
                <a:latin typeface="Courier New"/>
                <a:cs typeface="Courier New"/>
              </a:rPr>
              <a:t> </a:t>
            </a:r>
            <a:r>
              <a:rPr sz="1774" b="1" spc="-22" dirty="0">
                <a:latin typeface="Courier New"/>
                <a:cs typeface="Courier New"/>
              </a:rPr>
              <a:t>'T</a:t>
            </a:r>
            <a:r>
              <a:rPr sz="1774" b="1" spc="4" dirty="0">
                <a:latin typeface="Courier New"/>
                <a:cs typeface="Courier New"/>
              </a:rPr>
              <a:t>h</a:t>
            </a:r>
            <a:r>
              <a:rPr sz="1774" b="1" dirty="0">
                <a:latin typeface="Courier New"/>
                <a:cs typeface="Courier New"/>
              </a:rPr>
              <a:t>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15568" y="2215027"/>
            <a:ext cx="183395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1" baseline="3678" dirty="0">
                <a:latin typeface="Courier New"/>
                <a:cs typeface="Courier New"/>
              </a:rPr>
              <a:t>nd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31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073807" y="301613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18035" y="3016132"/>
            <a:ext cx="1427661" cy="521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5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r>
              <a:rPr sz="2661" b="1" spc="52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endParaRPr sz="1774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i</a:t>
            </a:r>
            <a:r>
              <a:rPr sz="1774" b="1" dirty="0">
                <a:latin typeface="Courier New"/>
                <a:cs typeface="Courier New"/>
              </a:rPr>
              <a:t>f</a:t>
            </a:r>
            <a:r>
              <a:rPr sz="1774" b="1" spc="2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15522" y="3016132"/>
            <a:ext cx="1289777" cy="5215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5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spc="-21" baseline="3678" dirty="0">
                <a:latin typeface="Courier New"/>
                <a:cs typeface="Courier New"/>
              </a:rPr>
              <a:t>s:</a:t>
            </a:r>
            <a:endParaRPr sz="1774">
              <a:latin typeface="Courier New"/>
              <a:cs typeface="Courier New"/>
            </a:endParaRPr>
          </a:p>
          <a:p>
            <a:pPr marL="14127">
              <a:lnSpc>
                <a:spcPct val="94401"/>
              </a:lnSpc>
            </a:pPr>
            <a:r>
              <a:rPr sz="1774" b="1" spc="4" dirty="0">
                <a:latin typeface="Courier New"/>
                <a:cs typeface="Courier New"/>
              </a:rPr>
              <a:t>=</a:t>
            </a:r>
            <a:r>
              <a:rPr sz="1774" b="1" dirty="0">
                <a:latin typeface="Courier New"/>
                <a:cs typeface="Courier New"/>
              </a:rPr>
              <a:t>= </a:t>
            </a:r>
            <a:r>
              <a:rPr sz="1774" b="1" spc="4" dirty="0">
                <a:latin typeface="Courier New"/>
                <a:cs typeface="Courier New"/>
              </a:rPr>
              <a:t>'</a:t>
            </a:r>
            <a:r>
              <a:rPr sz="1774" b="1" spc="-21" dirty="0">
                <a:latin typeface="Courier New"/>
                <a:cs typeface="Courier New"/>
              </a:rPr>
              <a:t>HN</a:t>
            </a:r>
            <a:r>
              <a:rPr sz="1774" b="1" spc="4" dirty="0">
                <a:latin typeface="Courier New"/>
                <a:cs typeface="Courier New"/>
              </a:rPr>
              <a:t>L</a:t>
            </a:r>
            <a:r>
              <a:rPr sz="1774" b="1" spc="-21" dirty="0">
                <a:latin typeface="Courier New"/>
                <a:cs typeface="Courier New"/>
              </a:rPr>
              <a:t>':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6008" y="3216532"/>
            <a:ext cx="1534393" cy="24622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868"/>
              </a:lnSpc>
              <a:spcBef>
                <a:spcPts val="93"/>
              </a:spcBef>
            </a:pPr>
            <a:r>
              <a:rPr sz="2328" baseline="4141" dirty="0">
                <a:latin typeface="Arial"/>
                <a:cs typeface="Arial"/>
              </a:rPr>
              <a:t>S</a:t>
            </a:r>
            <a:r>
              <a:rPr sz="2328" spc="28" baseline="4141" dirty="0">
                <a:latin typeface="Arial"/>
                <a:cs typeface="Arial"/>
              </a:rPr>
              <a:t>k</a:t>
            </a:r>
            <a:r>
              <a:rPr sz="2328" spc="-10" baseline="4141" dirty="0">
                <a:latin typeface="Arial"/>
                <a:cs typeface="Arial"/>
              </a:rPr>
              <a:t>i</a:t>
            </a:r>
            <a:r>
              <a:rPr sz="2328" baseline="4141" dirty="0">
                <a:latin typeface="Arial"/>
                <a:cs typeface="Arial"/>
              </a:rPr>
              <a:t>p</a:t>
            </a:r>
            <a:r>
              <a:rPr sz="2328" spc="59" baseline="4141" dirty="0">
                <a:latin typeface="Arial"/>
                <a:cs typeface="Arial"/>
              </a:rPr>
              <a:t> </a:t>
            </a:r>
            <a:r>
              <a:rPr sz="2328" spc="-10" baseline="4141" dirty="0">
                <a:latin typeface="Arial"/>
                <a:cs typeface="Arial"/>
              </a:rPr>
              <a:t>wi</a:t>
            </a:r>
            <a:r>
              <a:rPr sz="2328" spc="4" baseline="4141" dirty="0">
                <a:latin typeface="Arial"/>
                <a:cs typeface="Arial"/>
              </a:rPr>
              <a:t>t</a:t>
            </a:r>
            <a:r>
              <a:rPr sz="2328" baseline="4141" dirty="0">
                <a:latin typeface="Arial"/>
                <a:cs typeface="Arial"/>
              </a:rPr>
              <a:t>h</a:t>
            </a:r>
            <a:r>
              <a:rPr sz="2328" spc="71" baseline="4141" dirty="0">
                <a:latin typeface="Arial"/>
                <a:cs typeface="Arial"/>
              </a:rPr>
              <a:t> </a:t>
            </a:r>
            <a:r>
              <a:rPr sz="2328" baseline="4203" dirty="0">
                <a:latin typeface="Courier New"/>
                <a:cs typeface="Courier New"/>
              </a:rPr>
              <a:t>'HNL'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62308" y="3546755"/>
            <a:ext cx="115108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c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nue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073806" y="3813789"/>
            <a:ext cx="1286331" cy="78859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558340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pr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el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spc="-21" dirty="0">
                <a:latin typeface="Courier New"/>
                <a:cs typeface="Courier New"/>
              </a:rPr>
              <a:t>e:</a:t>
            </a:r>
            <a:endParaRPr sz="1774">
              <a:latin typeface="Courier New"/>
              <a:cs typeface="Courier New"/>
            </a:endParaRPr>
          </a:p>
          <a:p>
            <a:pPr marL="558340">
              <a:lnSpc>
                <a:spcPct val="94401"/>
              </a:lnSpc>
              <a:spcBef>
                <a:spcPts val="67"/>
              </a:spcBef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36076" y="3813790"/>
            <a:ext cx="101858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baseline="3678" dirty="0">
                <a:latin typeface="Courier New"/>
                <a:cs typeface="Courier New"/>
              </a:rPr>
              <a:t>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791770" y="4145953"/>
            <a:ext cx="1580236" cy="4759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Ex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u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f</a:t>
            </a:r>
            <a:r>
              <a:rPr sz="1552" spc="50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he</a:t>
            </a:r>
            <a:r>
              <a:rPr sz="1552" dirty="0">
                <a:latin typeface="Arial"/>
                <a:cs typeface="Arial"/>
              </a:rPr>
              <a:t>re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wa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77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n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73" dirty="0">
                <a:latin typeface="Arial"/>
                <a:cs typeface="Arial"/>
              </a:rPr>
              <a:t> </a:t>
            </a:r>
            <a:r>
              <a:rPr sz="1552" dirty="0">
                <a:latin typeface="Courier New"/>
                <a:cs typeface="Courier New"/>
              </a:rPr>
              <a:t>break</a:t>
            </a:r>
            <a:endParaRPr sz="1552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36145" y="4344414"/>
            <a:ext cx="1427616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'T</a:t>
            </a:r>
            <a:r>
              <a:rPr sz="2661" b="1" spc="4" baseline="3678" dirty="0">
                <a:latin typeface="Courier New"/>
                <a:cs typeface="Courier New"/>
              </a:rPr>
              <a:t>h</a:t>
            </a:r>
            <a:r>
              <a:rPr sz="2661" b="1" baseline="3678" dirty="0">
                <a:latin typeface="Courier New"/>
                <a:cs typeface="Courier New"/>
              </a:rPr>
              <a:t>e</a:t>
            </a:r>
            <a:r>
              <a:rPr sz="2661" b="1" spc="20" baseline="3678" dirty="0">
                <a:latin typeface="Courier New"/>
                <a:cs typeface="Courier New"/>
              </a:rPr>
              <a:t> </a:t>
            </a:r>
            <a:r>
              <a:rPr sz="2661" b="1" spc="4" baseline="3678" dirty="0">
                <a:latin typeface="Courier New"/>
                <a:cs typeface="Courier New"/>
              </a:rPr>
              <a:t>e</a:t>
            </a:r>
            <a:r>
              <a:rPr sz="2661" b="1" spc="-22" baseline="3678" dirty="0">
                <a:latin typeface="Courier New"/>
                <a:cs typeface="Courier New"/>
              </a:rPr>
              <a:t>nd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3632" y="4344414"/>
            <a:ext cx="1015894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4" baseline="3678" dirty="0">
                <a:latin typeface="Courier New"/>
                <a:cs typeface="Courier New"/>
              </a:rPr>
              <a:t>a</a:t>
            </a:r>
            <a:r>
              <a:rPr sz="2661" b="1" spc="-21" baseline="3678" dirty="0">
                <a:latin typeface="Courier New"/>
                <a:cs typeface="Courier New"/>
              </a:rPr>
              <a:t>ir</a:t>
            </a:r>
            <a:r>
              <a:rPr sz="2661" b="1" spc="4" baseline="3678" dirty="0">
                <a:latin typeface="Courier New"/>
                <a:cs typeface="Courier New"/>
              </a:rPr>
              <a:t>p</a:t>
            </a:r>
            <a:r>
              <a:rPr sz="2661" b="1" spc="-21" baseline="3678" dirty="0">
                <a:latin typeface="Courier New"/>
                <a:cs typeface="Courier New"/>
              </a:rPr>
              <a:t>ort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073785" y="5409106"/>
            <a:ext cx="1012378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1" baseline="3678" dirty="0">
                <a:latin typeface="Courier New"/>
                <a:cs typeface="Courier New"/>
              </a:rPr>
              <a:t>en</a:t>
            </a:r>
            <a:r>
              <a:rPr sz="2661" baseline="3678" dirty="0">
                <a:latin typeface="Courier New"/>
                <a:cs typeface="Courier New"/>
              </a:rPr>
              <a:t>d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YYZ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91900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bject 31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3" name="object 23"/>
          <p:cNvSpPr/>
          <p:nvPr/>
        </p:nvSpPr>
        <p:spPr>
          <a:xfrm>
            <a:off x="2381415" y="3154921"/>
            <a:ext cx="7418468" cy="2597050"/>
          </a:xfrm>
          <a:custGeom>
            <a:avLst/>
            <a:gdLst/>
            <a:ahLst/>
            <a:cxnLst/>
            <a:rect l="l" t="t" r="r" b="b"/>
            <a:pathLst>
              <a:path w="6690359" h="3246120">
                <a:moveTo>
                  <a:pt x="6095" y="0"/>
                </a:moveTo>
                <a:lnTo>
                  <a:pt x="3047" y="0"/>
                </a:lnTo>
                <a:lnTo>
                  <a:pt x="0" y="3048"/>
                </a:lnTo>
                <a:lnTo>
                  <a:pt x="0" y="3243072"/>
                </a:lnTo>
                <a:lnTo>
                  <a:pt x="6096" y="12192"/>
                </a:lnTo>
                <a:lnTo>
                  <a:pt x="6678167" y="12191"/>
                </a:lnTo>
                <a:lnTo>
                  <a:pt x="6678168" y="3243072"/>
                </a:lnTo>
                <a:lnTo>
                  <a:pt x="0" y="3246120"/>
                </a:lnTo>
                <a:lnTo>
                  <a:pt x="6690359" y="3246120"/>
                </a:lnTo>
                <a:lnTo>
                  <a:pt x="6690359" y="3243072"/>
                </a:lnTo>
                <a:lnTo>
                  <a:pt x="6684264" y="3236976"/>
                </a:lnTo>
                <a:lnTo>
                  <a:pt x="6684264" y="12191"/>
                </a:lnTo>
                <a:lnTo>
                  <a:pt x="6678168" y="6095"/>
                </a:lnTo>
                <a:lnTo>
                  <a:pt x="12192" y="6096"/>
                </a:lnTo>
                <a:lnTo>
                  <a:pt x="6690359" y="6095"/>
                </a:lnTo>
                <a:lnTo>
                  <a:pt x="6690359" y="3047"/>
                </a:lnTo>
                <a:lnTo>
                  <a:pt x="6687311" y="0"/>
                </a:lnTo>
                <a:lnTo>
                  <a:pt x="60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4" name="object 24"/>
          <p:cNvSpPr/>
          <p:nvPr/>
        </p:nvSpPr>
        <p:spPr>
          <a:xfrm>
            <a:off x="2381414" y="2212022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2" name="object 22"/>
          <p:cNvSpPr txBox="1"/>
          <p:nvPr/>
        </p:nvSpPr>
        <p:spPr>
          <a:xfrm>
            <a:off x="1694768" y="31797"/>
            <a:ext cx="2980922" cy="35525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766"/>
              </a:lnSpc>
              <a:spcBef>
                <a:spcPts val="137"/>
              </a:spcBef>
            </a:pPr>
            <a:r>
              <a:rPr sz="3576" b="1" spc="-28" baseline="4044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he</a:t>
            </a:r>
            <a:r>
              <a:rPr sz="3576" b="1" spc="32" baseline="404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3576" b="1" baseline="4105" dirty="0">
                <a:solidFill>
                  <a:srgbClr val="00007F"/>
                </a:solidFill>
                <a:latin typeface="Courier New"/>
                <a:cs typeface="Courier New"/>
              </a:rPr>
              <a:t>range</a:t>
            </a:r>
            <a:r>
              <a:rPr sz="3576" b="1" spc="-792" baseline="4105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3576" b="1" baseline="4044" dirty="0">
                <a:solidFill>
                  <a:srgbClr val="00007F"/>
                </a:solidFill>
                <a:latin typeface="Arial"/>
                <a:cs typeface="Arial"/>
              </a:rPr>
              <a:t>Function</a:t>
            </a:r>
            <a:endParaRPr sz="2384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884033" y="604246"/>
            <a:ext cx="277006" cy="69733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745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171309" y="632802"/>
            <a:ext cx="4143987" cy="15056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7068">
              <a:lnSpc>
                <a:spcPts val="1951"/>
              </a:lnSpc>
              <a:spcBef>
                <a:spcPts val="98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Pr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spc="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lis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8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f</a:t>
            </a:r>
            <a:r>
              <a:rPr sz="1774" b="1" spc="2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se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qu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6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l</a:t>
            </a:r>
            <a:r>
              <a:rPr sz="1774" b="1" spc="80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i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te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g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ct val="95825"/>
              </a:lnSpc>
              <a:spcBef>
                <a:spcPts val="1056"/>
              </a:spcBef>
            </a:pP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-49" dirty="0">
                <a:solidFill>
                  <a:srgbClr val="00007F"/>
                </a:solidFill>
                <a:latin typeface="Arial"/>
                <a:cs typeface="Arial"/>
              </a:rPr>
              <a:t>y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ntax:</a:t>
            </a:r>
            <a:endParaRPr sz="1774">
              <a:latin typeface="Arial"/>
              <a:cs typeface="Arial"/>
            </a:endParaRPr>
          </a:p>
          <a:p>
            <a:pPr marL="14082" marR="37068">
              <a:lnSpc>
                <a:spcPts val="2233"/>
              </a:lnSpc>
              <a:spcBef>
                <a:spcPts val="111"/>
              </a:spcBef>
            </a:pPr>
            <a:r>
              <a:rPr sz="3077" baseline="3133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3133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an</a:t>
            </a:r>
            <a:r>
              <a:rPr sz="2661" spc="4" baseline="3678" dirty="0">
                <a:latin typeface="Courier New"/>
                <a:cs typeface="Courier New"/>
              </a:rPr>
              <a:t>g</a:t>
            </a:r>
            <a:r>
              <a:rPr sz="2661" spc="-21" baseline="3678" dirty="0">
                <a:latin typeface="Courier New"/>
                <a:cs typeface="Courier New"/>
              </a:rPr>
              <a:t>e(</a:t>
            </a:r>
            <a:r>
              <a:rPr sz="2661" i="1" spc="4" baseline="3678" dirty="0">
                <a:latin typeface="Courier New"/>
                <a:cs typeface="Courier New"/>
              </a:rPr>
              <a:t>m</a:t>
            </a:r>
            <a:r>
              <a:rPr sz="2661" spc="-21" baseline="3678" dirty="0">
                <a:latin typeface="Courier New"/>
                <a:cs typeface="Courier New"/>
              </a:rPr>
              <a:t>,</a:t>
            </a:r>
            <a:r>
              <a:rPr sz="2661" i="1" spc="-21" baseline="3678" dirty="0">
                <a:latin typeface="Courier New"/>
                <a:cs typeface="Courier New"/>
              </a:rPr>
              <a:t>n</a:t>
            </a:r>
            <a:r>
              <a:rPr sz="2661" spc="-21" baseline="3678" dirty="0">
                <a:latin typeface="Courier New"/>
                <a:cs typeface="Courier New"/>
              </a:rPr>
              <a:t>,</a:t>
            </a:r>
            <a:r>
              <a:rPr sz="2661" i="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)</a:t>
            </a:r>
            <a:endParaRPr sz="1774">
              <a:latin typeface="Courier New"/>
              <a:cs typeface="Courier New"/>
            </a:endParaRPr>
          </a:p>
          <a:p>
            <a:pPr marL="236906">
              <a:lnSpc>
                <a:spcPct val="95825"/>
              </a:lnSpc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dirty="0">
                <a:latin typeface="Arial"/>
                <a:cs typeface="Arial"/>
              </a:rPr>
              <a:t>A</a:t>
            </a:r>
            <a:r>
              <a:rPr sz="1774" spc="29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lis</a:t>
            </a:r>
            <a:r>
              <a:rPr sz="1774" dirty="0">
                <a:latin typeface="Arial"/>
                <a:cs typeface="Arial"/>
              </a:rPr>
              <a:t>t</a:t>
            </a:r>
            <a:r>
              <a:rPr sz="1774" spc="32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</a:t>
            </a:r>
            <a:r>
              <a:rPr sz="1774" dirty="0">
                <a:latin typeface="Arial"/>
                <a:cs typeface="Arial"/>
              </a:rPr>
              <a:t>f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e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er</a:t>
            </a:r>
            <a:r>
              <a:rPr sz="1774" dirty="0">
                <a:latin typeface="Arial"/>
                <a:cs typeface="Arial"/>
              </a:rPr>
              <a:t>y</a:t>
            </a:r>
            <a:r>
              <a:rPr sz="1774" spc="-22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s</a:t>
            </a:r>
            <a:r>
              <a:rPr sz="1774" i="1" spc="-582" dirty="0">
                <a:latin typeface="Courier New"/>
                <a:cs typeface="Courier New"/>
              </a:rPr>
              <a:t> </a:t>
            </a:r>
            <a:r>
              <a:rPr sz="1774" spc="28" dirty="0">
                <a:latin typeface="Arial"/>
                <a:cs typeface="Arial"/>
              </a:rPr>
              <a:t>v</a:t>
            </a:r>
            <a:r>
              <a:rPr sz="1774" spc="4" dirty="0">
                <a:latin typeface="Arial"/>
                <a:cs typeface="Arial"/>
              </a:rPr>
              <a:t>alu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18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fro</a:t>
            </a:r>
            <a:r>
              <a:rPr sz="1774" dirty="0">
                <a:latin typeface="Arial"/>
                <a:cs typeface="Arial"/>
              </a:rPr>
              <a:t>m</a:t>
            </a:r>
            <a:r>
              <a:rPr sz="1774" spc="37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m</a:t>
            </a:r>
            <a:r>
              <a:rPr sz="1774" i="1" spc="-58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t</a:t>
            </a:r>
            <a:r>
              <a:rPr sz="1774" dirty="0">
                <a:latin typeface="Arial"/>
                <a:cs typeface="Arial"/>
              </a:rPr>
              <a:t>o</a:t>
            </a:r>
            <a:r>
              <a:rPr sz="1774" spc="18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n</a:t>
            </a:r>
            <a:r>
              <a:rPr sz="1774" i="1" spc="-11" dirty="0">
                <a:latin typeface="Courier New"/>
                <a:cs typeface="Courier New"/>
              </a:rPr>
              <a:t> </a:t>
            </a:r>
            <a:r>
              <a:rPr sz="1774" dirty="0">
                <a:latin typeface="Courier New"/>
                <a:cs typeface="Courier New"/>
              </a:rPr>
              <a:t>-</a:t>
            </a:r>
            <a:endParaRPr sz="1774">
              <a:latin typeface="Courier New"/>
              <a:cs typeface="Courier New"/>
            </a:endParaRPr>
          </a:p>
          <a:p>
            <a:pPr marL="237366" marR="37068">
              <a:lnSpc>
                <a:spcPct val="95825"/>
              </a:lnSpc>
              <a:spcBef>
                <a:spcPts val="11"/>
              </a:spcBef>
            </a:pPr>
            <a:r>
              <a:rPr sz="1774" dirty="0">
                <a:solidFill>
                  <a:srgbClr val="DA2027"/>
                </a:solidFill>
                <a:latin typeface="Arial"/>
                <a:cs typeface="Arial"/>
              </a:rPr>
              <a:t>–</a:t>
            </a:r>
            <a:r>
              <a:rPr sz="1774" spc="351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1774" spc="-10" dirty="0">
                <a:latin typeface="Arial"/>
                <a:cs typeface="Arial"/>
              </a:rPr>
              <a:t>B</a:t>
            </a:r>
            <a:r>
              <a:rPr sz="1774" spc="4" dirty="0">
                <a:latin typeface="Arial"/>
                <a:cs typeface="Arial"/>
              </a:rPr>
              <a:t>ot</a:t>
            </a:r>
            <a:r>
              <a:rPr sz="1774" dirty="0">
                <a:latin typeface="Arial"/>
                <a:cs typeface="Arial"/>
              </a:rPr>
              <a:t>h</a:t>
            </a:r>
            <a:r>
              <a:rPr sz="1774" spc="57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m</a:t>
            </a:r>
            <a:r>
              <a:rPr sz="1774" i="1" spc="-58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an</a:t>
            </a:r>
            <a:r>
              <a:rPr sz="1774" dirty="0">
                <a:latin typeface="Arial"/>
                <a:cs typeface="Arial"/>
              </a:rPr>
              <a:t>d</a:t>
            </a:r>
            <a:r>
              <a:rPr sz="1774" spc="-3" dirty="0">
                <a:latin typeface="Arial"/>
                <a:cs typeface="Arial"/>
              </a:rPr>
              <a:t> </a:t>
            </a:r>
            <a:r>
              <a:rPr sz="1774" i="1" dirty="0">
                <a:latin typeface="Courier New"/>
                <a:cs typeface="Courier New"/>
              </a:rPr>
              <a:t>s</a:t>
            </a:r>
            <a:r>
              <a:rPr sz="1774" i="1" spc="-582" dirty="0">
                <a:latin typeface="Courier New"/>
                <a:cs typeface="Courier New"/>
              </a:rPr>
              <a:t> </a:t>
            </a:r>
            <a:r>
              <a:rPr sz="1774" spc="4" dirty="0">
                <a:latin typeface="Arial"/>
                <a:cs typeface="Arial"/>
              </a:rPr>
              <a:t>ar</a:t>
            </a:r>
            <a:r>
              <a:rPr sz="1774" dirty="0">
                <a:latin typeface="Arial"/>
                <a:cs typeface="Arial"/>
              </a:rPr>
              <a:t>e</a:t>
            </a:r>
            <a:r>
              <a:rPr sz="1774" spc="-7" dirty="0">
                <a:latin typeface="Arial"/>
                <a:cs typeface="Arial"/>
              </a:rPr>
              <a:t> </a:t>
            </a:r>
            <a:r>
              <a:rPr sz="1774" spc="4" dirty="0">
                <a:latin typeface="Arial"/>
                <a:cs typeface="Arial"/>
              </a:rPr>
              <a:t>optional</a:t>
            </a:r>
            <a:endParaRPr sz="1774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385922" y="1599905"/>
            <a:ext cx="200519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012950" y="2269011"/>
            <a:ext cx="1975727" cy="1322663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104" marR="38285">
              <a:lnSpc>
                <a:spcPts val="1974"/>
              </a:lnSpc>
              <a:spcBef>
                <a:spcPts val="99"/>
              </a:spcBef>
            </a:pPr>
            <a:endParaRPr sz="1774" dirty="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54733" y="2536047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endParaRPr sz="1774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63766" y="2536047"/>
            <a:ext cx="339161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endParaRPr sz="1774" dirty="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72797" y="2536047"/>
            <a:ext cx="748193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endParaRPr sz="1774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6547" y="3108381"/>
            <a:ext cx="178860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endParaRPr sz="1552" dirty="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65344" y="3864327"/>
            <a:ext cx="474218" cy="10590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2550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2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</a:p>
          <a:p>
            <a:pPr marL="14082" marR="2550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..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89"/>
              </a:spcBef>
            </a:pP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2" dirty="0">
                <a:latin typeface="Courier New"/>
                <a:cs typeface="Courier New"/>
              </a:rPr>
              <a:t>.</a:t>
            </a:r>
            <a:r>
              <a:rPr sz="1774" dirty="0">
                <a:latin typeface="Courier New"/>
                <a:cs typeface="Courier New"/>
              </a:rPr>
              <a:t>.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3012971" y="3864327"/>
            <a:ext cx="251338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',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02362" y="3864327"/>
            <a:ext cx="1830512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YZ']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12972" y="4131362"/>
            <a:ext cx="468220" cy="25797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for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57131" y="4131362"/>
            <a:ext cx="742172" cy="525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114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in</a:t>
            </a:r>
            <a:r>
              <a:rPr sz="2661" b="1" spc="4" baseline="3678" dirty="0">
                <a:latin typeface="Courier New"/>
                <a:cs typeface="Courier New"/>
              </a:rPr>
              <a:t>d</a:t>
            </a:r>
            <a:r>
              <a:rPr sz="2661" b="1" spc="-21" baseline="3678" dirty="0">
                <a:latin typeface="Courier New"/>
                <a:cs typeface="Courier New"/>
              </a:rPr>
              <a:t>ex</a:t>
            </a:r>
            <a:endParaRPr sz="1774">
              <a:latin typeface="Courier New"/>
              <a:cs typeface="Courier New"/>
            </a:endParaRPr>
          </a:p>
          <a:p>
            <a:pPr marL="14196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pr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nt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5127" y="4131362"/>
            <a:ext cx="3610021" cy="52500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i</a:t>
            </a:r>
            <a:r>
              <a:rPr sz="2661" b="1" baseline="3678" dirty="0">
                <a:latin typeface="Courier New"/>
                <a:cs typeface="Courier New"/>
              </a:rPr>
              <a:t>n</a:t>
            </a:r>
            <a:r>
              <a:rPr sz="2661" b="1" spc="21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ra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ge</a:t>
            </a:r>
            <a:r>
              <a:rPr sz="2661" b="1" spc="4" baseline="3678" dirty="0">
                <a:latin typeface="Courier New"/>
                <a:cs typeface="Courier New"/>
              </a:rPr>
              <a:t>(</a:t>
            </a:r>
            <a:r>
              <a:rPr sz="2661" b="1" spc="-21" baseline="3678" dirty="0" err="1">
                <a:latin typeface="Courier New"/>
                <a:cs typeface="Courier New"/>
              </a:rPr>
              <a:t>le</a:t>
            </a:r>
            <a:r>
              <a:rPr sz="2661" b="1" spc="4" baseline="3678" dirty="0" err="1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(a</a:t>
            </a:r>
            <a:r>
              <a:rPr sz="2661" b="1" spc="4" baseline="3678" dirty="0">
                <a:latin typeface="Courier New"/>
                <a:cs typeface="Courier New"/>
              </a:rPr>
              <a:t>i</a:t>
            </a:r>
            <a:r>
              <a:rPr sz="2661" b="1" spc="-21" baseline="3678" dirty="0">
                <a:latin typeface="Courier New"/>
                <a:cs typeface="Courier New"/>
              </a:rPr>
              <a:t>rp</a:t>
            </a:r>
            <a:r>
              <a:rPr sz="2661" b="1" spc="4" baseline="3678" dirty="0">
                <a:latin typeface="Courier New"/>
                <a:cs typeface="Courier New"/>
              </a:rPr>
              <a:t>o</a:t>
            </a:r>
            <a:r>
              <a:rPr sz="2661" b="1" spc="-21" baseline="3678" dirty="0">
                <a:latin typeface="Courier New"/>
                <a:cs typeface="Courier New"/>
              </a:rPr>
              <a:t>rts</a:t>
            </a:r>
            <a:r>
              <a:rPr sz="2661" b="1" spc="4" baseline="3678" dirty="0" smtClean="0">
                <a:latin typeface="Courier New"/>
                <a:cs typeface="Courier New"/>
              </a:rPr>
              <a:t>)</a:t>
            </a:r>
            <a:r>
              <a:rPr sz="2661" b="1" baseline="3678" dirty="0" smtClean="0">
                <a:latin typeface="Courier New"/>
                <a:cs typeface="Courier New"/>
              </a:rPr>
              <a:t>)</a:t>
            </a:r>
            <a:r>
              <a:rPr lang="en-US" sz="2661" b="1" baseline="3678" dirty="0" smtClean="0">
                <a:latin typeface="Courier New"/>
                <a:cs typeface="Courier New"/>
              </a:rPr>
              <a:t>:</a:t>
            </a:r>
            <a:endParaRPr sz="1774" dirty="0">
              <a:latin typeface="Courier New"/>
              <a:cs typeface="Courier New"/>
            </a:endParaRPr>
          </a:p>
          <a:p>
            <a:pPr marL="14196" marR="34469">
              <a:lnSpc>
                <a:spcPct val="94401"/>
              </a:lnSpc>
            </a:pPr>
            <a:r>
              <a:rPr sz="1774" b="1" spc="-21" dirty="0">
                <a:latin typeface="Courier New"/>
                <a:cs typeface="Courier New"/>
              </a:rPr>
              <a:t>in</a:t>
            </a:r>
            <a:r>
              <a:rPr sz="1774" b="1" spc="4" dirty="0">
                <a:latin typeface="Courier New"/>
                <a:cs typeface="Courier New"/>
              </a:rPr>
              <a:t>d</a:t>
            </a:r>
            <a:r>
              <a:rPr sz="1774" b="1" spc="-21" dirty="0">
                <a:latin typeface="Courier New"/>
                <a:cs typeface="Courier New"/>
              </a:rPr>
              <a:t>ex</a:t>
            </a:r>
            <a:r>
              <a:rPr sz="1774" b="1" dirty="0">
                <a:latin typeface="Courier New"/>
                <a:cs typeface="Courier New"/>
              </a:rPr>
              <a:t>,</a:t>
            </a:r>
            <a:r>
              <a:rPr sz="1774" b="1" spc="63" dirty="0">
                <a:latin typeface="Courier New"/>
                <a:cs typeface="Courier New"/>
              </a:rPr>
              <a:t> </a:t>
            </a:r>
            <a:r>
              <a:rPr sz="1774" b="1" spc="-21">
                <a:latin typeface="Courier New"/>
                <a:cs typeface="Courier New"/>
              </a:rPr>
              <a:t>a</a:t>
            </a:r>
            <a:r>
              <a:rPr sz="1774" b="1" spc="4">
                <a:latin typeface="Courier New"/>
                <a:cs typeface="Courier New"/>
              </a:rPr>
              <a:t>i</a:t>
            </a:r>
            <a:r>
              <a:rPr sz="1774" b="1" spc="-21">
                <a:latin typeface="Courier New"/>
                <a:cs typeface="Courier New"/>
              </a:rPr>
              <a:t>rp</a:t>
            </a:r>
            <a:r>
              <a:rPr sz="1774" b="1" spc="4">
                <a:latin typeface="Courier New"/>
                <a:cs typeface="Courier New"/>
              </a:rPr>
              <a:t>o</a:t>
            </a:r>
            <a:r>
              <a:rPr sz="1774" b="1" spc="-21">
                <a:latin typeface="Courier New"/>
                <a:cs typeface="Courier New"/>
              </a:rPr>
              <a:t>rt</a:t>
            </a:r>
            <a:r>
              <a:rPr sz="1774" b="1" spc="4">
                <a:latin typeface="Courier New"/>
                <a:cs typeface="Courier New"/>
              </a:rPr>
              <a:t>s</a:t>
            </a:r>
            <a:r>
              <a:rPr sz="1774" b="1" spc="-21">
                <a:latin typeface="Courier New"/>
                <a:cs typeface="Courier New"/>
              </a:rPr>
              <a:t>[i</a:t>
            </a:r>
            <a:r>
              <a:rPr sz="1774" b="1" spc="4">
                <a:latin typeface="Courier New"/>
                <a:cs typeface="Courier New"/>
              </a:rPr>
              <a:t>n</a:t>
            </a:r>
            <a:r>
              <a:rPr sz="1774" b="1" spc="-21">
                <a:latin typeface="Courier New"/>
                <a:cs typeface="Courier New"/>
              </a:rPr>
              <a:t>dex</a:t>
            </a:r>
            <a:r>
              <a:rPr sz="1774" b="1" spc="-21" smtClean="0">
                <a:latin typeface="Courier New"/>
                <a:cs typeface="Courier New"/>
              </a:rPr>
              <a:t>]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65344" y="4929020"/>
            <a:ext cx="200519" cy="792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aseline="3678" dirty="0">
                <a:latin typeface="Courier New"/>
                <a:cs typeface="Courier New"/>
              </a:rPr>
              <a:t>0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</a:pPr>
            <a:r>
              <a:rPr sz="1774" dirty="0">
                <a:latin typeface="Courier New"/>
                <a:cs typeface="Courier New"/>
              </a:rPr>
              <a:t>1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89"/>
              </a:spcBef>
            </a:pPr>
            <a:r>
              <a:rPr sz="1774" dirty="0">
                <a:latin typeface="Courier New"/>
                <a:cs typeface="Courier New"/>
              </a:rPr>
              <a:t>2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739112" y="4929020"/>
            <a:ext cx="474907" cy="792040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-22" baseline="3678" dirty="0">
                <a:latin typeface="Courier New"/>
                <a:cs typeface="Courier New"/>
              </a:rPr>
              <a:t>L</a:t>
            </a:r>
            <a:r>
              <a:rPr sz="2661" spc="4" baseline="3678" dirty="0">
                <a:latin typeface="Courier New"/>
                <a:cs typeface="Courier New"/>
              </a:rPr>
              <a:t>AX</a:t>
            </a:r>
            <a:endParaRPr sz="1774">
              <a:latin typeface="Courier New"/>
              <a:cs typeface="Courier New"/>
            </a:endParaRPr>
          </a:p>
          <a:p>
            <a:pPr marL="14082" marR="10266">
              <a:lnSpc>
                <a:spcPct val="98743"/>
              </a:lnSpc>
            </a:pPr>
            <a:r>
              <a:rPr sz="1774" spc="-22" dirty="0">
                <a:latin typeface="Courier New"/>
                <a:cs typeface="Courier New"/>
              </a:rPr>
              <a:t>H</a:t>
            </a:r>
            <a:r>
              <a:rPr sz="1774" spc="4" dirty="0">
                <a:latin typeface="Courier New"/>
                <a:cs typeface="Courier New"/>
              </a:rPr>
              <a:t>NL </a:t>
            </a:r>
            <a:r>
              <a:rPr sz="1774" spc="-22" dirty="0">
                <a:latin typeface="Courier New"/>
                <a:cs typeface="Courier New"/>
              </a:rPr>
              <a:t>Y</a:t>
            </a:r>
            <a:r>
              <a:rPr sz="1774" spc="4" dirty="0">
                <a:latin typeface="Courier New"/>
                <a:cs typeface="Courier New"/>
              </a:rPr>
              <a:t>YZ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05768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24"/>
          <p:cNvSpPr/>
          <p:nvPr/>
        </p:nvSpPr>
        <p:spPr>
          <a:xfrm>
            <a:off x="1526347" y="435982"/>
            <a:ext cx="9125224" cy="0"/>
          </a:xfrm>
          <a:custGeom>
            <a:avLst/>
            <a:gdLst/>
            <a:ahLst/>
            <a:cxnLst/>
            <a:rect l="l" t="t" r="r" b="b"/>
            <a:pathLst>
              <a:path w="8229600">
                <a:moveTo>
                  <a:pt x="8229600" y="0"/>
                </a:moveTo>
                <a:lnTo>
                  <a:pt x="0" y="0"/>
                </a:lnTo>
              </a:path>
              <a:path w="8229600">
                <a:moveTo>
                  <a:pt x="0" y="0"/>
                </a:moveTo>
                <a:lnTo>
                  <a:pt x="8229600" y="1"/>
                </a:lnTo>
              </a:path>
            </a:pathLst>
          </a:custGeom>
          <a:ln w="46989">
            <a:solidFill>
              <a:srgbClr val="DA2028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4" name="object 14"/>
          <p:cNvSpPr/>
          <p:nvPr/>
        </p:nvSpPr>
        <p:spPr>
          <a:xfrm>
            <a:off x="2111038" y="2053175"/>
            <a:ext cx="7969361" cy="3410130"/>
          </a:xfrm>
          <a:custGeom>
            <a:avLst/>
            <a:gdLst/>
            <a:ahLst/>
            <a:cxnLst/>
            <a:rect l="l" t="t" r="r" b="b"/>
            <a:pathLst>
              <a:path w="7187183" h="3075432">
                <a:moveTo>
                  <a:pt x="0" y="0"/>
                </a:moveTo>
                <a:lnTo>
                  <a:pt x="7178039" y="0"/>
                </a:lnTo>
                <a:lnTo>
                  <a:pt x="7184135" y="6096"/>
                </a:lnTo>
                <a:lnTo>
                  <a:pt x="7184135" y="3069336"/>
                </a:lnTo>
                <a:lnTo>
                  <a:pt x="7187183" y="3075432"/>
                </a:lnTo>
                <a:lnTo>
                  <a:pt x="7187183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5" name="object 15"/>
          <p:cNvSpPr/>
          <p:nvPr/>
        </p:nvSpPr>
        <p:spPr>
          <a:xfrm>
            <a:off x="2100898" y="2053175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127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6" name="object 16"/>
          <p:cNvSpPr/>
          <p:nvPr/>
        </p:nvSpPr>
        <p:spPr>
          <a:xfrm>
            <a:off x="2100898" y="2049796"/>
            <a:ext cx="7979501" cy="3420269"/>
          </a:xfrm>
          <a:custGeom>
            <a:avLst/>
            <a:gdLst/>
            <a:ahLst/>
            <a:cxnLst/>
            <a:rect l="l" t="t" r="r" b="b"/>
            <a:pathLst>
              <a:path w="7196328" h="3084576">
                <a:moveTo>
                  <a:pt x="3048" y="3084576"/>
                </a:moveTo>
                <a:lnTo>
                  <a:pt x="7196328" y="3084575"/>
                </a:lnTo>
                <a:lnTo>
                  <a:pt x="7196328" y="3078479"/>
                </a:lnTo>
                <a:lnTo>
                  <a:pt x="7193280" y="3072384"/>
                </a:lnTo>
                <a:lnTo>
                  <a:pt x="7193280" y="9143"/>
                </a:lnTo>
                <a:lnTo>
                  <a:pt x="7187183" y="3047"/>
                </a:lnTo>
                <a:lnTo>
                  <a:pt x="9144" y="3048"/>
                </a:lnTo>
                <a:lnTo>
                  <a:pt x="7196328" y="3047"/>
                </a:lnTo>
                <a:lnTo>
                  <a:pt x="7196328" y="0"/>
                </a:lnTo>
                <a:lnTo>
                  <a:pt x="0" y="0"/>
                </a:lnTo>
                <a:lnTo>
                  <a:pt x="0" y="3078480"/>
                </a:lnTo>
                <a:lnTo>
                  <a:pt x="3048" y="9144"/>
                </a:lnTo>
                <a:lnTo>
                  <a:pt x="7187184" y="9144"/>
                </a:lnTo>
                <a:lnTo>
                  <a:pt x="7187183" y="3078479"/>
                </a:lnTo>
                <a:lnTo>
                  <a:pt x="0" y="3081528"/>
                </a:lnTo>
                <a:lnTo>
                  <a:pt x="0" y="3084576"/>
                </a:lnTo>
                <a:lnTo>
                  <a:pt x="3048" y="30845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7" name="object 17"/>
          <p:cNvSpPr/>
          <p:nvPr/>
        </p:nvSpPr>
        <p:spPr>
          <a:xfrm>
            <a:off x="2100898" y="2059935"/>
            <a:ext cx="7969362" cy="3403371"/>
          </a:xfrm>
          <a:custGeom>
            <a:avLst/>
            <a:gdLst/>
            <a:ahLst/>
            <a:cxnLst/>
            <a:rect l="l" t="t" r="r" b="b"/>
            <a:pathLst>
              <a:path w="7187184" h="3069336">
                <a:moveTo>
                  <a:pt x="7187183" y="3069335"/>
                </a:moveTo>
                <a:lnTo>
                  <a:pt x="7187184" y="3063240"/>
                </a:lnTo>
                <a:lnTo>
                  <a:pt x="9144" y="3063240"/>
                </a:lnTo>
                <a:lnTo>
                  <a:pt x="9144" y="0"/>
                </a:lnTo>
                <a:lnTo>
                  <a:pt x="3047" y="0"/>
                </a:lnTo>
                <a:lnTo>
                  <a:pt x="0" y="3069335"/>
                </a:lnTo>
                <a:lnTo>
                  <a:pt x="3048" y="3063240"/>
                </a:lnTo>
                <a:lnTo>
                  <a:pt x="9144" y="3069335"/>
                </a:lnTo>
                <a:lnTo>
                  <a:pt x="7187183" y="30693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8" name="object 18"/>
          <p:cNvSpPr/>
          <p:nvPr/>
        </p:nvSpPr>
        <p:spPr>
          <a:xfrm>
            <a:off x="6791939" y="2266097"/>
            <a:ext cx="2500987" cy="675943"/>
          </a:xfrm>
          <a:custGeom>
            <a:avLst/>
            <a:gdLst/>
            <a:ahLst/>
            <a:cxnLst/>
            <a:rect l="l" t="t" r="r" b="b"/>
            <a:pathLst>
              <a:path w="2255519" h="609600">
                <a:moveTo>
                  <a:pt x="445007" y="256032"/>
                </a:moveTo>
                <a:lnTo>
                  <a:pt x="454151" y="268224"/>
                </a:lnTo>
                <a:lnTo>
                  <a:pt x="469391" y="496824"/>
                </a:lnTo>
                <a:lnTo>
                  <a:pt x="469391" y="249936"/>
                </a:lnTo>
                <a:lnTo>
                  <a:pt x="463295" y="243840"/>
                </a:lnTo>
                <a:lnTo>
                  <a:pt x="457199" y="243840"/>
                </a:lnTo>
                <a:lnTo>
                  <a:pt x="445007" y="256032"/>
                </a:lnTo>
                <a:close/>
              </a:path>
              <a:path w="2255519" h="609600">
                <a:moveTo>
                  <a:pt x="2161032" y="582168"/>
                </a:moveTo>
                <a:lnTo>
                  <a:pt x="536447" y="582168"/>
                </a:lnTo>
                <a:lnTo>
                  <a:pt x="521207" y="576072"/>
                </a:lnTo>
                <a:lnTo>
                  <a:pt x="505967" y="566928"/>
                </a:lnTo>
                <a:lnTo>
                  <a:pt x="505967" y="569976"/>
                </a:lnTo>
                <a:lnTo>
                  <a:pt x="493775" y="557784"/>
                </a:lnTo>
                <a:lnTo>
                  <a:pt x="493775" y="560832"/>
                </a:lnTo>
                <a:lnTo>
                  <a:pt x="481583" y="545592"/>
                </a:lnTo>
                <a:lnTo>
                  <a:pt x="484631" y="548640"/>
                </a:lnTo>
                <a:lnTo>
                  <a:pt x="475487" y="530352"/>
                </a:lnTo>
                <a:lnTo>
                  <a:pt x="475487" y="533400"/>
                </a:lnTo>
                <a:lnTo>
                  <a:pt x="469391" y="515112"/>
                </a:lnTo>
                <a:lnTo>
                  <a:pt x="445007" y="521208"/>
                </a:lnTo>
                <a:lnTo>
                  <a:pt x="451103" y="539496"/>
                </a:lnTo>
                <a:lnTo>
                  <a:pt x="451103" y="542544"/>
                </a:lnTo>
                <a:lnTo>
                  <a:pt x="454151" y="542544"/>
                </a:lnTo>
                <a:lnTo>
                  <a:pt x="460247" y="560832"/>
                </a:lnTo>
                <a:lnTo>
                  <a:pt x="463295" y="560832"/>
                </a:lnTo>
                <a:lnTo>
                  <a:pt x="475487" y="576072"/>
                </a:lnTo>
                <a:lnTo>
                  <a:pt x="490727" y="588264"/>
                </a:lnTo>
                <a:lnTo>
                  <a:pt x="490727" y="591312"/>
                </a:lnTo>
                <a:lnTo>
                  <a:pt x="493775" y="591312"/>
                </a:lnTo>
                <a:lnTo>
                  <a:pt x="509015" y="600456"/>
                </a:lnTo>
                <a:lnTo>
                  <a:pt x="512063" y="600456"/>
                </a:lnTo>
                <a:lnTo>
                  <a:pt x="530351" y="606552"/>
                </a:lnTo>
                <a:lnTo>
                  <a:pt x="533399" y="606552"/>
                </a:lnTo>
                <a:lnTo>
                  <a:pt x="554735" y="609600"/>
                </a:lnTo>
                <a:lnTo>
                  <a:pt x="2145791" y="609600"/>
                </a:lnTo>
                <a:lnTo>
                  <a:pt x="2167128" y="606552"/>
                </a:lnTo>
                <a:lnTo>
                  <a:pt x="2170176" y="606552"/>
                </a:lnTo>
                <a:lnTo>
                  <a:pt x="2188464" y="600456"/>
                </a:lnTo>
                <a:lnTo>
                  <a:pt x="2206752" y="591312"/>
                </a:lnTo>
                <a:lnTo>
                  <a:pt x="2206752" y="588264"/>
                </a:lnTo>
                <a:lnTo>
                  <a:pt x="2164079" y="582168"/>
                </a:lnTo>
                <a:lnTo>
                  <a:pt x="2221991" y="576072"/>
                </a:lnTo>
                <a:lnTo>
                  <a:pt x="2225040" y="576072"/>
                </a:lnTo>
                <a:lnTo>
                  <a:pt x="2237232" y="560832"/>
                </a:lnTo>
                <a:lnTo>
                  <a:pt x="2206752" y="557784"/>
                </a:lnTo>
                <a:lnTo>
                  <a:pt x="2215896" y="548640"/>
                </a:lnTo>
                <a:lnTo>
                  <a:pt x="2215896" y="545592"/>
                </a:lnTo>
                <a:lnTo>
                  <a:pt x="2205058" y="559138"/>
                </a:lnTo>
                <a:lnTo>
                  <a:pt x="2203704" y="560832"/>
                </a:lnTo>
                <a:lnTo>
                  <a:pt x="2191512" y="569976"/>
                </a:lnTo>
                <a:lnTo>
                  <a:pt x="2194560" y="566928"/>
                </a:lnTo>
                <a:lnTo>
                  <a:pt x="2176272" y="576072"/>
                </a:lnTo>
                <a:lnTo>
                  <a:pt x="2179320" y="576072"/>
                </a:lnTo>
                <a:lnTo>
                  <a:pt x="2161032" y="582168"/>
                </a:lnTo>
                <a:close/>
              </a:path>
              <a:path w="2255519" h="609600">
                <a:moveTo>
                  <a:pt x="15239" y="228600"/>
                </a:moveTo>
                <a:lnTo>
                  <a:pt x="15239" y="204216"/>
                </a:lnTo>
                <a:lnTo>
                  <a:pt x="9143" y="204216"/>
                </a:lnTo>
                <a:lnTo>
                  <a:pt x="3047" y="207264"/>
                </a:lnTo>
                <a:lnTo>
                  <a:pt x="0" y="213360"/>
                </a:lnTo>
                <a:lnTo>
                  <a:pt x="0" y="225552"/>
                </a:lnTo>
                <a:lnTo>
                  <a:pt x="6095" y="228600"/>
                </a:lnTo>
                <a:lnTo>
                  <a:pt x="12191" y="231648"/>
                </a:lnTo>
                <a:lnTo>
                  <a:pt x="15239" y="228600"/>
                </a:lnTo>
                <a:close/>
              </a:path>
              <a:path w="2255519" h="609600">
                <a:moveTo>
                  <a:pt x="2221991" y="576072"/>
                </a:moveTo>
                <a:lnTo>
                  <a:pt x="2164079" y="582168"/>
                </a:lnTo>
                <a:lnTo>
                  <a:pt x="2206752" y="588264"/>
                </a:lnTo>
                <a:lnTo>
                  <a:pt x="2221991" y="576072"/>
                </a:lnTo>
                <a:close/>
              </a:path>
              <a:path w="2255519" h="609600">
                <a:moveTo>
                  <a:pt x="2191512" y="569976"/>
                </a:moveTo>
                <a:lnTo>
                  <a:pt x="2203704" y="560832"/>
                </a:lnTo>
                <a:lnTo>
                  <a:pt x="2205058" y="559138"/>
                </a:lnTo>
                <a:lnTo>
                  <a:pt x="2191512" y="569976"/>
                </a:lnTo>
                <a:close/>
              </a:path>
              <a:path w="2255519" h="609600">
                <a:moveTo>
                  <a:pt x="2188464" y="9143"/>
                </a:moveTo>
                <a:lnTo>
                  <a:pt x="2170176" y="3047"/>
                </a:lnTo>
                <a:lnTo>
                  <a:pt x="2167128" y="3047"/>
                </a:lnTo>
                <a:lnTo>
                  <a:pt x="2145791" y="0"/>
                </a:lnTo>
                <a:lnTo>
                  <a:pt x="551687" y="0"/>
                </a:lnTo>
                <a:lnTo>
                  <a:pt x="533399" y="3048"/>
                </a:lnTo>
                <a:lnTo>
                  <a:pt x="530351" y="3048"/>
                </a:lnTo>
                <a:lnTo>
                  <a:pt x="512063" y="9144"/>
                </a:lnTo>
                <a:lnTo>
                  <a:pt x="509015" y="9144"/>
                </a:lnTo>
                <a:lnTo>
                  <a:pt x="493775" y="18288"/>
                </a:lnTo>
                <a:lnTo>
                  <a:pt x="490727" y="21336"/>
                </a:lnTo>
                <a:lnTo>
                  <a:pt x="475487" y="33528"/>
                </a:lnTo>
                <a:lnTo>
                  <a:pt x="463295" y="48768"/>
                </a:lnTo>
                <a:lnTo>
                  <a:pt x="460247" y="51816"/>
                </a:lnTo>
                <a:lnTo>
                  <a:pt x="454151" y="67056"/>
                </a:lnTo>
                <a:lnTo>
                  <a:pt x="451103" y="67056"/>
                </a:lnTo>
                <a:lnTo>
                  <a:pt x="451103" y="70104"/>
                </a:lnTo>
                <a:lnTo>
                  <a:pt x="445007" y="88392"/>
                </a:lnTo>
                <a:lnTo>
                  <a:pt x="445008" y="99728"/>
                </a:lnTo>
                <a:lnTo>
                  <a:pt x="9143" y="204216"/>
                </a:lnTo>
                <a:lnTo>
                  <a:pt x="15239" y="204216"/>
                </a:lnTo>
                <a:lnTo>
                  <a:pt x="15239" y="228600"/>
                </a:lnTo>
                <a:lnTo>
                  <a:pt x="12191" y="231648"/>
                </a:lnTo>
                <a:lnTo>
                  <a:pt x="445007" y="267467"/>
                </a:lnTo>
                <a:lnTo>
                  <a:pt x="445007" y="521208"/>
                </a:lnTo>
                <a:lnTo>
                  <a:pt x="469391" y="515112"/>
                </a:lnTo>
                <a:lnTo>
                  <a:pt x="472439" y="518160"/>
                </a:lnTo>
                <a:lnTo>
                  <a:pt x="469391" y="496824"/>
                </a:lnTo>
                <a:lnTo>
                  <a:pt x="454151" y="268224"/>
                </a:lnTo>
                <a:lnTo>
                  <a:pt x="445007" y="256032"/>
                </a:lnTo>
                <a:lnTo>
                  <a:pt x="457199" y="243840"/>
                </a:lnTo>
                <a:lnTo>
                  <a:pt x="89269" y="210853"/>
                </a:lnTo>
                <a:lnTo>
                  <a:pt x="460247" y="121920"/>
                </a:lnTo>
                <a:lnTo>
                  <a:pt x="463295" y="121920"/>
                </a:lnTo>
                <a:lnTo>
                  <a:pt x="469391" y="118872"/>
                </a:lnTo>
                <a:lnTo>
                  <a:pt x="469391" y="112776"/>
                </a:lnTo>
                <a:lnTo>
                  <a:pt x="445007" y="109728"/>
                </a:lnTo>
                <a:lnTo>
                  <a:pt x="454151" y="97536"/>
                </a:lnTo>
                <a:lnTo>
                  <a:pt x="469391" y="94488"/>
                </a:lnTo>
                <a:lnTo>
                  <a:pt x="475487" y="76200"/>
                </a:lnTo>
                <a:lnTo>
                  <a:pt x="475487" y="79248"/>
                </a:lnTo>
                <a:lnTo>
                  <a:pt x="484631" y="64008"/>
                </a:lnTo>
                <a:lnTo>
                  <a:pt x="481583" y="64008"/>
                </a:lnTo>
                <a:lnTo>
                  <a:pt x="493775" y="51816"/>
                </a:lnTo>
                <a:lnTo>
                  <a:pt x="509015" y="39624"/>
                </a:lnTo>
                <a:lnTo>
                  <a:pt x="505967" y="42672"/>
                </a:lnTo>
                <a:lnTo>
                  <a:pt x="521207" y="33528"/>
                </a:lnTo>
                <a:lnTo>
                  <a:pt x="536447" y="27432"/>
                </a:lnTo>
                <a:lnTo>
                  <a:pt x="2164079" y="27431"/>
                </a:lnTo>
                <a:lnTo>
                  <a:pt x="2179320" y="33527"/>
                </a:lnTo>
                <a:lnTo>
                  <a:pt x="2176272" y="33527"/>
                </a:lnTo>
                <a:lnTo>
                  <a:pt x="2194560" y="42671"/>
                </a:lnTo>
                <a:lnTo>
                  <a:pt x="2191512" y="39623"/>
                </a:lnTo>
                <a:lnTo>
                  <a:pt x="2206752" y="51815"/>
                </a:lnTo>
                <a:lnTo>
                  <a:pt x="2203704" y="51815"/>
                </a:lnTo>
                <a:lnTo>
                  <a:pt x="2215896" y="64007"/>
                </a:lnTo>
                <a:lnTo>
                  <a:pt x="2225040" y="79247"/>
                </a:lnTo>
                <a:lnTo>
                  <a:pt x="2221991" y="76199"/>
                </a:lnTo>
                <a:lnTo>
                  <a:pt x="2228088" y="94487"/>
                </a:lnTo>
                <a:lnTo>
                  <a:pt x="2228088" y="91439"/>
                </a:lnTo>
                <a:lnTo>
                  <a:pt x="2231135" y="112775"/>
                </a:lnTo>
                <a:lnTo>
                  <a:pt x="2231135" y="499872"/>
                </a:lnTo>
                <a:lnTo>
                  <a:pt x="2228088" y="518159"/>
                </a:lnTo>
                <a:lnTo>
                  <a:pt x="2228088" y="515112"/>
                </a:lnTo>
                <a:lnTo>
                  <a:pt x="2221991" y="533400"/>
                </a:lnTo>
                <a:lnTo>
                  <a:pt x="2225040" y="530352"/>
                </a:lnTo>
                <a:lnTo>
                  <a:pt x="2215896" y="548640"/>
                </a:lnTo>
                <a:lnTo>
                  <a:pt x="2206752" y="557784"/>
                </a:lnTo>
                <a:lnTo>
                  <a:pt x="2237232" y="560832"/>
                </a:lnTo>
                <a:lnTo>
                  <a:pt x="2246376" y="542544"/>
                </a:lnTo>
                <a:lnTo>
                  <a:pt x="2246376" y="539496"/>
                </a:lnTo>
                <a:lnTo>
                  <a:pt x="2252472" y="521208"/>
                </a:lnTo>
                <a:lnTo>
                  <a:pt x="2255520" y="499872"/>
                </a:lnTo>
                <a:lnTo>
                  <a:pt x="2255520" y="109727"/>
                </a:lnTo>
                <a:lnTo>
                  <a:pt x="2252472" y="91439"/>
                </a:lnTo>
                <a:lnTo>
                  <a:pt x="2252472" y="88391"/>
                </a:lnTo>
                <a:lnTo>
                  <a:pt x="2246376" y="70103"/>
                </a:lnTo>
                <a:lnTo>
                  <a:pt x="2246376" y="67055"/>
                </a:lnTo>
                <a:lnTo>
                  <a:pt x="2237232" y="51815"/>
                </a:lnTo>
                <a:lnTo>
                  <a:pt x="2237232" y="48767"/>
                </a:lnTo>
                <a:lnTo>
                  <a:pt x="2225040" y="33527"/>
                </a:lnTo>
                <a:lnTo>
                  <a:pt x="2221991" y="33527"/>
                </a:lnTo>
                <a:lnTo>
                  <a:pt x="2206752" y="21335"/>
                </a:lnTo>
                <a:lnTo>
                  <a:pt x="2206752" y="18287"/>
                </a:lnTo>
                <a:lnTo>
                  <a:pt x="2188464" y="9143"/>
                </a:lnTo>
                <a:close/>
              </a:path>
              <a:path w="2255519" h="609600">
                <a:moveTo>
                  <a:pt x="2164079" y="27431"/>
                </a:moveTo>
                <a:lnTo>
                  <a:pt x="536447" y="27432"/>
                </a:lnTo>
                <a:lnTo>
                  <a:pt x="2161032" y="27431"/>
                </a:lnTo>
                <a:lnTo>
                  <a:pt x="2179320" y="33527"/>
                </a:lnTo>
                <a:lnTo>
                  <a:pt x="2164079" y="27431"/>
                </a:lnTo>
                <a:close/>
              </a:path>
              <a:path w="2255519" h="609600">
                <a:moveTo>
                  <a:pt x="469391" y="112776"/>
                </a:moveTo>
                <a:lnTo>
                  <a:pt x="472439" y="91440"/>
                </a:lnTo>
                <a:lnTo>
                  <a:pt x="469391" y="94488"/>
                </a:lnTo>
                <a:lnTo>
                  <a:pt x="454151" y="97536"/>
                </a:lnTo>
                <a:lnTo>
                  <a:pt x="445007" y="109728"/>
                </a:lnTo>
                <a:lnTo>
                  <a:pt x="469391" y="11277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9" name="object 19"/>
          <p:cNvSpPr/>
          <p:nvPr/>
        </p:nvSpPr>
        <p:spPr>
          <a:xfrm>
            <a:off x="6842635" y="4544023"/>
            <a:ext cx="3021463" cy="675943"/>
          </a:xfrm>
          <a:custGeom>
            <a:avLst/>
            <a:gdLst/>
            <a:ahLst/>
            <a:cxnLst/>
            <a:rect l="l" t="t" r="r" b="b"/>
            <a:pathLst>
              <a:path w="2724911" h="609600">
                <a:moveTo>
                  <a:pt x="582168" y="243840"/>
                </a:moveTo>
                <a:lnTo>
                  <a:pt x="573024" y="243840"/>
                </a:lnTo>
                <a:lnTo>
                  <a:pt x="110807" y="226159"/>
                </a:lnTo>
                <a:lnTo>
                  <a:pt x="18287" y="246888"/>
                </a:lnTo>
                <a:lnTo>
                  <a:pt x="6095" y="225552"/>
                </a:lnTo>
                <a:lnTo>
                  <a:pt x="0" y="228600"/>
                </a:lnTo>
                <a:lnTo>
                  <a:pt x="0" y="237744"/>
                </a:lnTo>
                <a:lnTo>
                  <a:pt x="3047" y="243840"/>
                </a:lnTo>
                <a:lnTo>
                  <a:pt x="6095" y="246888"/>
                </a:lnTo>
                <a:lnTo>
                  <a:pt x="15239" y="246888"/>
                </a:lnTo>
                <a:lnTo>
                  <a:pt x="560832" y="267757"/>
                </a:lnTo>
                <a:lnTo>
                  <a:pt x="560832" y="256032"/>
                </a:lnTo>
                <a:lnTo>
                  <a:pt x="573024" y="268224"/>
                </a:lnTo>
                <a:lnTo>
                  <a:pt x="560832" y="499872"/>
                </a:lnTo>
                <a:lnTo>
                  <a:pt x="563880" y="521208"/>
                </a:lnTo>
                <a:lnTo>
                  <a:pt x="569976" y="539496"/>
                </a:lnTo>
                <a:lnTo>
                  <a:pt x="569976" y="542544"/>
                </a:lnTo>
                <a:lnTo>
                  <a:pt x="579119" y="560832"/>
                </a:lnTo>
                <a:lnTo>
                  <a:pt x="591311" y="576072"/>
                </a:lnTo>
                <a:lnTo>
                  <a:pt x="612647" y="560832"/>
                </a:lnTo>
                <a:lnTo>
                  <a:pt x="609600" y="557784"/>
                </a:lnTo>
                <a:lnTo>
                  <a:pt x="600456" y="548640"/>
                </a:lnTo>
                <a:lnTo>
                  <a:pt x="591311" y="530352"/>
                </a:lnTo>
                <a:lnTo>
                  <a:pt x="594360" y="533400"/>
                </a:lnTo>
                <a:lnTo>
                  <a:pt x="588264" y="515112"/>
                </a:lnTo>
                <a:lnTo>
                  <a:pt x="588264" y="518160"/>
                </a:lnTo>
                <a:lnTo>
                  <a:pt x="585216" y="496824"/>
                </a:lnTo>
                <a:lnTo>
                  <a:pt x="585216" y="249936"/>
                </a:lnTo>
                <a:lnTo>
                  <a:pt x="582168" y="243840"/>
                </a:lnTo>
                <a:close/>
              </a:path>
              <a:path w="2724911" h="609600">
                <a:moveTo>
                  <a:pt x="573024" y="268224"/>
                </a:moveTo>
                <a:lnTo>
                  <a:pt x="560832" y="256032"/>
                </a:lnTo>
                <a:lnTo>
                  <a:pt x="560832" y="499872"/>
                </a:lnTo>
                <a:lnTo>
                  <a:pt x="573024" y="268224"/>
                </a:lnTo>
                <a:close/>
              </a:path>
              <a:path w="2724911" h="609600">
                <a:moveTo>
                  <a:pt x="2694432" y="576072"/>
                </a:moveTo>
                <a:lnTo>
                  <a:pt x="2706624" y="560832"/>
                </a:lnTo>
                <a:lnTo>
                  <a:pt x="2676144" y="557784"/>
                </a:lnTo>
                <a:lnTo>
                  <a:pt x="2685288" y="548640"/>
                </a:lnTo>
                <a:lnTo>
                  <a:pt x="2685288" y="545592"/>
                </a:lnTo>
                <a:lnTo>
                  <a:pt x="2674450" y="559138"/>
                </a:lnTo>
                <a:lnTo>
                  <a:pt x="2673096" y="560832"/>
                </a:lnTo>
                <a:lnTo>
                  <a:pt x="2660904" y="569976"/>
                </a:lnTo>
                <a:lnTo>
                  <a:pt x="2663952" y="566928"/>
                </a:lnTo>
                <a:lnTo>
                  <a:pt x="2645664" y="576072"/>
                </a:lnTo>
                <a:lnTo>
                  <a:pt x="2648712" y="576072"/>
                </a:lnTo>
                <a:lnTo>
                  <a:pt x="2630424" y="582168"/>
                </a:lnTo>
                <a:lnTo>
                  <a:pt x="655319" y="582168"/>
                </a:lnTo>
                <a:lnTo>
                  <a:pt x="637032" y="576072"/>
                </a:lnTo>
                <a:lnTo>
                  <a:pt x="652272" y="582168"/>
                </a:lnTo>
                <a:lnTo>
                  <a:pt x="637032" y="576072"/>
                </a:lnTo>
                <a:lnTo>
                  <a:pt x="640080" y="576072"/>
                </a:lnTo>
                <a:lnTo>
                  <a:pt x="621792" y="566928"/>
                </a:lnTo>
                <a:lnTo>
                  <a:pt x="624840" y="569976"/>
                </a:lnTo>
                <a:lnTo>
                  <a:pt x="611293" y="559138"/>
                </a:lnTo>
                <a:lnTo>
                  <a:pt x="600456" y="545592"/>
                </a:lnTo>
                <a:lnTo>
                  <a:pt x="600456" y="548640"/>
                </a:lnTo>
                <a:lnTo>
                  <a:pt x="609600" y="557784"/>
                </a:lnTo>
                <a:lnTo>
                  <a:pt x="612647" y="560832"/>
                </a:lnTo>
                <a:lnTo>
                  <a:pt x="591311" y="576072"/>
                </a:lnTo>
                <a:lnTo>
                  <a:pt x="594360" y="576072"/>
                </a:lnTo>
                <a:lnTo>
                  <a:pt x="609600" y="588264"/>
                </a:lnTo>
                <a:lnTo>
                  <a:pt x="609600" y="591312"/>
                </a:lnTo>
                <a:lnTo>
                  <a:pt x="627888" y="600456"/>
                </a:lnTo>
                <a:lnTo>
                  <a:pt x="646176" y="606552"/>
                </a:lnTo>
                <a:lnTo>
                  <a:pt x="649224" y="606552"/>
                </a:lnTo>
                <a:lnTo>
                  <a:pt x="670560" y="609600"/>
                </a:lnTo>
                <a:lnTo>
                  <a:pt x="2618232" y="609600"/>
                </a:lnTo>
                <a:lnTo>
                  <a:pt x="2636520" y="606552"/>
                </a:lnTo>
                <a:lnTo>
                  <a:pt x="2639568" y="606552"/>
                </a:lnTo>
                <a:lnTo>
                  <a:pt x="2657856" y="600456"/>
                </a:lnTo>
                <a:lnTo>
                  <a:pt x="2676144" y="591312"/>
                </a:lnTo>
                <a:lnTo>
                  <a:pt x="2679192" y="588264"/>
                </a:lnTo>
                <a:lnTo>
                  <a:pt x="2633472" y="582168"/>
                </a:lnTo>
                <a:lnTo>
                  <a:pt x="2691384" y="576072"/>
                </a:lnTo>
                <a:lnTo>
                  <a:pt x="2694432" y="576072"/>
                </a:lnTo>
                <a:close/>
              </a:path>
              <a:path w="2724911" h="609600">
                <a:moveTo>
                  <a:pt x="609599" y="21336"/>
                </a:moveTo>
                <a:lnTo>
                  <a:pt x="594360" y="33528"/>
                </a:lnTo>
                <a:lnTo>
                  <a:pt x="652272" y="27432"/>
                </a:lnTo>
                <a:lnTo>
                  <a:pt x="2679192" y="21335"/>
                </a:lnTo>
                <a:lnTo>
                  <a:pt x="2676144" y="18287"/>
                </a:lnTo>
                <a:lnTo>
                  <a:pt x="2657856" y="9143"/>
                </a:lnTo>
                <a:lnTo>
                  <a:pt x="2639568" y="3047"/>
                </a:lnTo>
                <a:lnTo>
                  <a:pt x="2636520" y="3047"/>
                </a:lnTo>
                <a:lnTo>
                  <a:pt x="2615184" y="0"/>
                </a:lnTo>
                <a:lnTo>
                  <a:pt x="670560" y="0"/>
                </a:lnTo>
                <a:lnTo>
                  <a:pt x="649224" y="3048"/>
                </a:lnTo>
                <a:lnTo>
                  <a:pt x="646176" y="3048"/>
                </a:lnTo>
                <a:lnTo>
                  <a:pt x="627888" y="9144"/>
                </a:lnTo>
                <a:lnTo>
                  <a:pt x="609599" y="18288"/>
                </a:lnTo>
                <a:lnTo>
                  <a:pt x="609599" y="21336"/>
                </a:lnTo>
                <a:close/>
              </a:path>
              <a:path w="2724911" h="609600">
                <a:moveTo>
                  <a:pt x="579119" y="48768"/>
                </a:moveTo>
                <a:lnTo>
                  <a:pt x="579119" y="51816"/>
                </a:lnTo>
                <a:lnTo>
                  <a:pt x="569976" y="67056"/>
                </a:lnTo>
                <a:lnTo>
                  <a:pt x="569976" y="70104"/>
                </a:lnTo>
                <a:lnTo>
                  <a:pt x="563880" y="88392"/>
                </a:lnTo>
                <a:lnTo>
                  <a:pt x="563880" y="91440"/>
                </a:lnTo>
                <a:lnTo>
                  <a:pt x="562588" y="99191"/>
                </a:lnTo>
                <a:lnTo>
                  <a:pt x="560832" y="109728"/>
                </a:lnTo>
                <a:lnTo>
                  <a:pt x="12191" y="222504"/>
                </a:lnTo>
                <a:lnTo>
                  <a:pt x="6095" y="225552"/>
                </a:lnTo>
                <a:lnTo>
                  <a:pt x="18287" y="246888"/>
                </a:lnTo>
                <a:lnTo>
                  <a:pt x="110807" y="226159"/>
                </a:lnTo>
                <a:lnTo>
                  <a:pt x="15239" y="222504"/>
                </a:lnTo>
                <a:lnTo>
                  <a:pt x="110807" y="226159"/>
                </a:lnTo>
                <a:lnTo>
                  <a:pt x="576071" y="121920"/>
                </a:lnTo>
                <a:lnTo>
                  <a:pt x="582168" y="121920"/>
                </a:lnTo>
                <a:lnTo>
                  <a:pt x="585216" y="118872"/>
                </a:lnTo>
                <a:lnTo>
                  <a:pt x="585216" y="112776"/>
                </a:lnTo>
                <a:lnTo>
                  <a:pt x="569976" y="97536"/>
                </a:lnTo>
                <a:lnTo>
                  <a:pt x="588263" y="91440"/>
                </a:lnTo>
                <a:lnTo>
                  <a:pt x="588263" y="94488"/>
                </a:lnTo>
                <a:lnTo>
                  <a:pt x="594360" y="76200"/>
                </a:lnTo>
                <a:lnTo>
                  <a:pt x="591311" y="79248"/>
                </a:lnTo>
                <a:lnTo>
                  <a:pt x="600455" y="64008"/>
                </a:lnTo>
                <a:lnTo>
                  <a:pt x="612647" y="51816"/>
                </a:lnTo>
                <a:lnTo>
                  <a:pt x="609599" y="51816"/>
                </a:lnTo>
                <a:lnTo>
                  <a:pt x="624840" y="39624"/>
                </a:lnTo>
                <a:lnTo>
                  <a:pt x="621791" y="42672"/>
                </a:lnTo>
                <a:lnTo>
                  <a:pt x="640079" y="33528"/>
                </a:lnTo>
                <a:lnTo>
                  <a:pt x="637032" y="33528"/>
                </a:lnTo>
                <a:lnTo>
                  <a:pt x="655319" y="27432"/>
                </a:lnTo>
                <a:lnTo>
                  <a:pt x="2633472" y="27431"/>
                </a:lnTo>
                <a:lnTo>
                  <a:pt x="2691384" y="33527"/>
                </a:lnTo>
                <a:lnTo>
                  <a:pt x="2679192" y="21335"/>
                </a:lnTo>
                <a:lnTo>
                  <a:pt x="652272" y="27432"/>
                </a:lnTo>
                <a:lnTo>
                  <a:pt x="594360" y="33528"/>
                </a:lnTo>
                <a:lnTo>
                  <a:pt x="591311" y="33528"/>
                </a:lnTo>
                <a:lnTo>
                  <a:pt x="579119" y="48768"/>
                </a:lnTo>
                <a:close/>
              </a:path>
              <a:path w="2724911" h="609600">
                <a:moveTo>
                  <a:pt x="2685288" y="64007"/>
                </a:moveTo>
                <a:lnTo>
                  <a:pt x="2694432" y="79247"/>
                </a:lnTo>
                <a:lnTo>
                  <a:pt x="2691384" y="76199"/>
                </a:lnTo>
                <a:lnTo>
                  <a:pt x="2697480" y="94487"/>
                </a:lnTo>
                <a:lnTo>
                  <a:pt x="2697480" y="91439"/>
                </a:lnTo>
                <a:lnTo>
                  <a:pt x="2700528" y="112775"/>
                </a:lnTo>
                <a:lnTo>
                  <a:pt x="2700528" y="499872"/>
                </a:lnTo>
                <a:lnTo>
                  <a:pt x="2697480" y="518159"/>
                </a:lnTo>
                <a:lnTo>
                  <a:pt x="2697480" y="515112"/>
                </a:lnTo>
                <a:lnTo>
                  <a:pt x="2691384" y="533400"/>
                </a:lnTo>
                <a:lnTo>
                  <a:pt x="2694432" y="530352"/>
                </a:lnTo>
                <a:lnTo>
                  <a:pt x="2685288" y="548640"/>
                </a:lnTo>
                <a:lnTo>
                  <a:pt x="2676144" y="557784"/>
                </a:lnTo>
                <a:lnTo>
                  <a:pt x="2706624" y="560832"/>
                </a:lnTo>
                <a:lnTo>
                  <a:pt x="2715768" y="542544"/>
                </a:lnTo>
                <a:lnTo>
                  <a:pt x="2718816" y="539496"/>
                </a:lnTo>
                <a:lnTo>
                  <a:pt x="2721864" y="521208"/>
                </a:lnTo>
                <a:lnTo>
                  <a:pt x="2724912" y="521208"/>
                </a:lnTo>
                <a:lnTo>
                  <a:pt x="2724912" y="88391"/>
                </a:lnTo>
                <a:lnTo>
                  <a:pt x="2721864" y="88391"/>
                </a:lnTo>
                <a:lnTo>
                  <a:pt x="2718816" y="70103"/>
                </a:lnTo>
                <a:lnTo>
                  <a:pt x="2715768" y="67055"/>
                </a:lnTo>
                <a:lnTo>
                  <a:pt x="2706624" y="51815"/>
                </a:lnTo>
                <a:lnTo>
                  <a:pt x="2706624" y="48767"/>
                </a:lnTo>
                <a:lnTo>
                  <a:pt x="2694432" y="33527"/>
                </a:lnTo>
                <a:lnTo>
                  <a:pt x="2691384" y="33527"/>
                </a:lnTo>
                <a:lnTo>
                  <a:pt x="2633472" y="27431"/>
                </a:lnTo>
                <a:lnTo>
                  <a:pt x="655319" y="27432"/>
                </a:lnTo>
                <a:lnTo>
                  <a:pt x="2630424" y="27431"/>
                </a:lnTo>
                <a:lnTo>
                  <a:pt x="2648712" y="33527"/>
                </a:lnTo>
                <a:lnTo>
                  <a:pt x="2645664" y="33527"/>
                </a:lnTo>
                <a:lnTo>
                  <a:pt x="2663952" y="42671"/>
                </a:lnTo>
                <a:lnTo>
                  <a:pt x="2660904" y="39623"/>
                </a:lnTo>
                <a:lnTo>
                  <a:pt x="2676144" y="51815"/>
                </a:lnTo>
                <a:lnTo>
                  <a:pt x="2673096" y="51815"/>
                </a:lnTo>
                <a:lnTo>
                  <a:pt x="2685288" y="64007"/>
                </a:lnTo>
                <a:close/>
              </a:path>
              <a:path w="2724911" h="609600">
                <a:moveTo>
                  <a:pt x="2660904" y="569976"/>
                </a:moveTo>
                <a:lnTo>
                  <a:pt x="2673096" y="560832"/>
                </a:lnTo>
                <a:lnTo>
                  <a:pt x="2674450" y="559138"/>
                </a:lnTo>
                <a:lnTo>
                  <a:pt x="2660904" y="569976"/>
                </a:lnTo>
                <a:close/>
              </a:path>
              <a:path w="2724911" h="609600">
                <a:moveTo>
                  <a:pt x="2691384" y="576072"/>
                </a:moveTo>
                <a:lnTo>
                  <a:pt x="2633472" y="582168"/>
                </a:lnTo>
                <a:lnTo>
                  <a:pt x="2679192" y="588264"/>
                </a:lnTo>
                <a:lnTo>
                  <a:pt x="2691384" y="576072"/>
                </a:lnTo>
                <a:close/>
              </a:path>
              <a:path w="2724911" h="609600">
                <a:moveTo>
                  <a:pt x="12191" y="222504"/>
                </a:moveTo>
                <a:lnTo>
                  <a:pt x="560832" y="109728"/>
                </a:lnTo>
                <a:lnTo>
                  <a:pt x="562588" y="99191"/>
                </a:lnTo>
                <a:lnTo>
                  <a:pt x="12191" y="222504"/>
                </a:lnTo>
                <a:close/>
              </a:path>
              <a:path w="2724911" h="609600">
                <a:moveTo>
                  <a:pt x="569976" y="97536"/>
                </a:moveTo>
                <a:lnTo>
                  <a:pt x="585216" y="112776"/>
                </a:lnTo>
                <a:lnTo>
                  <a:pt x="588263" y="91440"/>
                </a:lnTo>
                <a:lnTo>
                  <a:pt x="569976" y="97536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20" name="object 20"/>
          <p:cNvSpPr/>
          <p:nvPr/>
        </p:nvSpPr>
        <p:spPr>
          <a:xfrm>
            <a:off x="5456953" y="2789953"/>
            <a:ext cx="2261028" cy="956459"/>
          </a:xfrm>
          <a:custGeom>
            <a:avLst/>
            <a:gdLst/>
            <a:ahLst/>
            <a:cxnLst/>
            <a:rect l="l" t="t" r="r" b="b"/>
            <a:pathLst>
              <a:path w="2039112" h="862584">
                <a:moveTo>
                  <a:pt x="18288" y="0"/>
                </a:moveTo>
                <a:lnTo>
                  <a:pt x="18288" y="3048"/>
                </a:lnTo>
                <a:lnTo>
                  <a:pt x="1036320" y="252983"/>
                </a:lnTo>
                <a:lnTo>
                  <a:pt x="18288" y="0"/>
                </a:lnTo>
                <a:close/>
              </a:path>
              <a:path w="2039112" h="862584">
                <a:moveTo>
                  <a:pt x="338328" y="771144"/>
                </a:moveTo>
                <a:lnTo>
                  <a:pt x="344424" y="786384"/>
                </a:lnTo>
                <a:lnTo>
                  <a:pt x="338328" y="768096"/>
                </a:lnTo>
                <a:lnTo>
                  <a:pt x="338328" y="771144"/>
                </a:lnTo>
                <a:close/>
              </a:path>
              <a:path w="2039112" h="862584">
                <a:moveTo>
                  <a:pt x="344424" y="786384"/>
                </a:moveTo>
                <a:lnTo>
                  <a:pt x="338328" y="771144"/>
                </a:lnTo>
                <a:lnTo>
                  <a:pt x="338328" y="347472"/>
                </a:lnTo>
                <a:lnTo>
                  <a:pt x="344424" y="329184"/>
                </a:lnTo>
                <a:lnTo>
                  <a:pt x="344424" y="332232"/>
                </a:lnTo>
                <a:lnTo>
                  <a:pt x="353568" y="313944"/>
                </a:lnTo>
                <a:lnTo>
                  <a:pt x="350520" y="316992"/>
                </a:lnTo>
                <a:lnTo>
                  <a:pt x="362712" y="301752"/>
                </a:lnTo>
                <a:lnTo>
                  <a:pt x="362712" y="304800"/>
                </a:lnTo>
                <a:lnTo>
                  <a:pt x="374904" y="292608"/>
                </a:lnTo>
                <a:lnTo>
                  <a:pt x="390144" y="283464"/>
                </a:lnTo>
                <a:lnTo>
                  <a:pt x="387096" y="286512"/>
                </a:lnTo>
                <a:lnTo>
                  <a:pt x="405384" y="280416"/>
                </a:lnTo>
                <a:lnTo>
                  <a:pt x="402336" y="280416"/>
                </a:lnTo>
                <a:lnTo>
                  <a:pt x="423672" y="277368"/>
                </a:lnTo>
                <a:lnTo>
                  <a:pt x="615696" y="277368"/>
                </a:lnTo>
                <a:lnTo>
                  <a:pt x="618744" y="274320"/>
                </a:lnTo>
                <a:lnTo>
                  <a:pt x="621792" y="268224"/>
                </a:lnTo>
                <a:lnTo>
                  <a:pt x="621792" y="262128"/>
                </a:lnTo>
                <a:lnTo>
                  <a:pt x="618744" y="256032"/>
                </a:lnTo>
                <a:lnTo>
                  <a:pt x="612648" y="252984"/>
                </a:lnTo>
                <a:lnTo>
                  <a:pt x="166174" y="65235"/>
                </a:lnTo>
                <a:lnTo>
                  <a:pt x="1033272" y="252983"/>
                </a:lnTo>
                <a:lnTo>
                  <a:pt x="166174" y="65235"/>
                </a:lnTo>
                <a:lnTo>
                  <a:pt x="1030224" y="277368"/>
                </a:lnTo>
                <a:lnTo>
                  <a:pt x="1929384" y="277367"/>
                </a:lnTo>
                <a:lnTo>
                  <a:pt x="1947672" y="280415"/>
                </a:lnTo>
                <a:lnTo>
                  <a:pt x="1944624" y="280415"/>
                </a:lnTo>
                <a:lnTo>
                  <a:pt x="1962912" y="286511"/>
                </a:lnTo>
                <a:lnTo>
                  <a:pt x="1959864" y="283463"/>
                </a:lnTo>
                <a:lnTo>
                  <a:pt x="1978152" y="292607"/>
                </a:lnTo>
                <a:lnTo>
                  <a:pt x="1975104" y="292607"/>
                </a:lnTo>
                <a:lnTo>
                  <a:pt x="1988650" y="303445"/>
                </a:lnTo>
                <a:lnTo>
                  <a:pt x="1987296" y="301751"/>
                </a:lnTo>
                <a:lnTo>
                  <a:pt x="2020824" y="301751"/>
                </a:lnTo>
                <a:lnTo>
                  <a:pt x="2008632" y="286511"/>
                </a:lnTo>
                <a:lnTo>
                  <a:pt x="2005584" y="286511"/>
                </a:lnTo>
                <a:lnTo>
                  <a:pt x="2005584" y="283463"/>
                </a:lnTo>
                <a:lnTo>
                  <a:pt x="1993392" y="271271"/>
                </a:lnTo>
                <a:lnTo>
                  <a:pt x="1990344" y="271271"/>
                </a:lnTo>
                <a:lnTo>
                  <a:pt x="1972056" y="262127"/>
                </a:lnTo>
                <a:lnTo>
                  <a:pt x="1953768" y="256031"/>
                </a:lnTo>
                <a:lnTo>
                  <a:pt x="1950720" y="256031"/>
                </a:lnTo>
                <a:lnTo>
                  <a:pt x="1929384" y="252983"/>
                </a:lnTo>
                <a:lnTo>
                  <a:pt x="1036320" y="252983"/>
                </a:lnTo>
                <a:lnTo>
                  <a:pt x="18288" y="3048"/>
                </a:lnTo>
                <a:lnTo>
                  <a:pt x="18288" y="0"/>
                </a:lnTo>
                <a:lnTo>
                  <a:pt x="9144" y="0"/>
                </a:lnTo>
                <a:lnTo>
                  <a:pt x="3048" y="3048"/>
                </a:lnTo>
                <a:lnTo>
                  <a:pt x="3048" y="9144"/>
                </a:lnTo>
                <a:lnTo>
                  <a:pt x="0" y="15240"/>
                </a:lnTo>
                <a:lnTo>
                  <a:pt x="3048" y="24384"/>
                </a:lnTo>
                <a:lnTo>
                  <a:pt x="9144" y="24384"/>
                </a:lnTo>
                <a:lnTo>
                  <a:pt x="12587" y="25849"/>
                </a:lnTo>
                <a:lnTo>
                  <a:pt x="12192" y="27432"/>
                </a:lnTo>
                <a:lnTo>
                  <a:pt x="21910" y="29818"/>
                </a:lnTo>
                <a:lnTo>
                  <a:pt x="546216" y="252983"/>
                </a:lnTo>
                <a:lnTo>
                  <a:pt x="609600" y="252984"/>
                </a:lnTo>
                <a:lnTo>
                  <a:pt x="420624" y="252984"/>
                </a:lnTo>
                <a:lnTo>
                  <a:pt x="399288" y="256032"/>
                </a:lnTo>
                <a:lnTo>
                  <a:pt x="381000" y="262128"/>
                </a:lnTo>
                <a:lnTo>
                  <a:pt x="377952" y="262128"/>
                </a:lnTo>
                <a:lnTo>
                  <a:pt x="362712" y="271272"/>
                </a:lnTo>
                <a:lnTo>
                  <a:pt x="359664" y="271272"/>
                </a:lnTo>
                <a:lnTo>
                  <a:pt x="344424" y="283464"/>
                </a:lnTo>
                <a:lnTo>
                  <a:pt x="344424" y="286512"/>
                </a:lnTo>
                <a:lnTo>
                  <a:pt x="332232" y="301752"/>
                </a:lnTo>
                <a:lnTo>
                  <a:pt x="329184" y="301752"/>
                </a:lnTo>
                <a:lnTo>
                  <a:pt x="320040" y="320040"/>
                </a:lnTo>
                <a:lnTo>
                  <a:pt x="313944" y="338328"/>
                </a:lnTo>
                <a:lnTo>
                  <a:pt x="338328" y="344424"/>
                </a:lnTo>
                <a:lnTo>
                  <a:pt x="313944" y="338328"/>
                </a:lnTo>
                <a:lnTo>
                  <a:pt x="313944" y="341376"/>
                </a:lnTo>
                <a:lnTo>
                  <a:pt x="310896" y="362712"/>
                </a:lnTo>
                <a:lnTo>
                  <a:pt x="310896" y="752856"/>
                </a:lnTo>
                <a:lnTo>
                  <a:pt x="313944" y="771144"/>
                </a:lnTo>
                <a:lnTo>
                  <a:pt x="313944" y="774192"/>
                </a:lnTo>
                <a:lnTo>
                  <a:pt x="320040" y="792480"/>
                </a:lnTo>
                <a:lnTo>
                  <a:pt x="320040" y="795528"/>
                </a:lnTo>
                <a:lnTo>
                  <a:pt x="329184" y="810768"/>
                </a:lnTo>
                <a:lnTo>
                  <a:pt x="329184" y="813816"/>
                </a:lnTo>
                <a:lnTo>
                  <a:pt x="332232" y="813816"/>
                </a:lnTo>
                <a:lnTo>
                  <a:pt x="344424" y="829056"/>
                </a:lnTo>
                <a:lnTo>
                  <a:pt x="359664" y="841248"/>
                </a:lnTo>
                <a:lnTo>
                  <a:pt x="362712" y="844296"/>
                </a:lnTo>
                <a:lnTo>
                  <a:pt x="377952" y="850392"/>
                </a:lnTo>
                <a:lnTo>
                  <a:pt x="377952" y="853440"/>
                </a:lnTo>
                <a:lnTo>
                  <a:pt x="381000" y="853440"/>
                </a:lnTo>
                <a:lnTo>
                  <a:pt x="399288" y="859536"/>
                </a:lnTo>
                <a:lnTo>
                  <a:pt x="420624" y="862584"/>
                </a:lnTo>
                <a:lnTo>
                  <a:pt x="1033272" y="862584"/>
                </a:lnTo>
                <a:lnTo>
                  <a:pt x="1929384" y="859535"/>
                </a:lnTo>
                <a:lnTo>
                  <a:pt x="1953768" y="859535"/>
                </a:lnTo>
                <a:lnTo>
                  <a:pt x="1972056" y="853439"/>
                </a:lnTo>
                <a:lnTo>
                  <a:pt x="1972056" y="850391"/>
                </a:lnTo>
                <a:lnTo>
                  <a:pt x="1990344" y="844295"/>
                </a:lnTo>
                <a:lnTo>
                  <a:pt x="1990344" y="841247"/>
                </a:lnTo>
                <a:lnTo>
                  <a:pt x="1993392" y="841247"/>
                </a:lnTo>
                <a:lnTo>
                  <a:pt x="2005584" y="829056"/>
                </a:lnTo>
                <a:lnTo>
                  <a:pt x="2008632" y="829056"/>
                </a:lnTo>
                <a:lnTo>
                  <a:pt x="2020824" y="813816"/>
                </a:lnTo>
                <a:lnTo>
                  <a:pt x="2020824" y="810768"/>
                </a:lnTo>
                <a:lnTo>
                  <a:pt x="1987296" y="810768"/>
                </a:lnTo>
                <a:lnTo>
                  <a:pt x="1990344" y="810768"/>
                </a:lnTo>
                <a:lnTo>
                  <a:pt x="1975104" y="822960"/>
                </a:lnTo>
                <a:lnTo>
                  <a:pt x="1978152" y="819912"/>
                </a:lnTo>
                <a:lnTo>
                  <a:pt x="1959864" y="829056"/>
                </a:lnTo>
                <a:lnTo>
                  <a:pt x="1962912" y="829056"/>
                </a:lnTo>
                <a:lnTo>
                  <a:pt x="1944624" y="835151"/>
                </a:lnTo>
                <a:lnTo>
                  <a:pt x="1947672" y="832104"/>
                </a:lnTo>
                <a:lnTo>
                  <a:pt x="1929384" y="835151"/>
                </a:lnTo>
                <a:lnTo>
                  <a:pt x="420624" y="835152"/>
                </a:lnTo>
                <a:lnTo>
                  <a:pt x="402336" y="832104"/>
                </a:lnTo>
                <a:lnTo>
                  <a:pt x="405384" y="835152"/>
                </a:lnTo>
                <a:lnTo>
                  <a:pt x="387096" y="829056"/>
                </a:lnTo>
                <a:lnTo>
                  <a:pt x="390144" y="829056"/>
                </a:lnTo>
                <a:lnTo>
                  <a:pt x="374904" y="819912"/>
                </a:lnTo>
                <a:lnTo>
                  <a:pt x="374904" y="822960"/>
                </a:lnTo>
                <a:lnTo>
                  <a:pt x="350520" y="798576"/>
                </a:lnTo>
                <a:lnTo>
                  <a:pt x="353568" y="798576"/>
                </a:lnTo>
                <a:lnTo>
                  <a:pt x="344424" y="783336"/>
                </a:lnTo>
                <a:lnTo>
                  <a:pt x="344424" y="786384"/>
                </a:lnTo>
                <a:close/>
              </a:path>
              <a:path w="2039112" h="862584">
                <a:moveTo>
                  <a:pt x="2020824" y="810768"/>
                </a:moveTo>
                <a:lnTo>
                  <a:pt x="2029968" y="795527"/>
                </a:lnTo>
                <a:lnTo>
                  <a:pt x="2029968" y="792480"/>
                </a:lnTo>
                <a:lnTo>
                  <a:pt x="2036064" y="774191"/>
                </a:lnTo>
                <a:lnTo>
                  <a:pt x="2036064" y="771143"/>
                </a:lnTo>
                <a:lnTo>
                  <a:pt x="2039112" y="749807"/>
                </a:lnTo>
                <a:lnTo>
                  <a:pt x="2039112" y="362711"/>
                </a:lnTo>
                <a:lnTo>
                  <a:pt x="2036064" y="341375"/>
                </a:lnTo>
                <a:lnTo>
                  <a:pt x="2036064" y="338327"/>
                </a:lnTo>
                <a:lnTo>
                  <a:pt x="2029968" y="320039"/>
                </a:lnTo>
                <a:lnTo>
                  <a:pt x="2020824" y="301751"/>
                </a:lnTo>
                <a:lnTo>
                  <a:pt x="1987296" y="301751"/>
                </a:lnTo>
                <a:lnTo>
                  <a:pt x="1990344" y="304799"/>
                </a:lnTo>
                <a:lnTo>
                  <a:pt x="1987296" y="301751"/>
                </a:lnTo>
                <a:lnTo>
                  <a:pt x="1988650" y="303445"/>
                </a:lnTo>
                <a:lnTo>
                  <a:pt x="1999488" y="316991"/>
                </a:lnTo>
                <a:lnTo>
                  <a:pt x="1999488" y="313943"/>
                </a:lnTo>
                <a:lnTo>
                  <a:pt x="2008632" y="332231"/>
                </a:lnTo>
                <a:lnTo>
                  <a:pt x="2005584" y="329183"/>
                </a:lnTo>
                <a:lnTo>
                  <a:pt x="2011680" y="347471"/>
                </a:lnTo>
                <a:lnTo>
                  <a:pt x="2011680" y="344423"/>
                </a:lnTo>
                <a:lnTo>
                  <a:pt x="2014728" y="365759"/>
                </a:lnTo>
                <a:lnTo>
                  <a:pt x="2014728" y="749807"/>
                </a:lnTo>
                <a:lnTo>
                  <a:pt x="2011680" y="771143"/>
                </a:lnTo>
                <a:lnTo>
                  <a:pt x="2011680" y="768096"/>
                </a:lnTo>
                <a:lnTo>
                  <a:pt x="2005584" y="786383"/>
                </a:lnTo>
                <a:lnTo>
                  <a:pt x="2008632" y="783335"/>
                </a:lnTo>
                <a:lnTo>
                  <a:pt x="1999488" y="798576"/>
                </a:lnTo>
                <a:lnTo>
                  <a:pt x="1987296" y="810768"/>
                </a:lnTo>
                <a:lnTo>
                  <a:pt x="2020824" y="810768"/>
                </a:lnTo>
                <a:close/>
              </a:path>
            </a:pathLst>
          </a:custGeom>
          <a:solidFill>
            <a:srgbClr val="000080"/>
          </a:solidFill>
        </p:spPr>
        <p:txBody>
          <a:bodyPr wrap="square" lIns="0" tIns="0" rIns="0" bIns="0" rtlCol="0">
            <a:noAutofit/>
          </a:bodyPr>
          <a:lstStyle/>
          <a:p>
            <a:endParaRPr sz="1996"/>
          </a:p>
        </p:txBody>
      </p:sp>
      <p:sp>
        <p:nvSpPr>
          <p:cNvPr id="13" name="object 13"/>
          <p:cNvSpPr txBox="1"/>
          <p:nvPr/>
        </p:nvSpPr>
        <p:spPr>
          <a:xfrm>
            <a:off x="1694768" y="55455"/>
            <a:ext cx="2185632" cy="33232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556"/>
              </a:lnSpc>
              <a:spcBef>
                <a:spcPts val="128"/>
              </a:spcBef>
            </a:pPr>
            <a:r>
              <a:rPr sz="2384" b="1" dirty="0">
                <a:solidFill>
                  <a:srgbClr val="00007F"/>
                </a:solidFill>
                <a:latin typeface="Arial"/>
                <a:cs typeface="Arial"/>
              </a:rPr>
              <a:t>Iterable Object</a:t>
            </a:r>
            <a:endParaRPr sz="2384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84033" y="607626"/>
            <a:ext cx="277006" cy="74464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2233"/>
              </a:lnSpc>
              <a:spcBef>
                <a:spcPts val="111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  <a:p>
            <a:pPr marL="14082">
              <a:lnSpc>
                <a:spcPct val="94889"/>
              </a:lnSpc>
              <a:spcBef>
                <a:spcPts val="1118"/>
              </a:spcBef>
            </a:pPr>
            <a:r>
              <a:rPr sz="2051" dirty="0">
                <a:solidFill>
                  <a:srgbClr val="DA2027"/>
                </a:solidFill>
                <a:latin typeface="Wingdings 3"/>
                <a:cs typeface="Wingdings 3"/>
              </a:rPr>
              <a:t></a:t>
            </a:r>
            <a:endParaRPr sz="2051">
              <a:latin typeface="Wingdings 3"/>
              <a:cs typeface="Wingdings 3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171309" y="636181"/>
            <a:ext cx="7257650" cy="1025594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41176">
              <a:lnSpc>
                <a:spcPts val="2112"/>
              </a:lnSpc>
              <a:spcBef>
                <a:spcPts val="105"/>
              </a:spcBef>
            </a:pPr>
            <a:r>
              <a:rPr sz="2661" b="1" spc="-38" baseline="3623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9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78" dirty="0">
                <a:solidFill>
                  <a:srgbClr val="00007F"/>
                </a:solidFill>
                <a:latin typeface="Courier New"/>
                <a:cs typeface="Courier New"/>
              </a:rPr>
              <a:t>iter</a:t>
            </a:r>
            <a:r>
              <a:rPr sz="2661" b="1" spc="-21" baseline="3678" dirty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2661" b="1" baseline="3678" dirty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2661" b="1" spc="-659" baseline="3678" dirty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built-i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functi</a:t>
            </a:r>
            <a:r>
              <a:rPr sz="2661" b="1" spc="-16" baseline="3623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62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etu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10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2661" b="1" spc="40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n</a:t>
            </a:r>
            <a:r>
              <a:rPr sz="2661" b="1" spc="35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ite</a:t>
            </a:r>
            <a:r>
              <a:rPr sz="2661" b="1" spc="-10" baseline="3623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abl</a:t>
            </a:r>
            <a:r>
              <a:rPr sz="2661" b="1" baseline="3623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2661" b="1" spc="64" baseline="3623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ob</a:t>
            </a:r>
            <a:r>
              <a:rPr sz="2661" b="1" spc="-21" baseline="3623" dirty="0">
                <a:solidFill>
                  <a:srgbClr val="00007F"/>
                </a:solidFill>
                <a:latin typeface="Arial"/>
                <a:cs typeface="Arial"/>
              </a:rPr>
              <a:t>j</a:t>
            </a:r>
            <a:r>
              <a:rPr sz="2661" b="1" spc="4" baseline="3623" dirty="0">
                <a:solidFill>
                  <a:srgbClr val="00007F"/>
                </a:solidFill>
                <a:latin typeface="Arial"/>
                <a:cs typeface="Arial"/>
              </a:rPr>
              <a:t>ect</a:t>
            </a:r>
            <a:endParaRPr sz="1774" dirty="0">
              <a:latin typeface="Arial"/>
              <a:cs typeface="Arial"/>
            </a:endParaRPr>
          </a:p>
          <a:p>
            <a:pPr marL="14082" marR="41176">
              <a:lnSpc>
                <a:spcPct val="95825"/>
              </a:lnSpc>
              <a:spcBef>
                <a:spcPts val="1263"/>
              </a:spcBef>
            </a:pPr>
            <a:r>
              <a:rPr sz="1774" b="1" spc="-38" dirty="0">
                <a:solidFill>
                  <a:srgbClr val="00007F"/>
                </a:solidFill>
                <a:latin typeface="Arial"/>
                <a:cs typeface="Arial"/>
              </a:rPr>
              <a:t>T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69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lang="en-US" sz="1774" b="1" spc="69" dirty="0" smtClean="0">
                <a:solidFill>
                  <a:srgbClr val="00007F"/>
                </a:solidFill>
                <a:latin typeface="Arial"/>
                <a:cs typeface="Arial"/>
              </a:rPr>
              <a:t>__</a:t>
            </a:r>
            <a:r>
              <a:rPr sz="1774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next</a:t>
            </a:r>
            <a:r>
              <a:rPr lang="en-US" sz="1774" b="1" spc="4" dirty="0" smtClean="0">
                <a:solidFill>
                  <a:srgbClr val="00007F"/>
                </a:solidFill>
                <a:latin typeface="Courier New"/>
                <a:cs typeface="Courier New"/>
              </a:rPr>
              <a:t>__</a:t>
            </a:r>
            <a:r>
              <a:rPr sz="1774" b="1" spc="-21" dirty="0" smtClean="0">
                <a:solidFill>
                  <a:srgbClr val="00007F"/>
                </a:solidFill>
                <a:latin typeface="Courier New"/>
                <a:cs typeface="Courier New"/>
              </a:rPr>
              <a:t>(</a:t>
            </a:r>
            <a:r>
              <a:rPr sz="1774" b="1" dirty="0" smtClean="0">
                <a:solidFill>
                  <a:srgbClr val="00007F"/>
                </a:solidFill>
                <a:latin typeface="Courier New"/>
                <a:cs typeface="Courier New"/>
              </a:rPr>
              <a:t>)</a:t>
            </a:r>
            <a:r>
              <a:rPr sz="1774" b="1" spc="-659" dirty="0" smtClean="0">
                <a:solidFill>
                  <a:srgbClr val="00007F"/>
                </a:solidFill>
                <a:latin typeface="Courier New"/>
                <a:cs typeface="Courier New"/>
              </a:rPr>
              <a:t> 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4" dirty="0">
                <a:solidFill>
                  <a:srgbClr val="00007F"/>
                </a:solidFill>
                <a:latin typeface="Arial"/>
                <a:cs typeface="Arial"/>
              </a:rPr>
              <a:t>e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tho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d</a:t>
            </a:r>
            <a:r>
              <a:rPr sz="1774" b="1" spc="47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p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r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o</a:t>
            </a:r>
            <a:r>
              <a:rPr sz="1774" b="1" spc="-21" dirty="0">
                <a:solidFill>
                  <a:srgbClr val="00007F"/>
                </a:solidFill>
                <a:latin typeface="Arial"/>
                <a:cs typeface="Arial"/>
              </a:rPr>
              <a:t>v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ide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s</a:t>
            </a:r>
            <a:r>
              <a:rPr sz="1774" b="1" spc="92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eac</a:t>
            </a:r>
            <a:r>
              <a:rPr sz="1774" b="1" dirty="0">
                <a:solidFill>
                  <a:srgbClr val="00007F"/>
                </a:solidFill>
                <a:latin typeface="Arial"/>
                <a:cs typeface="Arial"/>
              </a:rPr>
              <a:t>h</a:t>
            </a:r>
            <a:r>
              <a:rPr sz="1774" b="1" spc="24" dirty="0">
                <a:solidFill>
                  <a:srgbClr val="00007F"/>
                </a:solidFill>
                <a:latin typeface="Arial"/>
                <a:cs typeface="Arial"/>
              </a:rPr>
              <a:t> 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ele</a:t>
            </a:r>
            <a:r>
              <a:rPr sz="1774" b="1" spc="-10" dirty="0">
                <a:solidFill>
                  <a:srgbClr val="00007F"/>
                </a:solidFill>
                <a:latin typeface="Arial"/>
                <a:cs typeface="Arial"/>
              </a:rPr>
              <a:t>m</a:t>
            </a:r>
            <a:r>
              <a:rPr sz="1774" b="1" spc="10" dirty="0">
                <a:solidFill>
                  <a:srgbClr val="00007F"/>
                </a:solidFill>
                <a:latin typeface="Arial"/>
                <a:cs typeface="Arial"/>
              </a:rPr>
              <a:t>ent</a:t>
            </a:r>
            <a:endParaRPr sz="1774" dirty="0">
              <a:latin typeface="Arial"/>
              <a:cs typeface="Arial"/>
            </a:endParaRPr>
          </a:p>
          <a:p>
            <a:pPr marL="14082">
              <a:lnSpc>
                <a:spcPts val="2340"/>
              </a:lnSpc>
              <a:spcBef>
                <a:spcPts val="116"/>
              </a:spcBef>
            </a:pPr>
            <a:r>
              <a:rPr sz="3077" baseline="1566" dirty="0">
                <a:solidFill>
                  <a:srgbClr val="DA2027"/>
                </a:solidFill>
                <a:latin typeface="Arial"/>
                <a:cs typeface="Arial"/>
              </a:rPr>
              <a:t>•</a:t>
            </a:r>
            <a:r>
              <a:rPr sz="3077" spc="469" baseline="1566" dirty="0">
                <a:solidFill>
                  <a:srgbClr val="DA2027"/>
                </a:solidFill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Raises</a:t>
            </a:r>
            <a:r>
              <a:rPr sz="2661" spc="14" baseline="1811" dirty="0">
                <a:latin typeface="Arial"/>
                <a:cs typeface="Arial"/>
              </a:rPr>
              <a:t> </a:t>
            </a:r>
            <a:r>
              <a:rPr sz="2661" baseline="1811" dirty="0">
                <a:latin typeface="Arial"/>
                <a:cs typeface="Arial"/>
              </a:rPr>
              <a:t>the</a:t>
            </a:r>
            <a:r>
              <a:rPr sz="2661" spc="38" baseline="1811" dirty="0">
                <a:latin typeface="Arial"/>
                <a:cs typeface="Arial"/>
              </a:rPr>
              <a:t> </a:t>
            </a:r>
            <a:r>
              <a:rPr sz="2661" spc="4" baseline="1839" dirty="0">
                <a:latin typeface="Courier New"/>
                <a:cs typeface="Courier New"/>
              </a:rPr>
              <a:t>Stop</a:t>
            </a:r>
            <a:r>
              <a:rPr sz="2661" spc="-21" baseline="1839" dirty="0">
                <a:latin typeface="Courier New"/>
                <a:cs typeface="Courier New"/>
              </a:rPr>
              <a:t>It</a:t>
            </a:r>
            <a:r>
              <a:rPr sz="2661" spc="4" baseline="1839" dirty="0">
                <a:latin typeface="Courier New"/>
                <a:cs typeface="Courier New"/>
              </a:rPr>
              <a:t>e</a:t>
            </a:r>
            <a:r>
              <a:rPr sz="2661" spc="-21" baseline="1839" dirty="0">
                <a:latin typeface="Courier New"/>
                <a:cs typeface="Courier New"/>
              </a:rPr>
              <a:t>ra</a:t>
            </a:r>
            <a:r>
              <a:rPr sz="2661" spc="4" baseline="1839" dirty="0">
                <a:latin typeface="Courier New"/>
                <a:cs typeface="Courier New"/>
              </a:rPr>
              <a:t>t</a:t>
            </a:r>
            <a:r>
              <a:rPr sz="2661" spc="-21" baseline="1839" dirty="0">
                <a:latin typeface="Courier New"/>
                <a:cs typeface="Courier New"/>
              </a:rPr>
              <a:t>io</a:t>
            </a:r>
            <a:r>
              <a:rPr sz="2661" baseline="1839" dirty="0">
                <a:latin typeface="Courier New"/>
                <a:cs typeface="Courier New"/>
              </a:rPr>
              <a:t>n</a:t>
            </a:r>
            <a:r>
              <a:rPr sz="2661" spc="-659" baseline="1839" dirty="0">
                <a:latin typeface="Courier New"/>
                <a:cs typeface="Courier New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ceptio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100" baseline="1811" dirty="0">
                <a:latin typeface="Arial"/>
                <a:cs typeface="Arial"/>
              </a:rPr>
              <a:t> </a:t>
            </a:r>
            <a:r>
              <a:rPr sz="2661" spc="-55" baseline="1811" dirty="0">
                <a:latin typeface="Arial"/>
                <a:cs typeface="Arial"/>
              </a:rPr>
              <a:t>w</a:t>
            </a:r>
            <a:r>
              <a:rPr sz="2661" spc="4" baseline="1811" dirty="0">
                <a:latin typeface="Arial"/>
                <a:cs typeface="Arial"/>
              </a:rPr>
              <a:t>he</a:t>
            </a:r>
            <a:r>
              <a:rPr sz="2661" baseline="1811" dirty="0">
                <a:latin typeface="Arial"/>
                <a:cs typeface="Arial"/>
              </a:rPr>
              <a:t>n</a:t>
            </a:r>
            <a:r>
              <a:rPr sz="2661" spc="5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sequenc</a:t>
            </a:r>
            <a:r>
              <a:rPr sz="2661" baseline="1811" dirty="0">
                <a:latin typeface="Arial"/>
                <a:cs typeface="Arial"/>
              </a:rPr>
              <a:t>e</a:t>
            </a:r>
            <a:r>
              <a:rPr sz="2661" spc="-11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i</a:t>
            </a:r>
            <a:r>
              <a:rPr sz="2661" baseline="1811" dirty="0">
                <a:latin typeface="Arial"/>
                <a:cs typeface="Arial"/>
              </a:rPr>
              <a:t>s</a:t>
            </a:r>
            <a:r>
              <a:rPr sz="2661" spc="29" baseline="1811" dirty="0">
                <a:latin typeface="Arial"/>
                <a:cs typeface="Arial"/>
              </a:rPr>
              <a:t> </a:t>
            </a:r>
            <a:r>
              <a:rPr sz="2661" spc="4" baseline="1811" dirty="0">
                <a:latin typeface="Arial"/>
                <a:cs typeface="Arial"/>
              </a:rPr>
              <a:t>e</a:t>
            </a:r>
            <a:r>
              <a:rPr sz="2661" spc="-28" baseline="1811" dirty="0">
                <a:latin typeface="Arial"/>
                <a:cs typeface="Arial"/>
              </a:rPr>
              <a:t>x</a:t>
            </a:r>
            <a:r>
              <a:rPr sz="2661" spc="4" baseline="1811" dirty="0">
                <a:latin typeface="Arial"/>
                <a:cs typeface="Arial"/>
              </a:rPr>
              <a:t>hausted</a:t>
            </a:r>
            <a:endParaRPr sz="1774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81448" y="2120305"/>
            <a:ext cx="471667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&gt;</a:t>
            </a:r>
            <a:r>
              <a:rPr sz="2661" spc="-21" baseline="3678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&gt;&gt;</a:t>
            </a:r>
            <a:endParaRPr sz="1774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29076" y="2120305"/>
            <a:ext cx="4419901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b="1" spc="-21" baseline="3678" dirty="0">
                <a:latin typeface="Courier New"/>
                <a:cs typeface="Courier New"/>
              </a:rPr>
              <a:t>ai</a:t>
            </a:r>
            <a:r>
              <a:rPr sz="2661" b="1" spc="4" baseline="3678" dirty="0">
                <a:latin typeface="Courier New"/>
                <a:cs typeface="Courier New"/>
              </a:rPr>
              <a:t>r</a:t>
            </a:r>
            <a:r>
              <a:rPr sz="2661" b="1" spc="-21" baseline="3678" dirty="0">
                <a:latin typeface="Courier New"/>
                <a:cs typeface="Courier New"/>
              </a:rPr>
              <a:t>por</a:t>
            </a:r>
            <a:r>
              <a:rPr sz="2661" b="1" spc="4" baseline="3678" dirty="0">
                <a:latin typeface="Courier New"/>
                <a:cs typeface="Courier New"/>
              </a:rPr>
              <a:t>t</a:t>
            </a:r>
            <a:r>
              <a:rPr sz="2661" b="1" baseline="3678" dirty="0">
                <a:latin typeface="Courier New"/>
                <a:cs typeface="Courier New"/>
              </a:rPr>
              <a:t>s</a:t>
            </a:r>
            <a:r>
              <a:rPr sz="2661" b="1" spc="62" baseline="3678" dirty="0">
                <a:latin typeface="Courier New"/>
                <a:cs typeface="Courier New"/>
              </a:rPr>
              <a:t> </a:t>
            </a:r>
            <a:r>
              <a:rPr sz="2661" b="1" baseline="3678" dirty="0">
                <a:latin typeface="Courier New"/>
                <a:cs typeface="Courier New"/>
              </a:rPr>
              <a:t>=</a:t>
            </a:r>
            <a:r>
              <a:rPr sz="2661" b="1" spc="10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[</a:t>
            </a:r>
            <a:r>
              <a:rPr sz="2661" b="1" spc="4" baseline="3678" dirty="0">
                <a:latin typeface="Courier New"/>
                <a:cs typeface="Courier New"/>
              </a:rPr>
              <a:t>'</a:t>
            </a:r>
            <a:r>
              <a:rPr sz="2661" b="1" spc="-21" baseline="3678" dirty="0">
                <a:latin typeface="Courier New"/>
                <a:cs typeface="Courier New"/>
              </a:rPr>
              <a:t>LA</a:t>
            </a:r>
            <a:r>
              <a:rPr sz="2661" b="1" spc="4" baseline="3678" dirty="0">
                <a:latin typeface="Courier New"/>
                <a:cs typeface="Courier New"/>
              </a:rPr>
              <a:t>X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74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'H</a:t>
            </a:r>
            <a:r>
              <a:rPr sz="2661" b="1" spc="4" baseline="3678" dirty="0">
                <a:latin typeface="Courier New"/>
                <a:cs typeface="Courier New"/>
              </a:rPr>
              <a:t>N</a:t>
            </a:r>
            <a:r>
              <a:rPr sz="2661" b="1" spc="-21" baseline="3678" dirty="0">
                <a:latin typeface="Courier New"/>
                <a:cs typeface="Courier New"/>
              </a:rPr>
              <a:t>L'</a:t>
            </a:r>
            <a:r>
              <a:rPr sz="2661" b="1" baseline="3678" dirty="0">
                <a:latin typeface="Courier New"/>
                <a:cs typeface="Courier New"/>
              </a:rPr>
              <a:t>,</a:t>
            </a:r>
            <a:r>
              <a:rPr sz="2661" b="1" spc="63" baseline="3678" dirty="0">
                <a:latin typeface="Courier New"/>
                <a:cs typeface="Courier New"/>
              </a:rPr>
              <a:t> </a:t>
            </a:r>
            <a:r>
              <a:rPr sz="2661" b="1" spc="-21" baseline="3678" dirty="0">
                <a:latin typeface="Courier New"/>
                <a:cs typeface="Courier New"/>
              </a:rPr>
              <a:t>'</a:t>
            </a:r>
            <a:r>
              <a:rPr sz="2661" b="1" spc="4" baseline="3678" dirty="0">
                <a:latin typeface="Courier New"/>
                <a:cs typeface="Courier New"/>
              </a:rPr>
              <a:t>Y</a:t>
            </a:r>
            <a:r>
              <a:rPr sz="2661" b="1" spc="-21" baseline="3678" dirty="0">
                <a:latin typeface="Courier New"/>
                <a:cs typeface="Courier New"/>
              </a:rPr>
              <a:t>YZ']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44"/>
              </a:spcBef>
            </a:pP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_i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e</a:t>
            </a:r>
            <a:r>
              <a:rPr sz="1774" b="1" dirty="0">
                <a:latin typeface="Courier New"/>
                <a:cs typeface="Courier New"/>
              </a:rPr>
              <a:t>r</a:t>
            </a:r>
            <a:r>
              <a:rPr sz="1774" b="1" spc="128" dirty="0">
                <a:latin typeface="Courier New"/>
                <a:cs typeface="Courier New"/>
              </a:rPr>
              <a:t> </a:t>
            </a:r>
            <a:r>
              <a:rPr sz="1774" b="1" dirty="0">
                <a:latin typeface="Courier New"/>
                <a:cs typeface="Courier New"/>
              </a:rPr>
              <a:t>=</a:t>
            </a:r>
            <a:r>
              <a:rPr sz="1774" b="1" spc="-11" dirty="0">
                <a:latin typeface="Courier New"/>
                <a:cs typeface="Courier New"/>
              </a:rPr>
              <a:t> 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te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(a</a:t>
            </a:r>
            <a:r>
              <a:rPr sz="1774" b="1" spc="4" dirty="0">
                <a:latin typeface="Courier New"/>
                <a:cs typeface="Courier New"/>
              </a:rPr>
              <a:t>i</a:t>
            </a:r>
            <a:r>
              <a:rPr sz="1774" b="1" spc="-21" dirty="0">
                <a:latin typeface="Courier New"/>
                <a:cs typeface="Courier New"/>
              </a:rPr>
              <a:t>rp</a:t>
            </a:r>
            <a:r>
              <a:rPr sz="1774" b="1" spc="4" dirty="0">
                <a:latin typeface="Courier New"/>
                <a:cs typeface="Courier New"/>
              </a:rPr>
              <a:t>o</a:t>
            </a:r>
            <a:r>
              <a:rPr sz="1774" b="1" spc="-21" dirty="0">
                <a:latin typeface="Courier New"/>
                <a:cs typeface="Courier New"/>
              </a:rPr>
              <a:t>rt</a:t>
            </a:r>
            <a:r>
              <a:rPr sz="1774" b="1" spc="4" dirty="0">
                <a:latin typeface="Courier New"/>
                <a:cs typeface="Courier New"/>
              </a:rPr>
              <a:t>s</a:t>
            </a:r>
            <a:r>
              <a:rPr sz="1774" b="1" dirty="0">
                <a:latin typeface="Courier New"/>
                <a:cs typeface="Courier New"/>
              </a:rPr>
              <a:t>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</a:t>
            </a:r>
            <a:r>
              <a:rPr sz="1774" b="1" spc="-21" dirty="0" err="1">
                <a:latin typeface="Courier New"/>
                <a:cs typeface="Courier New"/>
              </a:rPr>
              <a:t>i</a:t>
            </a:r>
            <a:r>
              <a:rPr sz="1774" b="1" spc="4" dirty="0" err="1">
                <a:latin typeface="Courier New"/>
                <a:cs typeface="Courier New"/>
              </a:rPr>
              <a:t>t</a:t>
            </a:r>
            <a:r>
              <a:rPr sz="1774" b="1" spc="-21" dirty="0" err="1">
                <a:latin typeface="Courier New"/>
                <a:cs typeface="Courier New"/>
              </a:rPr>
              <a:t>er</a:t>
            </a:r>
            <a:r>
              <a:rPr sz="1774" b="1" spc="4" dirty="0" smtClean="0">
                <a:latin typeface="Courier New"/>
                <a:cs typeface="Courier New"/>
              </a:rPr>
              <a:t>.</a:t>
            </a:r>
            <a:r>
              <a:rPr lang="en-US" sz="1774" b="1" spc="4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ne</a:t>
            </a:r>
            <a:r>
              <a:rPr sz="1774" b="1" spc="4" dirty="0" smtClean="0">
                <a:latin typeface="Courier New"/>
                <a:cs typeface="Courier New"/>
              </a:rPr>
              <a:t>x</a:t>
            </a:r>
            <a:r>
              <a:rPr sz="1774" b="1" spc="-21" dirty="0" smtClean="0">
                <a:latin typeface="Courier New"/>
                <a:cs typeface="Courier New"/>
              </a:rPr>
              <a:t>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()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06483" y="2374984"/>
            <a:ext cx="1703074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0414">
              <a:lnSpc>
                <a:spcPts val="1735"/>
              </a:lnSpc>
              <a:spcBef>
                <a:spcPts val="86"/>
              </a:spcBef>
            </a:pPr>
            <a:r>
              <a:rPr sz="1552" spc="-10" dirty="0">
                <a:latin typeface="Arial"/>
                <a:cs typeface="Arial"/>
              </a:rPr>
              <a:t>C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ea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13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4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able</a:t>
            </a:r>
            <a:endParaRPr sz="1552">
              <a:latin typeface="Arial"/>
              <a:cs typeface="Arial"/>
            </a:endParaRPr>
          </a:p>
          <a:p>
            <a:pPr marL="14082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obje</a:t>
            </a:r>
            <a:r>
              <a:rPr sz="1552" dirty="0">
                <a:latin typeface="Arial"/>
                <a:cs typeface="Arial"/>
              </a:rPr>
              <a:t>ct</a:t>
            </a:r>
            <a:r>
              <a:rPr sz="1552" spc="142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f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dirty="0">
                <a:latin typeface="Arial"/>
                <a:cs typeface="Arial"/>
              </a:rPr>
              <a:t>m</a:t>
            </a:r>
            <a:r>
              <a:rPr sz="1552" spc="88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</a:t>
            </a:r>
            <a:r>
              <a:rPr sz="1552" dirty="0">
                <a:latin typeface="Arial"/>
                <a:cs typeface="Arial"/>
              </a:rPr>
              <a:t>e</a:t>
            </a:r>
            <a:r>
              <a:rPr sz="1552" spc="58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li</a:t>
            </a:r>
            <a:r>
              <a:rPr sz="1552" dirty="0">
                <a:latin typeface="Arial"/>
                <a:cs typeface="Arial"/>
              </a:rPr>
              <a:t>st</a:t>
            </a:r>
            <a:endParaRPr sz="1552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81447" y="2941402"/>
            <a:ext cx="3731203" cy="1626467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 marR="34469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'</a:t>
            </a:r>
            <a:r>
              <a:rPr sz="2661" spc="-22" baseline="3678" dirty="0">
                <a:latin typeface="Courier New"/>
                <a:cs typeface="Courier New"/>
              </a:rPr>
              <a:t>LA</a:t>
            </a:r>
            <a:r>
              <a:rPr sz="2661" spc="4" baseline="3678" dirty="0">
                <a:latin typeface="Courier New"/>
                <a:cs typeface="Courier New"/>
              </a:rPr>
              <a:t>X</a:t>
            </a:r>
            <a:r>
              <a:rPr sz="2661" baseline="3678" dirty="0">
                <a:latin typeface="Courier New"/>
                <a:cs typeface="Courier New"/>
              </a:rPr>
              <a:t>'</a:t>
            </a:r>
            <a:endParaRPr sz="1774" dirty="0">
              <a:latin typeface="Courier New"/>
              <a:cs typeface="Courier New"/>
            </a:endParaRPr>
          </a:p>
          <a:p>
            <a:pPr marL="14082">
              <a:lnSpc>
                <a:spcPct val="94401"/>
              </a:lnSpc>
              <a:spcBef>
                <a:spcPts val="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</a:t>
            </a:r>
            <a:r>
              <a:rPr sz="1774" b="1" spc="-21" dirty="0" err="1">
                <a:latin typeface="Courier New"/>
                <a:cs typeface="Courier New"/>
              </a:rPr>
              <a:t>i</a:t>
            </a:r>
            <a:r>
              <a:rPr sz="1774" b="1" spc="4" dirty="0" err="1">
                <a:latin typeface="Courier New"/>
                <a:cs typeface="Courier New"/>
              </a:rPr>
              <a:t>t</a:t>
            </a:r>
            <a:r>
              <a:rPr sz="1774" b="1" spc="-21" dirty="0" err="1">
                <a:latin typeface="Courier New"/>
                <a:cs typeface="Courier New"/>
              </a:rPr>
              <a:t>er</a:t>
            </a:r>
            <a:r>
              <a:rPr sz="1774" b="1" spc="4" dirty="0" smtClean="0">
                <a:latin typeface="Courier New"/>
                <a:cs typeface="Courier New"/>
              </a:rPr>
              <a:t>.</a:t>
            </a:r>
            <a:r>
              <a:rPr lang="en-US" sz="1774" b="1" spc="4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ne</a:t>
            </a:r>
            <a:r>
              <a:rPr sz="1774" b="1" spc="4" dirty="0" smtClean="0">
                <a:latin typeface="Courier New"/>
                <a:cs typeface="Courier New"/>
              </a:rPr>
              <a:t>x</a:t>
            </a:r>
            <a:r>
              <a:rPr sz="1774" b="1" spc="-21" dirty="0" smtClean="0">
                <a:latin typeface="Courier New"/>
                <a:cs typeface="Courier New"/>
              </a:rPr>
              <a:t>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()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HN</a:t>
            </a:r>
            <a:r>
              <a:rPr sz="1774" spc="4" dirty="0">
                <a:latin typeface="Courier New"/>
                <a:cs typeface="Courier New"/>
              </a:rPr>
              <a:t>L</a:t>
            </a:r>
            <a:r>
              <a:rPr sz="1774" dirty="0">
                <a:latin typeface="Courier New"/>
                <a:cs typeface="Courier New"/>
              </a:rPr>
              <a:t>'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</a:t>
            </a:r>
            <a:r>
              <a:rPr sz="1774" b="1" spc="-21" dirty="0" err="1">
                <a:latin typeface="Courier New"/>
                <a:cs typeface="Courier New"/>
              </a:rPr>
              <a:t>i</a:t>
            </a:r>
            <a:r>
              <a:rPr sz="1774" b="1" spc="4" dirty="0" err="1">
                <a:latin typeface="Courier New"/>
                <a:cs typeface="Courier New"/>
              </a:rPr>
              <a:t>t</a:t>
            </a:r>
            <a:r>
              <a:rPr sz="1774" b="1" spc="-21" dirty="0" err="1">
                <a:latin typeface="Courier New"/>
                <a:cs typeface="Courier New"/>
              </a:rPr>
              <a:t>er</a:t>
            </a:r>
            <a:r>
              <a:rPr sz="1774" b="1" spc="4" dirty="0" smtClean="0">
                <a:latin typeface="Courier New"/>
                <a:cs typeface="Courier New"/>
              </a:rPr>
              <a:t>.</a:t>
            </a:r>
            <a:r>
              <a:rPr lang="en-US" sz="1774" b="1" spc="4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ne</a:t>
            </a:r>
            <a:r>
              <a:rPr sz="1774" b="1" spc="4" dirty="0" smtClean="0">
                <a:latin typeface="Courier New"/>
                <a:cs typeface="Courier New"/>
              </a:rPr>
              <a:t>x</a:t>
            </a:r>
            <a:r>
              <a:rPr sz="1774" b="1" spc="-21" dirty="0" smtClean="0">
                <a:latin typeface="Courier New"/>
                <a:cs typeface="Courier New"/>
              </a:rPr>
              <a:t>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()</a:t>
            </a:r>
            <a:endParaRPr sz="1774" dirty="0">
              <a:latin typeface="Courier New"/>
              <a:cs typeface="Courier New"/>
            </a:endParaRPr>
          </a:p>
          <a:p>
            <a:pPr marL="14082" marR="34469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'</a:t>
            </a:r>
            <a:r>
              <a:rPr sz="1774" spc="-22" dirty="0">
                <a:latin typeface="Courier New"/>
                <a:cs typeface="Courier New"/>
              </a:rPr>
              <a:t>YY</a:t>
            </a:r>
            <a:r>
              <a:rPr sz="1774" spc="4" dirty="0">
                <a:latin typeface="Courier New"/>
                <a:cs typeface="Courier New"/>
              </a:rPr>
              <a:t>Z</a:t>
            </a:r>
            <a:r>
              <a:rPr sz="1774" dirty="0">
                <a:latin typeface="Courier New"/>
                <a:cs typeface="Courier New"/>
              </a:rPr>
              <a:t>'</a:t>
            </a:r>
          </a:p>
          <a:p>
            <a:pPr marL="14082">
              <a:lnSpc>
                <a:spcPct val="94401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&gt;</a:t>
            </a:r>
            <a:r>
              <a:rPr sz="1774" spc="-21" dirty="0">
                <a:latin typeface="Courier New"/>
                <a:cs typeface="Courier New"/>
              </a:rPr>
              <a:t>&gt;</a:t>
            </a:r>
            <a:r>
              <a:rPr sz="1774" dirty="0">
                <a:latin typeface="Courier New"/>
                <a:cs typeface="Courier New"/>
              </a:rPr>
              <a:t>&gt;</a:t>
            </a:r>
            <a:r>
              <a:rPr sz="1774" spc="31" dirty="0">
                <a:latin typeface="Courier New"/>
                <a:cs typeface="Courier New"/>
              </a:rPr>
              <a:t> </a:t>
            </a:r>
            <a:r>
              <a:rPr sz="1774" b="1" spc="-21" dirty="0">
                <a:latin typeface="Courier New"/>
                <a:cs typeface="Courier New"/>
              </a:rPr>
              <a:t>ai</a:t>
            </a:r>
            <a:r>
              <a:rPr sz="1774" b="1" spc="4" dirty="0">
                <a:latin typeface="Courier New"/>
                <a:cs typeface="Courier New"/>
              </a:rPr>
              <a:t>r</a:t>
            </a:r>
            <a:r>
              <a:rPr sz="1774" b="1" spc="-21" dirty="0">
                <a:latin typeface="Courier New"/>
                <a:cs typeface="Courier New"/>
              </a:rPr>
              <a:t>por</a:t>
            </a:r>
            <a:r>
              <a:rPr sz="1774" b="1" spc="4" dirty="0">
                <a:latin typeface="Courier New"/>
                <a:cs typeface="Courier New"/>
              </a:rPr>
              <a:t>t</a:t>
            </a:r>
            <a:r>
              <a:rPr sz="1774" b="1" spc="-21" dirty="0">
                <a:latin typeface="Courier New"/>
                <a:cs typeface="Courier New"/>
              </a:rPr>
              <a:t>_</a:t>
            </a:r>
            <a:r>
              <a:rPr sz="1774" b="1" spc="-21" dirty="0" err="1">
                <a:latin typeface="Courier New"/>
                <a:cs typeface="Courier New"/>
              </a:rPr>
              <a:t>i</a:t>
            </a:r>
            <a:r>
              <a:rPr sz="1774" b="1" spc="4" dirty="0" err="1">
                <a:latin typeface="Courier New"/>
                <a:cs typeface="Courier New"/>
              </a:rPr>
              <a:t>t</a:t>
            </a:r>
            <a:r>
              <a:rPr sz="1774" b="1" spc="-21" dirty="0" err="1">
                <a:latin typeface="Courier New"/>
                <a:cs typeface="Courier New"/>
              </a:rPr>
              <a:t>er</a:t>
            </a:r>
            <a:r>
              <a:rPr sz="1774" b="1" spc="4" dirty="0" smtClean="0">
                <a:latin typeface="Courier New"/>
                <a:cs typeface="Courier New"/>
              </a:rPr>
              <a:t>.</a:t>
            </a:r>
            <a:r>
              <a:rPr lang="en-US" sz="1774" b="1" spc="4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ne</a:t>
            </a:r>
            <a:r>
              <a:rPr sz="1774" b="1" spc="4" dirty="0" smtClean="0">
                <a:latin typeface="Courier New"/>
                <a:cs typeface="Courier New"/>
              </a:rPr>
              <a:t>x</a:t>
            </a:r>
            <a:r>
              <a:rPr sz="1774" b="1" spc="-21" dirty="0" smtClean="0">
                <a:latin typeface="Courier New"/>
                <a:cs typeface="Courier New"/>
              </a:rPr>
              <a:t>t</a:t>
            </a:r>
            <a:r>
              <a:rPr lang="en-US" sz="1774" b="1" spc="-21" dirty="0" smtClean="0">
                <a:latin typeface="Courier New"/>
                <a:cs typeface="Courier New"/>
              </a:rPr>
              <a:t>__</a:t>
            </a:r>
            <a:r>
              <a:rPr sz="1774" b="1" spc="-21" dirty="0" smtClean="0">
                <a:latin typeface="Courier New"/>
                <a:cs typeface="Courier New"/>
              </a:rPr>
              <a:t>()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22790" y="3179355"/>
            <a:ext cx="1612051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ho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70" dirty="0">
                <a:latin typeface="Arial"/>
                <a:cs typeface="Arial"/>
              </a:rPr>
              <a:t> 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o</a:t>
            </a:r>
            <a:r>
              <a:rPr sz="1552" spc="41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deli</a:t>
            </a:r>
            <a:r>
              <a:rPr sz="1552" spc="28" dirty="0">
                <a:latin typeface="Arial"/>
                <a:cs typeface="Arial"/>
              </a:rPr>
              <a:t>v</a:t>
            </a:r>
            <a:r>
              <a:rPr sz="1552" spc="-10" dirty="0">
                <a:latin typeface="Arial"/>
                <a:cs typeface="Arial"/>
              </a:rPr>
              <a:t>er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ea</a:t>
            </a:r>
            <a:r>
              <a:rPr sz="1552" dirty="0">
                <a:latin typeface="Arial"/>
                <a:cs typeface="Arial"/>
              </a:rPr>
              <a:t>ch</a:t>
            </a:r>
            <a:r>
              <a:rPr sz="1552" spc="105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ele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ent</a:t>
            </a:r>
            <a:endParaRPr sz="1552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81449" y="4583598"/>
            <a:ext cx="4697116" cy="805368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974"/>
              </a:lnSpc>
              <a:spcBef>
                <a:spcPts val="99"/>
              </a:spcBef>
            </a:pP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ra</a:t>
            </a:r>
            <a:r>
              <a:rPr sz="2661" spc="4" baseline="3678" dirty="0">
                <a:latin typeface="Courier New"/>
                <a:cs typeface="Courier New"/>
              </a:rPr>
              <a:t>c</a:t>
            </a:r>
            <a:r>
              <a:rPr sz="2661" spc="-21" baseline="3678" dirty="0">
                <a:latin typeface="Courier New"/>
                <a:cs typeface="Courier New"/>
              </a:rPr>
              <a:t>eb</a:t>
            </a:r>
            <a:r>
              <a:rPr sz="2661" spc="4" baseline="3678" dirty="0">
                <a:latin typeface="Courier New"/>
                <a:cs typeface="Courier New"/>
              </a:rPr>
              <a:t>a</a:t>
            </a:r>
            <a:r>
              <a:rPr sz="2661" spc="-21" baseline="3678" dirty="0">
                <a:latin typeface="Courier New"/>
                <a:cs typeface="Courier New"/>
              </a:rPr>
              <a:t>c</a:t>
            </a:r>
            <a:r>
              <a:rPr sz="2661" baseline="3678" dirty="0">
                <a:latin typeface="Courier New"/>
                <a:cs typeface="Courier New"/>
              </a:rPr>
              <a:t>k</a:t>
            </a:r>
            <a:r>
              <a:rPr sz="2661" spc="73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(</a:t>
            </a:r>
            <a:r>
              <a:rPr sz="2661" spc="-21" baseline="3678" dirty="0">
                <a:latin typeface="Courier New"/>
                <a:cs typeface="Courier New"/>
              </a:rPr>
              <a:t>mo</a:t>
            </a:r>
            <a:r>
              <a:rPr sz="2661" spc="4" baseline="3678" dirty="0">
                <a:latin typeface="Courier New"/>
                <a:cs typeface="Courier New"/>
              </a:rPr>
              <a:t>s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31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r</a:t>
            </a:r>
            <a:r>
              <a:rPr sz="2661" spc="-21" baseline="3678" dirty="0">
                <a:latin typeface="Courier New"/>
                <a:cs typeface="Courier New"/>
              </a:rPr>
              <a:t>ec</a:t>
            </a:r>
            <a:r>
              <a:rPr sz="2661" spc="4" baseline="3678" dirty="0">
                <a:latin typeface="Courier New"/>
                <a:cs typeface="Courier New"/>
              </a:rPr>
              <a:t>e</a:t>
            </a:r>
            <a:r>
              <a:rPr sz="2661" spc="-21" baseline="3678" dirty="0">
                <a:latin typeface="Courier New"/>
                <a:cs typeface="Courier New"/>
              </a:rPr>
              <a:t>n</a:t>
            </a:r>
            <a:r>
              <a:rPr sz="2661" baseline="3678" dirty="0">
                <a:latin typeface="Courier New"/>
                <a:cs typeface="Courier New"/>
              </a:rPr>
              <a:t>t</a:t>
            </a:r>
            <a:r>
              <a:rPr sz="2661" spc="63" baseline="3678" dirty="0">
                <a:latin typeface="Courier New"/>
                <a:cs typeface="Courier New"/>
              </a:rPr>
              <a:t> </a:t>
            </a:r>
            <a:r>
              <a:rPr sz="2661" spc="-21" baseline="3678" dirty="0">
                <a:latin typeface="Courier New"/>
                <a:cs typeface="Courier New"/>
              </a:rPr>
              <a:t>ca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baseline="3678" dirty="0">
                <a:latin typeface="Courier New"/>
                <a:cs typeface="Courier New"/>
              </a:rPr>
              <a:t>l</a:t>
            </a:r>
            <a:r>
              <a:rPr sz="2661" spc="20" baseline="3678" dirty="0">
                <a:latin typeface="Courier New"/>
                <a:cs typeface="Courier New"/>
              </a:rPr>
              <a:t> </a:t>
            </a:r>
            <a:r>
              <a:rPr sz="2661" spc="4" baseline="3678" dirty="0">
                <a:latin typeface="Courier New"/>
                <a:cs typeface="Courier New"/>
              </a:rPr>
              <a:t>l</a:t>
            </a:r>
            <a:r>
              <a:rPr sz="2661" spc="-21" baseline="3678" dirty="0">
                <a:latin typeface="Courier New"/>
                <a:cs typeface="Courier New"/>
              </a:rPr>
              <a:t>as</a:t>
            </a:r>
            <a:r>
              <a:rPr sz="2661" spc="4" baseline="3678" dirty="0">
                <a:latin typeface="Courier New"/>
                <a:cs typeface="Courier New"/>
              </a:rPr>
              <a:t>t</a:t>
            </a:r>
            <a:r>
              <a:rPr sz="2661" spc="-21" baseline="3678" dirty="0">
                <a:latin typeface="Courier New"/>
                <a:cs typeface="Courier New"/>
              </a:rPr>
              <a:t>):</a:t>
            </a:r>
            <a:endParaRPr sz="1774" dirty="0">
              <a:latin typeface="Courier New"/>
              <a:cs typeface="Courier New"/>
            </a:endParaRPr>
          </a:p>
          <a:p>
            <a:pPr marL="14082" marR="1920182" indent="138569">
              <a:lnSpc>
                <a:spcPts val="2009"/>
              </a:lnSpc>
              <a:spcBef>
                <a:spcPts val="44"/>
              </a:spcBef>
            </a:pPr>
            <a:r>
              <a:rPr sz="1774" spc="-21" dirty="0">
                <a:latin typeface="Courier New"/>
                <a:cs typeface="Courier New"/>
              </a:rPr>
              <a:t>ai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po</a:t>
            </a:r>
            <a:r>
              <a:rPr sz="1774" spc="4" dirty="0">
                <a:latin typeface="Courier New"/>
                <a:cs typeface="Courier New"/>
              </a:rPr>
              <a:t>r</a:t>
            </a:r>
            <a:r>
              <a:rPr sz="1774" spc="-21" dirty="0">
                <a:latin typeface="Courier New"/>
                <a:cs typeface="Courier New"/>
              </a:rPr>
              <a:t>t_i</a:t>
            </a:r>
            <a:r>
              <a:rPr sz="1774" spc="4" dirty="0">
                <a:latin typeface="Courier New"/>
                <a:cs typeface="Courier New"/>
              </a:rPr>
              <a:t>t</a:t>
            </a:r>
            <a:r>
              <a:rPr sz="1774" spc="-21" dirty="0">
                <a:latin typeface="Courier New"/>
                <a:cs typeface="Courier New"/>
              </a:rPr>
              <a:t>er</a:t>
            </a:r>
            <a:r>
              <a:rPr sz="1774" spc="4" dirty="0">
                <a:latin typeface="Courier New"/>
                <a:cs typeface="Courier New"/>
              </a:rPr>
              <a:t>.</a:t>
            </a:r>
            <a:r>
              <a:rPr sz="1774" spc="-21" dirty="0">
                <a:latin typeface="Courier New"/>
                <a:cs typeface="Courier New"/>
              </a:rPr>
              <a:t>ne</a:t>
            </a:r>
            <a:r>
              <a:rPr sz="1774" spc="4" dirty="0">
                <a:latin typeface="Courier New"/>
                <a:cs typeface="Courier New"/>
              </a:rPr>
              <a:t>x</a:t>
            </a:r>
            <a:r>
              <a:rPr sz="1774" spc="-21" dirty="0">
                <a:latin typeface="Courier New"/>
                <a:cs typeface="Courier New"/>
              </a:rPr>
              <a:t>t() </a:t>
            </a:r>
            <a:endParaRPr sz="1774" dirty="0">
              <a:latin typeface="Courier New"/>
              <a:cs typeface="Courier New"/>
            </a:endParaRPr>
          </a:p>
          <a:p>
            <a:pPr marL="14082" marR="1920182">
              <a:lnSpc>
                <a:spcPts val="2009"/>
              </a:lnSpc>
              <a:spcBef>
                <a:spcPts val="144"/>
              </a:spcBef>
            </a:pPr>
            <a:r>
              <a:rPr sz="1774" spc="4" dirty="0">
                <a:latin typeface="Courier New"/>
                <a:cs typeface="Courier New"/>
              </a:rPr>
              <a:t>S</a:t>
            </a:r>
            <a:r>
              <a:rPr sz="1774" spc="-21" dirty="0">
                <a:latin typeface="Courier New"/>
                <a:cs typeface="Courier New"/>
              </a:rPr>
              <a:t>to</a:t>
            </a:r>
            <a:r>
              <a:rPr sz="1774" spc="4" dirty="0">
                <a:latin typeface="Courier New"/>
                <a:cs typeface="Courier New"/>
              </a:rPr>
              <a:t>p</a:t>
            </a:r>
            <a:r>
              <a:rPr sz="1774" spc="-21" dirty="0">
                <a:latin typeface="Courier New"/>
                <a:cs typeface="Courier New"/>
              </a:rPr>
              <a:t>It</a:t>
            </a:r>
            <a:r>
              <a:rPr sz="1774" spc="4" dirty="0">
                <a:latin typeface="Courier New"/>
                <a:cs typeface="Courier New"/>
              </a:rPr>
              <a:t>e</a:t>
            </a:r>
            <a:r>
              <a:rPr sz="1774" spc="-21" dirty="0">
                <a:latin typeface="Courier New"/>
                <a:cs typeface="Courier New"/>
              </a:rPr>
              <a:t>rat</a:t>
            </a:r>
            <a:r>
              <a:rPr sz="1774" spc="4" dirty="0">
                <a:latin typeface="Courier New"/>
                <a:cs typeface="Courier New"/>
              </a:rPr>
              <a:t>i</a:t>
            </a:r>
            <a:r>
              <a:rPr sz="1774" spc="-21" dirty="0">
                <a:latin typeface="Courier New"/>
                <a:cs typeface="Courier New"/>
              </a:rPr>
              <a:t>on</a:t>
            </a:r>
            <a:endParaRPr sz="1774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85608" y="4652910"/>
            <a:ext cx="2093018" cy="460669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735"/>
              </a:lnSpc>
              <a:spcBef>
                <a:spcPts val="86"/>
              </a:spcBef>
            </a:pPr>
            <a:r>
              <a:rPr sz="1552" dirty="0">
                <a:latin typeface="Arial"/>
                <a:cs typeface="Arial"/>
              </a:rPr>
              <a:t>Exc</a:t>
            </a:r>
            <a:r>
              <a:rPr sz="1552" spc="-10" dirty="0">
                <a:latin typeface="Arial"/>
                <a:cs typeface="Arial"/>
              </a:rPr>
              <a:t>ep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85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d</a:t>
            </a:r>
            <a:r>
              <a:rPr sz="1552" spc="123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when</a:t>
            </a:r>
            <a:endParaRPr sz="1552">
              <a:latin typeface="Arial"/>
              <a:cs typeface="Arial"/>
            </a:endParaRPr>
          </a:p>
          <a:p>
            <a:pPr marL="14082" marR="30414">
              <a:lnSpc>
                <a:spcPct val="95825"/>
              </a:lnSpc>
            </a:pPr>
            <a:r>
              <a:rPr sz="1552" spc="-10" dirty="0">
                <a:latin typeface="Arial"/>
                <a:cs typeface="Arial"/>
              </a:rPr>
              <a:t>i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e</a:t>
            </a:r>
            <a:r>
              <a:rPr sz="1552" dirty="0">
                <a:latin typeface="Arial"/>
                <a:cs typeface="Arial"/>
              </a:rPr>
              <a:t>r</a:t>
            </a:r>
            <a:r>
              <a:rPr sz="1552" spc="-10" dirty="0">
                <a:latin typeface="Arial"/>
                <a:cs typeface="Arial"/>
              </a:rPr>
              <a:t>a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spc="-10" dirty="0">
                <a:latin typeface="Arial"/>
                <a:cs typeface="Arial"/>
              </a:rPr>
              <a:t>io</a:t>
            </a:r>
            <a:r>
              <a:rPr sz="1552" dirty="0">
                <a:latin typeface="Arial"/>
                <a:cs typeface="Arial"/>
              </a:rPr>
              <a:t>n</a:t>
            </a:r>
            <a:r>
              <a:rPr sz="1552" spc="156" dirty="0">
                <a:latin typeface="Arial"/>
                <a:cs typeface="Arial"/>
              </a:rPr>
              <a:t> </a:t>
            </a:r>
            <a:r>
              <a:rPr sz="1552" spc="-10" dirty="0">
                <a:latin typeface="Arial"/>
                <a:cs typeface="Arial"/>
              </a:rPr>
              <a:t>i</a:t>
            </a:r>
            <a:r>
              <a:rPr sz="1552" dirty="0">
                <a:latin typeface="Arial"/>
                <a:cs typeface="Arial"/>
              </a:rPr>
              <a:t>s</a:t>
            </a:r>
            <a:r>
              <a:rPr sz="1552" spc="44" dirty="0">
                <a:latin typeface="Arial"/>
                <a:cs typeface="Arial"/>
              </a:rPr>
              <a:t> </a:t>
            </a:r>
            <a:r>
              <a:rPr sz="1552" dirty="0">
                <a:latin typeface="Arial"/>
                <a:cs typeface="Arial"/>
              </a:rPr>
              <a:t>c</a:t>
            </a:r>
            <a:r>
              <a:rPr sz="1552" spc="-10" dirty="0">
                <a:latin typeface="Arial"/>
                <a:cs typeface="Arial"/>
              </a:rPr>
              <a:t>o</a:t>
            </a:r>
            <a:r>
              <a:rPr sz="1552" spc="-28" dirty="0">
                <a:latin typeface="Arial"/>
                <a:cs typeface="Arial"/>
              </a:rPr>
              <a:t>m</a:t>
            </a:r>
            <a:r>
              <a:rPr sz="1552" spc="-10" dirty="0">
                <a:latin typeface="Arial"/>
                <a:cs typeface="Arial"/>
              </a:rPr>
              <a:t>ple</a:t>
            </a:r>
            <a:r>
              <a:rPr sz="1552" spc="4" dirty="0">
                <a:latin typeface="Arial"/>
                <a:cs typeface="Arial"/>
              </a:rPr>
              <a:t>t</a:t>
            </a:r>
            <a:r>
              <a:rPr sz="1552" dirty="0">
                <a:latin typeface="Arial"/>
                <a:cs typeface="Arial"/>
              </a:rPr>
              <a:t>e</a:t>
            </a:r>
            <a:endParaRPr sz="1552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512045" y="6554579"/>
            <a:ext cx="409860" cy="207275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ts val="1547"/>
              </a:lnSpc>
              <a:spcBef>
                <a:spcPts val="77"/>
              </a:spcBef>
            </a:pPr>
            <a:endParaRPr sz="1386" dirty="0">
              <a:latin typeface="Arial"/>
              <a:cs typeface="Arial"/>
            </a:endParaRPr>
          </a:p>
        </p:txBody>
      </p:sp>
      <p:sp>
        <p:nvSpPr>
          <p:cNvPr id="2" name="object 2"/>
          <p:cNvSpPr txBox="1"/>
          <p:nvPr/>
        </p:nvSpPr>
        <p:spPr>
          <a:xfrm>
            <a:off x="3709078" y="6617568"/>
            <a:ext cx="4771566" cy="129541"/>
          </a:xfrm>
          <a:prstGeom prst="rect">
            <a:avLst/>
          </a:prstGeom>
        </p:spPr>
        <p:txBody>
          <a:bodyPr wrap="square" lIns="0" tIns="0" rIns="0" bIns="0" rtlCol="0">
            <a:noAutofit/>
          </a:bodyPr>
          <a:lstStyle/>
          <a:p>
            <a:pPr marL="14082">
              <a:lnSpc>
                <a:spcPct val="95825"/>
              </a:lnSpc>
              <a:spcBef>
                <a:spcPts val="28"/>
              </a:spcBef>
            </a:pPr>
            <a:endParaRPr sz="776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820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1105</Words>
  <Application>Microsoft Office PowerPoint</Application>
  <PresentationFormat>Widescreen</PresentationFormat>
  <Paragraphs>400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Century Schoolbook</vt:lpstr>
      <vt:lpstr>Courier New</vt:lpstr>
      <vt:lpstr>Times New Roman</vt:lpstr>
      <vt:lpstr>Wingdings 3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7</cp:revision>
  <dcterms:created xsi:type="dcterms:W3CDTF">2017-07-30T11:22:13Z</dcterms:created>
  <dcterms:modified xsi:type="dcterms:W3CDTF">2017-10-15T12:50:19Z</dcterms:modified>
</cp:coreProperties>
</file>