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5" r:id="rId26"/>
    <p:sldId id="286" r:id="rId27"/>
    <p:sldId id="287" r:id="rId28"/>
    <p:sldId id="288" r:id="rId29"/>
    <p:sldId id="2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0071-B6F6-4FA6-B309-B0C2D86C3BA5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815D-9ED5-4009-B0C0-983169D1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90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0071-B6F6-4FA6-B309-B0C2D86C3BA5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815D-9ED5-4009-B0C0-983169D1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983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0071-B6F6-4FA6-B309-B0C2D86C3BA5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815D-9ED5-4009-B0C0-983169D1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0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0071-B6F6-4FA6-B309-B0C2D86C3BA5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815D-9ED5-4009-B0C0-983169D1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0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0071-B6F6-4FA6-B309-B0C2D86C3BA5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815D-9ED5-4009-B0C0-983169D1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98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0071-B6F6-4FA6-B309-B0C2D86C3BA5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815D-9ED5-4009-B0C0-983169D1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0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0071-B6F6-4FA6-B309-B0C2D86C3BA5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815D-9ED5-4009-B0C0-983169D1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9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0071-B6F6-4FA6-B309-B0C2D86C3BA5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815D-9ED5-4009-B0C0-983169D1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0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0071-B6F6-4FA6-B309-B0C2D86C3BA5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815D-9ED5-4009-B0C0-983169D1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3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0071-B6F6-4FA6-B309-B0C2D86C3BA5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815D-9ED5-4009-B0C0-983169D1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4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0071-B6F6-4FA6-B309-B0C2D86C3BA5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F815D-9ED5-4009-B0C0-983169D1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3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B0071-B6F6-4FA6-B309-B0C2D86C3BA5}" type="datetimeFigureOut">
              <a:rPr lang="en-US" smtClean="0"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F815D-9ED5-4009-B0C0-983169D10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17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@logit" TargetMode="External"/><Relationship Id="rId2" Type="http://schemas.openxmlformats.org/officeDocument/2006/relationships/hyperlink" Target="mailto:@decorator_name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@classmethod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@staticmethod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mailto:@abstractmethod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/>
          <p:nvPr/>
        </p:nvSpPr>
        <p:spPr>
          <a:xfrm>
            <a:off x="3925943" y="2955558"/>
            <a:ext cx="3616292" cy="2592240"/>
          </a:xfrm>
          <a:custGeom>
            <a:avLst/>
            <a:gdLst/>
            <a:ahLst/>
            <a:cxnLst/>
            <a:rect l="l" t="t" r="r" b="b"/>
            <a:pathLst>
              <a:path w="3261360" h="233781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331720"/>
                </a:lnTo>
                <a:lnTo>
                  <a:pt x="6096" y="12192"/>
                </a:lnTo>
                <a:lnTo>
                  <a:pt x="3249168" y="12192"/>
                </a:lnTo>
                <a:lnTo>
                  <a:pt x="3249168" y="2331720"/>
                </a:lnTo>
                <a:lnTo>
                  <a:pt x="0" y="2334768"/>
                </a:lnTo>
                <a:lnTo>
                  <a:pt x="3048" y="2337816"/>
                </a:lnTo>
                <a:lnTo>
                  <a:pt x="3258312" y="2337816"/>
                </a:lnTo>
                <a:lnTo>
                  <a:pt x="3261360" y="2334768"/>
                </a:lnTo>
                <a:lnTo>
                  <a:pt x="3261360" y="2331720"/>
                </a:lnTo>
                <a:lnTo>
                  <a:pt x="3255264" y="2325623"/>
                </a:lnTo>
                <a:lnTo>
                  <a:pt x="3255264" y="12192"/>
                </a:lnTo>
                <a:lnTo>
                  <a:pt x="3249168" y="6096"/>
                </a:lnTo>
                <a:lnTo>
                  <a:pt x="12192" y="6096"/>
                </a:lnTo>
                <a:lnTo>
                  <a:pt x="3261360" y="6096"/>
                </a:lnTo>
                <a:lnTo>
                  <a:pt x="3261360" y="3048"/>
                </a:lnTo>
                <a:lnTo>
                  <a:pt x="325831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3925943" y="296231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3925943" y="2969078"/>
            <a:ext cx="3602774" cy="2571961"/>
          </a:xfrm>
          <a:custGeom>
            <a:avLst/>
            <a:gdLst/>
            <a:ahLst/>
            <a:cxnLst/>
            <a:rect l="l" t="t" r="r" b="b"/>
            <a:pathLst>
              <a:path w="3249167" h="2319528">
                <a:moveTo>
                  <a:pt x="3249168" y="2319527"/>
                </a:moveTo>
                <a:lnTo>
                  <a:pt x="3249167" y="2313431"/>
                </a:lnTo>
                <a:lnTo>
                  <a:pt x="12191" y="2313431"/>
                </a:lnTo>
                <a:lnTo>
                  <a:pt x="12191" y="0"/>
                </a:lnTo>
                <a:lnTo>
                  <a:pt x="6096" y="0"/>
                </a:lnTo>
                <a:lnTo>
                  <a:pt x="0" y="2319528"/>
                </a:lnTo>
                <a:lnTo>
                  <a:pt x="6096" y="2313431"/>
                </a:lnTo>
                <a:lnTo>
                  <a:pt x="12192" y="2319528"/>
                </a:lnTo>
                <a:lnTo>
                  <a:pt x="3249168" y="2319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3939462" y="2962318"/>
            <a:ext cx="3602774" cy="2578721"/>
          </a:xfrm>
          <a:custGeom>
            <a:avLst/>
            <a:gdLst/>
            <a:ahLst/>
            <a:cxnLst/>
            <a:rect l="l" t="t" r="r" b="b"/>
            <a:pathLst>
              <a:path w="3249168" h="2325624">
                <a:moveTo>
                  <a:pt x="0" y="0"/>
                </a:moveTo>
                <a:lnTo>
                  <a:pt x="3236976" y="0"/>
                </a:lnTo>
                <a:lnTo>
                  <a:pt x="3243072" y="6095"/>
                </a:lnTo>
                <a:lnTo>
                  <a:pt x="3243072" y="2319527"/>
                </a:lnTo>
                <a:lnTo>
                  <a:pt x="3249168" y="2325623"/>
                </a:lnTo>
                <a:lnTo>
                  <a:pt x="32491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6274844" y="4006649"/>
            <a:ext cx="70973" cy="6759"/>
          </a:xfrm>
          <a:custGeom>
            <a:avLst/>
            <a:gdLst/>
            <a:ahLst/>
            <a:cxnLst/>
            <a:rect l="l" t="t" r="r" b="b"/>
            <a:pathLst>
              <a:path w="64008" h="6096">
                <a:moveTo>
                  <a:pt x="42672" y="0"/>
                </a:moveTo>
                <a:lnTo>
                  <a:pt x="12192" y="0"/>
                </a:lnTo>
                <a:lnTo>
                  <a:pt x="0" y="6096"/>
                </a:lnTo>
                <a:lnTo>
                  <a:pt x="64008" y="3048"/>
                </a:lnTo>
                <a:lnTo>
                  <a:pt x="42672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6132895" y="4030307"/>
            <a:ext cx="138568" cy="348110"/>
          </a:xfrm>
          <a:custGeom>
            <a:avLst/>
            <a:gdLst/>
            <a:ahLst/>
            <a:cxnLst/>
            <a:rect l="l" t="t" r="r" b="b"/>
            <a:pathLst>
              <a:path w="124967" h="313944">
                <a:moveTo>
                  <a:pt x="45720" y="301752"/>
                </a:moveTo>
                <a:lnTo>
                  <a:pt x="24384" y="301752"/>
                </a:lnTo>
                <a:lnTo>
                  <a:pt x="0" y="304800"/>
                </a:lnTo>
                <a:lnTo>
                  <a:pt x="0" y="313944"/>
                </a:lnTo>
                <a:lnTo>
                  <a:pt x="48768" y="313944"/>
                </a:lnTo>
                <a:lnTo>
                  <a:pt x="67056" y="310895"/>
                </a:lnTo>
                <a:lnTo>
                  <a:pt x="85344" y="307847"/>
                </a:lnTo>
                <a:lnTo>
                  <a:pt x="100584" y="304800"/>
                </a:lnTo>
                <a:lnTo>
                  <a:pt x="112776" y="301752"/>
                </a:lnTo>
                <a:lnTo>
                  <a:pt x="118872" y="298703"/>
                </a:lnTo>
                <a:lnTo>
                  <a:pt x="121920" y="298703"/>
                </a:lnTo>
                <a:lnTo>
                  <a:pt x="121920" y="295656"/>
                </a:lnTo>
                <a:lnTo>
                  <a:pt x="124968" y="295656"/>
                </a:lnTo>
                <a:lnTo>
                  <a:pt x="124968" y="0"/>
                </a:lnTo>
                <a:lnTo>
                  <a:pt x="115824" y="286511"/>
                </a:lnTo>
                <a:lnTo>
                  <a:pt x="115824" y="289559"/>
                </a:lnTo>
                <a:lnTo>
                  <a:pt x="106680" y="292608"/>
                </a:lnTo>
                <a:lnTo>
                  <a:pt x="109728" y="292608"/>
                </a:lnTo>
                <a:lnTo>
                  <a:pt x="85344" y="298703"/>
                </a:lnTo>
                <a:lnTo>
                  <a:pt x="67056" y="298703"/>
                </a:lnTo>
                <a:lnTo>
                  <a:pt x="45720" y="30175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6284983" y="3999890"/>
            <a:ext cx="60834" cy="3380"/>
          </a:xfrm>
          <a:custGeom>
            <a:avLst/>
            <a:gdLst/>
            <a:ahLst/>
            <a:cxnLst/>
            <a:rect l="l" t="t" r="r" b="b"/>
            <a:pathLst>
              <a:path w="54863" h="3048">
                <a:moveTo>
                  <a:pt x="15239" y="3047"/>
                </a:moveTo>
                <a:lnTo>
                  <a:pt x="54863" y="0"/>
                </a:lnTo>
                <a:lnTo>
                  <a:pt x="0" y="0"/>
                </a:lnTo>
                <a:lnTo>
                  <a:pt x="15239" y="304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6132895" y="362812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6132895" y="3628122"/>
            <a:ext cx="270377" cy="723258"/>
          </a:xfrm>
          <a:custGeom>
            <a:avLst/>
            <a:gdLst/>
            <a:ahLst/>
            <a:cxnLst/>
            <a:rect l="l" t="t" r="r" b="b"/>
            <a:pathLst>
              <a:path w="243839" h="652272">
                <a:moveTo>
                  <a:pt x="154049" y="328151"/>
                </a:moveTo>
                <a:lnTo>
                  <a:pt x="141465" y="325925"/>
                </a:lnTo>
                <a:lnTo>
                  <a:pt x="131064" y="323088"/>
                </a:lnTo>
                <a:lnTo>
                  <a:pt x="124968" y="320040"/>
                </a:lnTo>
                <a:lnTo>
                  <a:pt x="124968" y="21335"/>
                </a:lnTo>
                <a:lnTo>
                  <a:pt x="121920" y="21335"/>
                </a:lnTo>
                <a:lnTo>
                  <a:pt x="121920" y="18287"/>
                </a:lnTo>
                <a:lnTo>
                  <a:pt x="118872" y="18287"/>
                </a:lnTo>
                <a:lnTo>
                  <a:pt x="100584" y="9143"/>
                </a:lnTo>
                <a:lnTo>
                  <a:pt x="85344" y="6095"/>
                </a:lnTo>
                <a:lnTo>
                  <a:pt x="67056" y="6095"/>
                </a:lnTo>
                <a:lnTo>
                  <a:pt x="48768" y="3047"/>
                </a:lnTo>
                <a:lnTo>
                  <a:pt x="24384" y="3047"/>
                </a:lnTo>
                <a:lnTo>
                  <a:pt x="0" y="0"/>
                </a:lnTo>
                <a:lnTo>
                  <a:pt x="0" y="12192"/>
                </a:lnTo>
                <a:lnTo>
                  <a:pt x="24384" y="12191"/>
                </a:lnTo>
                <a:lnTo>
                  <a:pt x="45720" y="15239"/>
                </a:lnTo>
                <a:lnTo>
                  <a:pt x="67056" y="15239"/>
                </a:lnTo>
                <a:lnTo>
                  <a:pt x="85344" y="18287"/>
                </a:lnTo>
                <a:lnTo>
                  <a:pt x="97536" y="21335"/>
                </a:lnTo>
                <a:lnTo>
                  <a:pt x="109728" y="24383"/>
                </a:lnTo>
                <a:lnTo>
                  <a:pt x="106680" y="24383"/>
                </a:lnTo>
                <a:lnTo>
                  <a:pt x="115823" y="27431"/>
                </a:lnTo>
                <a:lnTo>
                  <a:pt x="115823" y="30479"/>
                </a:lnTo>
                <a:lnTo>
                  <a:pt x="112776" y="320040"/>
                </a:lnTo>
                <a:lnTo>
                  <a:pt x="115824" y="320040"/>
                </a:lnTo>
                <a:lnTo>
                  <a:pt x="115824" y="326136"/>
                </a:lnTo>
                <a:lnTo>
                  <a:pt x="118872" y="329184"/>
                </a:lnTo>
                <a:lnTo>
                  <a:pt x="137160" y="335280"/>
                </a:lnTo>
                <a:lnTo>
                  <a:pt x="192024" y="335280"/>
                </a:lnTo>
                <a:lnTo>
                  <a:pt x="152400" y="338328"/>
                </a:lnTo>
                <a:lnTo>
                  <a:pt x="154062" y="338605"/>
                </a:lnTo>
                <a:lnTo>
                  <a:pt x="140208" y="341376"/>
                </a:lnTo>
                <a:lnTo>
                  <a:pt x="170688" y="341376"/>
                </a:lnTo>
                <a:lnTo>
                  <a:pt x="192024" y="344424"/>
                </a:lnTo>
                <a:lnTo>
                  <a:pt x="128016" y="347472"/>
                </a:lnTo>
                <a:lnTo>
                  <a:pt x="118872" y="350520"/>
                </a:lnTo>
                <a:lnTo>
                  <a:pt x="115824" y="353568"/>
                </a:lnTo>
                <a:lnTo>
                  <a:pt x="115824" y="356616"/>
                </a:lnTo>
                <a:lnTo>
                  <a:pt x="112776" y="359664"/>
                </a:lnTo>
                <a:lnTo>
                  <a:pt x="112776" y="652272"/>
                </a:lnTo>
                <a:lnTo>
                  <a:pt x="115824" y="652272"/>
                </a:lnTo>
                <a:lnTo>
                  <a:pt x="115824" y="649224"/>
                </a:lnTo>
                <a:lnTo>
                  <a:pt x="124968" y="362712"/>
                </a:lnTo>
                <a:lnTo>
                  <a:pt x="124968" y="359664"/>
                </a:lnTo>
                <a:lnTo>
                  <a:pt x="131064" y="356616"/>
                </a:lnTo>
                <a:lnTo>
                  <a:pt x="144480" y="352452"/>
                </a:lnTo>
                <a:lnTo>
                  <a:pt x="156933" y="349855"/>
                </a:lnTo>
                <a:lnTo>
                  <a:pt x="168522" y="348453"/>
                </a:lnTo>
                <a:lnTo>
                  <a:pt x="179755" y="347728"/>
                </a:lnTo>
                <a:lnTo>
                  <a:pt x="191141" y="347160"/>
                </a:lnTo>
                <a:lnTo>
                  <a:pt x="203189" y="346232"/>
                </a:lnTo>
                <a:lnTo>
                  <a:pt x="216408" y="344424"/>
                </a:lnTo>
                <a:lnTo>
                  <a:pt x="240792" y="344424"/>
                </a:lnTo>
                <a:lnTo>
                  <a:pt x="243840" y="341376"/>
                </a:lnTo>
                <a:lnTo>
                  <a:pt x="243840" y="335280"/>
                </a:lnTo>
                <a:lnTo>
                  <a:pt x="237744" y="335280"/>
                </a:lnTo>
                <a:lnTo>
                  <a:pt x="170688" y="338328"/>
                </a:lnTo>
                <a:lnTo>
                  <a:pt x="155448" y="338328"/>
                </a:lnTo>
                <a:lnTo>
                  <a:pt x="170688" y="338328"/>
                </a:lnTo>
                <a:lnTo>
                  <a:pt x="237744" y="335280"/>
                </a:lnTo>
                <a:lnTo>
                  <a:pt x="216408" y="332232"/>
                </a:lnTo>
                <a:lnTo>
                  <a:pt x="208441" y="332151"/>
                </a:lnTo>
                <a:lnTo>
                  <a:pt x="196012" y="331767"/>
                </a:lnTo>
                <a:lnTo>
                  <a:pt x="182211" y="331013"/>
                </a:lnTo>
                <a:lnTo>
                  <a:pt x="167928" y="329827"/>
                </a:lnTo>
                <a:lnTo>
                  <a:pt x="154049" y="32815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6132895" y="4696110"/>
            <a:ext cx="270377" cy="767195"/>
          </a:xfrm>
          <a:custGeom>
            <a:avLst/>
            <a:gdLst/>
            <a:ahLst/>
            <a:cxnLst/>
            <a:rect l="l" t="t" r="r" b="b"/>
            <a:pathLst>
              <a:path w="243839" h="691896">
                <a:moveTo>
                  <a:pt x="67056" y="12191"/>
                </a:moveTo>
                <a:lnTo>
                  <a:pt x="85344" y="15239"/>
                </a:lnTo>
                <a:lnTo>
                  <a:pt x="109728" y="21335"/>
                </a:lnTo>
                <a:lnTo>
                  <a:pt x="106680" y="21335"/>
                </a:lnTo>
                <a:lnTo>
                  <a:pt x="115823" y="24383"/>
                </a:lnTo>
                <a:lnTo>
                  <a:pt x="112776" y="24383"/>
                </a:lnTo>
                <a:lnTo>
                  <a:pt x="115823" y="27431"/>
                </a:lnTo>
                <a:lnTo>
                  <a:pt x="112776" y="326136"/>
                </a:lnTo>
                <a:lnTo>
                  <a:pt x="115824" y="326136"/>
                </a:lnTo>
                <a:lnTo>
                  <a:pt x="115824" y="332232"/>
                </a:lnTo>
                <a:lnTo>
                  <a:pt x="118872" y="335280"/>
                </a:lnTo>
                <a:lnTo>
                  <a:pt x="128016" y="338328"/>
                </a:lnTo>
                <a:lnTo>
                  <a:pt x="137160" y="341376"/>
                </a:lnTo>
                <a:lnTo>
                  <a:pt x="192024" y="341376"/>
                </a:lnTo>
                <a:lnTo>
                  <a:pt x="152400" y="344424"/>
                </a:lnTo>
                <a:lnTo>
                  <a:pt x="154062" y="344701"/>
                </a:lnTo>
                <a:lnTo>
                  <a:pt x="140208" y="347472"/>
                </a:lnTo>
                <a:lnTo>
                  <a:pt x="170688" y="347472"/>
                </a:lnTo>
                <a:lnTo>
                  <a:pt x="192024" y="350520"/>
                </a:lnTo>
                <a:lnTo>
                  <a:pt x="128016" y="353568"/>
                </a:lnTo>
                <a:lnTo>
                  <a:pt x="118872" y="356616"/>
                </a:lnTo>
                <a:lnTo>
                  <a:pt x="115824" y="359664"/>
                </a:lnTo>
                <a:lnTo>
                  <a:pt x="115824" y="362712"/>
                </a:lnTo>
                <a:lnTo>
                  <a:pt x="112776" y="365760"/>
                </a:lnTo>
                <a:lnTo>
                  <a:pt x="112776" y="666496"/>
                </a:lnTo>
                <a:lnTo>
                  <a:pt x="115824" y="664464"/>
                </a:lnTo>
                <a:lnTo>
                  <a:pt x="112776" y="667512"/>
                </a:lnTo>
                <a:lnTo>
                  <a:pt x="112776" y="666496"/>
                </a:lnTo>
                <a:lnTo>
                  <a:pt x="106680" y="670560"/>
                </a:lnTo>
                <a:lnTo>
                  <a:pt x="109728" y="670560"/>
                </a:lnTo>
                <a:lnTo>
                  <a:pt x="97536" y="673608"/>
                </a:lnTo>
                <a:lnTo>
                  <a:pt x="85344" y="676656"/>
                </a:lnTo>
                <a:lnTo>
                  <a:pt x="67056" y="676656"/>
                </a:lnTo>
                <a:lnTo>
                  <a:pt x="45720" y="679704"/>
                </a:lnTo>
                <a:lnTo>
                  <a:pt x="0" y="679704"/>
                </a:lnTo>
                <a:lnTo>
                  <a:pt x="0" y="691896"/>
                </a:lnTo>
                <a:lnTo>
                  <a:pt x="48768" y="691896"/>
                </a:lnTo>
                <a:lnTo>
                  <a:pt x="85344" y="685800"/>
                </a:lnTo>
                <a:lnTo>
                  <a:pt x="100584" y="682752"/>
                </a:lnTo>
                <a:lnTo>
                  <a:pt x="112776" y="679704"/>
                </a:lnTo>
                <a:lnTo>
                  <a:pt x="118872" y="676656"/>
                </a:lnTo>
                <a:lnTo>
                  <a:pt x="121920" y="676656"/>
                </a:lnTo>
                <a:lnTo>
                  <a:pt x="121920" y="673608"/>
                </a:lnTo>
                <a:lnTo>
                  <a:pt x="124968" y="673608"/>
                </a:lnTo>
                <a:lnTo>
                  <a:pt x="124968" y="365760"/>
                </a:lnTo>
                <a:lnTo>
                  <a:pt x="131064" y="362712"/>
                </a:lnTo>
                <a:lnTo>
                  <a:pt x="144480" y="358548"/>
                </a:lnTo>
                <a:lnTo>
                  <a:pt x="156933" y="355951"/>
                </a:lnTo>
                <a:lnTo>
                  <a:pt x="168522" y="354549"/>
                </a:lnTo>
                <a:lnTo>
                  <a:pt x="179755" y="353824"/>
                </a:lnTo>
                <a:lnTo>
                  <a:pt x="191141" y="353256"/>
                </a:lnTo>
                <a:lnTo>
                  <a:pt x="203189" y="352328"/>
                </a:lnTo>
                <a:lnTo>
                  <a:pt x="216408" y="350520"/>
                </a:lnTo>
                <a:lnTo>
                  <a:pt x="240792" y="350520"/>
                </a:lnTo>
                <a:lnTo>
                  <a:pt x="243840" y="347472"/>
                </a:lnTo>
                <a:lnTo>
                  <a:pt x="243840" y="341376"/>
                </a:lnTo>
                <a:lnTo>
                  <a:pt x="240792" y="341376"/>
                </a:lnTo>
                <a:lnTo>
                  <a:pt x="237744" y="338328"/>
                </a:lnTo>
                <a:lnTo>
                  <a:pt x="213360" y="341376"/>
                </a:lnTo>
                <a:lnTo>
                  <a:pt x="170688" y="344424"/>
                </a:lnTo>
                <a:lnTo>
                  <a:pt x="155448" y="344424"/>
                </a:lnTo>
                <a:lnTo>
                  <a:pt x="170688" y="344424"/>
                </a:lnTo>
                <a:lnTo>
                  <a:pt x="213360" y="341376"/>
                </a:lnTo>
                <a:lnTo>
                  <a:pt x="237744" y="338328"/>
                </a:lnTo>
                <a:lnTo>
                  <a:pt x="208441" y="338243"/>
                </a:lnTo>
                <a:lnTo>
                  <a:pt x="196012" y="337858"/>
                </a:lnTo>
                <a:lnTo>
                  <a:pt x="182211" y="337103"/>
                </a:lnTo>
                <a:lnTo>
                  <a:pt x="167928" y="335919"/>
                </a:lnTo>
                <a:lnTo>
                  <a:pt x="154049" y="334245"/>
                </a:lnTo>
                <a:lnTo>
                  <a:pt x="141465" y="332020"/>
                </a:lnTo>
                <a:lnTo>
                  <a:pt x="131064" y="329184"/>
                </a:lnTo>
                <a:lnTo>
                  <a:pt x="124968" y="18287"/>
                </a:lnTo>
                <a:lnTo>
                  <a:pt x="121920" y="18287"/>
                </a:lnTo>
                <a:lnTo>
                  <a:pt x="121920" y="15239"/>
                </a:lnTo>
                <a:lnTo>
                  <a:pt x="118872" y="15239"/>
                </a:lnTo>
                <a:lnTo>
                  <a:pt x="100584" y="6095"/>
                </a:lnTo>
                <a:lnTo>
                  <a:pt x="85344" y="6095"/>
                </a:lnTo>
                <a:lnTo>
                  <a:pt x="48768" y="0"/>
                </a:lnTo>
                <a:lnTo>
                  <a:pt x="0" y="0"/>
                </a:lnTo>
                <a:lnTo>
                  <a:pt x="0" y="9144"/>
                </a:lnTo>
                <a:lnTo>
                  <a:pt x="24384" y="9143"/>
                </a:lnTo>
                <a:lnTo>
                  <a:pt x="45720" y="12191"/>
                </a:lnTo>
                <a:lnTo>
                  <a:pt x="67056" y="1219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6274844" y="5081398"/>
            <a:ext cx="70973" cy="6759"/>
          </a:xfrm>
          <a:custGeom>
            <a:avLst/>
            <a:gdLst/>
            <a:ahLst/>
            <a:cxnLst/>
            <a:rect l="l" t="t" r="r" b="b"/>
            <a:pathLst>
              <a:path w="64008" h="6096">
                <a:moveTo>
                  <a:pt x="42672" y="0"/>
                </a:moveTo>
                <a:lnTo>
                  <a:pt x="12192" y="0"/>
                </a:lnTo>
                <a:lnTo>
                  <a:pt x="0" y="6095"/>
                </a:lnTo>
                <a:lnTo>
                  <a:pt x="64008" y="3047"/>
                </a:lnTo>
                <a:lnTo>
                  <a:pt x="42672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6257945" y="5432888"/>
            <a:ext cx="3379" cy="3380"/>
          </a:xfrm>
          <a:custGeom>
            <a:avLst/>
            <a:gdLst/>
            <a:ahLst/>
            <a:cxnLst/>
            <a:rect l="l" t="t" r="r" b="b"/>
            <a:pathLst>
              <a:path w="3048" h="3048">
                <a:moveTo>
                  <a:pt x="0" y="3048"/>
                </a:moveTo>
                <a:lnTo>
                  <a:pt x="3048" y="0"/>
                </a:lnTo>
                <a:lnTo>
                  <a:pt x="0" y="2032"/>
                </a:lnTo>
                <a:lnTo>
                  <a:pt x="0" y="304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6284983" y="5074638"/>
            <a:ext cx="60834" cy="3380"/>
          </a:xfrm>
          <a:custGeom>
            <a:avLst/>
            <a:gdLst/>
            <a:ahLst/>
            <a:cxnLst/>
            <a:rect l="l" t="t" r="r" b="b"/>
            <a:pathLst>
              <a:path w="54863" h="3048">
                <a:moveTo>
                  <a:pt x="15239" y="3048"/>
                </a:moveTo>
                <a:lnTo>
                  <a:pt x="54863" y="0"/>
                </a:lnTo>
                <a:lnTo>
                  <a:pt x="0" y="0"/>
                </a:lnTo>
                <a:lnTo>
                  <a:pt x="15239" y="304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6636472" y="3313808"/>
            <a:ext cx="1798007" cy="652285"/>
          </a:xfrm>
          <a:custGeom>
            <a:avLst/>
            <a:gdLst/>
            <a:ahLst/>
            <a:cxnLst/>
            <a:rect l="l" t="t" r="r" b="b"/>
            <a:pathLst>
              <a:path w="1621536" h="588263">
                <a:moveTo>
                  <a:pt x="620781" y="162"/>
                </a:moveTo>
                <a:lnTo>
                  <a:pt x="607102" y="3217"/>
                </a:lnTo>
                <a:lnTo>
                  <a:pt x="594917" y="9687"/>
                </a:lnTo>
                <a:lnTo>
                  <a:pt x="584669" y="18982"/>
                </a:lnTo>
                <a:lnTo>
                  <a:pt x="576801" y="30511"/>
                </a:lnTo>
                <a:lnTo>
                  <a:pt x="571756" y="43684"/>
                </a:lnTo>
                <a:lnTo>
                  <a:pt x="569976" y="57912"/>
                </a:lnTo>
                <a:lnTo>
                  <a:pt x="569999" y="285095"/>
                </a:lnTo>
                <a:lnTo>
                  <a:pt x="572278" y="299355"/>
                </a:lnTo>
                <a:lnTo>
                  <a:pt x="577943" y="312102"/>
                </a:lnTo>
                <a:lnTo>
                  <a:pt x="586513" y="322854"/>
                </a:lnTo>
                <a:lnTo>
                  <a:pt x="597507" y="331130"/>
                </a:lnTo>
                <a:lnTo>
                  <a:pt x="610443" y="336448"/>
                </a:lnTo>
                <a:lnTo>
                  <a:pt x="624840" y="338328"/>
                </a:lnTo>
                <a:lnTo>
                  <a:pt x="743711" y="338328"/>
                </a:lnTo>
                <a:lnTo>
                  <a:pt x="0" y="588264"/>
                </a:lnTo>
                <a:lnTo>
                  <a:pt x="1008888" y="338327"/>
                </a:lnTo>
                <a:lnTo>
                  <a:pt x="1568303" y="338304"/>
                </a:lnTo>
                <a:lnTo>
                  <a:pt x="1582563" y="336025"/>
                </a:lnTo>
                <a:lnTo>
                  <a:pt x="1614338" y="310796"/>
                </a:lnTo>
                <a:lnTo>
                  <a:pt x="1621536" y="283464"/>
                </a:lnTo>
                <a:lnTo>
                  <a:pt x="1621536" y="57911"/>
                </a:lnTo>
                <a:lnTo>
                  <a:pt x="1604179" y="16115"/>
                </a:lnTo>
                <a:lnTo>
                  <a:pt x="1566672" y="0"/>
                </a:lnTo>
                <a:lnTo>
                  <a:pt x="624840" y="0"/>
                </a:lnTo>
                <a:lnTo>
                  <a:pt x="620781" y="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6622954" y="3300289"/>
            <a:ext cx="1828423" cy="682702"/>
          </a:xfrm>
          <a:custGeom>
            <a:avLst/>
            <a:gdLst/>
            <a:ahLst/>
            <a:cxnLst/>
            <a:rect l="l" t="t" r="r" b="b"/>
            <a:pathLst>
              <a:path w="1648967" h="615695">
                <a:moveTo>
                  <a:pt x="588263" y="21336"/>
                </a:moveTo>
                <a:lnTo>
                  <a:pt x="582167" y="30480"/>
                </a:lnTo>
                <a:lnTo>
                  <a:pt x="627887" y="27432"/>
                </a:lnTo>
                <a:lnTo>
                  <a:pt x="1627631" y="21336"/>
                </a:lnTo>
                <a:lnTo>
                  <a:pt x="1618487" y="12192"/>
                </a:lnTo>
                <a:lnTo>
                  <a:pt x="1615439" y="12192"/>
                </a:lnTo>
                <a:lnTo>
                  <a:pt x="1606295" y="6096"/>
                </a:lnTo>
                <a:lnTo>
                  <a:pt x="1603247" y="6096"/>
                </a:lnTo>
                <a:lnTo>
                  <a:pt x="1594103" y="3048"/>
                </a:lnTo>
                <a:lnTo>
                  <a:pt x="1591055" y="3048"/>
                </a:lnTo>
                <a:lnTo>
                  <a:pt x="1578864" y="0"/>
                </a:lnTo>
                <a:lnTo>
                  <a:pt x="637031" y="0"/>
                </a:lnTo>
                <a:lnTo>
                  <a:pt x="624839" y="3048"/>
                </a:lnTo>
                <a:lnTo>
                  <a:pt x="621791" y="3048"/>
                </a:lnTo>
                <a:lnTo>
                  <a:pt x="612647" y="6096"/>
                </a:lnTo>
                <a:lnTo>
                  <a:pt x="609599" y="6096"/>
                </a:lnTo>
                <a:lnTo>
                  <a:pt x="600455" y="12192"/>
                </a:lnTo>
                <a:lnTo>
                  <a:pt x="597407" y="12192"/>
                </a:lnTo>
                <a:lnTo>
                  <a:pt x="588263" y="21336"/>
                </a:lnTo>
                <a:close/>
              </a:path>
              <a:path w="1648967" h="615695">
                <a:moveTo>
                  <a:pt x="1636776" y="33528"/>
                </a:moveTo>
                <a:lnTo>
                  <a:pt x="1636776" y="30480"/>
                </a:lnTo>
                <a:lnTo>
                  <a:pt x="1633727" y="30480"/>
                </a:lnTo>
                <a:lnTo>
                  <a:pt x="1588008" y="27432"/>
                </a:lnTo>
                <a:lnTo>
                  <a:pt x="630935" y="27432"/>
                </a:lnTo>
                <a:lnTo>
                  <a:pt x="1584959" y="27432"/>
                </a:lnTo>
                <a:lnTo>
                  <a:pt x="1597152" y="30480"/>
                </a:lnTo>
                <a:lnTo>
                  <a:pt x="1594103" y="30480"/>
                </a:lnTo>
                <a:lnTo>
                  <a:pt x="1603247" y="33528"/>
                </a:lnTo>
                <a:lnTo>
                  <a:pt x="1615439" y="45720"/>
                </a:lnTo>
                <a:lnTo>
                  <a:pt x="1612391" y="45720"/>
                </a:lnTo>
                <a:lnTo>
                  <a:pt x="1618487" y="54864"/>
                </a:lnTo>
                <a:lnTo>
                  <a:pt x="1618487" y="51816"/>
                </a:lnTo>
                <a:lnTo>
                  <a:pt x="1621536" y="60960"/>
                </a:lnTo>
                <a:lnTo>
                  <a:pt x="1621536" y="301752"/>
                </a:lnTo>
                <a:lnTo>
                  <a:pt x="1618487" y="313944"/>
                </a:lnTo>
                <a:lnTo>
                  <a:pt x="1621536" y="304800"/>
                </a:lnTo>
                <a:lnTo>
                  <a:pt x="1645919" y="307848"/>
                </a:lnTo>
                <a:lnTo>
                  <a:pt x="1648967" y="295656"/>
                </a:lnTo>
                <a:lnTo>
                  <a:pt x="1648967" y="67056"/>
                </a:lnTo>
                <a:lnTo>
                  <a:pt x="1645919" y="57912"/>
                </a:lnTo>
                <a:lnTo>
                  <a:pt x="1645919" y="54864"/>
                </a:lnTo>
                <a:lnTo>
                  <a:pt x="1642871" y="45720"/>
                </a:lnTo>
                <a:lnTo>
                  <a:pt x="1642871" y="42672"/>
                </a:lnTo>
                <a:lnTo>
                  <a:pt x="1636776" y="33528"/>
                </a:lnTo>
                <a:close/>
              </a:path>
              <a:path w="1648967" h="615695">
                <a:moveTo>
                  <a:pt x="637031" y="338328"/>
                </a:moveTo>
                <a:lnTo>
                  <a:pt x="627887" y="335280"/>
                </a:lnTo>
                <a:lnTo>
                  <a:pt x="630935" y="338328"/>
                </a:lnTo>
                <a:lnTo>
                  <a:pt x="618743" y="335280"/>
                </a:lnTo>
                <a:lnTo>
                  <a:pt x="621791" y="335280"/>
                </a:lnTo>
                <a:lnTo>
                  <a:pt x="612647" y="329184"/>
                </a:lnTo>
                <a:lnTo>
                  <a:pt x="612647" y="332232"/>
                </a:lnTo>
                <a:lnTo>
                  <a:pt x="606551" y="323088"/>
                </a:lnTo>
                <a:lnTo>
                  <a:pt x="606551" y="326136"/>
                </a:lnTo>
                <a:lnTo>
                  <a:pt x="600455" y="316992"/>
                </a:lnTo>
                <a:lnTo>
                  <a:pt x="600455" y="320040"/>
                </a:lnTo>
                <a:lnTo>
                  <a:pt x="597407" y="310896"/>
                </a:lnTo>
                <a:lnTo>
                  <a:pt x="597407" y="313944"/>
                </a:lnTo>
                <a:lnTo>
                  <a:pt x="594359" y="301752"/>
                </a:lnTo>
                <a:lnTo>
                  <a:pt x="594359" y="304800"/>
                </a:lnTo>
                <a:lnTo>
                  <a:pt x="594359" y="60960"/>
                </a:lnTo>
                <a:lnTo>
                  <a:pt x="597407" y="51816"/>
                </a:lnTo>
                <a:lnTo>
                  <a:pt x="597407" y="54864"/>
                </a:lnTo>
                <a:lnTo>
                  <a:pt x="603503" y="45720"/>
                </a:lnTo>
                <a:lnTo>
                  <a:pt x="600455" y="45720"/>
                </a:lnTo>
                <a:lnTo>
                  <a:pt x="612647" y="33528"/>
                </a:lnTo>
                <a:lnTo>
                  <a:pt x="621791" y="30480"/>
                </a:lnTo>
                <a:lnTo>
                  <a:pt x="618743" y="30480"/>
                </a:lnTo>
                <a:lnTo>
                  <a:pt x="630935" y="27432"/>
                </a:lnTo>
                <a:lnTo>
                  <a:pt x="1588008" y="27432"/>
                </a:lnTo>
                <a:lnTo>
                  <a:pt x="1633727" y="30480"/>
                </a:lnTo>
                <a:lnTo>
                  <a:pt x="1627631" y="21336"/>
                </a:lnTo>
                <a:lnTo>
                  <a:pt x="627887" y="27432"/>
                </a:lnTo>
                <a:lnTo>
                  <a:pt x="582167" y="30480"/>
                </a:lnTo>
                <a:lnTo>
                  <a:pt x="579119" y="30480"/>
                </a:lnTo>
                <a:lnTo>
                  <a:pt x="579119" y="33528"/>
                </a:lnTo>
                <a:lnTo>
                  <a:pt x="573023" y="42672"/>
                </a:lnTo>
                <a:lnTo>
                  <a:pt x="573023" y="45720"/>
                </a:lnTo>
                <a:lnTo>
                  <a:pt x="569975" y="54864"/>
                </a:lnTo>
                <a:lnTo>
                  <a:pt x="569975" y="57912"/>
                </a:lnTo>
                <a:lnTo>
                  <a:pt x="566927" y="70104"/>
                </a:lnTo>
                <a:lnTo>
                  <a:pt x="566927" y="295656"/>
                </a:lnTo>
                <a:lnTo>
                  <a:pt x="569975" y="307848"/>
                </a:lnTo>
                <a:lnTo>
                  <a:pt x="569975" y="310896"/>
                </a:lnTo>
                <a:lnTo>
                  <a:pt x="573023" y="320040"/>
                </a:lnTo>
                <a:lnTo>
                  <a:pt x="573023" y="323088"/>
                </a:lnTo>
                <a:lnTo>
                  <a:pt x="579119" y="332232"/>
                </a:lnTo>
                <a:lnTo>
                  <a:pt x="582167" y="335280"/>
                </a:lnTo>
                <a:lnTo>
                  <a:pt x="588263" y="341376"/>
                </a:lnTo>
                <a:lnTo>
                  <a:pt x="588263" y="344424"/>
                </a:lnTo>
                <a:lnTo>
                  <a:pt x="597407" y="350520"/>
                </a:lnTo>
                <a:lnTo>
                  <a:pt x="600455" y="353568"/>
                </a:lnTo>
                <a:lnTo>
                  <a:pt x="609599" y="356616"/>
                </a:lnTo>
                <a:lnTo>
                  <a:pt x="609599" y="359664"/>
                </a:lnTo>
                <a:lnTo>
                  <a:pt x="612647" y="359664"/>
                </a:lnTo>
                <a:lnTo>
                  <a:pt x="621791" y="362712"/>
                </a:lnTo>
                <a:lnTo>
                  <a:pt x="680298" y="362711"/>
                </a:lnTo>
                <a:lnTo>
                  <a:pt x="9143" y="588264"/>
                </a:lnTo>
                <a:lnTo>
                  <a:pt x="755903" y="362712"/>
                </a:lnTo>
                <a:lnTo>
                  <a:pt x="752855" y="338328"/>
                </a:lnTo>
                <a:lnTo>
                  <a:pt x="637031" y="338328"/>
                </a:lnTo>
                <a:close/>
              </a:path>
              <a:path w="1648967" h="615695">
                <a:moveTo>
                  <a:pt x="1594103" y="335280"/>
                </a:moveTo>
                <a:lnTo>
                  <a:pt x="1597152" y="335280"/>
                </a:lnTo>
                <a:lnTo>
                  <a:pt x="1584959" y="338328"/>
                </a:lnTo>
                <a:lnTo>
                  <a:pt x="1588008" y="335280"/>
                </a:lnTo>
                <a:lnTo>
                  <a:pt x="1575815" y="338328"/>
                </a:lnTo>
                <a:lnTo>
                  <a:pt x="1021079" y="338328"/>
                </a:lnTo>
                <a:lnTo>
                  <a:pt x="1021079" y="362712"/>
                </a:lnTo>
                <a:lnTo>
                  <a:pt x="1594103" y="362712"/>
                </a:lnTo>
                <a:lnTo>
                  <a:pt x="1603247" y="359664"/>
                </a:lnTo>
                <a:lnTo>
                  <a:pt x="1606295" y="359664"/>
                </a:lnTo>
                <a:lnTo>
                  <a:pt x="1606295" y="356616"/>
                </a:lnTo>
                <a:lnTo>
                  <a:pt x="1615439" y="353568"/>
                </a:lnTo>
                <a:lnTo>
                  <a:pt x="1618487" y="350520"/>
                </a:lnTo>
                <a:lnTo>
                  <a:pt x="1627631" y="344424"/>
                </a:lnTo>
                <a:lnTo>
                  <a:pt x="1627631" y="341376"/>
                </a:lnTo>
                <a:lnTo>
                  <a:pt x="1633727" y="335280"/>
                </a:lnTo>
                <a:lnTo>
                  <a:pt x="1636776" y="332232"/>
                </a:lnTo>
                <a:lnTo>
                  <a:pt x="1642871" y="323088"/>
                </a:lnTo>
                <a:lnTo>
                  <a:pt x="1642871" y="320040"/>
                </a:lnTo>
                <a:lnTo>
                  <a:pt x="1645919" y="310896"/>
                </a:lnTo>
                <a:lnTo>
                  <a:pt x="1645919" y="307848"/>
                </a:lnTo>
                <a:lnTo>
                  <a:pt x="1621536" y="304800"/>
                </a:lnTo>
                <a:lnTo>
                  <a:pt x="1618487" y="313944"/>
                </a:lnTo>
                <a:lnTo>
                  <a:pt x="1618487" y="310896"/>
                </a:lnTo>
                <a:lnTo>
                  <a:pt x="1612391" y="320040"/>
                </a:lnTo>
                <a:lnTo>
                  <a:pt x="1615439" y="316992"/>
                </a:lnTo>
                <a:lnTo>
                  <a:pt x="1609343" y="326136"/>
                </a:lnTo>
                <a:lnTo>
                  <a:pt x="1609343" y="323088"/>
                </a:lnTo>
                <a:lnTo>
                  <a:pt x="1603247" y="332232"/>
                </a:lnTo>
                <a:lnTo>
                  <a:pt x="1603247" y="329184"/>
                </a:lnTo>
                <a:lnTo>
                  <a:pt x="1594103" y="335280"/>
                </a:lnTo>
                <a:close/>
              </a:path>
              <a:path w="1648967" h="615695">
                <a:moveTo>
                  <a:pt x="18028" y="611957"/>
                </a:moveTo>
                <a:lnTo>
                  <a:pt x="18287" y="612648"/>
                </a:lnTo>
                <a:lnTo>
                  <a:pt x="26836" y="609775"/>
                </a:lnTo>
                <a:lnTo>
                  <a:pt x="1024127" y="362712"/>
                </a:lnTo>
                <a:lnTo>
                  <a:pt x="1021079" y="362712"/>
                </a:lnTo>
                <a:lnTo>
                  <a:pt x="1021079" y="338328"/>
                </a:lnTo>
                <a:lnTo>
                  <a:pt x="1018032" y="338328"/>
                </a:lnTo>
                <a:lnTo>
                  <a:pt x="319984" y="511258"/>
                </a:lnTo>
                <a:lnTo>
                  <a:pt x="761999" y="362712"/>
                </a:lnTo>
                <a:lnTo>
                  <a:pt x="768095" y="359664"/>
                </a:lnTo>
                <a:lnTo>
                  <a:pt x="771143" y="353568"/>
                </a:lnTo>
                <a:lnTo>
                  <a:pt x="768095" y="347472"/>
                </a:lnTo>
                <a:lnTo>
                  <a:pt x="768095" y="341376"/>
                </a:lnTo>
                <a:lnTo>
                  <a:pt x="761999" y="338328"/>
                </a:lnTo>
                <a:lnTo>
                  <a:pt x="752855" y="338328"/>
                </a:lnTo>
                <a:lnTo>
                  <a:pt x="755903" y="362712"/>
                </a:lnTo>
                <a:lnTo>
                  <a:pt x="9143" y="588264"/>
                </a:lnTo>
                <a:lnTo>
                  <a:pt x="3047" y="591312"/>
                </a:lnTo>
                <a:lnTo>
                  <a:pt x="0" y="597408"/>
                </a:lnTo>
                <a:lnTo>
                  <a:pt x="0" y="603504"/>
                </a:lnTo>
                <a:lnTo>
                  <a:pt x="3047" y="612648"/>
                </a:lnTo>
                <a:lnTo>
                  <a:pt x="9143" y="615696"/>
                </a:lnTo>
                <a:lnTo>
                  <a:pt x="15239" y="612648"/>
                </a:lnTo>
                <a:lnTo>
                  <a:pt x="18028" y="61195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6565498" y="4263507"/>
            <a:ext cx="1710135" cy="787473"/>
          </a:xfrm>
          <a:custGeom>
            <a:avLst/>
            <a:gdLst/>
            <a:ahLst/>
            <a:cxnLst/>
            <a:rect l="l" t="t" r="r" b="b"/>
            <a:pathLst>
              <a:path w="1542288" h="710184">
                <a:moveTo>
                  <a:pt x="627121" y="349"/>
                </a:moveTo>
                <a:lnTo>
                  <a:pt x="612943" y="3519"/>
                </a:lnTo>
                <a:lnTo>
                  <a:pt x="600579" y="9713"/>
                </a:lnTo>
                <a:lnTo>
                  <a:pt x="590368" y="18591"/>
                </a:lnTo>
                <a:lnTo>
                  <a:pt x="582653" y="29810"/>
                </a:lnTo>
                <a:lnTo>
                  <a:pt x="577774" y="43031"/>
                </a:lnTo>
                <a:lnTo>
                  <a:pt x="576072" y="57912"/>
                </a:lnTo>
                <a:lnTo>
                  <a:pt x="576072" y="280416"/>
                </a:lnTo>
                <a:lnTo>
                  <a:pt x="579591" y="300221"/>
                </a:lnTo>
                <a:lnTo>
                  <a:pt x="585785" y="312484"/>
                </a:lnTo>
                <a:lnTo>
                  <a:pt x="594663" y="322972"/>
                </a:lnTo>
                <a:lnTo>
                  <a:pt x="605882" y="331139"/>
                </a:lnTo>
                <a:lnTo>
                  <a:pt x="619103" y="336440"/>
                </a:lnTo>
                <a:lnTo>
                  <a:pt x="633984" y="338328"/>
                </a:lnTo>
                <a:lnTo>
                  <a:pt x="737616" y="338328"/>
                </a:lnTo>
                <a:lnTo>
                  <a:pt x="0" y="710184"/>
                </a:lnTo>
                <a:lnTo>
                  <a:pt x="978408" y="338327"/>
                </a:lnTo>
                <a:lnTo>
                  <a:pt x="1487424" y="338327"/>
                </a:lnTo>
                <a:lnTo>
                  <a:pt x="1491482" y="338165"/>
                </a:lnTo>
                <a:lnTo>
                  <a:pt x="1527594" y="319345"/>
                </a:lnTo>
                <a:lnTo>
                  <a:pt x="1542288" y="280416"/>
                </a:lnTo>
                <a:lnTo>
                  <a:pt x="1542288" y="57911"/>
                </a:lnTo>
                <a:lnTo>
                  <a:pt x="1533514" y="25728"/>
                </a:lnTo>
                <a:lnTo>
                  <a:pt x="1501443" y="1792"/>
                </a:lnTo>
                <a:lnTo>
                  <a:pt x="1487424" y="0"/>
                </a:lnTo>
                <a:lnTo>
                  <a:pt x="633984" y="0"/>
                </a:lnTo>
                <a:lnTo>
                  <a:pt x="627121" y="3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6551980" y="4249988"/>
            <a:ext cx="1737172" cy="817890"/>
          </a:xfrm>
          <a:custGeom>
            <a:avLst/>
            <a:gdLst/>
            <a:ahLst/>
            <a:cxnLst/>
            <a:rect l="l" t="t" r="r" b="b"/>
            <a:pathLst>
              <a:path w="1566672" h="737615">
                <a:moveTo>
                  <a:pt x="612648" y="39624"/>
                </a:moveTo>
                <a:lnTo>
                  <a:pt x="609600" y="42672"/>
                </a:lnTo>
                <a:lnTo>
                  <a:pt x="609600" y="45720"/>
                </a:lnTo>
                <a:lnTo>
                  <a:pt x="614476" y="38404"/>
                </a:lnTo>
                <a:lnTo>
                  <a:pt x="615696" y="36576"/>
                </a:lnTo>
                <a:lnTo>
                  <a:pt x="612648" y="39624"/>
                </a:lnTo>
                <a:close/>
              </a:path>
              <a:path w="1566672" h="737615">
                <a:moveTo>
                  <a:pt x="614476" y="324307"/>
                </a:moveTo>
                <a:lnTo>
                  <a:pt x="609600" y="316992"/>
                </a:lnTo>
                <a:lnTo>
                  <a:pt x="609600" y="320040"/>
                </a:lnTo>
                <a:lnTo>
                  <a:pt x="612648" y="323088"/>
                </a:lnTo>
                <a:lnTo>
                  <a:pt x="615696" y="326136"/>
                </a:lnTo>
                <a:lnTo>
                  <a:pt x="621792" y="329184"/>
                </a:lnTo>
                <a:lnTo>
                  <a:pt x="614476" y="324307"/>
                </a:lnTo>
                <a:close/>
              </a:path>
              <a:path w="1566672" h="737615">
                <a:moveTo>
                  <a:pt x="749808" y="362712"/>
                </a:moveTo>
                <a:lnTo>
                  <a:pt x="6096" y="710184"/>
                </a:lnTo>
                <a:lnTo>
                  <a:pt x="0" y="713232"/>
                </a:lnTo>
                <a:lnTo>
                  <a:pt x="9144" y="710184"/>
                </a:lnTo>
                <a:lnTo>
                  <a:pt x="242833" y="621367"/>
                </a:lnTo>
                <a:lnTo>
                  <a:pt x="755904" y="362712"/>
                </a:lnTo>
                <a:lnTo>
                  <a:pt x="762000" y="359664"/>
                </a:lnTo>
                <a:lnTo>
                  <a:pt x="765048" y="353568"/>
                </a:lnTo>
                <a:lnTo>
                  <a:pt x="762000" y="347472"/>
                </a:lnTo>
                <a:lnTo>
                  <a:pt x="762000" y="341376"/>
                </a:lnTo>
                <a:lnTo>
                  <a:pt x="755904" y="338328"/>
                </a:lnTo>
                <a:lnTo>
                  <a:pt x="743712" y="338328"/>
                </a:lnTo>
                <a:lnTo>
                  <a:pt x="749808" y="362712"/>
                </a:lnTo>
                <a:close/>
              </a:path>
              <a:path w="1566672" h="737615">
                <a:moveTo>
                  <a:pt x="600456" y="70104"/>
                </a:moveTo>
                <a:lnTo>
                  <a:pt x="603504" y="57912"/>
                </a:lnTo>
                <a:lnTo>
                  <a:pt x="603504" y="60960"/>
                </a:lnTo>
                <a:lnTo>
                  <a:pt x="606552" y="51816"/>
                </a:lnTo>
                <a:lnTo>
                  <a:pt x="603504" y="51816"/>
                </a:lnTo>
                <a:lnTo>
                  <a:pt x="609600" y="42672"/>
                </a:lnTo>
                <a:lnTo>
                  <a:pt x="612648" y="39624"/>
                </a:lnTo>
                <a:lnTo>
                  <a:pt x="615696" y="36576"/>
                </a:lnTo>
                <a:lnTo>
                  <a:pt x="614476" y="38404"/>
                </a:lnTo>
                <a:lnTo>
                  <a:pt x="621792" y="33528"/>
                </a:lnTo>
                <a:lnTo>
                  <a:pt x="618744" y="33528"/>
                </a:lnTo>
                <a:lnTo>
                  <a:pt x="627888" y="27432"/>
                </a:lnTo>
                <a:lnTo>
                  <a:pt x="627888" y="30480"/>
                </a:lnTo>
                <a:lnTo>
                  <a:pt x="637032" y="27432"/>
                </a:lnTo>
                <a:lnTo>
                  <a:pt x="633984" y="27432"/>
                </a:lnTo>
                <a:lnTo>
                  <a:pt x="646176" y="24384"/>
                </a:lnTo>
                <a:lnTo>
                  <a:pt x="1499616" y="24384"/>
                </a:lnTo>
                <a:lnTo>
                  <a:pt x="1508760" y="27432"/>
                </a:lnTo>
                <a:lnTo>
                  <a:pt x="1505712" y="27432"/>
                </a:lnTo>
                <a:lnTo>
                  <a:pt x="1517904" y="30480"/>
                </a:lnTo>
                <a:lnTo>
                  <a:pt x="1514856" y="27432"/>
                </a:lnTo>
                <a:lnTo>
                  <a:pt x="1524000" y="33528"/>
                </a:lnTo>
                <a:lnTo>
                  <a:pt x="1520952" y="33528"/>
                </a:lnTo>
                <a:lnTo>
                  <a:pt x="1530096" y="39624"/>
                </a:lnTo>
                <a:lnTo>
                  <a:pt x="1530096" y="36576"/>
                </a:lnTo>
                <a:lnTo>
                  <a:pt x="1536192" y="45720"/>
                </a:lnTo>
                <a:lnTo>
                  <a:pt x="1533144" y="42672"/>
                </a:lnTo>
                <a:lnTo>
                  <a:pt x="1539240" y="51816"/>
                </a:lnTo>
                <a:lnTo>
                  <a:pt x="1542288" y="60960"/>
                </a:lnTo>
                <a:lnTo>
                  <a:pt x="1542288" y="301752"/>
                </a:lnTo>
                <a:lnTo>
                  <a:pt x="1539240" y="310896"/>
                </a:lnTo>
                <a:lnTo>
                  <a:pt x="1539240" y="307848"/>
                </a:lnTo>
                <a:lnTo>
                  <a:pt x="1533144" y="320040"/>
                </a:lnTo>
                <a:lnTo>
                  <a:pt x="1536192" y="316992"/>
                </a:lnTo>
                <a:lnTo>
                  <a:pt x="1530096" y="326136"/>
                </a:lnTo>
                <a:lnTo>
                  <a:pt x="1530096" y="323088"/>
                </a:lnTo>
                <a:lnTo>
                  <a:pt x="1520952" y="329184"/>
                </a:lnTo>
                <a:lnTo>
                  <a:pt x="1524000" y="329184"/>
                </a:lnTo>
                <a:lnTo>
                  <a:pt x="1514856" y="335280"/>
                </a:lnTo>
                <a:lnTo>
                  <a:pt x="1517904" y="332232"/>
                </a:lnTo>
                <a:lnTo>
                  <a:pt x="1505712" y="335280"/>
                </a:lnTo>
                <a:lnTo>
                  <a:pt x="1508760" y="335280"/>
                </a:lnTo>
                <a:lnTo>
                  <a:pt x="1496568" y="338328"/>
                </a:lnTo>
                <a:lnTo>
                  <a:pt x="990600" y="362712"/>
                </a:lnTo>
                <a:lnTo>
                  <a:pt x="1536192" y="350520"/>
                </a:lnTo>
                <a:lnTo>
                  <a:pt x="1539240" y="350520"/>
                </a:lnTo>
                <a:lnTo>
                  <a:pt x="1548384" y="344424"/>
                </a:lnTo>
                <a:lnTo>
                  <a:pt x="1548384" y="341376"/>
                </a:lnTo>
                <a:lnTo>
                  <a:pt x="1554480" y="332232"/>
                </a:lnTo>
                <a:lnTo>
                  <a:pt x="1557528" y="332232"/>
                </a:lnTo>
                <a:lnTo>
                  <a:pt x="1560576" y="323088"/>
                </a:lnTo>
                <a:lnTo>
                  <a:pt x="1563624" y="320040"/>
                </a:lnTo>
                <a:lnTo>
                  <a:pt x="1566672" y="307848"/>
                </a:lnTo>
                <a:lnTo>
                  <a:pt x="1566672" y="304800"/>
                </a:lnTo>
                <a:lnTo>
                  <a:pt x="1542288" y="304800"/>
                </a:lnTo>
                <a:lnTo>
                  <a:pt x="1566672" y="304800"/>
                </a:lnTo>
                <a:lnTo>
                  <a:pt x="1542288" y="57912"/>
                </a:lnTo>
                <a:lnTo>
                  <a:pt x="1566672" y="54864"/>
                </a:lnTo>
                <a:lnTo>
                  <a:pt x="1563624" y="42672"/>
                </a:lnTo>
                <a:lnTo>
                  <a:pt x="1563624" y="39624"/>
                </a:lnTo>
                <a:lnTo>
                  <a:pt x="1557528" y="30480"/>
                </a:lnTo>
                <a:lnTo>
                  <a:pt x="1554480" y="30480"/>
                </a:lnTo>
                <a:lnTo>
                  <a:pt x="1548384" y="21336"/>
                </a:lnTo>
                <a:lnTo>
                  <a:pt x="1548384" y="18288"/>
                </a:lnTo>
                <a:lnTo>
                  <a:pt x="1539240" y="12192"/>
                </a:lnTo>
                <a:lnTo>
                  <a:pt x="1536192" y="12192"/>
                </a:lnTo>
                <a:lnTo>
                  <a:pt x="1527048" y="6096"/>
                </a:lnTo>
                <a:lnTo>
                  <a:pt x="1524000" y="6096"/>
                </a:lnTo>
                <a:lnTo>
                  <a:pt x="1514856" y="0"/>
                </a:lnTo>
                <a:lnTo>
                  <a:pt x="630936" y="0"/>
                </a:lnTo>
                <a:lnTo>
                  <a:pt x="618744" y="6096"/>
                </a:lnTo>
                <a:lnTo>
                  <a:pt x="615696" y="6096"/>
                </a:lnTo>
                <a:lnTo>
                  <a:pt x="597408" y="18288"/>
                </a:lnTo>
                <a:lnTo>
                  <a:pt x="597408" y="21336"/>
                </a:lnTo>
                <a:lnTo>
                  <a:pt x="594360" y="21336"/>
                </a:lnTo>
                <a:lnTo>
                  <a:pt x="582168" y="39624"/>
                </a:lnTo>
                <a:lnTo>
                  <a:pt x="582168" y="42672"/>
                </a:lnTo>
                <a:lnTo>
                  <a:pt x="576072" y="54864"/>
                </a:lnTo>
                <a:lnTo>
                  <a:pt x="576072" y="307848"/>
                </a:lnTo>
                <a:lnTo>
                  <a:pt x="582168" y="320040"/>
                </a:lnTo>
                <a:lnTo>
                  <a:pt x="582168" y="323088"/>
                </a:lnTo>
                <a:lnTo>
                  <a:pt x="594360" y="341376"/>
                </a:lnTo>
                <a:lnTo>
                  <a:pt x="597408" y="341376"/>
                </a:lnTo>
                <a:lnTo>
                  <a:pt x="597408" y="344424"/>
                </a:lnTo>
                <a:lnTo>
                  <a:pt x="615696" y="356616"/>
                </a:lnTo>
                <a:lnTo>
                  <a:pt x="618744" y="356616"/>
                </a:lnTo>
                <a:lnTo>
                  <a:pt x="630936" y="359664"/>
                </a:lnTo>
                <a:lnTo>
                  <a:pt x="630936" y="362712"/>
                </a:lnTo>
                <a:lnTo>
                  <a:pt x="695343" y="362712"/>
                </a:lnTo>
                <a:lnTo>
                  <a:pt x="6096" y="710184"/>
                </a:lnTo>
                <a:lnTo>
                  <a:pt x="749808" y="362712"/>
                </a:lnTo>
                <a:lnTo>
                  <a:pt x="743712" y="338328"/>
                </a:lnTo>
                <a:lnTo>
                  <a:pt x="646176" y="338328"/>
                </a:lnTo>
                <a:lnTo>
                  <a:pt x="633984" y="335280"/>
                </a:lnTo>
                <a:lnTo>
                  <a:pt x="637032" y="335280"/>
                </a:lnTo>
                <a:lnTo>
                  <a:pt x="627888" y="332232"/>
                </a:lnTo>
                <a:lnTo>
                  <a:pt x="627888" y="335280"/>
                </a:lnTo>
                <a:lnTo>
                  <a:pt x="618744" y="329184"/>
                </a:lnTo>
                <a:lnTo>
                  <a:pt x="621792" y="329184"/>
                </a:lnTo>
                <a:lnTo>
                  <a:pt x="615696" y="326136"/>
                </a:lnTo>
                <a:lnTo>
                  <a:pt x="612648" y="323088"/>
                </a:lnTo>
                <a:lnTo>
                  <a:pt x="609600" y="320040"/>
                </a:lnTo>
                <a:lnTo>
                  <a:pt x="603504" y="307848"/>
                </a:lnTo>
                <a:lnTo>
                  <a:pt x="606552" y="310896"/>
                </a:lnTo>
                <a:lnTo>
                  <a:pt x="603504" y="301752"/>
                </a:lnTo>
                <a:lnTo>
                  <a:pt x="603504" y="304800"/>
                </a:lnTo>
                <a:lnTo>
                  <a:pt x="600456" y="292608"/>
                </a:lnTo>
                <a:lnTo>
                  <a:pt x="600456" y="70104"/>
                </a:lnTo>
                <a:close/>
              </a:path>
              <a:path w="1566672" h="737615">
                <a:moveTo>
                  <a:pt x="1514856" y="359664"/>
                </a:moveTo>
                <a:lnTo>
                  <a:pt x="1524000" y="356616"/>
                </a:lnTo>
                <a:lnTo>
                  <a:pt x="1527048" y="356616"/>
                </a:lnTo>
                <a:lnTo>
                  <a:pt x="1536192" y="350520"/>
                </a:lnTo>
                <a:lnTo>
                  <a:pt x="990600" y="362712"/>
                </a:lnTo>
                <a:lnTo>
                  <a:pt x="1496568" y="338328"/>
                </a:lnTo>
                <a:lnTo>
                  <a:pt x="987552" y="338328"/>
                </a:lnTo>
                <a:lnTo>
                  <a:pt x="242833" y="621367"/>
                </a:lnTo>
                <a:lnTo>
                  <a:pt x="9144" y="710184"/>
                </a:lnTo>
                <a:lnTo>
                  <a:pt x="0" y="713232"/>
                </a:lnTo>
                <a:lnTo>
                  <a:pt x="0" y="728472"/>
                </a:lnTo>
                <a:lnTo>
                  <a:pt x="3048" y="734568"/>
                </a:lnTo>
                <a:lnTo>
                  <a:pt x="12192" y="737616"/>
                </a:lnTo>
                <a:lnTo>
                  <a:pt x="18288" y="734568"/>
                </a:lnTo>
                <a:lnTo>
                  <a:pt x="996696" y="362712"/>
                </a:lnTo>
                <a:lnTo>
                  <a:pt x="1511808" y="362712"/>
                </a:lnTo>
                <a:lnTo>
                  <a:pt x="1511808" y="359664"/>
                </a:lnTo>
                <a:lnTo>
                  <a:pt x="1514856" y="359664"/>
                </a:lnTo>
                <a:close/>
              </a:path>
              <a:path w="1566672" h="737615">
                <a:moveTo>
                  <a:pt x="1542288" y="57912"/>
                </a:moveTo>
                <a:lnTo>
                  <a:pt x="1566672" y="304800"/>
                </a:lnTo>
                <a:lnTo>
                  <a:pt x="1566672" y="54864"/>
                </a:lnTo>
                <a:lnTo>
                  <a:pt x="1542288" y="5791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/>
          <p:nvPr/>
        </p:nvSpPr>
        <p:spPr>
          <a:xfrm>
            <a:off x="6132895" y="46961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3" name="object 13"/>
          <p:cNvSpPr txBox="1"/>
          <p:nvPr/>
        </p:nvSpPr>
        <p:spPr>
          <a:xfrm>
            <a:off x="1694768" y="55455"/>
            <a:ext cx="884830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Class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1309" y="650839"/>
            <a:ext cx="7815911" cy="20582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9"/>
              </a:lnSpc>
              <a:spcBef>
                <a:spcPts val="99"/>
              </a:spcBef>
            </a:pP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gene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ic</a:t>
            </a:r>
            <a:r>
              <a:rPr sz="177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desc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ipti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ect—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1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i="1" spc="11" dirty="0">
                <a:solidFill>
                  <a:srgbClr val="00007F"/>
                </a:solidFill>
                <a:latin typeface="Century Schoolbook"/>
                <a:cs typeface="Century Schoolbook"/>
              </a:rPr>
              <a:t>t</a:t>
            </a:r>
            <a:r>
              <a:rPr sz="1774" b="1" i="1" spc="-11" dirty="0">
                <a:solidFill>
                  <a:srgbClr val="00007F"/>
                </a:solidFill>
                <a:latin typeface="Century Schoolbook"/>
                <a:cs typeface="Century Schoolbook"/>
              </a:rPr>
              <a:t>y</a:t>
            </a:r>
            <a:r>
              <a:rPr sz="1774" b="1" i="1" dirty="0">
                <a:solidFill>
                  <a:srgbClr val="00007F"/>
                </a:solidFill>
                <a:latin typeface="Century Schoolbook"/>
                <a:cs typeface="Century Schoolbook"/>
              </a:rPr>
              <a:t>pe</a:t>
            </a:r>
            <a:endParaRPr sz="1774">
              <a:latin typeface="Century Schoolbook"/>
              <a:cs typeface="Century Schoolbook"/>
            </a:endParaRPr>
          </a:p>
          <a:p>
            <a:pPr marL="14082" marR="34469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templat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4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3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objects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1467"/>
              </a:spcBef>
            </a:pP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conta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39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A</a:t>
            </a:r>
            <a:r>
              <a:rPr sz="1774" spc="4" dirty="0">
                <a:latin typeface="Arial"/>
                <a:cs typeface="Arial"/>
              </a:rPr>
              <a:t>ttribute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8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tha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2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describ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object’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8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state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6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Method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7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tha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2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describ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object'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5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beha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spc="-22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440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Mai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5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bu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k</a:t>
            </a:r>
            <a:r>
              <a:rPr sz="1774" b="1" spc="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u="heavy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ect-</a:t>
            </a:r>
            <a:r>
              <a:rPr sz="1774" b="1" u="heavy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1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u="heavy" spc="-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og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9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(OO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)</a:t>
            </a:r>
            <a:r>
              <a:rPr sz="1774" b="1" spc="6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1" dirty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ti</a:t>
            </a:r>
            <a:r>
              <a:rPr sz="1774" b="1" spc="-17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endParaRPr sz="177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4033" y="1374821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4033" y="2422532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06493" y="3012119"/>
            <a:ext cx="2201100" cy="275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spc="4" baseline="3678" dirty="0">
                <a:latin typeface="Courier New"/>
                <a:cs typeface="Courier New"/>
              </a:rPr>
              <a:t>clas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-18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Crui</a:t>
            </a:r>
            <a:r>
              <a:rPr sz="2661" spc="-21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-631" baseline="3678" dirty="0">
                <a:latin typeface="Courier New"/>
                <a:cs typeface="Courier New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has:</a:t>
            </a:r>
            <a:endParaRPr sz="177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62547" y="3382138"/>
            <a:ext cx="912032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A</a:t>
            </a:r>
            <a:r>
              <a:rPr sz="1552" spc="4" dirty="0">
                <a:latin typeface="Arial"/>
                <a:cs typeface="Arial"/>
              </a:rPr>
              <a:t>tt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ibu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es</a:t>
            </a:r>
            <a:endParaRPr sz="155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18824" y="3577075"/>
            <a:ext cx="1005627" cy="8021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203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hip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7"/>
              </a:spcBef>
            </a:pP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2" dirty="0">
                <a:latin typeface="Courier New"/>
                <a:cs typeface="Courier New"/>
              </a:rPr>
              <a:t>ab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n 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b</a:t>
            </a:r>
            <a:r>
              <a:rPr sz="1774" spc="-21" dirty="0">
                <a:latin typeface="Courier New"/>
                <a:cs typeface="Courier New"/>
              </a:rPr>
              <a:t>al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nce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98333" y="4331837"/>
            <a:ext cx="828086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hods</a:t>
            </a:r>
            <a:endParaRPr sz="155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8823" y="4672103"/>
            <a:ext cx="1161040" cy="805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285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()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7"/>
              </a:spcBef>
            </a:pP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an</a:t>
            </a: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172"/>
              </a:spcBef>
            </a:pP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wi</a:t>
            </a:r>
            <a:r>
              <a:rPr sz="1774" dirty="0">
                <a:latin typeface="Courier New"/>
                <a:cs typeface="Courier New"/>
              </a:rPr>
              <a:t>m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()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11554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3091154" y="2154567"/>
            <a:ext cx="5840143" cy="936180"/>
          </a:xfrm>
          <a:custGeom>
            <a:avLst/>
            <a:gdLst/>
            <a:ahLst/>
            <a:cxnLst/>
            <a:rect l="l" t="t" r="r" b="b"/>
            <a:pathLst>
              <a:path w="5266944" h="844296">
                <a:moveTo>
                  <a:pt x="3047" y="0"/>
                </a:moveTo>
                <a:lnTo>
                  <a:pt x="0" y="0"/>
                </a:lnTo>
                <a:lnTo>
                  <a:pt x="0" y="838200"/>
                </a:lnTo>
                <a:lnTo>
                  <a:pt x="3048" y="12192"/>
                </a:lnTo>
                <a:lnTo>
                  <a:pt x="5254752" y="12192"/>
                </a:lnTo>
                <a:lnTo>
                  <a:pt x="5254752" y="838199"/>
                </a:lnTo>
                <a:lnTo>
                  <a:pt x="0" y="841248"/>
                </a:lnTo>
                <a:lnTo>
                  <a:pt x="0" y="844296"/>
                </a:lnTo>
                <a:lnTo>
                  <a:pt x="5263896" y="844295"/>
                </a:lnTo>
                <a:lnTo>
                  <a:pt x="5266944" y="841247"/>
                </a:lnTo>
                <a:lnTo>
                  <a:pt x="5266944" y="838199"/>
                </a:lnTo>
                <a:lnTo>
                  <a:pt x="5260848" y="832104"/>
                </a:lnTo>
                <a:lnTo>
                  <a:pt x="5260848" y="12191"/>
                </a:lnTo>
                <a:lnTo>
                  <a:pt x="5254752" y="6095"/>
                </a:lnTo>
                <a:lnTo>
                  <a:pt x="9144" y="6096"/>
                </a:lnTo>
                <a:lnTo>
                  <a:pt x="5266944" y="6095"/>
                </a:lnTo>
                <a:lnTo>
                  <a:pt x="5266944" y="3047"/>
                </a:lnTo>
                <a:lnTo>
                  <a:pt x="5263896" y="0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3091154" y="21613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3091154" y="2168085"/>
            <a:ext cx="5826624" cy="915902"/>
          </a:xfrm>
          <a:custGeom>
            <a:avLst/>
            <a:gdLst/>
            <a:ahLst/>
            <a:cxnLst/>
            <a:rect l="l" t="t" r="r" b="b"/>
            <a:pathLst>
              <a:path w="5254752" h="826008">
                <a:moveTo>
                  <a:pt x="5254752" y="826008"/>
                </a:moveTo>
                <a:lnTo>
                  <a:pt x="5254752" y="819912"/>
                </a:lnTo>
                <a:lnTo>
                  <a:pt x="9143" y="819911"/>
                </a:lnTo>
                <a:lnTo>
                  <a:pt x="9143" y="0"/>
                </a:lnTo>
                <a:lnTo>
                  <a:pt x="3048" y="0"/>
                </a:lnTo>
                <a:lnTo>
                  <a:pt x="0" y="826008"/>
                </a:lnTo>
                <a:lnTo>
                  <a:pt x="3048" y="819912"/>
                </a:lnTo>
                <a:lnTo>
                  <a:pt x="9144" y="826008"/>
                </a:lnTo>
                <a:lnTo>
                  <a:pt x="5254752" y="826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3101293" y="2161326"/>
            <a:ext cx="5830004" cy="922662"/>
          </a:xfrm>
          <a:custGeom>
            <a:avLst/>
            <a:gdLst/>
            <a:ahLst/>
            <a:cxnLst/>
            <a:rect l="l" t="t" r="r" b="b"/>
            <a:pathLst>
              <a:path w="5257800" h="832103">
                <a:moveTo>
                  <a:pt x="0" y="0"/>
                </a:moveTo>
                <a:lnTo>
                  <a:pt x="5245608" y="0"/>
                </a:lnTo>
                <a:lnTo>
                  <a:pt x="5251704" y="6095"/>
                </a:lnTo>
                <a:lnTo>
                  <a:pt x="5251704" y="826007"/>
                </a:lnTo>
                <a:lnTo>
                  <a:pt x="5257800" y="832103"/>
                </a:lnTo>
                <a:lnTo>
                  <a:pt x="525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1" name="object 11"/>
          <p:cNvSpPr/>
          <p:nvPr/>
        </p:nvSpPr>
        <p:spPr>
          <a:xfrm>
            <a:off x="3091154" y="3817385"/>
            <a:ext cx="5840143" cy="1764210"/>
          </a:xfrm>
          <a:custGeom>
            <a:avLst/>
            <a:gdLst/>
            <a:ahLst/>
            <a:cxnLst/>
            <a:rect l="l" t="t" r="r" b="b"/>
            <a:pathLst>
              <a:path w="5266944" h="1591056">
                <a:moveTo>
                  <a:pt x="3047" y="0"/>
                </a:moveTo>
                <a:lnTo>
                  <a:pt x="0" y="0"/>
                </a:lnTo>
                <a:lnTo>
                  <a:pt x="0" y="1584960"/>
                </a:lnTo>
                <a:lnTo>
                  <a:pt x="3048" y="12192"/>
                </a:lnTo>
                <a:lnTo>
                  <a:pt x="5254752" y="12192"/>
                </a:lnTo>
                <a:lnTo>
                  <a:pt x="5254752" y="1584959"/>
                </a:lnTo>
                <a:lnTo>
                  <a:pt x="0" y="1588008"/>
                </a:lnTo>
                <a:lnTo>
                  <a:pt x="0" y="1591056"/>
                </a:lnTo>
                <a:lnTo>
                  <a:pt x="5263896" y="1591055"/>
                </a:lnTo>
                <a:lnTo>
                  <a:pt x="5266944" y="1588008"/>
                </a:lnTo>
                <a:lnTo>
                  <a:pt x="5266944" y="1584959"/>
                </a:lnTo>
                <a:lnTo>
                  <a:pt x="5260848" y="1578864"/>
                </a:lnTo>
                <a:lnTo>
                  <a:pt x="5260848" y="12191"/>
                </a:lnTo>
                <a:lnTo>
                  <a:pt x="5254752" y="6095"/>
                </a:lnTo>
                <a:lnTo>
                  <a:pt x="9144" y="6096"/>
                </a:lnTo>
                <a:lnTo>
                  <a:pt x="5266944" y="6095"/>
                </a:lnTo>
                <a:lnTo>
                  <a:pt x="5266944" y="3047"/>
                </a:lnTo>
                <a:lnTo>
                  <a:pt x="5263896" y="0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2" name="object 12"/>
          <p:cNvSpPr/>
          <p:nvPr/>
        </p:nvSpPr>
        <p:spPr>
          <a:xfrm>
            <a:off x="3091154" y="38241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3" name="object 13"/>
          <p:cNvSpPr/>
          <p:nvPr/>
        </p:nvSpPr>
        <p:spPr>
          <a:xfrm>
            <a:off x="3091154" y="3830903"/>
            <a:ext cx="5826624" cy="1743932"/>
          </a:xfrm>
          <a:custGeom>
            <a:avLst/>
            <a:gdLst/>
            <a:ahLst/>
            <a:cxnLst/>
            <a:rect l="l" t="t" r="r" b="b"/>
            <a:pathLst>
              <a:path w="5254752" h="1572768">
                <a:moveTo>
                  <a:pt x="5254752" y="1572768"/>
                </a:moveTo>
                <a:lnTo>
                  <a:pt x="5254752" y="1566672"/>
                </a:lnTo>
                <a:lnTo>
                  <a:pt x="9143" y="1566671"/>
                </a:lnTo>
                <a:lnTo>
                  <a:pt x="9143" y="0"/>
                </a:lnTo>
                <a:lnTo>
                  <a:pt x="3047" y="0"/>
                </a:lnTo>
                <a:lnTo>
                  <a:pt x="0" y="1572768"/>
                </a:lnTo>
                <a:lnTo>
                  <a:pt x="3047" y="1566672"/>
                </a:lnTo>
                <a:lnTo>
                  <a:pt x="9143" y="1572768"/>
                </a:lnTo>
                <a:lnTo>
                  <a:pt x="5254752" y="1572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/>
          <p:nvPr/>
        </p:nvSpPr>
        <p:spPr>
          <a:xfrm>
            <a:off x="3101293" y="3824145"/>
            <a:ext cx="5830004" cy="1750691"/>
          </a:xfrm>
          <a:custGeom>
            <a:avLst/>
            <a:gdLst/>
            <a:ahLst/>
            <a:cxnLst/>
            <a:rect l="l" t="t" r="r" b="b"/>
            <a:pathLst>
              <a:path w="5257800" h="1578864">
                <a:moveTo>
                  <a:pt x="0" y="0"/>
                </a:moveTo>
                <a:lnTo>
                  <a:pt x="5245608" y="0"/>
                </a:lnTo>
                <a:lnTo>
                  <a:pt x="5251704" y="6095"/>
                </a:lnTo>
                <a:lnTo>
                  <a:pt x="5251704" y="1572767"/>
                </a:lnTo>
                <a:lnTo>
                  <a:pt x="5257800" y="1578863"/>
                </a:lnTo>
                <a:lnTo>
                  <a:pt x="52578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/>
          <p:nvPr/>
        </p:nvSpPr>
        <p:spPr>
          <a:xfrm>
            <a:off x="5673254" y="4270267"/>
            <a:ext cx="3812316" cy="601589"/>
          </a:xfrm>
          <a:custGeom>
            <a:avLst/>
            <a:gdLst/>
            <a:ahLst/>
            <a:cxnLst/>
            <a:rect l="l" t="t" r="r" b="b"/>
            <a:pathLst>
              <a:path w="3438144" h="542544">
                <a:moveTo>
                  <a:pt x="846333" y="162"/>
                </a:moveTo>
                <a:lnTo>
                  <a:pt x="820469" y="9687"/>
                </a:lnTo>
                <a:lnTo>
                  <a:pt x="802353" y="30511"/>
                </a:lnTo>
                <a:lnTo>
                  <a:pt x="795527" y="57912"/>
                </a:lnTo>
                <a:lnTo>
                  <a:pt x="795551" y="285095"/>
                </a:lnTo>
                <a:lnTo>
                  <a:pt x="803495" y="312102"/>
                </a:lnTo>
                <a:lnTo>
                  <a:pt x="823059" y="331130"/>
                </a:lnTo>
                <a:lnTo>
                  <a:pt x="850391" y="338328"/>
                </a:lnTo>
                <a:lnTo>
                  <a:pt x="1234439" y="338327"/>
                </a:lnTo>
                <a:lnTo>
                  <a:pt x="0" y="542544"/>
                </a:lnTo>
                <a:lnTo>
                  <a:pt x="1895855" y="338327"/>
                </a:lnTo>
                <a:lnTo>
                  <a:pt x="3384911" y="338304"/>
                </a:lnTo>
                <a:lnTo>
                  <a:pt x="3399171" y="336025"/>
                </a:lnTo>
                <a:lnTo>
                  <a:pt x="3430946" y="310796"/>
                </a:lnTo>
                <a:lnTo>
                  <a:pt x="3438144" y="283463"/>
                </a:lnTo>
                <a:lnTo>
                  <a:pt x="3438144" y="57911"/>
                </a:lnTo>
                <a:lnTo>
                  <a:pt x="3420787" y="16115"/>
                </a:lnTo>
                <a:lnTo>
                  <a:pt x="3383279" y="0"/>
                </a:lnTo>
                <a:lnTo>
                  <a:pt x="850391" y="0"/>
                </a:lnTo>
                <a:lnTo>
                  <a:pt x="846333" y="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5659736" y="4256748"/>
            <a:ext cx="3839353" cy="632006"/>
          </a:xfrm>
          <a:custGeom>
            <a:avLst/>
            <a:gdLst/>
            <a:ahLst/>
            <a:cxnLst/>
            <a:rect l="l" t="t" r="r" b="b"/>
            <a:pathLst>
              <a:path w="3462528" h="569976">
                <a:moveTo>
                  <a:pt x="3459479" y="323087"/>
                </a:moveTo>
                <a:lnTo>
                  <a:pt x="3459479" y="320039"/>
                </a:lnTo>
                <a:lnTo>
                  <a:pt x="3462528" y="307847"/>
                </a:lnTo>
                <a:lnTo>
                  <a:pt x="3438144" y="304799"/>
                </a:lnTo>
                <a:lnTo>
                  <a:pt x="3462528" y="307847"/>
                </a:lnTo>
                <a:lnTo>
                  <a:pt x="3462528" y="54863"/>
                </a:lnTo>
                <a:lnTo>
                  <a:pt x="3459479" y="42671"/>
                </a:lnTo>
                <a:lnTo>
                  <a:pt x="3456431" y="42671"/>
                </a:lnTo>
                <a:lnTo>
                  <a:pt x="3453383" y="33527"/>
                </a:lnTo>
                <a:lnTo>
                  <a:pt x="3453383" y="30479"/>
                </a:lnTo>
                <a:lnTo>
                  <a:pt x="3450335" y="30479"/>
                </a:lnTo>
                <a:lnTo>
                  <a:pt x="3444240" y="21335"/>
                </a:lnTo>
                <a:lnTo>
                  <a:pt x="3441191" y="21335"/>
                </a:lnTo>
                <a:lnTo>
                  <a:pt x="3435096" y="12191"/>
                </a:lnTo>
                <a:lnTo>
                  <a:pt x="3432048" y="12191"/>
                </a:lnTo>
                <a:lnTo>
                  <a:pt x="3422904" y="6095"/>
                </a:lnTo>
                <a:lnTo>
                  <a:pt x="3419855" y="6095"/>
                </a:lnTo>
                <a:lnTo>
                  <a:pt x="3410711" y="3047"/>
                </a:lnTo>
                <a:lnTo>
                  <a:pt x="3407664" y="3047"/>
                </a:lnTo>
                <a:lnTo>
                  <a:pt x="3395472" y="0"/>
                </a:lnTo>
                <a:lnTo>
                  <a:pt x="862583" y="0"/>
                </a:lnTo>
                <a:lnTo>
                  <a:pt x="850391" y="3047"/>
                </a:lnTo>
                <a:lnTo>
                  <a:pt x="847343" y="3047"/>
                </a:lnTo>
                <a:lnTo>
                  <a:pt x="838199" y="6095"/>
                </a:lnTo>
                <a:lnTo>
                  <a:pt x="835151" y="6095"/>
                </a:lnTo>
                <a:lnTo>
                  <a:pt x="826007" y="12191"/>
                </a:lnTo>
                <a:lnTo>
                  <a:pt x="822959" y="12191"/>
                </a:lnTo>
                <a:lnTo>
                  <a:pt x="816863" y="21335"/>
                </a:lnTo>
                <a:lnTo>
                  <a:pt x="813815" y="21335"/>
                </a:lnTo>
                <a:lnTo>
                  <a:pt x="807719" y="30479"/>
                </a:lnTo>
                <a:lnTo>
                  <a:pt x="804671" y="30479"/>
                </a:lnTo>
                <a:lnTo>
                  <a:pt x="801623" y="42671"/>
                </a:lnTo>
                <a:lnTo>
                  <a:pt x="798575" y="42671"/>
                </a:lnTo>
                <a:lnTo>
                  <a:pt x="795527" y="54863"/>
                </a:lnTo>
                <a:lnTo>
                  <a:pt x="795527" y="307847"/>
                </a:lnTo>
                <a:lnTo>
                  <a:pt x="819911" y="304799"/>
                </a:lnTo>
                <a:lnTo>
                  <a:pt x="819911" y="60959"/>
                </a:lnTo>
                <a:lnTo>
                  <a:pt x="822959" y="51815"/>
                </a:lnTo>
                <a:lnTo>
                  <a:pt x="822959" y="54863"/>
                </a:lnTo>
                <a:lnTo>
                  <a:pt x="829055" y="45719"/>
                </a:lnTo>
                <a:lnTo>
                  <a:pt x="826007" y="45719"/>
                </a:lnTo>
                <a:lnTo>
                  <a:pt x="835151" y="39623"/>
                </a:lnTo>
                <a:lnTo>
                  <a:pt x="832103" y="39623"/>
                </a:lnTo>
                <a:lnTo>
                  <a:pt x="841247" y="33527"/>
                </a:lnTo>
                <a:lnTo>
                  <a:pt x="838199" y="33527"/>
                </a:lnTo>
                <a:lnTo>
                  <a:pt x="847343" y="30479"/>
                </a:lnTo>
                <a:lnTo>
                  <a:pt x="844295" y="30479"/>
                </a:lnTo>
                <a:lnTo>
                  <a:pt x="856487" y="27431"/>
                </a:lnTo>
                <a:lnTo>
                  <a:pt x="853439" y="27431"/>
                </a:lnTo>
                <a:lnTo>
                  <a:pt x="3410711" y="27431"/>
                </a:lnTo>
                <a:lnTo>
                  <a:pt x="3419855" y="33527"/>
                </a:lnTo>
                <a:lnTo>
                  <a:pt x="3416807" y="33527"/>
                </a:lnTo>
                <a:lnTo>
                  <a:pt x="3425952" y="39623"/>
                </a:lnTo>
                <a:lnTo>
                  <a:pt x="3429000" y="42671"/>
                </a:lnTo>
                <a:lnTo>
                  <a:pt x="3432048" y="45719"/>
                </a:lnTo>
                <a:lnTo>
                  <a:pt x="3429000" y="42671"/>
                </a:lnTo>
                <a:lnTo>
                  <a:pt x="3435096" y="54863"/>
                </a:lnTo>
                <a:lnTo>
                  <a:pt x="3435096" y="51815"/>
                </a:lnTo>
                <a:lnTo>
                  <a:pt x="3438144" y="60959"/>
                </a:lnTo>
                <a:lnTo>
                  <a:pt x="3438144" y="301751"/>
                </a:lnTo>
                <a:lnTo>
                  <a:pt x="3435096" y="313943"/>
                </a:lnTo>
                <a:lnTo>
                  <a:pt x="3435096" y="310895"/>
                </a:lnTo>
                <a:lnTo>
                  <a:pt x="3429000" y="320039"/>
                </a:lnTo>
                <a:lnTo>
                  <a:pt x="3432048" y="316991"/>
                </a:lnTo>
                <a:lnTo>
                  <a:pt x="3425952" y="326135"/>
                </a:lnTo>
                <a:lnTo>
                  <a:pt x="3425952" y="323087"/>
                </a:lnTo>
                <a:lnTo>
                  <a:pt x="3416807" y="332231"/>
                </a:lnTo>
                <a:lnTo>
                  <a:pt x="3419855" y="329183"/>
                </a:lnTo>
                <a:lnTo>
                  <a:pt x="3410711" y="335279"/>
                </a:lnTo>
                <a:lnTo>
                  <a:pt x="3413759" y="335279"/>
                </a:lnTo>
                <a:lnTo>
                  <a:pt x="3401567" y="338327"/>
                </a:lnTo>
                <a:lnTo>
                  <a:pt x="3404616" y="335279"/>
                </a:lnTo>
                <a:lnTo>
                  <a:pt x="3392424" y="338327"/>
                </a:lnTo>
                <a:lnTo>
                  <a:pt x="1908047" y="338327"/>
                </a:lnTo>
                <a:lnTo>
                  <a:pt x="476496" y="492530"/>
                </a:lnTo>
                <a:lnTo>
                  <a:pt x="12191" y="542543"/>
                </a:lnTo>
                <a:lnTo>
                  <a:pt x="3047" y="545591"/>
                </a:lnTo>
                <a:lnTo>
                  <a:pt x="0" y="551687"/>
                </a:lnTo>
                <a:lnTo>
                  <a:pt x="0" y="563879"/>
                </a:lnTo>
                <a:lnTo>
                  <a:pt x="6095" y="569975"/>
                </a:lnTo>
                <a:lnTo>
                  <a:pt x="15239" y="569975"/>
                </a:lnTo>
                <a:lnTo>
                  <a:pt x="1908047" y="362711"/>
                </a:lnTo>
                <a:lnTo>
                  <a:pt x="3410711" y="362711"/>
                </a:lnTo>
                <a:lnTo>
                  <a:pt x="3419855" y="359663"/>
                </a:lnTo>
                <a:lnTo>
                  <a:pt x="3422904" y="356615"/>
                </a:lnTo>
                <a:lnTo>
                  <a:pt x="3432048" y="353567"/>
                </a:lnTo>
                <a:lnTo>
                  <a:pt x="3432048" y="350519"/>
                </a:lnTo>
                <a:lnTo>
                  <a:pt x="3435096" y="350519"/>
                </a:lnTo>
                <a:lnTo>
                  <a:pt x="3441191" y="344423"/>
                </a:lnTo>
                <a:lnTo>
                  <a:pt x="3444240" y="344423"/>
                </a:lnTo>
                <a:lnTo>
                  <a:pt x="3444240" y="341375"/>
                </a:lnTo>
                <a:lnTo>
                  <a:pt x="3450335" y="335279"/>
                </a:lnTo>
                <a:lnTo>
                  <a:pt x="3450335" y="332231"/>
                </a:lnTo>
                <a:lnTo>
                  <a:pt x="3453383" y="332231"/>
                </a:lnTo>
                <a:lnTo>
                  <a:pt x="3456431" y="323087"/>
                </a:lnTo>
                <a:lnTo>
                  <a:pt x="3459479" y="323087"/>
                </a:lnTo>
                <a:close/>
              </a:path>
              <a:path w="3462528" h="569976">
                <a:moveTo>
                  <a:pt x="826007" y="350519"/>
                </a:moveTo>
                <a:lnTo>
                  <a:pt x="826007" y="353567"/>
                </a:lnTo>
                <a:lnTo>
                  <a:pt x="835151" y="356615"/>
                </a:lnTo>
                <a:lnTo>
                  <a:pt x="838199" y="359663"/>
                </a:lnTo>
                <a:lnTo>
                  <a:pt x="847343" y="362711"/>
                </a:lnTo>
                <a:lnTo>
                  <a:pt x="1098872" y="362711"/>
                </a:lnTo>
                <a:lnTo>
                  <a:pt x="9143" y="542543"/>
                </a:lnTo>
                <a:lnTo>
                  <a:pt x="3047" y="545591"/>
                </a:lnTo>
                <a:lnTo>
                  <a:pt x="12191" y="542543"/>
                </a:lnTo>
                <a:lnTo>
                  <a:pt x="476496" y="492530"/>
                </a:lnTo>
                <a:lnTo>
                  <a:pt x="1249679" y="362711"/>
                </a:lnTo>
                <a:lnTo>
                  <a:pt x="1246632" y="362711"/>
                </a:lnTo>
                <a:lnTo>
                  <a:pt x="1255776" y="362711"/>
                </a:lnTo>
                <a:lnTo>
                  <a:pt x="1261871" y="356615"/>
                </a:lnTo>
                <a:lnTo>
                  <a:pt x="1261871" y="341375"/>
                </a:lnTo>
                <a:lnTo>
                  <a:pt x="1255776" y="338327"/>
                </a:lnTo>
                <a:lnTo>
                  <a:pt x="862583" y="338327"/>
                </a:lnTo>
                <a:lnTo>
                  <a:pt x="853439" y="335279"/>
                </a:lnTo>
                <a:lnTo>
                  <a:pt x="856487" y="338327"/>
                </a:lnTo>
                <a:lnTo>
                  <a:pt x="844295" y="335279"/>
                </a:lnTo>
                <a:lnTo>
                  <a:pt x="847343" y="335279"/>
                </a:lnTo>
                <a:lnTo>
                  <a:pt x="838199" y="329183"/>
                </a:lnTo>
                <a:lnTo>
                  <a:pt x="841247" y="332231"/>
                </a:lnTo>
                <a:lnTo>
                  <a:pt x="832103" y="323087"/>
                </a:lnTo>
                <a:lnTo>
                  <a:pt x="835151" y="326135"/>
                </a:lnTo>
                <a:lnTo>
                  <a:pt x="826007" y="316991"/>
                </a:lnTo>
                <a:lnTo>
                  <a:pt x="829055" y="320039"/>
                </a:lnTo>
                <a:lnTo>
                  <a:pt x="822959" y="310895"/>
                </a:lnTo>
                <a:lnTo>
                  <a:pt x="822959" y="313943"/>
                </a:lnTo>
                <a:lnTo>
                  <a:pt x="819911" y="301751"/>
                </a:lnTo>
                <a:lnTo>
                  <a:pt x="819911" y="304799"/>
                </a:lnTo>
                <a:lnTo>
                  <a:pt x="795527" y="307847"/>
                </a:lnTo>
                <a:lnTo>
                  <a:pt x="798575" y="320039"/>
                </a:lnTo>
                <a:lnTo>
                  <a:pt x="801623" y="323087"/>
                </a:lnTo>
                <a:lnTo>
                  <a:pt x="804671" y="332231"/>
                </a:lnTo>
                <a:lnTo>
                  <a:pt x="807719" y="332231"/>
                </a:lnTo>
                <a:lnTo>
                  <a:pt x="807719" y="335279"/>
                </a:lnTo>
                <a:lnTo>
                  <a:pt x="813815" y="341375"/>
                </a:lnTo>
                <a:lnTo>
                  <a:pt x="813815" y="344423"/>
                </a:lnTo>
                <a:lnTo>
                  <a:pt x="816863" y="344423"/>
                </a:lnTo>
                <a:lnTo>
                  <a:pt x="822959" y="350519"/>
                </a:lnTo>
                <a:lnTo>
                  <a:pt x="826007" y="350519"/>
                </a:lnTo>
                <a:close/>
              </a:path>
              <a:path w="3462528" h="569976">
                <a:moveTo>
                  <a:pt x="853439" y="27431"/>
                </a:moveTo>
                <a:lnTo>
                  <a:pt x="3401567" y="27431"/>
                </a:lnTo>
                <a:lnTo>
                  <a:pt x="3413759" y="30479"/>
                </a:lnTo>
                <a:lnTo>
                  <a:pt x="3410711" y="27431"/>
                </a:lnTo>
                <a:lnTo>
                  <a:pt x="3404616" y="27431"/>
                </a:lnTo>
                <a:lnTo>
                  <a:pt x="3410711" y="27431"/>
                </a:lnTo>
                <a:lnTo>
                  <a:pt x="853439" y="274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0" name="object 10"/>
          <p:cNvSpPr txBox="1"/>
          <p:nvPr/>
        </p:nvSpPr>
        <p:spPr>
          <a:xfrm>
            <a:off x="1694768" y="55455"/>
            <a:ext cx="2371656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Class Hierarchy</a:t>
            </a:r>
            <a:endParaRPr sz="238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1309" y="650839"/>
            <a:ext cx="6100569" cy="13079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9539">
              <a:lnSpc>
                <a:spcPts val="1979"/>
              </a:lnSpc>
              <a:spcBef>
                <a:spcPts val="99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Desc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3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i="1" spc="21" dirty="0">
                <a:solidFill>
                  <a:srgbClr val="00007F"/>
                </a:solidFill>
                <a:latin typeface="Century Schoolbook"/>
                <a:cs typeface="Century Schoolbook"/>
              </a:rPr>
              <a:t>I</a:t>
            </a:r>
            <a:r>
              <a:rPr sz="1774" b="1" i="1" dirty="0">
                <a:solidFill>
                  <a:srgbClr val="00007F"/>
                </a:solidFill>
                <a:latin typeface="Century Schoolbook"/>
                <a:cs typeface="Century Schoolbook"/>
              </a:rPr>
              <a:t>s</a:t>
            </a:r>
            <a:r>
              <a:rPr sz="1774" b="1" i="1" spc="-17" dirty="0">
                <a:solidFill>
                  <a:srgbClr val="00007F"/>
                </a:solidFill>
                <a:latin typeface="Century Schoolbook"/>
                <a:cs typeface="Century Schoolbook"/>
              </a:rPr>
              <a:t> </a:t>
            </a:r>
            <a:r>
              <a:rPr sz="1774" b="1" i="1" dirty="0">
                <a:solidFill>
                  <a:srgbClr val="00007F"/>
                </a:solidFill>
                <a:latin typeface="Century Schoolbook"/>
                <a:cs typeface="Century Schoolbook"/>
              </a:rPr>
              <a:t>A</a:t>
            </a:r>
            <a:r>
              <a:rPr sz="1774" b="1" i="1" spc="9" dirty="0">
                <a:solidFill>
                  <a:srgbClr val="00007F"/>
                </a:solidFill>
                <a:latin typeface="Century Schoolbook"/>
                <a:cs typeface="Century Schoolbook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Deri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ed</a:t>
            </a:r>
            <a:r>
              <a:rPr sz="1774" spc="-21" dirty="0">
                <a:latin typeface="Arial"/>
                <a:cs typeface="Arial"/>
              </a:rPr>
              <a:t>/</a:t>
            </a:r>
            <a:r>
              <a:rPr sz="1774" spc="4" dirty="0">
                <a:latin typeface="Arial"/>
                <a:cs typeface="Arial"/>
              </a:rPr>
              <a:t>su</a:t>
            </a:r>
            <a:r>
              <a:rPr sz="1774" spc="-21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c</a:t>
            </a:r>
            <a:r>
              <a:rPr sz="1774" spc="4" dirty="0">
                <a:latin typeface="Arial"/>
                <a:cs typeface="Arial"/>
              </a:rPr>
              <a:t>l</a:t>
            </a:r>
            <a:r>
              <a:rPr sz="1774" spc="-21" dirty="0">
                <a:latin typeface="Arial"/>
                <a:cs typeface="Arial"/>
              </a:rPr>
              <a:t>a</a:t>
            </a:r>
            <a:r>
              <a:rPr sz="1774" spc="4" dirty="0">
                <a:latin typeface="Arial"/>
                <a:cs typeface="Arial"/>
              </a:rPr>
              <a:t>s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9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tensio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7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parent/</a:t>
            </a:r>
            <a:r>
              <a:rPr sz="1774" spc="-21" dirty="0">
                <a:latin typeface="Arial"/>
                <a:cs typeface="Arial"/>
              </a:rPr>
              <a:t>b</a:t>
            </a:r>
            <a:r>
              <a:rPr sz="1774" spc="4" dirty="0">
                <a:latin typeface="Arial"/>
                <a:cs typeface="Arial"/>
              </a:rPr>
              <a:t>as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7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class</a:t>
            </a:r>
            <a:endParaRPr sz="1774">
              <a:latin typeface="Arial"/>
              <a:cs typeface="Arial"/>
            </a:endParaRPr>
          </a:p>
          <a:p>
            <a:pPr marL="237136" marR="39539">
              <a:lnSpc>
                <a:spcPct val="95825"/>
              </a:lnSpc>
              <a:spcBef>
                <a:spcPts val="266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S</a:t>
            </a:r>
            <a:r>
              <a:rPr sz="1774" spc="4" dirty="0">
                <a:latin typeface="Arial"/>
                <a:cs typeface="Arial"/>
              </a:rPr>
              <a:t>ubclas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5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perfor</a:t>
            </a:r>
            <a:r>
              <a:rPr sz="1774" spc="-16" dirty="0">
                <a:latin typeface="Arial"/>
                <a:cs typeface="Arial"/>
              </a:rPr>
              <a:t>m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7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class/t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4" dirty="0">
                <a:latin typeface="Arial"/>
                <a:cs typeface="Arial"/>
              </a:rPr>
              <a:t>p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7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specifi</a:t>
            </a:r>
            <a:r>
              <a:rPr sz="1774" dirty="0">
                <a:latin typeface="Arial"/>
                <a:cs typeface="Arial"/>
              </a:rPr>
              <a:t>c</a:t>
            </a:r>
            <a:r>
              <a:rPr sz="1774" spc="8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operatio</a:t>
            </a:r>
            <a:r>
              <a:rPr sz="1774" spc="-21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  <a:p>
            <a:pPr marL="14082" marR="39539">
              <a:lnSpc>
                <a:spcPct val="95825"/>
              </a:lnSpc>
              <a:spcBef>
                <a:spcPts val="1498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ntax:</a:t>
            </a:r>
            <a:endParaRPr sz="177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4033" y="1672236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1473" y="2225076"/>
            <a:ext cx="3746822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311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i="1" spc="4" baseline="3678" dirty="0" err="1" smtClean="0">
                <a:latin typeface="Courier New"/>
                <a:cs typeface="Courier New"/>
              </a:rPr>
              <a:t>B</a:t>
            </a:r>
            <a:r>
              <a:rPr sz="2661" i="1" spc="-21" baseline="3678" dirty="0" err="1" smtClean="0">
                <a:latin typeface="Courier New"/>
                <a:cs typeface="Courier New"/>
              </a:rPr>
              <a:t>ase</a:t>
            </a:r>
            <a:r>
              <a:rPr sz="2661" i="1" spc="4" baseline="3678" dirty="0" err="1" smtClean="0">
                <a:latin typeface="Courier New"/>
                <a:cs typeface="Courier New"/>
              </a:rPr>
              <a:t>C</a:t>
            </a:r>
            <a:r>
              <a:rPr sz="2661" i="1" spc="-21" baseline="3678" dirty="0" err="1" smtClean="0">
                <a:latin typeface="Courier New"/>
                <a:cs typeface="Courier New"/>
              </a:rPr>
              <a:t>la</a:t>
            </a:r>
            <a:r>
              <a:rPr sz="2661" i="1" spc="4" baseline="3678" dirty="0" err="1" smtClean="0">
                <a:latin typeface="Courier New"/>
                <a:cs typeface="Courier New"/>
              </a:rPr>
              <a:t>s</a:t>
            </a:r>
            <a:r>
              <a:rPr sz="2661" i="1" spc="-21" baseline="3678" dirty="0" err="1" smtClean="0">
                <a:latin typeface="Courier New"/>
                <a:cs typeface="Courier New"/>
              </a:rPr>
              <a:t>s</a:t>
            </a:r>
            <a:r>
              <a:rPr sz="2661" baseline="3678" dirty="0" smtClean="0">
                <a:latin typeface="Courier New"/>
                <a:cs typeface="Courier New"/>
              </a:rPr>
              <a:t>:</a:t>
            </a:r>
            <a:endParaRPr sz="1774" dirty="0">
              <a:latin typeface="Courier New"/>
              <a:cs typeface="Courier New"/>
            </a:endParaRPr>
          </a:p>
          <a:p>
            <a:pPr marL="561695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...</a:t>
            </a:r>
            <a:endParaRPr sz="1774" dirty="0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la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i="1" spc="4" dirty="0">
                <a:latin typeface="Courier New"/>
                <a:cs typeface="Courier New"/>
              </a:rPr>
              <a:t>S</a:t>
            </a:r>
            <a:r>
              <a:rPr sz="1774" i="1" spc="-21" dirty="0">
                <a:latin typeface="Courier New"/>
                <a:cs typeface="Courier New"/>
              </a:rPr>
              <a:t>ubC</a:t>
            </a:r>
            <a:r>
              <a:rPr sz="1774" i="1" spc="4" dirty="0">
                <a:latin typeface="Courier New"/>
                <a:cs typeface="Courier New"/>
              </a:rPr>
              <a:t>l</a:t>
            </a:r>
            <a:r>
              <a:rPr sz="1774" i="1" spc="-21" dirty="0">
                <a:latin typeface="Courier New"/>
                <a:cs typeface="Courier New"/>
              </a:rPr>
              <a:t>as</a:t>
            </a:r>
            <a:r>
              <a:rPr sz="1774" i="1" spc="4" dirty="0">
                <a:latin typeface="Courier New"/>
                <a:cs typeface="Courier New"/>
              </a:rPr>
              <a:t>s</a:t>
            </a:r>
            <a:r>
              <a:rPr sz="1774" i="1" spc="-21" dirty="0">
                <a:latin typeface="Courier New"/>
                <a:cs typeface="Courier New"/>
              </a:rPr>
              <a:t>1</a:t>
            </a:r>
            <a:r>
              <a:rPr sz="1774" spc="-21" dirty="0">
                <a:latin typeface="Courier New"/>
                <a:cs typeface="Courier New"/>
              </a:rPr>
              <a:t>(</a:t>
            </a:r>
            <a:r>
              <a:rPr sz="1774" i="1" spc="4" dirty="0">
                <a:latin typeface="Courier New"/>
                <a:cs typeface="Courier New"/>
              </a:rPr>
              <a:t>B</a:t>
            </a:r>
            <a:r>
              <a:rPr sz="1774" i="1" spc="-21" dirty="0">
                <a:latin typeface="Courier New"/>
                <a:cs typeface="Courier New"/>
              </a:rPr>
              <a:t>as</a:t>
            </a:r>
            <a:r>
              <a:rPr sz="1774" i="1" spc="4" dirty="0">
                <a:latin typeface="Courier New"/>
                <a:cs typeface="Courier New"/>
              </a:rPr>
              <a:t>e</a:t>
            </a:r>
            <a:r>
              <a:rPr sz="1774" i="1" spc="-21" dirty="0">
                <a:latin typeface="Courier New"/>
                <a:cs typeface="Courier New"/>
              </a:rPr>
              <a:t>Cl</a:t>
            </a:r>
            <a:r>
              <a:rPr sz="1774" i="1" spc="4" dirty="0">
                <a:latin typeface="Courier New"/>
                <a:cs typeface="Courier New"/>
              </a:rPr>
              <a:t>a</a:t>
            </a:r>
            <a:r>
              <a:rPr sz="1774" i="1" spc="-21" dirty="0">
                <a:latin typeface="Courier New"/>
                <a:cs typeface="Courier New"/>
              </a:rPr>
              <a:t>ss</a:t>
            </a:r>
            <a:r>
              <a:rPr sz="1774" spc="4" dirty="0">
                <a:latin typeface="Courier New"/>
                <a:cs typeface="Courier New"/>
              </a:rPr>
              <a:t>):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71704" y="3887893"/>
            <a:ext cx="2652024" cy="1626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 smtClean="0">
                <a:latin typeface="Courier New"/>
                <a:cs typeface="Courier New"/>
              </a:rPr>
              <a:t>T</a:t>
            </a:r>
            <a:r>
              <a:rPr sz="2661" spc="-21" baseline="3678" dirty="0" smtClean="0">
                <a:latin typeface="Courier New"/>
                <a:cs typeface="Courier New"/>
              </a:rPr>
              <a:t>rip:</a:t>
            </a:r>
            <a:endParaRPr sz="1774" dirty="0">
              <a:latin typeface="Courier New"/>
              <a:cs typeface="Courier New"/>
            </a:endParaRPr>
          </a:p>
          <a:p>
            <a:pPr marL="561695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...</a:t>
            </a:r>
            <a:endParaRPr sz="1774" dirty="0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la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rui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e(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ri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):</a:t>
            </a:r>
            <a:endParaRPr sz="1774" dirty="0">
              <a:latin typeface="Courier New"/>
              <a:cs typeface="Courier New"/>
            </a:endParaRPr>
          </a:p>
          <a:p>
            <a:pPr marL="561695" marR="34469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...</a:t>
            </a:r>
            <a:endParaRPr sz="1774" dirty="0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la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lig</a:t>
            </a:r>
            <a:r>
              <a:rPr sz="1774" spc="4" dirty="0">
                <a:latin typeface="Courier New"/>
                <a:cs typeface="Courier New"/>
              </a:rPr>
              <a:t>h</a:t>
            </a:r>
            <a:r>
              <a:rPr sz="1774" spc="-21" dirty="0">
                <a:latin typeface="Courier New"/>
                <a:cs typeface="Courier New"/>
              </a:rPr>
              <a:t>t(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ri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):</a:t>
            </a:r>
            <a:endParaRPr sz="1774" dirty="0">
              <a:latin typeface="Courier New"/>
              <a:cs typeface="Courier New"/>
            </a:endParaRPr>
          </a:p>
          <a:p>
            <a:pPr marL="561695" marR="34469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...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00124" y="4338597"/>
            <a:ext cx="2609066" cy="2462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baseline="4141" dirty="0">
                <a:latin typeface="Arial"/>
                <a:cs typeface="Arial"/>
              </a:rPr>
              <a:t>B</a:t>
            </a:r>
            <a:r>
              <a:rPr sz="2328" spc="-10" baseline="4141" dirty="0">
                <a:latin typeface="Arial"/>
                <a:cs typeface="Arial"/>
              </a:rPr>
              <a:t>o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baseline="4141" dirty="0">
                <a:latin typeface="Arial"/>
                <a:cs typeface="Arial"/>
              </a:rPr>
              <a:t>h</a:t>
            </a:r>
            <a:r>
              <a:rPr sz="2328" spc="84" baseline="4141" dirty="0">
                <a:latin typeface="Arial"/>
                <a:cs typeface="Arial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inhe</a:t>
            </a:r>
            <a:r>
              <a:rPr sz="2328" baseline="4141" dirty="0">
                <a:latin typeface="Arial"/>
                <a:cs typeface="Arial"/>
              </a:rPr>
              <a:t>r</a:t>
            </a:r>
            <a:r>
              <a:rPr sz="2328" spc="-10" baseline="4141" dirty="0">
                <a:latin typeface="Arial"/>
                <a:cs typeface="Arial"/>
              </a:rPr>
              <a:t>i</a:t>
            </a:r>
            <a:r>
              <a:rPr sz="2328" baseline="4141" dirty="0">
                <a:latin typeface="Arial"/>
                <a:cs typeface="Arial"/>
              </a:rPr>
              <a:t>t</a:t>
            </a:r>
            <a:r>
              <a:rPr sz="2328" spc="147" baseline="4141" dirty="0">
                <a:latin typeface="Arial"/>
                <a:cs typeface="Arial"/>
              </a:rPr>
              <a:t> </a:t>
            </a:r>
            <a:r>
              <a:rPr sz="2328" spc="4" baseline="4141" dirty="0">
                <a:latin typeface="Arial"/>
                <a:cs typeface="Arial"/>
              </a:rPr>
              <a:t>f</a:t>
            </a:r>
            <a:r>
              <a:rPr sz="2328" baseline="4141" dirty="0">
                <a:latin typeface="Arial"/>
                <a:cs typeface="Arial"/>
              </a:rPr>
              <a:t>r</a:t>
            </a:r>
            <a:r>
              <a:rPr sz="2328" spc="-10" baseline="4141" dirty="0">
                <a:latin typeface="Arial"/>
                <a:cs typeface="Arial"/>
              </a:rPr>
              <a:t>o</a:t>
            </a:r>
            <a:r>
              <a:rPr sz="2328" baseline="4141" dirty="0">
                <a:latin typeface="Arial"/>
                <a:cs typeface="Arial"/>
              </a:rPr>
              <a:t>m</a:t>
            </a:r>
            <a:r>
              <a:rPr sz="2328" spc="88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Trip</a:t>
            </a:r>
            <a:r>
              <a:rPr sz="2328" spc="-476" baseline="4203" dirty="0">
                <a:latin typeface="Courier New"/>
                <a:cs typeface="Courier New"/>
              </a:rPr>
              <a:t> </a:t>
            </a:r>
            <a:r>
              <a:rPr sz="2328" baseline="4141" dirty="0">
                <a:latin typeface="Arial"/>
                <a:cs typeface="Arial"/>
              </a:rPr>
              <a:t>c</a:t>
            </a:r>
            <a:r>
              <a:rPr sz="2328" spc="-10" baseline="4141" dirty="0">
                <a:latin typeface="Arial"/>
                <a:cs typeface="Arial"/>
              </a:rPr>
              <a:t>la</a:t>
            </a:r>
            <a:r>
              <a:rPr sz="2328" baseline="4141" dirty="0">
                <a:latin typeface="Arial"/>
                <a:cs typeface="Arial"/>
              </a:rPr>
              <a:t>ss</a:t>
            </a:r>
            <a:endParaRPr sz="1552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5201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1766307" y="1096717"/>
            <a:ext cx="8648684" cy="3974542"/>
          </a:xfrm>
          <a:custGeom>
            <a:avLst/>
            <a:gdLst/>
            <a:ahLst/>
            <a:cxnLst/>
            <a:rect l="l" t="t" r="r" b="b"/>
            <a:pathLst>
              <a:path w="7799832" h="358444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578352"/>
                </a:lnTo>
                <a:lnTo>
                  <a:pt x="6096" y="9144"/>
                </a:lnTo>
                <a:lnTo>
                  <a:pt x="7787640" y="9143"/>
                </a:lnTo>
                <a:lnTo>
                  <a:pt x="7787640" y="3578351"/>
                </a:lnTo>
                <a:lnTo>
                  <a:pt x="0" y="3581400"/>
                </a:lnTo>
                <a:lnTo>
                  <a:pt x="3048" y="3584448"/>
                </a:lnTo>
                <a:lnTo>
                  <a:pt x="7796783" y="3584447"/>
                </a:lnTo>
                <a:lnTo>
                  <a:pt x="7799832" y="3581399"/>
                </a:lnTo>
                <a:lnTo>
                  <a:pt x="7799832" y="3578351"/>
                </a:lnTo>
                <a:lnTo>
                  <a:pt x="7793735" y="3572255"/>
                </a:lnTo>
                <a:lnTo>
                  <a:pt x="7793735" y="9143"/>
                </a:lnTo>
                <a:lnTo>
                  <a:pt x="7787640" y="6095"/>
                </a:lnTo>
                <a:lnTo>
                  <a:pt x="12192" y="6096"/>
                </a:lnTo>
                <a:lnTo>
                  <a:pt x="7799832" y="6095"/>
                </a:lnTo>
                <a:lnTo>
                  <a:pt x="7799832" y="3047"/>
                </a:lnTo>
                <a:lnTo>
                  <a:pt x="7796783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1766307" y="110347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1766306" y="1106855"/>
            <a:ext cx="8635166" cy="3957643"/>
          </a:xfrm>
          <a:custGeom>
            <a:avLst/>
            <a:gdLst/>
            <a:ahLst/>
            <a:cxnLst/>
            <a:rect l="l" t="t" r="r" b="b"/>
            <a:pathLst>
              <a:path w="7787640" h="3569208">
                <a:moveTo>
                  <a:pt x="7787640" y="3569208"/>
                </a:moveTo>
                <a:lnTo>
                  <a:pt x="7787639" y="3563111"/>
                </a:lnTo>
                <a:lnTo>
                  <a:pt x="12191" y="3563111"/>
                </a:lnTo>
                <a:lnTo>
                  <a:pt x="12192" y="0"/>
                </a:lnTo>
                <a:lnTo>
                  <a:pt x="6095" y="0"/>
                </a:lnTo>
                <a:lnTo>
                  <a:pt x="0" y="3569208"/>
                </a:lnTo>
                <a:lnTo>
                  <a:pt x="6095" y="3563112"/>
                </a:lnTo>
                <a:lnTo>
                  <a:pt x="12191" y="3569208"/>
                </a:lnTo>
                <a:lnTo>
                  <a:pt x="7787640" y="3569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1779826" y="1103477"/>
            <a:ext cx="8635164" cy="3961022"/>
          </a:xfrm>
          <a:custGeom>
            <a:avLst/>
            <a:gdLst/>
            <a:ahLst/>
            <a:cxnLst/>
            <a:rect l="l" t="t" r="r" b="b"/>
            <a:pathLst>
              <a:path w="7787639" h="3572255">
                <a:moveTo>
                  <a:pt x="0" y="0"/>
                </a:moveTo>
                <a:lnTo>
                  <a:pt x="7775448" y="0"/>
                </a:lnTo>
                <a:lnTo>
                  <a:pt x="7781543" y="3048"/>
                </a:lnTo>
                <a:lnTo>
                  <a:pt x="7781543" y="3566160"/>
                </a:lnTo>
                <a:lnTo>
                  <a:pt x="7787639" y="3572255"/>
                </a:lnTo>
                <a:lnTo>
                  <a:pt x="77876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 txBox="1"/>
          <p:nvPr/>
        </p:nvSpPr>
        <p:spPr>
          <a:xfrm>
            <a:off x="1694769" y="55455"/>
            <a:ext cx="2591564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Class Inheritance</a:t>
            </a:r>
            <a:endParaRPr sz="238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84034" y="624525"/>
            <a:ext cx="823492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Metho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5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3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att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ibut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clas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ailabl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2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subcla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50236" y="1167226"/>
            <a:ext cx="3060942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 smtClean="0">
                <a:latin typeface="Courier New"/>
                <a:cs typeface="Courier New"/>
              </a:rPr>
              <a:t>T</a:t>
            </a:r>
            <a:r>
              <a:rPr sz="2661" spc="-21" baseline="3678" dirty="0" smtClean="0">
                <a:latin typeface="Courier New"/>
                <a:cs typeface="Courier New"/>
              </a:rPr>
              <a:t>rip:</a:t>
            </a:r>
            <a:endParaRPr sz="1774" dirty="0">
              <a:latin typeface="Courier New"/>
              <a:cs typeface="Courier New"/>
            </a:endParaRPr>
          </a:p>
          <a:p>
            <a:pPr marL="561695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de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u="sng" dirty="0">
                <a:latin typeface="Courier New"/>
                <a:cs typeface="Courier New"/>
              </a:rPr>
              <a:t> </a:t>
            </a:r>
            <a:r>
              <a:rPr sz="1774" u="sng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ni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u="sng" dirty="0">
                <a:latin typeface="Courier New"/>
                <a:cs typeface="Courier New"/>
              </a:rPr>
              <a:t> </a:t>
            </a:r>
            <a:r>
              <a:rPr sz="1774" u="sng" spc="53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f,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87115" y="1440925"/>
            <a:ext cx="4425969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=No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159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iv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=N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ne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14104" marR="34469">
              <a:lnSpc>
                <a:spcPct val="94401"/>
              </a:lnSpc>
              <a:spcBef>
                <a:spcPts val="44"/>
              </a:spcBef>
            </a:pP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-1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ep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rt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  <a:p>
            <a:pPr marL="14104" marR="34469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-1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ve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42046" y="1714624"/>
            <a:ext cx="1969154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f.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ep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rt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f.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ve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97864" y="2262023"/>
            <a:ext cx="5788007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baseline="3678" dirty="0">
                <a:latin typeface="Courier New"/>
                <a:cs typeface="Courier New"/>
              </a:rPr>
              <a:t>f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ur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(s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lf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55824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'T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p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le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ve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o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sel</a:t>
            </a: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.d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pa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td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50466" y="3083351"/>
            <a:ext cx="8239742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rui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e(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  <a:p>
            <a:pPr marL="561695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de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sc</a:t>
            </a:r>
            <a:r>
              <a:rPr sz="1774" spc="4" dirty="0">
                <a:latin typeface="Courier New"/>
                <a:cs typeface="Courier New"/>
              </a:rPr>
              <a:t>h</a:t>
            </a:r>
            <a:r>
              <a:rPr sz="1774" spc="-21" dirty="0">
                <a:latin typeface="Courier New"/>
                <a:cs typeface="Courier New"/>
              </a:rPr>
              <a:t>ed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le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f):</a:t>
            </a:r>
            <a:endParaRPr sz="1774">
              <a:latin typeface="Courier New"/>
              <a:cs typeface="Courier New"/>
            </a:endParaRPr>
          </a:p>
          <a:p>
            <a:pPr marL="1105862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'C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ui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e'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95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s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lf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de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art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159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o'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s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lf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ar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iv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day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50696" y="4178378"/>
            <a:ext cx="265202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lig</a:t>
            </a:r>
            <a:r>
              <a:rPr sz="2661" spc="4" baseline="3678" dirty="0">
                <a:latin typeface="Courier New"/>
                <a:cs typeface="Courier New"/>
              </a:rPr>
              <a:t>h</a:t>
            </a:r>
            <a:r>
              <a:rPr sz="2661" spc="-21" baseline="3678" dirty="0">
                <a:latin typeface="Courier New"/>
                <a:cs typeface="Courier New"/>
              </a:rPr>
              <a:t>t(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8324" y="4452078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def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42482" y="4452078"/>
            <a:ext cx="2922437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iv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l(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el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  <a:p>
            <a:pPr marL="14104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'F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ig</a:t>
            </a:r>
            <a:r>
              <a:rPr sz="1774" spc="4" dirty="0">
                <a:latin typeface="Courier New"/>
                <a:cs typeface="Courier New"/>
              </a:rPr>
              <a:t>h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ves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40927" y="4725777"/>
            <a:ext cx="265471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20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el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.a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v</a:t>
            </a:r>
            <a:r>
              <a:rPr sz="2661" spc="-21" baseline="3678" dirty="0">
                <a:latin typeface="Courier New"/>
                <a:cs typeface="Courier New"/>
              </a:rPr>
              <a:t>ed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56106" y="1468991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2" name="object 2"/>
          <p:cNvSpPr txBox="1"/>
          <p:nvPr/>
        </p:nvSpPr>
        <p:spPr>
          <a:xfrm>
            <a:off x="3774170" y="1468991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</p:spTree>
    <p:extLst>
      <p:ext uri="{BB962C8B-B14F-4D97-AF65-F5344CB8AC3E}">
        <p14:creationId xmlns:p14="http://schemas.microsoft.com/office/powerpoint/2010/main" val="1062433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1732509" y="1363714"/>
            <a:ext cx="8716279" cy="3143133"/>
          </a:xfrm>
          <a:custGeom>
            <a:avLst/>
            <a:gdLst/>
            <a:ahLst/>
            <a:cxnLst/>
            <a:rect l="l" t="t" r="r" b="b"/>
            <a:pathLst>
              <a:path w="7860792" h="283464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831592"/>
                </a:lnTo>
                <a:lnTo>
                  <a:pt x="6096" y="9144"/>
                </a:lnTo>
                <a:lnTo>
                  <a:pt x="7848600" y="9143"/>
                </a:lnTo>
                <a:lnTo>
                  <a:pt x="7848600" y="2831591"/>
                </a:lnTo>
                <a:lnTo>
                  <a:pt x="0" y="2834640"/>
                </a:lnTo>
                <a:lnTo>
                  <a:pt x="7860792" y="2834640"/>
                </a:lnTo>
                <a:lnTo>
                  <a:pt x="7860792" y="2831591"/>
                </a:lnTo>
                <a:lnTo>
                  <a:pt x="7854696" y="2825496"/>
                </a:lnTo>
                <a:lnTo>
                  <a:pt x="7854696" y="9143"/>
                </a:lnTo>
                <a:lnTo>
                  <a:pt x="7848600" y="6095"/>
                </a:lnTo>
                <a:lnTo>
                  <a:pt x="12192" y="6096"/>
                </a:lnTo>
                <a:lnTo>
                  <a:pt x="7860792" y="6095"/>
                </a:lnTo>
                <a:lnTo>
                  <a:pt x="7860792" y="3047"/>
                </a:lnTo>
                <a:lnTo>
                  <a:pt x="785774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1732509" y="137047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1732509" y="1373852"/>
            <a:ext cx="8702760" cy="3129614"/>
          </a:xfrm>
          <a:custGeom>
            <a:avLst/>
            <a:gdLst/>
            <a:ahLst/>
            <a:cxnLst/>
            <a:rect l="l" t="t" r="r" b="b"/>
            <a:pathLst>
              <a:path w="7848600" h="2822448">
                <a:moveTo>
                  <a:pt x="7848600" y="2822448"/>
                </a:moveTo>
                <a:lnTo>
                  <a:pt x="7848599" y="2816351"/>
                </a:lnTo>
                <a:lnTo>
                  <a:pt x="12191" y="2816351"/>
                </a:lnTo>
                <a:lnTo>
                  <a:pt x="12192" y="0"/>
                </a:lnTo>
                <a:lnTo>
                  <a:pt x="6095" y="0"/>
                </a:lnTo>
                <a:lnTo>
                  <a:pt x="0" y="2822448"/>
                </a:lnTo>
                <a:lnTo>
                  <a:pt x="6095" y="2816352"/>
                </a:lnTo>
                <a:lnTo>
                  <a:pt x="12191" y="2822448"/>
                </a:lnTo>
                <a:lnTo>
                  <a:pt x="7848600" y="28224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746028" y="1370473"/>
            <a:ext cx="8702760" cy="3132994"/>
          </a:xfrm>
          <a:custGeom>
            <a:avLst/>
            <a:gdLst/>
            <a:ahLst/>
            <a:cxnLst/>
            <a:rect l="l" t="t" r="r" b="b"/>
            <a:pathLst>
              <a:path w="7848600" h="2825495">
                <a:moveTo>
                  <a:pt x="0" y="0"/>
                </a:moveTo>
                <a:lnTo>
                  <a:pt x="7836408" y="0"/>
                </a:lnTo>
                <a:lnTo>
                  <a:pt x="7842504" y="3048"/>
                </a:lnTo>
                <a:lnTo>
                  <a:pt x="7842504" y="2819400"/>
                </a:lnTo>
                <a:lnTo>
                  <a:pt x="7848600" y="2825496"/>
                </a:lnTo>
                <a:lnTo>
                  <a:pt x="7848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6954164" y="4097901"/>
            <a:ext cx="3572356" cy="604969"/>
          </a:xfrm>
          <a:custGeom>
            <a:avLst/>
            <a:gdLst/>
            <a:ahLst/>
            <a:cxnLst/>
            <a:rect l="l" t="t" r="r" b="b"/>
            <a:pathLst>
              <a:path w="3221735" h="545592">
                <a:moveTo>
                  <a:pt x="0" y="0"/>
                </a:moveTo>
                <a:lnTo>
                  <a:pt x="0" y="545592"/>
                </a:lnTo>
                <a:lnTo>
                  <a:pt x="3221736" y="545591"/>
                </a:lnTo>
                <a:lnTo>
                  <a:pt x="322173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6947405" y="4091142"/>
            <a:ext cx="3585875" cy="615108"/>
          </a:xfrm>
          <a:custGeom>
            <a:avLst/>
            <a:gdLst/>
            <a:ahLst/>
            <a:cxnLst/>
            <a:rect l="l" t="t" r="r" b="b"/>
            <a:pathLst>
              <a:path w="3233928" h="55473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551688"/>
                </a:lnTo>
                <a:lnTo>
                  <a:pt x="6096" y="12192"/>
                </a:lnTo>
                <a:lnTo>
                  <a:pt x="3221736" y="12191"/>
                </a:lnTo>
                <a:lnTo>
                  <a:pt x="3221736" y="551688"/>
                </a:lnTo>
                <a:lnTo>
                  <a:pt x="0" y="554736"/>
                </a:lnTo>
                <a:lnTo>
                  <a:pt x="3233928" y="554736"/>
                </a:lnTo>
                <a:lnTo>
                  <a:pt x="3233928" y="551688"/>
                </a:lnTo>
                <a:lnTo>
                  <a:pt x="3227832" y="545592"/>
                </a:lnTo>
                <a:lnTo>
                  <a:pt x="3227832" y="12192"/>
                </a:lnTo>
                <a:lnTo>
                  <a:pt x="3221736" y="6096"/>
                </a:lnTo>
                <a:lnTo>
                  <a:pt x="12192" y="6096"/>
                </a:lnTo>
                <a:lnTo>
                  <a:pt x="3233928" y="6096"/>
                </a:lnTo>
                <a:lnTo>
                  <a:pt x="3233928" y="3048"/>
                </a:lnTo>
                <a:lnTo>
                  <a:pt x="323088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6947405" y="40979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EA62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6947405" y="4104660"/>
            <a:ext cx="3572356" cy="598209"/>
          </a:xfrm>
          <a:custGeom>
            <a:avLst/>
            <a:gdLst/>
            <a:ahLst/>
            <a:cxnLst/>
            <a:rect l="l" t="t" r="r" b="b"/>
            <a:pathLst>
              <a:path w="3221736" h="539496">
                <a:moveTo>
                  <a:pt x="3221736" y="539496"/>
                </a:moveTo>
                <a:lnTo>
                  <a:pt x="3221736" y="533400"/>
                </a:lnTo>
                <a:lnTo>
                  <a:pt x="12192" y="533400"/>
                </a:lnTo>
                <a:lnTo>
                  <a:pt x="12191" y="0"/>
                </a:lnTo>
                <a:lnTo>
                  <a:pt x="6096" y="0"/>
                </a:lnTo>
                <a:lnTo>
                  <a:pt x="0" y="539496"/>
                </a:lnTo>
                <a:lnTo>
                  <a:pt x="6096" y="533400"/>
                </a:lnTo>
                <a:lnTo>
                  <a:pt x="12192" y="539496"/>
                </a:lnTo>
                <a:lnTo>
                  <a:pt x="3221736" y="539496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6960924" y="4097901"/>
            <a:ext cx="3572355" cy="604969"/>
          </a:xfrm>
          <a:custGeom>
            <a:avLst/>
            <a:gdLst/>
            <a:ahLst/>
            <a:cxnLst/>
            <a:rect l="l" t="t" r="r" b="b"/>
            <a:pathLst>
              <a:path w="3221735" h="545591">
                <a:moveTo>
                  <a:pt x="0" y="0"/>
                </a:moveTo>
                <a:lnTo>
                  <a:pt x="3209544" y="0"/>
                </a:lnTo>
                <a:lnTo>
                  <a:pt x="3215640" y="6096"/>
                </a:lnTo>
                <a:lnTo>
                  <a:pt x="3215640" y="539496"/>
                </a:lnTo>
                <a:lnTo>
                  <a:pt x="3221736" y="545592"/>
                </a:lnTo>
                <a:lnTo>
                  <a:pt x="3221736" y="0"/>
                </a:lnTo>
                <a:lnTo>
                  <a:pt x="0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7025139" y="1738861"/>
            <a:ext cx="3501382" cy="604969"/>
          </a:xfrm>
          <a:custGeom>
            <a:avLst/>
            <a:gdLst/>
            <a:ahLst/>
            <a:cxnLst/>
            <a:rect l="l" t="t" r="r" b="b"/>
            <a:pathLst>
              <a:path w="3157728" h="545592">
                <a:moveTo>
                  <a:pt x="0" y="0"/>
                </a:moveTo>
                <a:lnTo>
                  <a:pt x="0" y="545592"/>
                </a:lnTo>
                <a:lnTo>
                  <a:pt x="3157728" y="545592"/>
                </a:lnTo>
                <a:lnTo>
                  <a:pt x="315772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7031898" y="1738862"/>
            <a:ext cx="3501382" cy="604969"/>
          </a:xfrm>
          <a:custGeom>
            <a:avLst/>
            <a:gdLst/>
            <a:ahLst/>
            <a:cxnLst/>
            <a:rect l="l" t="t" r="r" b="b"/>
            <a:pathLst>
              <a:path w="3157728" h="545592">
                <a:moveTo>
                  <a:pt x="0" y="0"/>
                </a:moveTo>
                <a:lnTo>
                  <a:pt x="3145536" y="0"/>
                </a:lnTo>
                <a:lnTo>
                  <a:pt x="3151632" y="6095"/>
                </a:lnTo>
                <a:lnTo>
                  <a:pt x="3151632" y="539495"/>
                </a:lnTo>
                <a:lnTo>
                  <a:pt x="3157728" y="545591"/>
                </a:lnTo>
                <a:lnTo>
                  <a:pt x="3157728" y="0"/>
                </a:lnTo>
                <a:lnTo>
                  <a:pt x="0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7018380" y="173886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EA62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7018380" y="1735482"/>
            <a:ext cx="3514901" cy="615108"/>
          </a:xfrm>
          <a:custGeom>
            <a:avLst/>
            <a:gdLst/>
            <a:ahLst/>
            <a:cxnLst/>
            <a:rect l="l" t="t" r="r" b="b"/>
            <a:pathLst>
              <a:path w="3169920" h="554736">
                <a:moveTo>
                  <a:pt x="6096" y="554736"/>
                </a:moveTo>
                <a:lnTo>
                  <a:pt x="3166872" y="554735"/>
                </a:lnTo>
                <a:lnTo>
                  <a:pt x="3169920" y="551688"/>
                </a:lnTo>
                <a:lnTo>
                  <a:pt x="3169920" y="548640"/>
                </a:lnTo>
                <a:lnTo>
                  <a:pt x="3163824" y="542543"/>
                </a:lnTo>
                <a:lnTo>
                  <a:pt x="3163824" y="9143"/>
                </a:lnTo>
                <a:lnTo>
                  <a:pt x="3157728" y="3047"/>
                </a:lnTo>
                <a:lnTo>
                  <a:pt x="12192" y="3048"/>
                </a:lnTo>
                <a:lnTo>
                  <a:pt x="3169920" y="3047"/>
                </a:lnTo>
                <a:lnTo>
                  <a:pt x="3169920" y="0"/>
                </a:lnTo>
                <a:lnTo>
                  <a:pt x="0" y="0"/>
                </a:lnTo>
                <a:lnTo>
                  <a:pt x="0" y="548640"/>
                </a:lnTo>
                <a:lnTo>
                  <a:pt x="6096" y="9144"/>
                </a:lnTo>
                <a:lnTo>
                  <a:pt x="3157728" y="9143"/>
                </a:lnTo>
                <a:lnTo>
                  <a:pt x="3157728" y="548640"/>
                </a:lnTo>
                <a:lnTo>
                  <a:pt x="0" y="551688"/>
                </a:lnTo>
                <a:lnTo>
                  <a:pt x="3048" y="554736"/>
                </a:lnTo>
                <a:lnTo>
                  <a:pt x="6096" y="554736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7018380" y="1745620"/>
            <a:ext cx="3501382" cy="598209"/>
          </a:xfrm>
          <a:custGeom>
            <a:avLst/>
            <a:gdLst/>
            <a:ahLst/>
            <a:cxnLst/>
            <a:rect l="l" t="t" r="r" b="b"/>
            <a:pathLst>
              <a:path w="3157728" h="539496">
                <a:moveTo>
                  <a:pt x="3157728" y="539496"/>
                </a:moveTo>
                <a:lnTo>
                  <a:pt x="3157728" y="533400"/>
                </a:lnTo>
                <a:lnTo>
                  <a:pt x="12192" y="533400"/>
                </a:lnTo>
                <a:lnTo>
                  <a:pt x="12191" y="0"/>
                </a:lnTo>
                <a:lnTo>
                  <a:pt x="6096" y="0"/>
                </a:lnTo>
                <a:lnTo>
                  <a:pt x="0" y="539496"/>
                </a:lnTo>
                <a:lnTo>
                  <a:pt x="6096" y="533400"/>
                </a:lnTo>
                <a:lnTo>
                  <a:pt x="12192" y="539496"/>
                </a:lnTo>
                <a:lnTo>
                  <a:pt x="3157728" y="539496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4784390" y="1911227"/>
            <a:ext cx="2930211" cy="942940"/>
          </a:xfrm>
          <a:custGeom>
            <a:avLst/>
            <a:gdLst/>
            <a:ahLst/>
            <a:cxnLst/>
            <a:rect l="l" t="t" r="r" b="b"/>
            <a:pathLst>
              <a:path w="2642616" h="850392">
                <a:moveTo>
                  <a:pt x="2599960" y="516892"/>
                </a:moveTo>
                <a:lnTo>
                  <a:pt x="2584704" y="515111"/>
                </a:lnTo>
                <a:lnTo>
                  <a:pt x="1100328" y="515111"/>
                </a:lnTo>
                <a:lnTo>
                  <a:pt x="338327" y="0"/>
                </a:lnTo>
                <a:lnTo>
                  <a:pt x="438912" y="515111"/>
                </a:lnTo>
                <a:lnTo>
                  <a:pt x="53232" y="515135"/>
                </a:lnTo>
                <a:lnTo>
                  <a:pt x="38972" y="517414"/>
                </a:lnTo>
                <a:lnTo>
                  <a:pt x="7197" y="542643"/>
                </a:lnTo>
                <a:lnTo>
                  <a:pt x="0" y="569976"/>
                </a:lnTo>
                <a:lnTo>
                  <a:pt x="23" y="797159"/>
                </a:lnTo>
                <a:lnTo>
                  <a:pt x="16537" y="834918"/>
                </a:lnTo>
                <a:lnTo>
                  <a:pt x="54864" y="850391"/>
                </a:lnTo>
                <a:lnTo>
                  <a:pt x="2584704" y="850391"/>
                </a:lnTo>
                <a:lnTo>
                  <a:pt x="2627590" y="833035"/>
                </a:lnTo>
                <a:lnTo>
                  <a:pt x="2642616" y="795527"/>
                </a:lnTo>
                <a:lnTo>
                  <a:pt x="2642616" y="569975"/>
                </a:lnTo>
                <a:lnTo>
                  <a:pt x="2624825" y="529805"/>
                </a:lnTo>
                <a:lnTo>
                  <a:pt x="2599960" y="5168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4770870" y="1901089"/>
            <a:ext cx="2943730" cy="953078"/>
          </a:xfrm>
          <a:custGeom>
            <a:avLst/>
            <a:gdLst/>
            <a:ahLst/>
            <a:cxnLst/>
            <a:rect l="l" t="t" r="r" b="b"/>
            <a:pathLst>
              <a:path w="2654807" h="859536">
                <a:moveTo>
                  <a:pt x="2654808" y="844296"/>
                </a:moveTo>
                <a:lnTo>
                  <a:pt x="2609088" y="847344"/>
                </a:lnTo>
                <a:lnTo>
                  <a:pt x="2648712" y="853440"/>
                </a:lnTo>
                <a:lnTo>
                  <a:pt x="2654808" y="844296"/>
                </a:lnTo>
                <a:close/>
              </a:path>
              <a:path w="2654807" h="859536">
                <a:moveTo>
                  <a:pt x="338327" y="0"/>
                </a:moveTo>
                <a:lnTo>
                  <a:pt x="338327" y="12192"/>
                </a:lnTo>
                <a:lnTo>
                  <a:pt x="435369" y="509163"/>
                </a:lnTo>
                <a:lnTo>
                  <a:pt x="454152" y="509016"/>
                </a:lnTo>
                <a:lnTo>
                  <a:pt x="438912" y="527304"/>
                </a:lnTo>
                <a:lnTo>
                  <a:pt x="466344" y="527304"/>
                </a:lnTo>
                <a:lnTo>
                  <a:pt x="466344" y="521208"/>
                </a:lnTo>
                <a:lnTo>
                  <a:pt x="368429" y="34515"/>
                </a:lnTo>
                <a:lnTo>
                  <a:pt x="344423" y="18288"/>
                </a:lnTo>
                <a:lnTo>
                  <a:pt x="362711" y="6096"/>
                </a:lnTo>
                <a:lnTo>
                  <a:pt x="338327" y="0"/>
                </a:lnTo>
                <a:close/>
              </a:path>
              <a:path w="2654807" h="859536">
                <a:moveTo>
                  <a:pt x="1121664" y="512064"/>
                </a:moveTo>
                <a:lnTo>
                  <a:pt x="2596896" y="509016"/>
                </a:lnTo>
                <a:lnTo>
                  <a:pt x="1112520" y="509016"/>
                </a:lnTo>
                <a:lnTo>
                  <a:pt x="1121664" y="512064"/>
                </a:lnTo>
                <a:close/>
              </a:path>
              <a:path w="2654807" h="859536">
                <a:moveTo>
                  <a:pt x="457200" y="536448"/>
                </a:moveTo>
                <a:lnTo>
                  <a:pt x="460248" y="533400"/>
                </a:lnTo>
                <a:lnTo>
                  <a:pt x="463295" y="530352"/>
                </a:lnTo>
                <a:lnTo>
                  <a:pt x="57912" y="536448"/>
                </a:lnTo>
                <a:lnTo>
                  <a:pt x="457200" y="536448"/>
                </a:lnTo>
                <a:close/>
              </a:path>
              <a:path w="2654807" h="859536">
                <a:moveTo>
                  <a:pt x="2609088" y="536448"/>
                </a:moveTo>
                <a:lnTo>
                  <a:pt x="1106424" y="533400"/>
                </a:lnTo>
                <a:lnTo>
                  <a:pt x="1109472" y="536448"/>
                </a:lnTo>
                <a:lnTo>
                  <a:pt x="2606040" y="536448"/>
                </a:lnTo>
                <a:lnTo>
                  <a:pt x="2615184" y="539496"/>
                </a:lnTo>
                <a:lnTo>
                  <a:pt x="2609088" y="536448"/>
                </a:lnTo>
                <a:close/>
              </a:path>
              <a:path w="2654807" h="859536">
                <a:moveTo>
                  <a:pt x="24384" y="573024"/>
                </a:moveTo>
                <a:lnTo>
                  <a:pt x="27432" y="560832"/>
                </a:lnTo>
                <a:lnTo>
                  <a:pt x="27432" y="563880"/>
                </a:lnTo>
                <a:lnTo>
                  <a:pt x="33528" y="554736"/>
                </a:lnTo>
                <a:lnTo>
                  <a:pt x="30480" y="557784"/>
                </a:lnTo>
                <a:lnTo>
                  <a:pt x="39624" y="548640"/>
                </a:lnTo>
                <a:lnTo>
                  <a:pt x="36576" y="548640"/>
                </a:lnTo>
                <a:lnTo>
                  <a:pt x="45720" y="542544"/>
                </a:lnTo>
                <a:lnTo>
                  <a:pt x="42672" y="545592"/>
                </a:lnTo>
                <a:lnTo>
                  <a:pt x="51816" y="539496"/>
                </a:lnTo>
                <a:lnTo>
                  <a:pt x="60960" y="536448"/>
                </a:lnTo>
                <a:lnTo>
                  <a:pt x="57912" y="536448"/>
                </a:lnTo>
                <a:lnTo>
                  <a:pt x="463295" y="530352"/>
                </a:lnTo>
                <a:lnTo>
                  <a:pt x="466344" y="527304"/>
                </a:lnTo>
                <a:lnTo>
                  <a:pt x="438912" y="527304"/>
                </a:lnTo>
                <a:lnTo>
                  <a:pt x="454152" y="509016"/>
                </a:lnTo>
                <a:lnTo>
                  <a:pt x="435369" y="509163"/>
                </a:lnTo>
                <a:lnTo>
                  <a:pt x="67056" y="512064"/>
                </a:lnTo>
                <a:lnTo>
                  <a:pt x="54864" y="512064"/>
                </a:lnTo>
                <a:lnTo>
                  <a:pt x="42671" y="515112"/>
                </a:lnTo>
                <a:lnTo>
                  <a:pt x="39623" y="515112"/>
                </a:lnTo>
                <a:lnTo>
                  <a:pt x="30479" y="521208"/>
                </a:lnTo>
                <a:lnTo>
                  <a:pt x="27431" y="524256"/>
                </a:lnTo>
                <a:lnTo>
                  <a:pt x="21336" y="530352"/>
                </a:lnTo>
                <a:lnTo>
                  <a:pt x="18287" y="530352"/>
                </a:lnTo>
                <a:lnTo>
                  <a:pt x="12191" y="539496"/>
                </a:lnTo>
                <a:lnTo>
                  <a:pt x="12191" y="542544"/>
                </a:lnTo>
                <a:lnTo>
                  <a:pt x="6095" y="551688"/>
                </a:lnTo>
                <a:lnTo>
                  <a:pt x="6095" y="554736"/>
                </a:lnTo>
                <a:lnTo>
                  <a:pt x="3047" y="554736"/>
                </a:lnTo>
                <a:lnTo>
                  <a:pt x="0" y="563880"/>
                </a:lnTo>
                <a:lnTo>
                  <a:pt x="0" y="819912"/>
                </a:lnTo>
                <a:lnTo>
                  <a:pt x="3048" y="829056"/>
                </a:lnTo>
                <a:lnTo>
                  <a:pt x="6096" y="832104"/>
                </a:lnTo>
                <a:lnTo>
                  <a:pt x="12192" y="841248"/>
                </a:lnTo>
                <a:lnTo>
                  <a:pt x="12192" y="844296"/>
                </a:lnTo>
                <a:lnTo>
                  <a:pt x="18288" y="853440"/>
                </a:lnTo>
                <a:lnTo>
                  <a:pt x="57912" y="847344"/>
                </a:lnTo>
                <a:lnTo>
                  <a:pt x="18288" y="853440"/>
                </a:lnTo>
                <a:lnTo>
                  <a:pt x="21336" y="853440"/>
                </a:lnTo>
                <a:lnTo>
                  <a:pt x="27432" y="859536"/>
                </a:lnTo>
                <a:lnTo>
                  <a:pt x="30480" y="862584"/>
                </a:lnTo>
                <a:lnTo>
                  <a:pt x="39624" y="868680"/>
                </a:lnTo>
                <a:lnTo>
                  <a:pt x="42672" y="868680"/>
                </a:lnTo>
                <a:lnTo>
                  <a:pt x="54864" y="871728"/>
                </a:lnTo>
                <a:lnTo>
                  <a:pt x="67056" y="874776"/>
                </a:lnTo>
                <a:lnTo>
                  <a:pt x="2599944" y="874776"/>
                </a:lnTo>
                <a:lnTo>
                  <a:pt x="2612136" y="871728"/>
                </a:lnTo>
                <a:lnTo>
                  <a:pt x="2624328" y="868680"/>
                </a:lnTo>
                <a:lnTo>
                  <a:pt x="2627376" y="868680"/>
                </a:lnTo>
                <a:lnTo>
                  <a:pt x="2636520" y="862584"/>
                </a:lnTo>
                <a:lnTo>
                  <a:pt x="2636520" y="859536"/>
                </a:lnTo>
                <a:lnTo>
                  <a:pt x="2645664" y="853440"/>
                </a:lnTo>
                <a:lnTo>
                  <a:pt x="2648712" y="853440"/>
                </a:lnTo>
                <a:lnTo>
                  <a:pt x="2609088" y="847344"/>
                </a:lnTo>
                <a:lnTo>
                  <a:pt x="2654808" y="844296"/>
                </a:lnTo>
                <a:lnTo>
                  <a:pt x="2654808" y="841248"/>
                </a:lnTo>
                <a:lnTo>
                  <a:pt x="2660904" y="832104"/>
                </a:lnTo>
                <a:lnTo>
                  <a:pt x="2660904" y="829056"/>
                </a:lnTo>
                <a:lnTo>
                  <a:pt x="2663952" y="819912"/>
                </a:lnTo>
                <a:lnTo>
                  <a:pt x="2667000" y="819912"/>
                </a:lnTo>
                <a:lnTo>
                  <a:pt x="2667000" y="563880"/>
                </a:lnTo>
                <a:lnTo>
                  <a:pt x="2663952" y="563880"/>
                </a:lnTo>
                <a:lnTo>
                  <a:pt x="2660904" y="554736"/>
                </a:lnTo>
                <a:lnTo>
                  <a:pt x="2660904" y="551688"/>
                </a:lnTo>
                <a:lnTo>
                  <a:pt x="2654808" y="542544"/>
                </a:lnTo>
                <a:lnTo>
                  <a:pt x="2654808" y="539496"/>
                </a:lnTo>
                <a:lnTo>
                  <a:pt x="2648712" y="530352"/>
                </a:lnTo>
                <a:lnTo>
                  <a:pt x="2645664" y="530352"/>
                </a:lnTo>
                <a:lnTo>
                  <a:pt x="2636520" y="524256"/>
                </a:lnTo>
                <a:lnTo>
                  <a:pt x="2636520" y="521208"/>
                </a:lnTo>
                <a:lnTo>
                  <a:pt x="2627376" y="515112"/>
                </a:lnTo>
                <a:lnTo>
                  <a:pt x="2624328" y="515112"/>
                </a:lnTo>
                <a:lnTo>
                  <a:pt x="2612136" y="512064"/>
                </a:lnTo>
                <a:lnTo>
                  <a:pt x="2596896" y="509016"/>
                </a:lnTo>
                <a:lnTo>
                  <a:pt x="1121664" y="512064"/>
                </a:lnTo>
                <a:lnTo>
                  <a:pt x="1112520" y="509016"/>
                </a:lnTo>
                <a:lnTo>
                  <a:pt x="1117137" y="509015"/>
                </a:lnTo>
                <a:lnTo>
                  <a:pt x="356615" y="-3047"/>
                </a:lnTo>
                <a:lnTo>
                  <a:pt x="353567" y="-6095"/>
                </a:lnTo>
                <a:lnTo>
                  <a:pt x="347471" y="-6095"/>
                </a:lnTo>
                <a:lnTo>
                  <a:pt x="344423" y="-3047"/>
                </a:lnTo>
                <a:lnTo>
                  <a:pt x="338327" y="0"/>
                </a:lnTo>
                <a:lnTo>
                  <a:pt x="362711" y="6096"/>
                </a:lnTo>
                <a:lnTo>
                  <a:pt x="344423" y="18288"/>
                </a:lnTo>
                <a:lnTo>
                  <a:pt x="368429" y="34515"/>
                </a:lnTo>
                <a:lnTo>
                  <a:pt x="1106424" y="533400"/>
                </a:lnTo>
                <a:lnTo>
                  <a:pt x="2609088" y="536448"/>
                </a:lnTo>
                <a:lnTo>
                  <a:pt x="2615184" y="539496"/>
                </a:lnTo>
                <a:lnTo>
                  <a:pt x="2624328" y="545592"/>
                </a:lnTo>
                <a:lnTo>
                  <a:pt x="2621280" y="542544"/>
                </a:lnTo>
                <a:lnTo>
                  <a:pt x="2630424" y="548640"/>
                </a:lnTo>
                <a:lnTo>
                  <a:pt x="2627376" y="548640"/>
                </a:lnTo>
                <a:lnTo>
                  <a:pt x="2633472" y="557784"/>
                </a:lnTo>
                <a:lnTo>
                  <a:pt x="2633472" y="554736"/>
                </a:lnTo>
                <a:lnTo>
                  <a:pt x="2639568" y="563880"/>
                </a:lnTo>
                <a:lnTo>
                  <a:pt x="2636520" y="560832"/>
                </a:lnTo>
                <a:lnTo>
                  <a:pt x="2639568" y="573024"/>
                </a:lnTo>
                <a:lnTo>
                  <a:pt x="2639568" y="569976"/>
                </a:lnTo>
                <a:lnTo>
                  <a:pt x="2642616" y="582168"/>
                </a:lnTo>
                <a:lnTo>
                  <a:pt x="2642616" y="804672"/>
                </a:lnTo>
                <a:lnTo>
                  <a:pt x="2639568" y="813816"/>
                </a:lnTo>
                <a:lnTo>
                  <a:pt x="2639568" y="810768"/>
                </a:lnTo>
                <a:lnTo>
                  <a:pt x="2636520" y="822960"/>
                </a:lnTo>
                <a:lnTo>
                  <a:pt x="2639568" y="819912"/>
                </a:lnTo>
                <a:lnTo>
                  <a:pt x="2633472" y="829056"/>
                </a:lnTo>
                <a:lnTo>
                  <a:pt x="2627376" y="835152"/>
                </a:lnTo>
                <a:lnTo>
                  <a:pt x="2630424" y="835152"/>
                </a:lnTo>
                <a:lnTo>
                  <a:pt x="2621280" y="841248"/>
                </a:lnTo>
                <a:lnTo>
                  <a:pt x="2624328" y="838200"/>
                </a:lnTo>
                <a:lnTo>
                  <a:pt x="2615184" y="844296"/>
                </a:lnTo>
                <a:lnTo>
                  <a:pt x="2606040" y="847344"/>
                </a:lnTo>
                <a:lnTo>
                  <a:pt x="60960" y="847344"/>
                </a:lnTo>
                <a:lnTo>
                  <a:pt x="51816" y="844296"/>
                </a:lnTo>
                <a:lnTo>
                  <a:pt x="42672" y="838200"/>
                </a:lnTo>
                <a:lnTo>
                  <a:pt x="45720" y="841248"/>
                </a:lnTo>
                <a:lnTo>
                  <a:pt x="36576" y="835152"/>
                </a:lnTo>
                <a:lnTo>
                  <a:pt x="39624" y="835152"/>
                </a:lnTo>
                <a:lnTo>
                  <a:pt x="30480" y="829056"/>
                </a:lnTo>
                <a:lnTo>
                  <a:pt x="33528" y="829056"/>
                </a:lnTo>
                <a:lnTo>
                  <a:pt x="27432" y="819912"/>
                </a:lnTo>
                <a:lnTo>
                  <a:pt x="27432" y="822960"/>
                </a:lnTo>
                <a:lnTo>
                  <a:pt x="24384" y="810768"/>
                </a:lnTo>
                <a:lnTo>
                  <a:pt x="27432" y="813816"/>
                </a:lnTo>
                <a:lnTo>
                  <a:pt x="24384" y="801624"/>
                </a:lnTo>
                <a:lnTo>
                  <a:pt x="24384" y="579120"/>
                </a:lnTo>
                <a:lnTo>
                  <a:pt x="27432" y="569976"/>
                </a:lnTo>
                <a:lnTo>
                  <a:pt x="24384" y="57302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2171872" y="2208642"/>
            <a:ext cx="2369178" cy="855067"/>
          </a:xfrm>
          <a:custGeom>
            <a:avLst/>
            <a:gdLst/>
            <a:ahLst/>
            <a:cxnLst/>
            <a:rect l="l" t="t" r="r" b="b"/>
            <a:pathLst>
              <a:path w="2136648" h="771144">
                <a:moveTo>
                  <a:pt x="2096180" y="437743"/>
                </a:moveTo>
                <a:lnTo>
                  <a:pt x="2081783" y="435863"/>
                </a:lnTo>
                <a:lnTo>
                  <a:pt x="890016" y="435863"/>
                </a:lnTo>
                <a:lnTo>
                  <a:pt x="1048512" y="0"/>
                </a:lnTo>
                <a:lnTo>
                  <a:pt x="356616" y="435863"/>
                </a:lnTo>
                <a:lnTo>
                  <a:pt x="53232" y="435887"/>
                </a:lnTo>
                <a:lnTo>
                  <a:pt x="38972" y="438166"/>
                </a:lnTo>
                <a:lnTo>
                  <a:pt x="7197" y="463395"/>
                </a:lnTo>
                <a:lnTo>
                  <a:pt x="0" y="490727"/>
                </a:lnTo>
                <a:lnTo>
                  <a:pt x="23" y="717911"/>
                </a:lnTo>
                <a:lnTo>
                  <a:pt x="16537" y="755670"/>
                </a:lnTo>
                <a:lnTo>
                  <a:pt x="54864" y="771143"/>
                </a:lnTo>
                <a:lnTo>
                  <a:pt x="2083415" y="771120"/>
                </a:lnTo>
                <a:lnTo>
                  <a:pt x="2121174" y="754606"/>
                </a:lnTo>
                <a:lnTo>
                  <a:pt x="2136648" y="716279"/>
                </a:lnTo>
                <a:lnTo>
                  <a:pt x="2136624" y="489096"/>
                </a:lnTo>
                <a:lnTo>
                  <a:pt x="2120110" y="451337"/>
                </a:lnTo>
                <a:lnTo>
                  <a:pt x="2096180" y="4377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2158353" y="2195123"/>
            <a:ext cx="2396216" cy="882105"/>
          </a:xfrm>
          <a:custGeom>
            <a:avLst/>
            <a:gdLst/>
            <a:ahLst/>
            <a:cxnLst/>
            <a:rect l="l" t="t" r="r" b="b"/>
            <a:pathLst>
              <a:path w="2161032" h="795528">
                <a:moveTo>
                  <a:pt x="1034978" y="46101"/>
                </a:moveTo>
                <a:lnTo>
                  <a:pt x="890016" y="441960"/>
                </a:lnTo>
                <a:lnTo>
                  <a:pt x="902208" y="432816"/>
                </a:lnTo>
                <a:lnTo>
                  <a:pt x="921097" y="432816"/>
                </a:lnTo>
                <a:lnTo>
                  <a:pt x="1069848" y="24384"/>
                </a:lnTo>
                <a:lnTo>
                  <a:pt x="1048512" y="9144"/>
                </a:lnTo>
                <a:lnTo>
                  <a:pt x="1069848" y="3048"/>
                </a:lnTo>
                <a:lnTo>
                  <a:pt x="1066800" y="0"/>
                </a:lnTo>
                <a:lnTo>
                  <a:pt x="1054608" y="0"/>
                </a:lnTo>
                <a:lnTo>
                  <a:pt x="367550" y="432815"/>
                </a:lnTo>
                <a:lnTo>
                  <a:pt x="368808" y="432816"/>
                </a:lnTo>
                <a:lnTo>
                  <a:pt x="374904" y="457200"/>
                </a:lnTo>
                <a:lnTo>
                  <a:pt x="1034978" y="46101"/>
                </a:lnTo>
                <a:close/>
              </a:path>
              <a:path w="2161032" h="795528">
                <a:moveTo>
                  <a:pt x="921097" y="432816"/>
                </a:moveTo>
                <a:lnTo>
                  <a:pt x="1072896" y="18288"/>
                </a:lnTo>
                <a:lnTo>
                  <a:pt x="1075944" y="12192"/>
                </a:lnTo>
                <a:lnTo>
                  <a:pt x="1072896" y="6096"/>
                </a:lnTo>
                <a:lnTo>
                  <a:pt x="1069848" y="3048"/>
                </a:lnTo>
                <a:lnTo>
                  <a:pt x="1048512" y="9144"/>
                </a:lnTo>
                <a:lnTo>
                  <a:pt x="1069848" y="24384"/>
                </a:lnTo>
                <a:lnTo>
                  <a:pt x="921097" y="432816"/>
                </a:lnTo>
                <a:close/>
              </a:path>
              <a:path w="2161032" h="795528">
                <a:moveTo>
                  <a:pt x="27431" y="445008"/>
                </a:moveTo>
                <a:lnTo>
                  <a:pt x="27431" y="448056"/>
                </a:lnTo>
                <a:lnTo>
                  <a:pt x="21336" y="454152"/>
                </a:lnTo>
                <a:lnTo>
                  <a:pt x="57912" y="460248"/>
                </a:lnTo>
                <a:lnTo>
                  <a:pt x="371856" y="460248"/>
                </a:lnTo>
                <a:lnTo>
                  <a:pt x="374904" y="457200"/>
                </a:lnTo>
                <a:lnTo>
                  <a:pt x="362712" y="435864"/>
                </a:lnTo>
                <a:lnTo>
                  <a:pt x="367550" y="432815"/>
                </a:lnTo>
                <a:lnTo>
                  <a:pt x="67056" y="432816"/>
                </a:lnTo>
                <a:lnTo>
                  <a:pt x="54864" y="435864"/>
                </a:lnTo>
                <a:lnTo>
                  <a:pt x="51816" y="435864"/>
                </a:lnTo>
                <a:lnTo>
                  <a:pt x="42671" y="438912"/>
                </a:lnTo>
                <a:lnTo>
                  <a:pt x="39623" y="438912"/>
                </a:lnTo>
                <a:lnTo>
                  <a:pt x="30479" y="445008"/>
                </a:lnTo>
                <a:lnTo>
                  <a:pt x="27431" y="445008"/>
                </a:lnTo>
                <a:close/>
              </a:path>
              <a:path w="2161032" h="795528">
                <a:moveTo>
                  <a:pt x="368808" y="432816"/>
                </a:moveTo>
                <a:lnTo>
                  <a:pt x="367550" y="432815"/>
                </a:lnTo>
                <a:lnTo>
                  <a:pt x="362712" y="435864"/>
                </a:lnTo>
                <a:lnTo>
                  <a:pt x="374904" y="457200"/>
                </a:lnTo>
                <a:lnTo>
                  <a:pt x="368808" y="432816"/>
                </a:lnTo>
                <a:close/>
              </a:path>
              <a:path w="2161032" h="795528">
                <a:moveTo>
                  <a:pt x="12191" y="463296"/>
                </a:moveTo>
                <a:lnTo>
                  <a:pt x="9143" y="463296"/>
                </a:lnTo>
                <a:lnTo>
                  <a:pt x="9143" y="466344"/>
                </a:lnTo>
                <a:lnTo>
                  <a:pt x="6095" y="475488"/>
                </a:lnTo>
                <a:lnTo>
                  <a:pt x="3047" y="475488"/>
                </a:lnTo>
                <a:lnTo>
                  <a:pt x="3047" y="478536"/>
                </a:lnTo>
                <a:lnTo>
                  <a:pt x="0" y="487680"/>
                </a:lnTo>
                <a:lnTo>
                  <a:pt x="24384" y="493776"/>
                </a:lnTo>
                <a:lnTo>
                  <a:pt x="0" y="502920"/>
                </a:lnTo>
                <a:lnTo>
                  <a:pt x="0" y="740664"/>
                </a:lnTo>
                <a:lnTo>
                  <a:pt x="24384" y="737616"/>
                </a:lnTo>
                <a:lnTo>
                  <a:pt x="0" y="740664"/>
                </a:lnTo>
                <a:lnTo>
                  <a:pt x="0" y="743712"/>
                </a:lnTo>
                <a:lnTo>
                  <a:pt x="3048" y="752856"/>
                </a:lnTo>
                <a:lnTo>
                  <a:pt x="3048" y="755904"/>
                </a:lnTo>
                <a:lnTo>
                  <a:pt x="6096" y="755904"/>
                </a:lnTo>
                <a:lnTo>
                  <a:pt x="9144" y="765048"/>
                </a:lnTo>
                <a:lnTo>
                  <a:pt x="18288" y="774192"/>
                </a:lnTo>
                <a:lnTo>
                  <a:pt x="57912" y="771144"/>
                </a:lnTo>
                <a:lnTo>
                  <a:pt x="18288" y="774192"/>
                </a:lnTo>
                <a:lnTo>
                  <a:pt x="2103120" y="771144"/>
                </a:lnTo>
                <a:lnTo>
                  <a:pt x="2142744" y="774192"/>
                </a:lnTo>
                <a:lnTo>
                  <a:pt x="2151888" y="765048"/>
                </a:lnTo>
                <a:lnTo>
                  <a:pt x="2154936" y="755904"/>
                </a:lnTo>
                <a:lnTo>
                  <a:pt x="2157984" y="755904"/>
                </a:lnTo>
                <a:lnTo>
                  <a:pt x="2157984" y="752856"/>
                </a:lnTo>
                <a:lnTo>
                  <a:pt x="2130552" y="749808"/>
                </a:lnTo>
                <a:lnTo>
                  <a:pt x="2133600" y="746760"/>
                </a:lnTo>
                <a:lnTo>
                  <a:pt x="2133600" y="743712"/>
                </a:lnTo>
                <a:lnTo>
                  <a:pt x="2127504" y="752856"/>
                </a:lnTo>
                <a:lnTo>
                  <a:pt x="2121408" y="758952"/>
                </a:lnTo>
                <a:lnTo>
                  <a:pt x="2124456" y="758952"/>
                </a:lnTo>
                <a:lnTo>
                  <a:pt x="2115312" y="765048"/>
                </a:lnTo>
                <a:lnTo>
                  <a:pt x="2118360" y="762000"/>
                </a:lnTo>
                <a:lnTo>
                  <a:pt x="2109216" y="768096"/>
                </a:lnTo>
                <a:lnTo>
                  <a:pt x="2112264" y="768096"/>
                </a:lnTo>
                <a:lnTo>
                  <a:pt x="2100072" y="771144"/>
                </a:lnTo>
                <a:lnTo>
                  <a:pt x="60960" y="771144"/>
                </a:lnTo>
                <a:lnTo>
                  <a:pt x="48768" y="768096"/>
                </a:lnTo>
                <a:lnTo>
                  <a:pt x="51816" y="768096"/>
                </a:lnTo>
                <a:lnTo>
                  <a:pt x="42672" y="762000"/>
                </a:lnTo>
                <a:lnTo>
                  <a:pt x="45720" y="765048"/>
                </a:lnTo>
                <a:lnTo>
                  <a:pt x="36576" y="758952"/>
                </a:lnTo>
                <a:lnTo>
                  <a:pt x="39624" y="758952"/>
                </a:lnTo>
                <a:lnTo>
                  <a:pt x="30480" y="749808"/>
                </a:lnTo>
                <a:lnTo>
                  <a:pt x="33528" y="752856"/>
                </a:lnTo>
                <a:lnTo>
                  <a:pt x="27432" y="743712"/>
                </a:lnTo>
                <a:lnTo>
                  <a:pt x="27432" y="746760"/>
                </a:lnTo>
                <a:lnTo>
                  <a:pt x="24384" y="734568"/>
                </a:lnTo>
                <a:lnTo>
                  <a:pt x="24384" y="496824"/>
                </a:lnTo>
                <a:lnTo>
                  <a:pt x="27432" y="484632"/>
                </a:lnTo>
                <a:lnTo>
                  <a:pt x="27432" y="487680"/>
                </a:lnTo>
                <a:lnTo>
                  <a:pt x="33528" y="478536"/>
                </a:lnTo>
                <a:lnTo>
                  <a:pt x="30480" y="478536"/>
                </a:lnTo>
                <a:lnTo>
                  <a:pt x="36576" y="472440"/>
                </a:lnTo>
                <a:lnTo>
                  <a:pt x="45720" y="466344"/>
                </a:lnTo>
                <a:lnTo>
                  <a:pt x="42672" y="466344"/>
                </a:lnTo>
                <a:lnTo>
                  <a:pt x="51816" y="463296"/>
                </a:lnTo>
                <a:lnTo>
                  <a:pt x="48768" y="463296"/>
                </a:lnTo>
                <a:lnTo>
                  <a:pt x="60960" y="460248"/>
                </a:lnTo>
                <a:lnTo>
                  <a:pt x="57912" y="460248"/>
                </a:lnTo>
                <a:lnTo>
                  <a:pt x="21336" y="454152"/>
                </a:lnTo>
                <a:lnTo>
                  <a:pt x="18287" y="454152"/>
                </a:lnTo>
                <a:lnTo>
                  <a:pt x="12191" y="463296"/>
                </a:lnTo>
                <a:close/>
              </a:path>
              <a:path w="2161032" h="795528">
                <a:moveTo>
                  <a:pt x="2161032" y="740664"/>
                </a:moveTo>
                <a:lnTo>
                  <a:pt x="2161032" y="487680"/>
                </a:lnTo>
                <a:lnTo>
                  <a:pt x="2136648" y="493776"/>
                </a:lnTo>
                <a:lnTo>
                  <a:pt x="2136648" y="737616"/>
                </a:lnTo>
                <a:lnTo>
                  <a:pt x="2133600" y="746760"/>
                </a:lnTo>
                <a:lnTo>
                  <a:pt x="2130552" y="749808"/>
                </a:lnTo>
                <a:lnTo>
                  <a:pt x="2157984" y="752856"/>
                </a:lnTo>
                <a:lnTo>
                  <a:pt x="2161032" y="743712"/>
                </a:lnTo>
                <a:lnTo>
                  <a:pt x="2161032" y="740664"/>
                </a:lnTo>
                <a:close/>
              </a:path>
              <a:path w="2161032" h="795528">
                <a:moveTo>
                  <a:pt x="2130552" y="786384"/>
                </a:moveTo>
                <a:lnTo>
                  <a:pt x="2133600" y="783336"/>
                </a:lnTo>
                <a:lnTo>
                  <a:pt x="2139696" y="777240"/>
                </a:lnTo>
                <a:lnTo>
                  <a:pt x="2142744" y="777240"/>
                </a:lnTo>
                <a:lnTo>
                  <a:pt x="2142744" y="774192"/>
                </a:lnTo>
                <a:lnTo>
                  <a:pt x="2103120" y="771144"/>
                </a:lnTo>
                <a:lnTo>
                  <a:pt x="18288" y="774192"/>
                </a:lnTo>
                <a:lnTo>
                  <a:pt x="18288" y="777240"/>
                </a:lnTo>
                <a:lnTo>
                  <a:pt x="21336" y="777240"/>
                </a:lnTo>
                <a:lnTo>
                  <a:pt x="30480" y="786384"/>
                </a:lnTo>
                <a:lnTo>
                  <a:pt x="39624" y="789432"/>
                </a:lnTo>
                <a:lnTo>
                  <a:pt x="39624" y="792480"/>
                </a:lnTo>
                <a:lnTo>
                  <a:pt x="42672" y="792480"/>
                </a:lnTo>
                <a:lnTo>
                  <a:pt x="51816" y="795528"/>
                </a:lnTo>
                <a:lnTo>
                  <a:pt x="2109216" y="795528"/>
                </a:lnTo>
                <a:lnTo>
                  <a:pt x="2118360" y="792480"/>
                </a:lnTo>
                <a:lnTo>
                  <a:pt x="2121408" y="792480"/>
                </a:lnTo>
                <a:lnTo>
                  <a:pt x="2121408" y="789432"/>
                </a:lnTo>
                <a:lnTo>
                  <a:pt x="2130552" y="786384"/>
                </a:lnTo>
                <a:close/>
              </a:path>
              <a:path w="2161032" h="795528">
                <a:moveTo>
                  <a:pt x="0" y="502920"/>
                </a:moveTo>
                <a:lnTo>
                  <a:pt x="24384" y="493776"/>
                </a:lnTo>
                <a:lnTo>
                  <a:pt x="0" y="487680"/>
                </a:lnTo>
                <a:lnTo>
                  <a:pt x="0" y="502920"/>
                </a:lnTo>
                <a:close/>
              </a:path>
              <a:path w="2161032" h="795528">
                <a:moveTo>
                  <a:pt x="2133600" y="746760"/>
                </a:moveTo>
                <a:lnTo>
                  <a:pt x="2136648" y="737616"/>
                </a:lnTo>
                <a:lnTo>
                  <a:pt x="2136648" y="734568"/>
                </a:lnTo>
                <a:lnTo>
                  <a:pt x="2133600" y="746760"/>
                </a:lnTo>
                <a:close/>
              </a:path>
              <a:path w="2161032" h="795528">
                <a:moveTo>
                  <a:pt x="2133600" y="487680"/>
                </a:moveTo>
                <a:lnTo>
                  <a:pt x="2133600" y="484632"/>
                </a:lnTo>
                <a:lnTo>
                  <a:pt x="2136648" y="496824"/>
                </a:lnTo>
                <a:lnTo>
                  <a:pt x="2136648" y="493776"/>
                </a:lnTo>
                <a:lnTo>
                  <a:pt x="2161032" y="487680"/>
                </a:lnTo>
                <a:lnTo>
                  <a:pt x="2157984" y="478536"/>
                </a:lnTo>
                <a:lnTo>
                  <a:pt x="2157984" y="475488"/>
                </a:lnTo>
                <a:lnTo>
                  <a:pt x="2154936" y="475488"/>
                </a:lnTo>
                <a:lnTo>
                  <a:pt x="2151888" y="466344"/>
                </a:lnTo>
                <a:lnTo>
                  <a:pt x="2151888" y="463296"/>
                </a:lnTo>
                <a:lnTo>
                  <a:pt x="2148840" y="463296"/>
                </a:lnTo>
                <a:lnTo>
                  <a:pt x="2142744" y="454152"/>
                </a:lnTo>
                <a:lnTo>
                  <a:pt x="2139696" y="454152"/>
                </a:lnTo>
                <a:lnTo>
                  <a:pt x="2133600" y="445008"/>
                </a:lnTo>
                <a:lnTo>
                  <a:pt x="2130552" y="445008"/>
                </a:lnTo>
                <a:lnTo>
                  <a:pt x="2121408" y="438912"/>
                </a:lnTo>
                <a:lnTo>
                  <a:pt x="2118360" y="438912"/>
                </a:lnTo>
                <a:lnTo>
                  <a:pt x="2109216" y="435864"/>
                </a:lnTo>
                <a:lnTo>
                  <a:pt x="2106168" y="435864"/>
                </a:lnTo>
                <a:lnTo>
                  <a:pt x="2093976" y="432816"/>
                </a:lnTo>
                <a:lnTo>
                  <a:pt x="902208" y="432816"/>
                </a:lnTo>
                <a:lnTo>
                  <a:pt x="890016" y="441960"/>
                </a:lnTo>
                <a:lnTo>
                  <a:pt x="890016" y="451104"/>
                </a:lnTo>
                <a:lnTo>
                  <a:pt x="914400" y="451104"/>
                </a:lnTo>
                <a:lnTo>
                  <a:pt x="890016" y="451104"/>
                </a:lnTo>
                <a:lnTo>
                  <a:pt x="893063" y="454152"/>
                </a:lnTo>
                <a:lnTo>
                  <a:pt x="893063" y="457200"/>
                </a:lnTo>
                <a:lnTo>
                  <a:pt x="899160" y="460248"/>
                </a:lnTo>
                <a:lnTo>
                  <a:pt x="2100072" y="460248"/>
                </a:lnTo>
                <a:lnTo>
                  <a:pt x="2112264" y="463296"/>
                </a:lnTo>
                <a:lnTo>
                  <a:pt x="2103120" y="460248"/>
                </a:lnTo>
                <a:lnTo>
                  <a:pt x="2112264" y="463296"/>
                </a:lnTo>
                <a:lnTo>
                  <a:pt x="2109216" y="463296"/>
                </a:lnTo>
                <a:lnTo>
                  <a:pt x="2118360" y="466344"/>
                </a:lnTo>
                <a:lnTo>
                  <a:pt x="2115312" y="466344"/>
                </a:lnTo>
                <a:lnTo>
                  <a:pt x="2124456" y="472440"/>
                </a:lnTo>
                <a:lnTo>
                  <a:pt x="2130552" y="478536"/>
                </a:lnTo>
                <a:lnTo>
                  <a:pt x="2127504" y="478536"/>
                </a:lnTo>
                <a:lnTo>
                  <a:pt x="2133600" y="48768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7" name="object 37"/>
          <p:cNvSpPr/>
          <p:nvPr/>
        </p:nvSpPr>
        <p:spPr>
          <a:xfrm>
            <a:off x="2060342" y="4422354"/>
            <a:ext cx="2480709" cy="652285"/>
          </a:xfrm>
          <a:custGeom>
            <a:avLst/>
            <a:gdLst/>
            <a:ahLst/>
            <a:cxnLst/>
            <a:rect l="l" t="t" r="r" b="b"/>
            <a:pathLst>
              <a:path w="2237232" h="588263">
                <a:moveTo>
                  <a:pt x="2196764" y="254863"/>
                </a:moveTo>
                <a:lnTo>
                  <a:pt x="2182368" y="252983"/>
                </a:lnTo>
                <a:lnTo>
                  <a:pt x="932688" y="252984"/>
                </a:lnTo>
                <a:lnTo>
                  <a:pt x="1051560" y="0"/>
                </a:lnTo>
                <a:lnTo>
                  <a:pt x="371856" y="252984"/>
                </a:lnTo>
                <a:lnTo>
                  <a:pt x="53232" y="253007"/>
                </a:lnTo>
                <a:lnTo>
                  <a:pt x="38972" y="255286"/>
                </a:lnTo>
                <a:lnTo>
                  <a:pt x="7197" y="280515"/>
                </a:lnTo>
                <a:lnTo>
                  <a:pt x="0" y="307848"/>
                </a:lnTo>
                <a:lnTo>
                  <a:pt x="23" y="535031"/>
                </a:lnTo>
                <a:lnTo>
                  <a:pt x="16537" y="572790"/>
                </a:lnTo>
                <a:lnTo>
                  <a:pt x="54864" y="588264"/>
                </a:lnTo>
                <a:lnTo>
                  <a:pt x="2183999" y="588240"/>
                </a:lnTo>
                <a:lnTo>
                  <a:pt x="2221758" y="571726"/>
                </a:lnTo>
                <a:lnTo>
                  <a:pt x="2237232" y="533400"/>
                </a:lnTo>
                <a:lnTo>
                  <a:pt x="2237208" y="306216"/>
                </a:lnTo>
                <a:lnTo>
                  <a:pt x="2220694" y="268457"/>
                </a:lnTo>
                <a:lnTo>
                  <a:pt x="2196764" y="2548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8" name="object 38"/>
          <p:cNvSpPr/>
          <p:nvPr/>
        </p:nvSpPr>
        <p:spPr>
          <a:xfrm>
            <a:off x="2046823" y="4408835"/>
            <a:ext cx="2507747" cy="679322"/>
          </a:xfrm>
          <a:custGeom>
            <a:avLst/>
            <a:gdLst/>
            <a:ahLst/>
            <a:cxnLst/>
            <a:rect l="l" t="t" r="r" b="b"/>
            <a:pathLst>
              <a:path w="2261616" h="612648">
                <a:moveTo>
                  <a:pt x="12191" y="280415"/>
                </a:moveTo>
                <a:lnTo>
                  <a:pt x="9143" y="280415"/>
                </a:lnTo>
                <a:lnTo>
                  <a:pt x="9143" y="283463"/>
                </a:lnTo>
                <a:lnTo>
                  <a:pt x="6095" y="292607"/>
                </a:lnTo>
                <a:lnTo>
                  <a:pt x="3047" y="292607"/>
                </a:lnTo>
                <a:lnTo>
                  <a:pt x="3047" y="295655"/>
                </a:lnTo>
                <a:lnTo>
                  <a:pt x="0" y="304799"/>
                </a:lnTo>
                <a:lnTo>
                  <a:pt x="24384" y="310895"/>
                </a:lnTo>
                <a:lnTo>
                  <a:pt x="0" y="320039"/>
                </a:lnTo>
                <a:lnTo>
                  <a:pt x="0" y="557783"/>
                </a:lnTo>
                <a:lnTo>
                  <a:pt x="24384" y="554735"/>
                </a:lnTo>
                <a:lnTo>
                  <a:pt x="0" y="557783"/>
                </a:lnTo>
                <a:lnTo>
                  <a:pt x="0" y="560831"/>
                </a:lnTo>
                <a:lnTo>
                  <a:pt x="3048" y="569975"/>
                </a:lnTo>
                <a:lnTo>
                  <a:pt x="3048" y="573023"/>
                </a:lnTo>
                <a:lnTo>
                  <a:pt x="6096" y="573023"/>
                </a:lnTo>
                <a:lnTo>
                  <a:pt x="9144" y="582167"/>
                </a:lnTo>
                <a:lnTo>
                  <a:pt x="12192" y="585215"/>
                </a:lnTo>
                <a:lnTo>
                  <a:pt x="18288" y="594359"/>
                </a:lnTo>
                <a:lnTo>
                  <a:pt x="21336" y="594359"/>
                </a:lnTo>
                <a:lnTo>
                  <a:pt x="27432" y="600455"/>
                </a:lnTo>
                <a:lnTo>
                  <a:pt x="27432" y="603503"/>
                </a:lnTo>
                <a:lnTo>
                  <a:pt x="30480" y="603503"/>
                </a:lnTo>
                <a:lnTo>
                  <a:pt x="39624" y="609599"/>
                </a:lnTo>
                <a:lnTo>
                  <a:pt x="42672" y="609599"/>
                </a:lnTo>
                <a:lnTo>
                  <a:pt x="51816" y="612647"/>
                </a:lnTo>
                <a:lnTo>
                  <a:pt x="2209800" y="612647"/>
                </a:lnTo>
                <a:lnTo>
                  <a:pt x="2218944" y="609599"/>
                </a:lnTo>
                <a:lnTo>
                  <a:pt x="2221992" y="609599"/>
                </a:lnTo>
                <a:lnTo>
                  <a:pt x="2221992" y="606551"/>
                </a:lnTo>
                <a:lnTo>
                  <a:pt x="2231136" y="603503"/>
                </a:lnTo>
                <a:lnTo>
                  <a:pt x="2234184" y="600455"/>
                </a:lnTo>
                <a:lnTo>
                  <a:pt x="2240280" y="594359"/>
                </a:lnTo>
                <a:lnTo>
                  <a:pt x="2243328" y="594359"/>
                </a:lnTo>
                <a:lnTo>
                  <a:pt x="2203704" y="588263"/>
                </a:lnTo>
                <a:lnTo>
                  <a:pt x="2249424" y="585215"/>
                </a:lnTo>
                <a:lnTo>
                  <a:pt x="2252472" y="582167"/>
                </a:lnTo>
                <a:lnTo>
                  <a:pt x="2255520" y="573023"/>
                </a:lnTo>
                <a:lnTo>
                  <a:pt x="2258568" y="573023"/>
                </a:lnTo>
                <a:lnTo>
                  <a:pt x="2258568" y="569975"/>
                </a:lnTo>
                <a:lnTo>
                  <a:pt x="2261616" y="560831"/>
                </a:lnTo>
                <a:lnTo>
                  <a:pt x="2261616" y="304799"/>
                </a:lnTo>
                <a:lnTo>
                  <a:pt x="2237232" y="310895"/>
                </a:lnTo>
                <a:lnTo>
                  <a:pt x="2237232" y="554735"/>
                </a:lnTo>
                <a:lnTo>
                  <a:pt x="2234184" y="563879"/>
                </a:lnTo>
                <a:lnTo>
                  <a:pt x="2234184" y="560831"/>
                </a:lnTo>
                <a:lnTo>
                  <a:pt x="2228088" y="569975"/>
                </a:lnTo>
                <a:lnTo>
                  <a:pt x="2231136" y="566927"/>
                </a:lnTo>
                <a:lnTo>
                  <a:pt x="2221992" y="576071"/>
                </a:lnTo>
                <a:lnTo>
                  <a:pt x="2225040" y="576071"/>
                </a:lnTo>
                <a:lnTo>
                  <a:pt x="2215896" y="582167"/>
                </a:lnTo>
                <a:lnTo>
                  <a:pt x="2218944" y="579119"/>
                </a:lnTo>
                <a:lnTo>
                  <a:pt x="2209800" y="585215"/>
                </a:lnTo>
                <a:lnTo>
                  <a:pt x="2212848" y="585215"/>
                </a:lnTo>
                <a:lnTo>
                  <a:pt x="2200656" y="588263"/>
                </a:lnTo>
                <a:lnTo>
                  <a:pt x="60960" y="588263"/>
                </a:lnTo>
                <a:lnTo>
                  <a:pt x="48768" y="585215"/>
                </a:lnTo>
                <a:lnTo>
                  <a:pt x="57912" y="588263"/>
                </a:lnTo>
                <a:lnTo>
                  <a:pt x="48768" y="585215"/>
                </a:lnTo>
                <a:lnTo>
                  <a:pt x="51816" y="585215"/>
                </a:lnTo>
                <a:lnTo>
                  <a:pt x="42672" y="579119"/>
                </a:lnTo>
                <a:lnTo>
                  <a:pt x="45720" y="582167"/>
                </a:lnTo>
                <a:lnTo>
                  <a:pt x="36576" y="576071"/>
                </a:lnTo>
                <a:lnTo>
                  <a:pt x="30480" y="566927"/>
                </a:lnTo>
                <a:lnTo>
                  <a:pt x="33528" y="569975"/>
                </a:lnTo>
                <a:lnTo>
                  <a:pt x="27432" y="560831"/>
                </a:lnTo>
                <a:lnTo>
                  <a:pt x="27432" y="563879"/>
                </a:lnTo>
                <a:lnTo>
                  <a:pt x="24384" y="551687"/>
                </a:lnTo>
                <a:lnTo>
                  <a:pt x="24384" y="313943"/>
                </a:lnTo>
                <a:lnTo>
                  <a:pt x="27432" y="301751"/>
                </a:lnTo>
                <a:lnTo>
                  <a:pt x="27432" y="304799"/>
                </a:lnTo>
                <a:lnTo>
                  <a:pt x="33528" y="295655"/>
                </a:lnTo>
                <a:lnTo>
                  <a:pt x="30480" y="295655"/>
                </a:lnTo>
                <a:lnTo>
                  <a:pt x="36576" y="289559"/>
                </a:lnTo>
                <a:lnTo>
                  <a:pt x="45720" y="283463"/>
                </a:lnTo>
                <a:lnTo>
                  <a:pt x="42672" y="283463"/>
                </a:lnTo>
                <a:lnTo>
                  <a:pt x="51816" y="280415"/>
                </a:lnTo>
                <a:lnTo>
                  <a:pt x="48768" y="280415"/>
                </a:lnTo>
                <a:lnTo>
                  <a:pt x="60960" y="277367"/>
                </a:lnTo>
                <a:lnTo>
                  <a:pt x="57912" y="277367"/>
                </a:lnTo>
                <a:lnTo>
                  <a:pt x="21336" y="271271"/>
                </a:lnTo>
                <a:lnTo>
                  <a:pt x="18287" y="271271"/>
                </a:lnTo>
                <a:lnTo>
                  <a:pt x="12191" y="280415"/>
                </a:lnTo>
                <a:close/>
              </a:path>
              <a:path w="2261616" h="612648">
                <a:moveTo>
                  <a:pt x="0" y="320039"/>
                </a:moveTo>
                <a:lnTo>
                  <a:pt x="24384" y="310895"/>
                </a:lnTo>
                <a:lnTo>
                  <a:pt x="0" y="304799"/>
                </a:lnTo>
                <a:lnTo>
                  <a:pt x="0" y="320039"/>
                </a:lnTo>
                <a:close/>
              </a:path>
              <a:path w="2261616" h="612648">
                <a:moveTo>
                  <a:pt x="2249424" y="585215"/>
                </a:moveTo>
                <a:lnTo>
                  <a:pt x="2203704" y="588263"/>
                </a:lnTo>
                <a:lnTo>
                  <a:pt x="2243328" y="594359"/>
                </a:lnTo>
                <a:lnTo>
                  <a:pt x="2249424" y="585215"/>
                </a:lnTo>
                <a:close/>
              </a:path>
              <a:path w="2261616" h="612648">
                <a:moveTo>
                  <a:pt x="2234184" y="563879"/>
                </a:moveTo>
                <a:lnTo>
                  <a:pt x="2237232" y="554735"/>
                </a:lnTo>
                <a:lnTo>
                  <a:pt x="2237232" y="551687"/>
                </a:lnTo>
                <a:lnTo>
                  <a:pt x="2234184" y="563879"/>
                </a:lnTo>
                <a:close/>
              </a:path>
              <a:path w="2261616" h="612648">
                <a:moveTo>
                  <a:pt x="2234184" y="304799"/>
                </a:moveTo>
                <a:lnTo>
                  <a:pt x="2234184" y="301751"/>
                </a:lnTo>
                <a:lnTo>
                  <a:pt x="2237232" y="313943"/>
                </a:lnTo>
                <a:lnTo>
                  <a:pt x="2237232" y="310895"/>
                </a:lnTo>
                <a:lnTo>
                  <a:pt x="2261616" y="304799"/>
                </a:lnTo>
                <a:lnTo>
                  <a:pt x="2258568" y="295655"/>
                </a:lnTo>
                <a:lnTo>
                  <a:pt x="2258568" y="292607"/>
                </a:lnTo>
                <a:lnTo>
                  <a:pt x="2255520" y="292607"/>
                </a:lnTo>
                <a:lnTo>
                  <a:pt x="2252472" y="283463"/>
                </a:lnTo>
                <a:lnTo>
                  <a:pt x="2252472" y="280415"/>
                </a:lnTo>
                <a:lnTo>
                  <a:pt x="2249424" y="280415"/>
                </a:lnTo>
                <a:lnTo>
                  <a:pt x="2243328" y="271271"/>
                </a:lnTo>
                <a:lnTo>
                  <a:pt x="2240280" y="271271"/>
                </a:lnTo>
                <a:lnTo>
                  <a:pt x="2234184" y="265175"/>
                </a:lnTo>
                <a:lnTo>
                  <a:pt x="2231136" y="262127"/>
                </a:lnTo>
                <a:lnTo>
                  <a:pt x="2221992" y="256031"/>
                </a:lnTo>
                <a:lnTo>
                  <a:pt x="2218944" y="256031"/>
                </a:lnTo>
                <a:lnTo>
                  <a:pt x="2209800" y="252983"/>
                </a:lnTo>
                <a:lnTo>
                  <a:pt x="2206752" y="252983"/>
                </a:lnTo>
                <a:lnTo>
                  <a:pt x="2194560" y="249935"/>
                </a:lnTo>
                <a:lnTo>
                  <a:pt x="944880" y="249935"/>
                </a:lnTo>
                <a:lnTo>
                  <a:pt x="957072" y="268223"/>
                </a:lnTo>
                <a:lnTo>
                  <a:pt x="929640" y="268223"/>
                </a:lnTo>
                <a:lnTo>
                  <a:pt x="932688" y="271271"/>
                </a:lnTo>
                <a:lnTo>
                  <a:pt x="935736" y="274319"/>
                </a:lnTo>
                <a:lnTo>
                  <a:pt x="938784" y="277367"/>
                </a:lnTo>
                <a:lnTo>
                  <a:pt x="2200656" y="277367"/>
                </a:lnTo>
                <a:lnTo>
                  <a:pt x="2212848" y="280415"/>
                </a:lnTo>
                <a:lnTo>
                  <a:pt x="2203704" y="277367"/>
                </a:lnTo>
                <a:lnTo>
                  <a:pt x="2212848" y="280415"/>
                </a:lnTo>
                <a:lnTo>
                  <a:pt x="2209800" y="280415"/>
                </a:lnTo>
                <a:lnTo>
                  <a:pt x="2218944" y="283463"/>
                </a:lnTo>
                <a:lnTo>
                  <a:pt x="2215896" y="283463"/>
                </a:lnTo>
                <a:lnTo>
                  <a:pt x="2225040" y="289559"/>
                </a:lnTo>
                <a:lnTo>
                  <a:pt x="2221992" y="289559"/>
                </a:lnTo>
                <a:lnTo>
                  <a:pt x="2231136" y="295655"/>
                </a:lnTo>
                <a:lnTo>
                  <a:pt x="2228088" y="295655"/>
                </a:lnTo>
                <a:lnTo>
                  <a:pt x="2234184" y="304799"/>
                </a:lnTo>
                <a:close/>
              </a:path>
              <a:path w="2261616" h="612648">
                <a:moveTo>
                  <a:pt x="1051560" y="9143"/>
                </a:moveTo>
                <a:lnTo>
                  <a:pt x="1066800" y="24383"/>
                </a:lnTo>
                <a:lnTo>
                  <a:pt x="1039448" y="34610"/>
                </a:lnTo>
                <a:lnTo>
                  <a:pt x="932688" y="259079"/>
                </a:lnTo>
                <a:lnTo>
                  <a:pt x="929640" y="262127"/>
                </a:lnTo>
                <a:lnTo>
                  <a:pt x="929640" y="268223"/>
                </a:lnTo>
                <a:lnTo>
                  <a:pt x="957072" y="268223"/>
                </a:lnTo>
                <a:lnTo>
                  <a:pt x="944880" y="249935"/>
                </a:lnTo>
                <a:lnTo>
                  <a:pt x="965769" y="249936"/>
                </a:lnTo>
                <a:lnTo>
                  <a:pt x="1075944" y="18287"/>
                </a:lnTo>
                <a:lnTo>
                  <a:pt x="1078992" y="15239"/>
                </a:lnTo>
                <a:lnTo>
                  <a:pt x="1075944" y="9143"/>
                </a:lnTo>
                <a:lnTo>
                  <a:pt x="1072896" y="6095"/>
                </a:lnTo>
                <a:lnTo>
                  <a:pt x="1069848" y="0"/>
                </a:lnTo>
                <a:lnTo>
                  <a:pt x="1063752" y="0"/>
                </a:lnTo>
                <a:lnTo>
                  <a:pt x="1060704" y="3047"/>
                </a:lnTo>
                <a:lnTo>
                  <a:pt x="381000" y="252983"/>
                </a:lnTo>
                <a:lnTo>
                  <a:pt x="1051560" y="9143"/>
                </a:lnTo>
                <a:close/>
              </a:path>
              <a:path w="2261616" h="612648">
                <a:moveTo>
                  <a:pt x="27431" y="262127"/>
                </a:moveTo>
                <a:lnTo>
                  <a:pt x="27431" y="265175"/>
                </a:lnTo>
                <a:lnTo>
                  <a:pt x="21336" y="271271"/>
                </a:lnTo>
                <a:lnTo>
                  <a:pt x="57912" y="277367"/>
                </a:lnTo>
                <a:lnTo>
                  <a:pt x="390144" y="277367"/>
                </a:lnTo>
                <a:lnTo>
                  <a:pt x="1039448" y="34610"/>
                </a:lnTo>
                <a:lnTo>
                  <a:pt x="1066800" y="24383"/>
                </a:lnTo>
                <a:lnTo>
                  <a:pt x="1051560" y="9143"/>
                </a:lnTo>
                <a:lnTo>
                  <a:pt x="381000" y="252983"/>
                </a:lnTo>
                <a:lnTo>
                  <a:pt x="384048" y="249935"/>
                </a:lnTo>
                <a:lnTo>
                  <a:pt x="67056" y="249935"/>
                </a:lnTo>
                <a:lnTo>
                  <a:pt x="54864" y="252983"/>
                </a:lnTo>
                <a:lnTo>
                  <a:pt x="51816" y="252983"/>
                </a:lnTo>
                <a:lnTo>
                  <a:pt x="42671" y="256031"/>
                </a:lnTo>
                <a:lnTo>
                  <a:pt x="39623" y="256031"/>
                </a:lnTo>
                <a:lnTo>
                  <a:pt x="30479" y="262127"/>
                </a:lnTo>
                <a:lnTo>
                  <a:pt x="27431" y="26212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 txBox="1"/>
          <p:nvPr/>
        </p:nvSpPr>
        <p:spPr>
          <a:xfrm>
            <a:off x="1694769" y="55455"/>
            <a:ext cx="3182912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Inheritance Hierarchy</a:t>
            </a:r>
            <a:endParaRPr sz="238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84033" y="627904"/>
            <a:ext cx="7751548" cy="303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334"/>
              </a:lnSpc>
              <a:spcBef>
                <a:spcPts val="116"/>
              </a:spcBef>
            </a:pPr>
            <a:r>
              <a:rPr sz="3077" baseline="1582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3077" spc="115" baseline="1566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ubclas</a:t>
            </a:r>
            <a:r>
              <a:rPr sz="2661" b="1" spc="-21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92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i="1" spc="10" baseline="1733" dirty="0">
                <a:solidFill>
                  <a:srgbClr val="00007F"/>
                </a:solidFill>
                <a:latin typeface="Century Schoolbook"/>
                <a:cs typeface="Century Schoolbook"/>
              </a:rPr>
              <a:t>w</a:t>
            </a:r>
            <a:r>
              <a:rPr sz="2661" b="1" i="1" spc="-10" baseline="1733" dirty="0">
                <a:solidFill>
                  <a:srgbClr val="00007F"/>
                </a:solidFill>
                <a:latin typeface="Century Schoolbook"/>
                <a:cs typeface="Century Schoolbook"/>
              </a:rPr>
              <a:t>i</a:t>
            </a:r>
            <a:r>
              <a:rPr sz="2661" b="1" i="1" spc="10" baseline="1733" dirty="0">
                <a:solidFill>
                  <a:srgbClr val="00007F"/>
                </a:solidFill>
                <a:latin typeface="Century Schoolbook"/>
                <a:cs typeface="Century Schoolbook"/>
              </a:rPr>
              <a:t>th</a:t>
            </a:r>
            <a:r>
              <a:rPr sz="2661" b="1" i="1" baseline="1733" dirty="0">
                <a:solidFill>
                  <a:srgbClr val="00007F"/>
                </a:solidFill>
                <a:latin typeface="Century Schoolbook"/>
                <a:cs typeface="Century Schoolbook"/>
              </a:rPr>
              <a:t>o</a:t>
            </a:r>
            <a:r>
              <a:rPr sz="2661" b="1" i="1" spc="10" baseline="1733" dirty="0">
                <a:solidFill>
                  <a:srgbClr val="00007F"/>
                </a:solidFill>
                <a:latin typeface="Century Schoolbook"/>
                <a:cs typeface="Century Schoolbook"/>
              </a:rPr>
              <a:t>u</a:t>
            </a:r>
            <a:r>
              <a:rPr sz="2661" b="1" i="1" baseline="1733" dirty="0">
                <a:solidFill>
                  <a:srgbClr val="00007F"/>
                </a:solidFill>
                <a:latin typeface="Century Schoolbook"/>
                <a:cs typeface="Century Schoolbook"/>
              </a:rPr>
              <a:t>t </a:t>
            </a:r>
            <a:r>
              <a:rPr sz="2661" b="1" i="1" spc="45" baseline="1733" dirty="0">
                <a:solidFill>
                  <a:srgbClr val="00007F"/>
                </a:solidFill>
                <a:latin typeface="Century Schoolbook"/>
                <a:cs typeface="Century Schoolbook"/>
              </a:rPr>
              <a:t> </a:t>
            </a:r>
            <a:r>
              <a:rPr sz="2661" b="1" i="1" u="heavy" baseline="1733" dirty="0">
                <a:solidFill>
                  <a:srgbClr val="00007F"/>
                </a:solidFill>
                <a:latin typeface="Century Schoolbook"/>
                <a:cs typeface="Century Schoolbook"/>
              </a:rPr>
              <a:t>   </a:t>
            </a:r>
            <a:r>
              <a:rPr sz="2661" b="1" i="1" u="heavy" spc="102" baseline="1733" dirty="0">
                <a:solidFill>
                  <a:srgbClr val="00007F"/>
                </a:solidFill>
                <a:latin typeface="Century Schoolbook"/>
                <a:cs typeface="Century Schoolbook"/>
              </a:rPr>
              <a:t> </a:t>
            </a:r>
            <a:r>
              <a:rPr sz="2661" b="1" i="1" spc="-450" baseline="1733" dirty="0">
                <a:solidFill>
                  <a:srgbClr val="00007F"/>
                </a:solidFill>
                <a:latin typeface="Century Schoolbook"/>
                <a:cs typeface="Century Schoolbook"/>
              </a:rPr>
              <a:t> 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ini</a:t>
            </a:r>
            <a:r>
              <a:rPr sz="2661" b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t_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_</a:t>
            </a:r>
            <a:r>
              <a:rPr sz="2661" b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2661" b="1" baseline="1839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661" b="1" spc="-659" baseline="183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cal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2661" b="1" spc="26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9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pa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37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clas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16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u="heavy" baseline="1811" dirty="0">
                <a:solidFill>
                  <a:srgbClr val="00007F"/>
                </a:solidFill>
                <a:latin typeface="Arial"/>
                <a:cs typeface="Arial"/>
              </a:rPr>
              <a:t>   </a:t>
            </a:r>
            <a:r>
              <a:rPr sz="2661" b="1" u="heavy" spc="75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307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in</a:t>
            </a:r>
            <a:r>
              <a:rPr sz="2661" b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2661" b="1" u="heavy" baseline="183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u="heavy" spc="53" baseline="183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()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16439" y="1434223"/>
            <a:ext cx="4832243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v</a:t>
            </a:r>
            <a:r>
              <a:rPr sz="2661" spc="-21" baseline="3678" dirty="0">
                <a:latin typeface="Courier New"/>
                <a:cs typeface="Courier New"/>
              </a:rPr>
              <a:t>oy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g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C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ui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e(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ep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rt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=</a:t>
            </a:r>
            <a:r>
              <a:rPr sz="2661" spc="-21" baseline="3678" dirty="0">
                <a:latin typeface="Courier New"/>
                <a:cs typeface="Courier New"/>
              </a:rPr>
              <a:t>'F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y',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v</a:t>
            </a:r>
            <a:r>
              <a:rPr sz="1774" spc="-21" dirty="0">
                <a:latin typeface="Courier New"/>
                <a:cs typeface="Courier New"/>
              </a:rPr>
              <a:t>oy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ge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pri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t_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ep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rt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re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v</a:t>
            </a:r>
            <a:r>
              <a:rPr sz="1774" spc="-21" dirty="0">
                <a:latin typeface="Courier New"/>
                <a:cs typeface="Courier New"/>
              </a:rPr>
              <a:t>oy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ge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pri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t_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ch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du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e()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24620" y="1434223"/>
            <a:ext cx="265471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iv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='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on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02310" y="1789092"/>
            <a:ext cx="3196045" cy="51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baseline="3678" dirty="0">
                <a:latin typeface="Courier New"/>
                <a:cs typeface="Courier New"/>
              </a:rPr>
              <a:t>p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l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ave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2" baseline="3678" dirty="0">
                <a:latin typeface="Courier New"/>
                <a:cs typeface="Courier New"/>
              </a:rPr>
              <a:t>F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2" baseline="3678" dirty="0">
                <a:latin typeface="Courier New"/>
                <a:cs typeface="Courier New"/>
              </a:rPr>
              <a:t>id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y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1996"/>
              </a:lnSpc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ru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Fri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y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t</a:t>
            </a:r>
            <a:r>
              <a:rPr sz="2661" baseline="3678" dirty="0">
                <a:latin typeface="Courier New"/>
                <a:cs typeface="Courier New"/>
              </a:rPr>
              <a:t>o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Mo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day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78459" y="2547349"/>
            <a:ext cx="2578651" cy="2462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spc="-28" baseline="4141" dirty="0">
                <a:latin typeface="Arial"/>
                <a:cs typeface="Arial"/>
              </a:rPr>
              <a:t>M</a:t>
            </a:r>
            <a:r>
              <a:rPr sz="2328" spc="-10" baseline="4141" dirty="0">
                <a:latin typeface="Arial"/>
                <a:cs typeface="Arial"/>
              </a:rPr>
              <a:t>e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spc="-10" baseline="4141" dirty="0">
                <a:latin typeface="Arial"/>
                <a:cs typeface="Arial"/>
              </a:rPr>
              <a:t>ho</a:t>
            </a:r>
            <a:r>
              <a:rPr sz="2328" baseline="4141" dirty="0">
                <a:latin typeface="Arial"/>
                <a:cs typeface="Arial"/>
              </a:rPr>
              <a:t>d</a:t>
            </a:r>
            <a:r>
              <a:rPr sz="2328" spc="170" baseline="4141" dirty="0">
                <a:latin typeface="Arial"/>
                <a:cs typeface="Arial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inhe</a:t>
            </a:r>
            <a:r>
              <a:rPr sz="2328" baseline="4141" dirty="0">
                <a:latin typeface="Arial"/>
                <a:cs typeface="Arial"/>
              </a:rPr>
              <a:t>r</a:t>
            </a:r>
            <a:r>
              <a:rPr sz="2328" spc="-10" baseline="4141" dirty="0">
                <a:latin typeface="Arial"/>
                <a:cs typeface="Arial"/>
              </a:rPr>
              <a:t>i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spc="-10" baseline="4141" dirty="0">
                <a:latin typeface="Arial"/>
                <a:cs typeface="Arial"/>
              </a:rPr>
              <a:t>e</a:t>
            </a:r>
            <a:r>
              <a:rPr sz="2328" baseline="4141" dirty="0">
                <a:latin typeface="Arial"/>
                <a:cs typeface="Arial"/>
              </a:rPr>
              <a:t>d</a:t>
            </a:r>
            <a:r>
              <a:rPr sz="2328" spc="193" baseline="4141" dirty="0">
                <a:latin typeface="Arial"/>
                <a:cs typeface="Arial"/>
              </a:rPr>
              <a:t> </a:t>
            </a:r>
            <a:r>
              <a:rPr sz="2328" spc="4" baseline="4141" dirty="0">
                <a:latin typeface="Arial"/>
                <a:cs typeface="Arial"/>
              </a:rPr>
              <a:t>f</a:t>
            </a:r>
            <a:r>
              <a:rPr sz="2328" baseline="4141" dirty="0">
                <a:latin typeface="Arial"/>
                <a:cs typeface="Arial"/>
              </a:rPr>
              <a:t>r</a:t>
            </a:r>
            <a:r>
              <a:rPr sz="2328" spc="-10" baseline="4141" dirty="0">
                <a:latin typeface="Arial"/>
                <a:cs typeface="Arial"/>
              </a:rPr>
              <a:t>o</a:t>
            </a:r>
            <a:r>
              <a:rPr sz="2328" baseline="4141" dirty="0">
                <a:latin typeface="Arial"/>
                <a:cs typeface="Arial"/>
              </a:rPr>
              <a:t>m</a:t>
            </a:r>
            <a:r>
              <a:rPr sz="2328" spc="93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Trip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23396" y="2756891"/>
            <a:ext cx="2098697" cy="2462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spc="-28" baseline="4141" dirty="0">
                <a:latin typeface="Arial"/>
                <a:cs typeface="Arial"/>
              </a:rPr>
              <a:t>M</a:t>
            </a:r>
            <a:r>
              <a:rPr sz="2328" spc="-10" baseline="4141" dirty="0">
                <a:latin typeface="Arial"/>
                <a:cs typeface="Arial"/>
              </a:rPr>
              <a:t>e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spc="-10" baseline="4141" dirty="0">
                <a:latin typeface="Arial"/>
                <a:cs typeface="Arial"/>
              </a:rPr>
              <a:t>ho</a:t>
            </a:r>
            <a:r>
              <a:rPr sz="2328" baseline="4141" dirty="0">
                <a:latin typeface="Arial"/>
                <a:cs typeface="Arial"/>
              </a:rPr>
              <a:t>d</a:t>
            </a:r>
            <a:r>
              <a:rPr sz="2328" spc="170" baseline="4141" dirty="0">
                <a:latin typeface="Arial"/>
                <a:cs typeface="Arial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wi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spc="-10" baseline="4141" dirty="0">
                <a:latin typeface="Arial"/>
                <a:cs typeface="Arial"/>
              </a:rPr>
              <a:t>hi</a:t>
            </a:r>
            <a:r>
              <a:rPr sz="2328" baseline="4141" dirty="0">
                <a:latin typeface="Arial"/>
                <a:cs typeface="Arial"/>
              </a:rPr>
              <a:t>n</a:t>
            </a:r>
            <a:r>
              <a:rPr sz="2328" spc="118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Cruise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16439" y="3624047"/>
            <a:ext cx="4967507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lt</a:t>
            </a:r>
            <a:r>
              <a:rPr sz="2661" spc="4" baseline="3678" dirty="0">
                <a:latin typeface="Courier New"/>
                <a:cs typeface="Courier New"/>
              </a:rPr>
              <a:t>h</a:t>
            </a:r>
            <a:r>
              <a:rPr sz="2661" spc="-21" baseline="3678" dirty="0">
                <a:latin typeface="Courier New"/>
                <a:cs typeface="Courier New"/>
              </a:rPr>
              <a:t>om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74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li</a:t>
            </a:r>
            <a:r>
              <a:rPr sz="2661" spc="4" baseline="3678" dirty="0">
                <a:latin typeface="Courier New"/>
                <a:cs typeface="Courier New"/>
              </a:rPr>
              <a:t>g</a:t>
            </a:r>
            <a:r>
              <a:rPr sz="2661" spc="-21" baseline="3678" dirty="0">
                <a:latin typeface="Courier New"/>
                <a:cs typeface="Courier New"/>
              </a:rPr>
              <a:t>ht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='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on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ay',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lt</a:t>
            </a:r>
            <a:r>
              <a:rPr sz="1774" spc="4" dirty="0">
                <a:latin typeface="Courier New"/>
                <a:cs typeface="Courier New"/>
              </a:rPr>
              <a:t>h</a:t>
            </a:r>
            <a:r>
              <a:rPr sz="1774" spc="-21" dirty="0">
                <a:latin typeface="Courier New"/>
                <a:cs typeface="Courier New"/>
              </a:rPr>
              <a:t>om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.pr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de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ar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ur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()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lt</a:t>
            </a:r>
            <a:r>
              <a:rPr sz="1774" spc="4" dirty="0">
                <a:latin typeface="Courier New"/>
                <a:cs typeface="Courier New"/>
              </a:rPr>
              <a:t>h</a:t>
            </a:r>
            <a:r>
              <a:rPr sz="1774" spc="-21" dirty="0">
                <a:latin typeface="Courier New"/>
                <a:cs typeface="Courier New"/>
              </a:rPr>
              <a:t>om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.pr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ar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iv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l()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59953" y="3624047"/>
            <a:ext cx="265202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v</a:t>
            </a:r>
            <a:r>
              <a:rPr sz="2661" spc="-21" baseline="3678" dirty="0">
                <a:latin typeface="Courier New"/>
                <a:cs typeface="Courier New"/>
              </a:rPr>
              <a:t>ed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y=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Mo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')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31336" y="4144752"/>
            <a:ext cx="1969154" cy="51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baseline="3678" dirty="0">
                <a:latin typeface="Courier New"/>
                <a:cs typeface="Courier New"/>
              </a:rPr>
              <a:t>p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l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ave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on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1996"/>
              </a:lnSpc>
            </a:pP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li</a:t>
            </a:r>
            <a:r>
              <a:rPr sz="2661" spc="4" baseline="3678" dirty="0">
                <a:latin typeface="Courier New"/>
                <a:cs typeface="Courier New"/>
              </a:rPr>
              <a:t>g</a:t>
            </a:r>
            <a:r>
              <a:rPr sz="2661" spc="-21" baseline="3678" dirty="0">
                <a:latin typeface="Courier New"/>
                <a:cs typeface="Courier New"/>
              </a:rPr>
              <a:t>h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arr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ves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76496" y="4144752"/>
            <a:ext cx="1292421" cy="51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M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2" baseline="3678" dirty="0">
                <a:latin typeface="Courier New"/>
                <a:cs typeface="Courier New"/>
              </a:rPr>
              <a:t>nd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y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1996"/>
              </a:lnSpc>
            </a:pPr>
            <a:r>
              <a:rPr sz="2661" spc="-21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2" baseline="3678" dirty="0">
                <a:latin typeface="Courier New"/>
                <a:cs typeface="Courier New"/>
              </a:rPr>
              <a:t>M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2" baseline="3678" dirty="0">
                <a:latin typeface="Courier New"/>
                <a:cs typeface="Courier New"/>
              </a:rPr>
              <a:t>nd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05106" y="4767820"/>
            <a:ext cx="2095453" cy="2462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spc="-28" baseline="4141" dirty="0">
                <a:latin typeface="Arial"/>
                <a:cs typeface="Arial"/>
              </a:rPr>
              <a:t>M</a:t>
            </a:r>
            <a:r>
              <a:rPr sz="2328" spc="-10" baseline="4141" dirty="0">
                <a:latin typeface="Arial"/>
                <a:cs typeface="Arial"/>
              </a:rPr>
              <a:t>e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spc="-10" baseline="4141" dirty="0">
                <a:latin typeface="Arial"/>
                <a:cs typeface="Arial"/>
              </a:rPr>
              <a:t>ho</a:t>
            </a:r>
            <a:r>
              <a:rPr sz="2328" baseline="4141" dirty="0">
                <a:latin typeface="Arial"/>
                <a:cs typeface="Arial"/>
              </a:rPr>
              <a:t>d</a:t>
            </a:r>
            <a:r>
              <a:rPr sz="2328" spc="170" baseline="4141" dirty="0">
                <a:latin typeface="Arial"/>
                <a:cs typeface="Arial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wi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spc="-10" baseline="4141" dirty="0">
                <a:latin typeface="Arial"/>
                <a:cs typeface="Arial"/>
              </a:rPr>
              <a:t>hi</a:t>
            </a:r>
            <a:r>
              <a:rPr sz="2328" baseline="4141" dirty="0">
                <a:latin typeface="Arial"/>
                <a:cs typeface="Arial"/>
              </a:rPr>
              <a:t>n</a:t>
            </a:r>
            <a:r>
              <a:rPr sz="2328" spc="95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Flight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1137" y="701853"/>
            <a:ext cx="277146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3" name="object 3"/>
          <p:cNvSpPr txBox="1"/>
          <p:nvPr/>
        </p:nvSpPr>
        <p:spPr>
          <a:xfrm>
            <a:off x="8211374" y="701853"/>
            <a:ext cx="277146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2" name="object 2"/>
          <p:cNvSpPr txBox="1"/>
          <p:nvPr/>
        </p:nvSpPr>
        <p:spPr>
          <a:xfrm>
            <a:off x="9039367" y="701853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</p:spTree>
    <p:extLst>
      <p:ext uri="{BB962C8B-B14F-4D97-AF65-F5344CB8AC3E}">
        <p14:creationId xmlns:p14="http://schemas.microsoft.com/office/powerpoint/2010/main" val="641159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1766307" y="677632"/>
            <a:ext cx="8648684" cy="5079708"/>
          </a:xfrm>
          <a:custGeom>
            <a:avLst/>
            <a:gdLst/>
            <a:ahLst/>
            <a:cxnLst/>
            <a:rect l="l" t="t" r="r" b="b"/>
            <a:pathLst>
              <a:path w="7799832" h="458114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4575048"/>
                </a:lnTo>
                <a:lnTo>
                  <a:pt x="6096" y="12192"/>
                </a:lnTo>
                <a:lnTo>
                  <a:pt x="7787639" y="12192"/>
                </a:lnTo>
                <a:lnTo>
                  <a:pt x="7787640" y="4575047"/>
                </a:lnTo>
                <a:lnTo>
                  <a:pt x="0" y="4578096"/>
                </a:lnTo>
                <a:lnTo>
                  <a:pt x="3048" y="4581144"/>
                </a:lnTo>
                <a:lnTo>
                  <a:pt x="7796783" y="4581144"/>
                </a:lnTo>
                <a:lnTo>
                  <a:pt x="7799832" y="4578095"/>
                </a:lnTo>
                <a:lnTo>
                  <a:pt x="7799832" y="4575047"/>
                </a:lnTo>
                <a:lnTo>
                  <a:pt x="7793735" y="4568951"/>
                </a:lnTo>
                <a:lnTo>
                  <a:pt x="7793735" y="12191"/>
                </a:lnTo>
                <a:lnTo>
                  <a:pt x="7787640" y="6095"/>
                </a:lnTo>
                <a:lnTo>
                  <a:pt x="12192" y="6096"/>
                </a:lnTo>
                <a:lnTo>
                  <a:pt x="7799832" y="6095"/>
                </a:lnTo>
                <a:lnTo>
                  <a:pt x="7799832" y="3047"/>
                </a:lnTo>
                <a:lnTo>
                  <a:pt x="7796783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1766307" y="68439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1766306" y="691151"/>
            <a:ext cx="8635166" cy="5059430"/>
          </a:xfrm>
          <a:custGeom>
            <a:avLst/>
            <a:gdLst/>
            <a:ahLst/>
            <a:cxnLst/>
            <a:rect l="l" t="t" r="r" b="b"/>
            <a:pathLst>
              <a:path w="7787640" h="4562856">
                <a:moveTo>
                  <a:pt x="7787640" y="4562855"/>
                </a:moveTo>
                <a:lnTo>
                  <a:pt x="7787640" y="4556760"/>
                </a:lnTo>
                <a:lnTo>
                  <a:pt x="12192" y="4556760"/>
                </a:lnTo>
                <a:lnTo>
                  <a:pt x="12191" y="0"/>
                </a:lnTo>
                <a:lnTo>
                  <a:pt x="6095" y="0"/>
                </a:lnTo>
                <a:lnTo>
                  <a:pt x="0" y="4562856"/>
                </a:lnTo>
                <a:lnTo>
                  <a:pt x="6096" y="4556759"/>
                </a:lnTo>
                <a:lnTo>
                  <a:pt x="12192" y="4562856"/>
                </a:lnTo>
                <a:lnTo>
                  <a:pt x="7787640" y="45628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1779826" y="684392"/>
            <a:ext cx="8635164" cy="5066189"/>
          </a:xfrm>
          <a:custGeom>
            <a:avLst/>
            <a:gdLst/>
            <a:ahLst/>
            <a:cxnLst/>
            <a:rect l="l" t="t" r="r" b="b"/>
            <a:pathLst>
              <a:path w="7787639" h="4568952">
                <a:moveTo>
                  <a:pt x="0" y="0"/>
                </a:moveTo>
                <a:lnTo>
                  <a:pt x="7775448" y="0"/>
                </a:lnTo>
                <a:lnTo>
                  <a:pt x="7781543" y="6096"/>
                </a:lnTo>
                <a:lnTo>
                  <a:pt x="7781543" y="4562856"/>
                </a:lnTo>
                <a:lnTo>
                  <a:pt x="7787639" y="4568952"/>
                </a:lnTo>
                <a:lnTo>
                  <a:pt x="77876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5210234" y="2793332"/>
            <a:ext cx="3876529" cy="375148"/>
          </a:xfrm>
          <a:custGeom>
            <a:avLst/>
            <a:gdLst/>
            <a:ahLst/>
            <a:cxnLst/>
            <a:rect l="l" t="t" r="r" b="b"/>
            <a:pathLst>
              <a:path w="3496055" h="338328">
                <a:moveTo>
                  <a:pt x="0" y="268223"/>
                </a:moveTo>
                <a:lnTo>
                  <a:pt x="1097279" y="280415"/>
                </a:lnTo>
                <a:lnTo>
                  <a:pt x="1097629" y="286727"/>
                </a:lnTo>
                <a:lnTo>
                  <a:pt x="1100799" y="300221"/>
                </a:lnTo>
                <a:lnTo>
                  <a:pt x="1127090" y="331139"/>
                </a:lnTo>
                <a:lnTo>
                  <a:pt x="1155191" y="338327"/>
                </a:lnTo>
                <a:lnTo>
                  <a:pt x="3438143" y="338327"/>
                </a:lnTo>
                <a:lnTo>
                  <a:pt x="3480700" y="318520"/>
                </a:lnTo>
                <a:lnTo>
                  <a:pt x="3496055" y="280415"/>
                </a:lnTo>
                <a:lnTo>
                  <a:pt x="3496055" y="54863"/>
                </a:lnTo>
                <a:lnTo>
                  <a:pt x="3477073" y="14693"/>
                </a:lnTo>
                <a:lnTo>
                  <a:pt x="3438143" y="0"/>
                </a:lnTo>
                <a:lnTo>
                  <a:pt x="1155191" y="0"/>
                </a:lnTo>
                <a:lnTo>
                  <a:pt x="1112305" y="17356"/>
                </a:lnTo>
                <a:lnTo>
                  <a:pt x="1097279" y="54863"/>
                </a:lnTo>
                <a:lnTo>
                  <a:pt x="1097279" y="195071"/>
                </a:lnTo>
                <a:lnTo>
                  <a:pt x="0" y="2682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5193336" y="2779813"/>
            <a:ext cx="3900187" cy="402186"/>
          </a:xfrm>
          <a:custGeom>
            <a:avLst/>
            <a:gdLst/>
            <a:ahLst/>
            <a:cxnLst/>
            <a:rect l="l" t="t" r="r" b="b"/>
            <a:pathLst>
              <a:path w="3517391" h="362712">
                <a:moveTo>
                  <a:pt x="1106423" y="39624"/>
                </a:moveTo>
                <a:lnTo>
                  <a:pt x="1146047" y="30480"/>
                </a:lnTo>
                <a:lnTo>
                  <a:pt x="1152143" y="27432"/>
                </a:lnTo>
                <a:lnTo>
                  <a:pt x="1161287" y="24384"/>
                </a:lnTo>
                <a:lnTo>
                  <a:pt x="1158239" y="24384"/>
                </a:lnTo>
                <a:lnTo>
                  <a:pt x="1112519" y="27432"/>
                </a:lnTo>
                <a:lnTo>
                  <a:pt x="1112519" y="30480"/>
                </a:lnTo>
                <a:lnTo>
                  <a:pt x="1106423" y="39624"/>
                </a:lnTo>
                <a:close/>
              </a:path>
              <a:path w="3517391" h="362712">
                <a:moveTo>
                  <a:pt x="3511296" y="27432"/>
                </a:moveTo>
                <a:lnTo>
                  <a:pt x="3477767" y="30480"/>
                </a:lnTo>
                <a:lnTo>
                  <a:pt x="3480816" y="33528"/>
                </a:lnTo>
                <a:lnTo>
                  <a:pt x="3483864" y="36576"/>
                </a:lnTo>
                <a:lnTo>
                  <a:pt x="3517391" y="39624"/>
                </a:lnTo>
                <a:lnTo>
                  <a:pt x="3511296" y="30480"/>
                </a:lnTo>
                <a:lnTo>
                  <a:pt x="3511296" y="27432"/>
                </a:lnTo>
                <a:close/>
              </a:path>
              <a:path w="3517391" h="362712">
                <a:moveTo>
                  <a:pt x="1139952" y="323088"/>
                </a:moveTo>
                <a:lnTo>
                  <a:pt x="1133855" y="316992"/>
                </a:lnTo>
                <a:lnTo>
                  <a:pt x="1127759" y="307848"/>
                </a:lnTo>
                <a:lnTo>
                  <a:pt x="1112520" y="304800"/>
                </a:lnTo>
                <a:lnTo>
                  <a:pt x="1100327" y="295656"/>
                </a:lnTo>
                <a:lnTo>
                  <a:pt x="1124711" y="292608"/>
                </a:lnTo>
                <a:lnTo>
                  <a:pt x="1124711" y="286512"/>
                </a:lnTo>
                <a:lnTo>
                  <a:pt x="1118615" y="280416"/>
                </a:lnTo>
                <a:lnTo>
                  <a:pt x="1112520" y="280416"/>
                </a:lnTo>
                <a:lnTo>
                  <a:pt x="340360" y="271836"/>
                </a:lnTo>
                <a:lnTo>
                  <a:pt x="15239" y="268224"/>
                </a:lnTo>
                <a:lnTo>
                  <a:pt x="340360" y="271836"/>
                </a:lnTo>
                <a:lnTo>
                  <a:pt x="1112519" y="222504"/>
                </a:lnTo>
                <a:lnTo>
                  <a:pt x="1121664" y="222504"/>
                </a:lnTo>
                <a:lnTo>
                  <a:pt x="1124711" y="216408"/>
                </a:lnTo>
                <a:lnTo>
                  <a:pt x="1124711" y="207264"/>
                </a:lnTo>
                <a:lnTo>
                  <a:pt x="1112519" y="195072"/>
                </a:lnTo>
                <a:lnTo>
                  <a:pt x="1124711" y="67056"/>
                </a:lnTo>
                <a:lnTo>
                  <a:pt x="1127759" y="57912"/>
                </a:lnTo>
                <a:lnTo>
                  <a:pt x="1127759" y="60960"/>
                </a:lnTo>
                <a:lnTo>
                  <a:pt x="1130808" y="48768"/>
                </a:lnTo>
                <a:lnTo>
                  <a:pt x="1127759" y="51816"/>
                </a:lnTo>
                <a:lnTo>
                  <a:pt x="1133855" y="42672"/>
                </a:lnTo>
                <a:lnTo>
                  <a:pt x="1133855" y="45720"/>
                </a:lnTo>
                <a:lnTo>
                  <a:pt x="1139952" y="36576"/>
                </a:lnTo>
                <a:lnTo>
                  <a:pt x="1136903" y="39624"/>
                </a:lnTo>
                <a:lnTo>
                  <a:pt x="1142999" y="33528"/>
                </a:lnTo>
                <a:lnTo>
                  <a:pt x="1152143" y="27432"/>
                </a:lnTo>
                <a:lnTo>
                  <a:pt x="1146047" y="30480"/>
                </a:lnTo>
                <a:lnTo>
                  <a:pt x="1106423" y="39624"/>
                </a:lnTo>
                <a:lnTo>
                  <a:pt x="1106423" y="42672"/>
                </a:lnTo>
                <a:lnTo>
                  <a:pt x="1100327" y="51816"/>
                </a:lnTo>
                <a:lnTo>
                  <a:pt x="1100327" y="207264"/>
                </a:lnTo>
                <a:lnTo>
                  <a:pt x="12191" y="268224"/>
                </a:lnTo>
                <a:lnTo>
                  <a:pt x="6095" y="268224"/>
                </a:lnTo>
                <a:lnTo>
                  <a:pt x="0" y="274320"/>
                </a:lnTo>
                <a:lnTo>
                  <a:pt x="3047" y="280416"/>
                </a:lnTo>
                <a:lnTo>
                  <a:pt x="3047" y="286512"/>
                </a:lnTo>
                <a:lnTo>
                  <a:pt x="6095" y="292608"/>
                </a:lnTo>
                <a:lnTo>
                  <a:pt x="15239" y="292608"/>
                </a:lnTo>
                <a:lnTo>
                  <a:pt x="1100327" y="304664"/>
                </a:lnTo>
                <a:lnTo>
                  <a:pt x="1100327" y="307848"/>
                </a:lnTo>
                <a:lnTo>
                  <a:pt x="1106423" y="320040"/>
                </a:lnTo>
                <a:lnTo>
                  <a:pt x="1112520" y="329184"/>
                </a:lnTo>
                <a:lnTo>
                  <a:pt x="1112520" y="332232"/>
                </a:lnTo>
                <a:lnTo>
                  <a:pt x="1118615" y="341376"/>
                </a:lnTo>
                <a:lnTo>
                  <a:pt x="1158239" y="335280"/>
                </a:lnTo>
                <a:lnTo>
                  <a:pt x="1118615" y="341376"/>
                </a:lnTo>
                <a:lnTo>
                  <a:pt x="3465576" y="335280"/>
                </a:lnTo>
                <a:lnTo>
                  <a:pt x="3505200" y="341376"/>
                </a:lnTo>
                <a:lnTo>
                  <a:pt x="3511296" y="332232"/>
                </a:lnTo>
                <a:lnTo>
                  <a:pt x="3511296" y="329184"/>
                </a:lnTo>
                <a:lnTo>
                  <a:pt x="3517391" y="320040"/>
                </a:lnTo>
                <a:lnTo>
                  <a:pt x="3520440" y="307848"/>
                </a:lnTo>
                <a:lnTo>
                  <a:pt x="3523488" y="307848"/>
                </a:lnTo>
                <a:lnTo>
                  <a:pt x="3523488" y="54864"/>
                </a:lnTo>
                <a:lnTo>
                  <a:pt x="3520440" y="51816"/>
                </a:lnTo>
                <a:lnTo>
                  <a:pt x="3517391" y="42672"/>
                </a:lnTo>
                <a:lnTo>
                  <a:pt x="3517391" y="39624"/>
                </a:lnTo>
                <a:lnTo>
                  <a:pt x="3483864" y="36576"/>
                </a:lnTo>
                <a:lnTo>
                  <a:pt x="3480816" y="33528"/>
                </a:lnTo>
                <a:lnTo>
                  <a:pt x="3477767" y="30480"/>
                </a:lnTo>
                <a:lnTo>
                  <a:pt x="3511296" y="27432"/>
                </a:lnTo>
                <a:lnTo>
                  <a:pt x="3505200" y="21336"/>
                </a:lnTo>
                <a:lnTo>
                  <a:pt x="3465576" y="24384"/>
                </a:lnTo>
                <a:lnTo>
                  <a:pt x="3471672" y="27432"/>
                </a:lnTo>
                <a:lnTo>
                  <a:pt x="3468624" y="27432"/>
                </a:lnTo>
                <a:lnTo>
                  <a:pt x="3480816" y="33527"/>
                </a:lnTo>
                <a:lnTo>
                  <a:pt x="3483864" y="36575"/>
                </a:lnTo>
                <a:lnTo>
                  <a:pt x="3486911" y="39624"/>
                </a:lnTo>
                <a:lnTo>
                  <a:pt x="3489959" y="42672"/>
                </a:lnTo>
                <a:lnTo>
                  <a:pt x="3496055" y="51816"/>
                </a:lnTo>
                <a:lnTo>
                  <a:pt x="3493007" y="48768"/>
                </a:lnTo>
                <a:lnTo>
                  <a:pt x="3496055" y="60960"/>
                </a:lnTo>
                <a:lnTo>
                  <a:pt x="3496055" y="57912"/>
                </a:lnTo>
                <a:lnTo>
                  <a:pt x="3499104" y="70104"/>
                </a:lnTo>
                <a:lnTo>
                  <a:pt x="3499104" y="292608"/>
                </a:lnTo>
                <a:lnTo>
                  <a:pt x="3493007" y="310896"/>
                </a:lnTo>
                <a:lnTo>
                  <a:pt x="3496055" y="307848"/>
                </a:lnTo>
                <a:lnTo>
                  <a:pt x="3489959" y="316992"/>
                </a:lnTo>
                <a:lnTo>
                  <a:pt x="3483864" y="323088"/>
                </a:lnTo>
                <a:lnTo>
                  <a:pt x="3486911" y="323088"/>
                </a:lnTo>
                <a:lnTo>
                  <a:pt x="3477767" y="329184"/>
                </a:lnTo>
                <a:lnTo>
                  <a:pt x="3480816" y="329184"/>
                </a:lnTo>
                <a:lnTo>
                  <a:pt x="3462528" y="335280"/>
                </a:lnTo>
                <a:lnTo>
                  <a:pt x="1161287" y="335280"/>
                </a:lnTo>
                <a:lnTo>
                  <a:pt x="1142999" y="329184"/>
                </a:lnTo>
                <a:lnTo>
                  <a:pt x="1146047" y="329184"/>
                </a:lnTo>
                <a:lnTo>
                  <a:pt x="1136903" y="323088"/>
                </a:lnTo>
                <a:lnTo>
                  <a:pt x="1139952" y="323088"/>
                </a:lnTo>
                <a:close/>
              </a:path>
              <a:path w="3517391" h="362712">
                <a:moveTo>
                  <a:pt x="1127759" y="307848"/>
                </a:moveTo>
                <a:lnTo>
                  <a:pt x="1130808" y="310896"/>
                </a:lnTo>
                <a:lnTo>
                  <a:pt x="1124711" y="292608"/>
                </a:lnTo>
                <a:lnTo>
                  <a:pt x="1100327" y="295656"/>
                </a:lnTo>
                <a:lnTo>
                  <a:pt x="1112520" y="304800"/>
                </a:lnTo>
                <a:lnTo>
                  <a:pt x="1127759" y="307848"/>
                </a:lnTo>
                <a:close/>
              </a:path>
              <a:path w="3517391" h="362712">
                <a:moveTo>
                  <a:pt x="3465576" y="359664"/>
                </a:moveTo>
                <a:lnTo>
                  <a:pt x="3468624" y="359664"/>
                </a:lnTo>
                <a:lnTo>
                  <a:pt x="3480816" y="356616"/>
                </a:lnTo>
                <a:lnTo>
                  <a:pt x="3483864" y="356616"/>
                </a:lnTo>
                <a:lnTo>
                  <a:pt x="3493007" y="350520"/>
                </a:lnTo>
                <a:lnTo>
                  <a:pt x="3502152" y="341376"/>
                </a:lnTo>
                <a:lnTo>
                  <a:pt x="3505200" y="341376"/>
                </a:lnTo>
                <a:lnTo>
                  <a:pt x="3465576" y="335280"/>
                </a:lnTo>
                <a:lnTo>
                  <a:pt x="1118615" y="341376"/>
                </a:lnTo>
                <a:lnTo>
                  <a:pt x="1121664" y="341376"/>
                </a:lnTo>
                <a:lnTo>
                  <a:pt x="1130808" y="350520"/>
                </a:lnTo>
                <a:lnTo>
                  <a:pt x="1139952" y="356616"/>
                </a:lnTo>
                <a:lnTo>
                  <a:pt x="1142999" y="356616"/>
                </a:lnTo>
                <a:lnTo>
                  <a:pt x="1155192" y="359664"/>
                </a:lnTo>
                <a:lnTo>
                  <a:pt x="1170431" y="362712"/>
                </a:lnTo>
                <a:lnTo>
                  <a:pt x="3456431" y="362712"/>
                </a:lnTo>
                <a:lnTo>
                  <a:pt x="3465576" y="359664"/>
                </a:lnTo>
                <a:close/>
              </a:path>
              <a:path w="3517391" h="362712">
                <a:moveTo>
                  <a:pt x="3486911" y="39624"/>
                </a:moveTo>
                <a:lnTo>
                  <a:pt x="3483864" y="36575"/>
                </a:lnTo>
                <a:lnTo>
                  <a:pt x="3489959" y="45720"/>
                </a:lnTo>
                <a:lnTo>
                  <a:pt x="3489959" y="42672"/>
                </a:lnTo>
                <a:lnTo>
                  <a:pt x="3486911" y="39624"/>
                </a:lnTo>
                <a:close/>
              </a:path>
              <a:path w="3517391" h="362712">
                <a:moveTo>
                  <a:pt x="12191" y="268224"/>
                </a:moveTo>
                <a:lnTo>
                  <a:pt x="1100327" y="207264"/>
                </a:lnTo>
                <a:lnTo>
                  <a:pt x="1100328" y="195882"/>
                </a:lnTo>
                <a:lnTo>
                  <a:pt x="12191" y="268224"/>
                </a:lnTo>
                <a:close/>
              </a:path>
              <a:path w="3517391" h="362712">
                <a:moveTo>
                  <a:pt x="1112519" y="195072"/>
                </a:moveTo>
                <a:lnTo>
                  <a:pt x="1124711" y="207264"/>
                </a:lnTo>
                <a:lnTo>
                  <a:pt x="1124711" y="67056"/>
                </a:lnTo>
                <a:lnTo>
                  <a:pt x="1112519" y="195072"/>
                </a:lnTo>
                <a:close/>
              </a:path>
              <a:path w="3517391" h="362712">
                <a:moveTo>
                  <a:pt x="3493007" y="9144"/>
                </a:moveTo>
                <a:lnTo>
                  <a:pt x="3483864" y="6096"/>
                </a:lnTo>
                <a:lnTo>
                  <a:pt x="3480816" y="6096"/>
                </a:lnTo>
                <a:lnTo>
                  <a:pt x="3480816" y="3048"/>
                </a:lnTo>
                <a:lnTo>
                  <a:pt x="3468624" y="0"/>
                </a:lnTo>
                <a:lnTo>
                  <a:pt x="1155191" y="0"/>
                </a:lnTo>
                <a:lnTo>
                  <a:pt x="1142999" y="3048"/>
                </a:lnTo>
                <a:lnTo>
                  <a:pt x="1142999" y="6096"/>
                </a:lnTo>
                <a:lnTo>
                  <a:pt x="1139952" y="6096"/>
                </a:lnTo>
                <a:lnTo>
                  <a:pt x="1130808" y="9144"/>
                </a:lnTo>
                <a:lnTo>
                  <a:pt x="1130808" y="12192"/>
                </a:lnTo>
                <a:lnTo>
                  <a:pt x="1121664" y="18288"/>
                </a:lnTo>
                <a:lnTo>
                  <a:pt x="1118615" y="18288"/>
                </a:lnTo>
                <a:lnTo>
                  <a:pt x="1118615" y="21336"/>
                </a:lnTo>
                <a:lnTo>
                  <a:pt x="1112519" y="27432"/>
                </a:lnTo>
                <a:lnTo>
                  <a:pt x="1158239" y="24384"/>
                </a:lnTo>
                <a:lnTo>
                  <a:pt x="3462528" y="24384"/>
                </a:lnTo>
                <a:lnTo>
                  <a:pt x="3471672" y="27432"/>
                </a:lnTo>
                <a:lnTo>
                  <a:pt x="3465576" y="24384"/>
                </a:lnTo>
                <a:lnTo>
                  <a:pt x="3505200" y="21336"/>
                </a:lnTo>
                <a:lnTo>
                  <a:pt x="3502152" y="18288"/>
                </a:lnTo>
                <a:lnTo>
                  <a:pt x="3493007" y="12192"/>
                </a:lnTo>
                <a:lnTo>
                  <a:pt x="3493007" y="914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6609435" y="4946209"/>
            <a:ext cx="2622657" cy="645525"/>
          </a:xfrm>
          <a:custGeom>
            <a:avLst/>
            <a:gdLst/>
            <a:ahLst/>
            <a:cxnLst/>
            <a:rect l="l" t="t" r="r" b="b"/>
            <a:pathLst>
              <a:path w="2365248" h="582167">
                <a:moveTo>
                  <a:pt x="371052" y="529"/>
                </a:moveTo>
                <a:lnTo>
                  <a:pt x="357211" y="3087"/>
                </a:lnTo>
                <a:lnTo>
                  <a:pt x="344128" y="7631"/>
                </a:lnTo>
                <a:lnTo>
                  <a:pt x="331968" y="14012"/>
                </a:lnTo>
                <a:lnTo>
                  <a:pt x="320895" y="22080"/>
                </a:lnTo>
                <a:lnTo>
                  <a:pt x="311075" y="31685"/>
                </a:lnTo>
                <a:lnTo>
                  <a:pt x="302671" y="42678"/>
                </a:lnTo>
                <a:lnTo>
                  <a:pt x="295848" y="54909"/>
                </a:lnTo>
                <a:lnTo>
                  <a:pt x="290771" y="68229"/>
                </a:lnTo>
                <a:lnTo>
                  <a:pt x="287604" y="82488"/>
                </a:lnTo>
                <a:lnTo>
                  <a:pt x="286512" y="97536"/>
                </a:lnTo>
                <a:lnTo>
                  <a:pt x="286512" y="338328"/>
                </a:lnTo>
                <a:lnTo>
                  <a:pt x="0" y="323088"/>
                </a:lnTo>
                <a:lnTo>
                  <a:pt x="286512" y="484632"/>
                </a:lnTo>
                <a:lnTo>
                  <a:pt x="287040" y="495134"/>
                </a:lnTo>
                <a:lnTo>
                  <a:pt x="289587" y="509651"/>
                </a:lnTo>
                <a:lnTo>
                  <a:pt x="308335" y="547245"/>
                </a:lnTo>
                <a:lnTo>
                  <a:pt x="340286" y="572764"/>
                </a:lnTo>
                <a:lnTo>
                  <a:pt x="381000" y="582168"/>
                </a:lnTo>
                <a:lnTo>
                  <a:pt x="2267712" y="582168"/>
                </a:lnTo>
                <a:lnTo>
                  <a:pt x="2307975" y="573841"/>
                </a:lnTo>
                <a:lnTo>
                  <a:pt x="2341091" y="549677"/>
                </a:lnTo>
                <a:lnTo>
                  <a:pt x="2361097" y="513509"/>
                </a:lnTo>
                <a:lnTo>
                  <a:pt x="2365248" y="484631"/>
                </a:lnTo>
                <a:lnTo>
                  <a:pt x="2365248" y="97535"/>
                </a:lnTo>
                <a:lnTo>
                  <a:pt x="2356921" y="57272"/>
                </a:lnTo>
                <a:lnTo>
                  <a:pt x="2332757" y="24156"/>
                </a:lnTo>
                <a:lnTo>
                  <a:pt x="2296589" y="4150"/>
                </a:lnTo>
                <a:lnTo>
                  <a:pt x="2267712" y="0"/>
                </a:lnTo>
                <a:lnTo>
                  <a:pt x="381000" y="0"/>
                </a:lnTo>
                <a:lnTo>
                  <a:pt x="371052" y="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6592536" y="4932690"/>
            <a:ext cx="2653074" cy="672563"/>
          </a:xfrm>
          <a:custGeom>
            <a:avLst/>
            <a:gdLst/>
            <a:ahLst/>
            <a:cxnLst/>
            <a:rect l="l" t="t" r="r" b="b"/>
            <a:pathLst>
              <a:path w="2392679" h="606551">
                <a:moveTo>
                  <a:pt x="2383536" y="539495"/>
                </a:moveTo>
                <a:lnTo>
                  <a:pt x="2389632" y="521207"/>
                </a:lnTo>
                <a:lnTo>
                  <a:pt x="2389632" y="518159"/>
                </a:lnTo>
                <a:lnTo>
                  <a:pt x="2392680" y="496823"/>
                </a:lnTo>
                <a:lnTo>
                  <a:pt x="2392680" y="106679"/>
                </a:lnTo>
                <a:lnTo>
                  <a:pt x="2389632" y="88391"/>
                </a:lnTo>
                <a:lnTo>
                  <a:pt x="2389632" y="85343"/>
                </a:lnTo>
                <a:lnTo>
                  <a:pt x="2383536" y="67055"/>
                </a:lnTo>
                <a:lnTo>
                  <a:pt x="2383536" y="64007"/>
                </a:lnTo>
                <a:lnTo>
                  <a:pt x="2374392" y="48767"/>
                </a:lnTo>
                <a:lnTo>
                  <a:pt x="2374392" y="45719"/>
                </a:lnTo>
                <a:lnTo>
                  <a:pt x="2362200" y="30479"/>
                </a:lnTo>
                <a:lnTo>
                  <a:pt x="2359152" y="30479"/>
                </a:lnTo>
                <a:lnTo>
                  <a:pt x="2343912" y="18287"/>
                </a:lnTo>
                <a:lnTo>
                  <a:pt x="2343912" y="15239"/>
                </a:lnTo>
                <a:lnTo>
                  <a:pt x="2325624" y="9143"/>
                </a:lnTo>
                <a:lnTo>
                  <a:pt x="2325624" y="6095"/>
                </a:lnTo>
                <a:lnTo>
                  <a:pt x="2307336" y="0"/>
                </a:lnTo>
                <a:lnTo>
                  <a:pt x="374904" y="0"/>
                </a:lnTo>
                <a:lnTo>
                  <a:pt x="356616" y="6095"/>
                </a:lnTo>
                <a:lnTo>
                  <a:pt x="353568" y="6095"/>
                </a:lnTo>
                <a:lnTo>
                  <a:pt x="353568" y="9143"/>
                </a:lnTo>
                <a:lnTo>
                  <a:pt x="338328" y="15239"/>
                </a:lnTo>
                <a:lnTo>
                  <a:pt x="335280" y="18287"/>
                </a:lnTo>
                <a:lnTo>
                  <a:pt x="320040" y="30479"/>
                </a:lnTo>
                <a:lnTo>
                  <a:pt x="307848" y="45719"/>
                </a:lnTo>
                <a:lnTo>
                  <a:pt x="302567" y="51966"/>
                </a:lnTo>
                <a:lnTo>
                  <a:pt x="296372" y="63473"/>
                </a:lnTo>
                <a:lnTo>
                  <a:pt x="292142" y="76096"/>
                </a:lnTo>
                <a:lnTo>
                  <a:pt x="289560" y="88391"/>
                </a:lnTo>
                <a:lnTo>
                  <a:pt x="286512" y="109727"/>
                </a:lnTo>
                <a:lnTo>
                  <a:pt x="286512" y="350519"/>
                </a:lnTo>
                <a:lnTo>
                  <a:pt x="313944" y="350519"/>
                </a:lnTo>
                <a:lnTo>
                  <a:pt x="301752" y="338327"/>
                </a:lnTo>
                <a:lnTo>
                  <a:pt x="313944" y="109727"/>
                </a:lnTo>
                <a:lnTo>
                  <a:pt x="313944" y="91439"/>
                </a:lnTo>
                <a:lnTo>
                  <a:pt x="320040" y="76199"/>
                </a:lnTo>
                <a:lnTo>
                  <a:pt x="329184" y="60959"/>
                </a:lnTo>
                <a:lnTo>
                  <a:pt x="326136" y="64007"/>
                </a:lnTo>
                <a:lnTo>
                  <a:pt x="338328" y="48767"/>
                </a:lnTo>
                <a:lnTo>
                  <a:pt x="350520" y="36575"/>
                </a:lnTo>
                <a:lnTo>
                  <a:pt x="350520" y="39623"/>
                </a:lnTo>
                <a:lnTo>
                  <a:pt x="365760" y="30479"/>
                </a:lnTo>
                <a:lnTo>
                  <a:pt x="362712" y="30479"/>
                </a:lnTo>
                <a:lnTo>
                  <a:pt x="381000" y="24383"/>
                </a:lnTo>
                <a:lnTo>
                  <a:pt x="377952" y="27431"/>
                </a:lnTo>
                <a:lnTo>
                  <a:pt x="399288" y="24383"/>
                </a:lnTo>
                <a:lnTo>
                  <a:pt x="2282952" y="24383"/>
                </a:lnTo>
                <a:lnTo>
                  <a:pt x="2301240" y="27431"/>
                </a:lnTo>
                <a:lnTo>
                  <a:pt x="2298192" y="24383"/>
                </a:lnTo>
                <a:lnTo>
                  <a:pt x="2316480" y="30479"/>
                </a:lnTo>
                <a:lnTo>
                  <a:pt x="2313432" y="30479"/>
                </a:lnTo>
                <a:lnTo>
                  <a:pt x="2331720" y="39623"/>
                </a:lnTo>
                <a:lnTo>
                  <a:pt x="2328672" y="36575"/>
                </a:lnTo>
                <a:lnTo>
                  <a:pt x="2343912" y="48767"/>
                </a:lnTo>
                <a:lnTo>
                  <a:pt x="2340864" y="48767"/>
                </a:lnTo>
                <a:lnTo>
                  <a:pt x="2353056" y="64007"/>
                </a:lnTo>
                <a:lnTo>
                  <a:pt x="2353056" y="60959"/>
                </a:lnTo>
                <a:lnTo>
                  <a:pt x="2362200" y="76199"/>
                </a:lnTo>
                <a:lnTo>
                  <a:pt x="2359152" y="76199"/>
                </a:lnTo>
                <a:lnTo>
                  <a:pt x="2365248" y="91439"/>
                </a:lnTo>
                <a:lnTo>
                  <a:pt x="2368296" y="109727"/>
                </a:lnTo>
                <a:lnTo>
                  <a:pt x="2368296" y="496823"/>
                </a:lnTo>
                <a:lnTo>
                  <a:pt x="2365248" y="515111"/>
                </a:lnTo>
                <a:lnTo>
                  <a:pt x="2365248" y="512063"/>
                </a:lnTo>
                <a:lnTo>
                  <a:pt x="2359152" y="530351"/>
                </a:lnTo>
                <a:lnTo>
                  <a:pt x="2362200" y="527303"/>
                </a:lnTo>
                <a:lnTo>
                  <a:pt x="2353056" y="545591"/>
                </a:lnTo>
                <a:lnTo>
                  <a:pt x="2343912" y="554735"/>
                </a:lnTo>
                <a:lnTo>
                  <a:pt x="2374392" y="557783"/>
                </a:lnTo>
                <a:lnTo>
                  <a:pt x="2383536" y="539495"/>
                </a:lnTo>
                <a:close/>
              </a:path>
              <a:path w="2392679" h="606551">
                <a:moveTo>
                  <a:pt x="320040" y="530351"/>
                </a:moveTo>
                <a:lnTo>
                  <a:pt x="313944" y="512063"/>
                </a:lnTo>
                <a:lnTo>
                  <a:pt x="313944" y="515111"/>
                </a:lnTo>
                <a:lnTo>
                  <a:pt x="289560" y="518159"/>
                </a:lnTo>
                <a:lnTo>
                  <a:pt x="289560" y="521207"/>
                </a:lnTo>
                <a:lnTo>
                  <a:pt x="295656" y="539495"/>
                </a:lnTo>
                <a:lnTo>
                  <a:pt x="304800" y="557783"/>
                </a:lnTo>
                <a:lnTo>
                  <a:pt x="307848" y="557783"/>
                </a:lnTo>
                <a:lnTo>
                  <a:pt x="307848" y="560831"/>
                </a:lnTo>
                <a:lnTo>
                  <a:pt x="320040" y="573023"/>
                </a:lnTo>
                <a:lnTo>
                  <a:pt x="320040" y="576071"/>
                </a:lnTo>
                <a:lnTo>
                  <a:pt x="335280" y="588263"/>
                </a:lnTo>
                <a:lnTo>
                  <a:pt x="338328" y="588263"/>
                </a:lnTo>
                <a:lnTo>
                  <a:pt x="353568" y="597407"/>
                </a:lnTo>
                <a:lnTo>
                  <a:pt x="356616" y="597407"/>
                </a:lnTo>
                <a:lnTo>
                  <a:pt x="374904" y="603503"/>
                </a:lnTo>
                <a:lnTo>
                  <a:pt x="377952" y="603503"/>
                </a:lnTo>
                <a:lnTo>
                  <a:pt x="396240" y="606551"/>
                </a:lnTo>
                <a:lnTo>
                  <a:pt x="2282952" y="606551"/>
                </a:lnTo>
                <a:lnTo>
                  <a:pt x="2304288" y="603503"/>
                </a:lnTo>
                <a:lnTo>
                  <a:pt x="2307336" y="603503"/>
                </a:lnTo>
                <a:lnTo>
                  <a:pt x="2325624" y="597407"/>
                </a:lnTo>
                <a:lnTo>
                  <a:pt x="2343912" y="588263"/>
                </a:lnTo>
                <a:lnTo>
                  <a:pt x="2359152" y="576071"/>
                </a:lnTo>
                <a:lnTo>
                  <a:pt x="2374392" y="560831"/>
                </a:lnTo>
                <a:lnTo>
                  <a:pt x="2374392" y="557783"/>
                </a:lnTo>
                <a:lnTo>
                  <a:pt x="2343912" y="554735"/>
                </a:lnTo>
                <a:lnTo>
                  <a:pt x="2353056" y="545591"/>
                </a:lnTo>
                <a:lnTo>
                  <a:pt x="2353056" y="542543"/>
                </a:lnTo>
                <a:lnTo>
                  <a:pt x="2342218" y="556090"/>
                </a:lnTo>
                <a:lnTo>
                  <a:pt x="2340864" y="557783"/>
                </a:lnTo>
                <a:lnTo>
                  <a:pt x="2328672" y="566927"/>
                </a:lnTo>
                <a:lnTo>
                  <a:pt x="2331720" y="566927"/>
                </a:lnTo>
                <a:lnTo>
                  <a:pt x="2313432" y="576071"/>
                </a:lnTo>
                <a:lnTo>
                  <a:pt x="2316480" y="573023"/>
                </a:lnTo>
                <a:lnTo>
                  <a:pt x="2298192" y="579119"/>
                </a:lnTo>
                <a:lnTo>
                  <a:pt x="2301240" y="579119"/>
                </a:lnTo>
                <a:lnTo>
                  <a:pt x="2282952" y="582167"/>
                </a:lnTo>
                <a:lnTo>
                  <a:pt x="396240" y="582167"/>
                </a:lnTo>
                <a:lnTo>
                  <a:pt x="377952" y="579119"/>
                </a:lnTo>
                <a:lnTo>
                  <a:pt x="381000" y="579119"/>
                </a:lnTo>
                <a:lnTo>
                  <a:pt x="362712" y="573023"/>
                </a:lnTo>
                <a:lnTo>
                  <a:pt x="365760" y="576071"/>
                </a:lnTo>
                <a:lnTo>
                  <a:pt x="350520" y="566927"/>
                </a:lnTo>
                <a:lnTo>
                  <a:pt x="338328" y="554735"/>
                </a:lnTo>
                <a:lnTo>
                  <a:pt x="338328" y="557783"/>
                </a:lnTo>
                <a:lnTo>
                  <a:pt x="326136" y="542543"/>
                </a:lnTo>
                <a:lnTo>
                  <a:pt x="329184" y="545591"/>
                </a:lnTo>
                <a:lnTo>
                  <a:pt x="320040" y="527303"/>
                </a:lnTo>
                <a:lnTo>
                  <a:pt x="320040" y="530351"/>
                </a:lnTo>
                <a:close/>
              </a:path>
              <a:path w="2392679" h="606551">
                <a:moveTo>
                  <a:pt x="313944" y="490727"/>
                </a:moveTo>
                <a:lnTo>
                  <a:pt x="286512" y="496823"/>
                </a:lnTo>
                <a:lnTo>
                  <a:pt x="295656" y="509015"/>
                </a:lnTo>
                <a:lnTo>
                  <a:pt x="289560" y="518159"/>
                </a:lnTo>
                <a:lnTo>
                  <a:pt x="313944" y="515111"/>
                </a:lnTo>
                <a:lnTo>
                  <a:pt x="313944" y="490727"/>
                </a:lnTo>
                <a:close/>
              </a:path>
              <a:path w="2392679" h="606551">
                <a:moveTo>
                  <a:pt x="9144" y="347471"/>
                </a:moveTo>
                <a:lnTo>
                  <a:pt x="287605" y="504476"/>
                </a:lnTo>
                <a:lnTo>
                  <a:pt x="289560" y="518159"/>
                </a:lnTo>
                <a:lnTo>
                  <a:pt x="295656" y="509015"/>
                </a:lnTo>
                <a:lnTo>
                  <a:pt x="286512" y="496823"/>
                </a:lnTo>
                <a:lnTo>
                  <a:pt x="313944" y="490727"/>
                </a:lnTo>
                <a:lnTo>
                  <a:pt x="310896" y="487679"/>
                </a:lnTo>
                <a:lnTo>
                  <a:pt x="307848" y="484631"/>
                </a:lnTo>
                <a:lnTo>
                  <a:pt x="69644" y="352859"/>
                </a:lnTo>
                <a:lnTo>
                  <a:pt x="298704" y="362711"/>
                </a:lnTo>
                <a:lnTo>
                  <a:pt x="304800" y="365759"/>
                </a:lnTo>
                <a:lnTo>
                  <a:pt x="307848" y="362711"/>
                </a:lnTo>
                <a:lnTo>
                  <a:pt x="307848" y="359663"/>
                </a:lnTo>
                <a:lnTo>
                  <a:pt x="310896" y="359663"/>
                </a:lnTo>
                <a:lnTo>
                  <a:pt x="313944" y="353567"/>
                </a:lnTo>
                <a:lnTo>
                  <a:pt x="313944" y="350519"/>
                </a:lnTo>
                <a:lnTo>
                  <a:pt x="286512" y="350519"/>
                </a:lnTo>
                <a:lnTo>
                  <a:pt x="286511" y="337517"/>
                </a:lnTo>
                <a:lnTo>
                  <a:pt x="21336" y="326135"/>
                </a:lnTo>
                <a:lnTo>
                  <a:pt x="15240" y="350519"/>
                </a:lnTo>
                <a:lnTo>
                  <a:pt x="3048" y="332231"/>
                </a:lnTo>
                <a:lnTo>
                  <a:pt x="0" y="338327"/>
                </a:lnTo>
                <a:lnTo>
                  <a:pt x="3048" y="344423"/>
                </a:lnTo>
                <a:lnTo>
                  <a:pt x="9144" y="347471"/>
                </a:lnTo>
                <a:close/>
              </a:path>
              <a:path w="2392679" h="606551">
                <a:moveTo>
                  <a:pt x="2328672" y="566927"/>
                </a:moveTo>
                <a:lnTo>
                  <a:pt x="2340864" y="557783"/>
                </a:lnTo>
                <a:lnTo>
                  <a:pt x="2342218" y="556090"/>
                </a:lnTo>
                <a:lnTo>
                  <a:pt x="2328672" y="566927"/>
                </a:lnTo>
                <a:close/>
              </a:path>
              <a:path w="2392679" h="606551">
                <a:moveTo>
                  <a:pt x="313944" y="109727"/>
                </a:moveTo>
                <a:lnTo>
                  <a:pt x="301752" y="338327"/>
                </a:lnTo>
                <a:lnTo>
                  <a:pt x="313944" y="350519"/>
                </a:lnTo>
                <a:lnTo>
                  <a:pt x="313944" y="109727"/>
                </a:lnTo>
                <a:close/>
              </a:path>
              <a:path w="2392679" h="606551">
                <a:moveTo>
                  <a:pt x="21336" y="326135"/>
                </a:moveTo>
                <a:lnTo>
                  <a:pt x="286511" y="337517"/>
                </a:lnTo>
                <a:lnTo>
                  <a:pt x="15240" y="323087"/>
                </a:lnTo>
                <a:lnTo>
                  <a:pt x="9144" y="323087"/>
                </a:lnTo>
                <a:lnTo>
                  <a:pt x="3048" y="326135"/>
                </a:lnTo>
                <a:lnTo>
                  <a:pt x="3048" y="332231"/>
                </a:lnTo>
                <a:lnTo>
                  <a:pt x="15240" y="350519"/>
                </a:lnTo>
                <a:lnTo>
                  <a:pt x="21336" y="32613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 txBox="1"/>
          <p:nvPr/>
        </p:nvSpPr>
        <p:spPr>
          <a:xfrm>
            <a:off x="1694769" y="55455"/>
            <a:ext cx="4569273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Subclass Instance Initialization</a:t>
            </a:r>
            <a:endParaRPr sz="2384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50236" y="748141"/>
            <a:ext cx="3060942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 smtClean="0">
                <a:latin typeface="Courier New"/>
                <a:cs typeface="Courier New"/>
              </a:rPr>
              <a:t>T</a:t>
            </a:r>
            <a:r>
              <a:rPr sz="2661" spc="-21" baseline="3678" dirty="0" smtClean="0">
                <a:latin typeface="Courier New"/>
                <a:cs typeface="Courier New"/>
              </a:rPr>
              <a:t>rip:</a:t>
            </a:r>
            <a:endParaRPr sz="1774" dirty="0">
              <a:latin typeface="Courier New"/>
              <a:cs typeface="Courier New"/>
            </a:endParaRPr>
          </a:p>
          <a:p>
            <a:pPr marL="561695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de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u="sng" dirty="0">
                <a:latin typeface="Courier New"/>
                <a:cs typeface="Courier New"/>
              </a:rPr>
              <a:t> </a:t>
            </a:r>
            <a:r>
              <a:rPr sz="1774" u="sng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ni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u="sng" dirty="0">
                <a:latin typeface="Courier New"/>
                <a:cs typeface="Courier New"/>
              </a:rPr>
              <a:t> </a:t>
            </a:r>
            <a:r>
              <a:rPr sz="1774" u="sng" spc="53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f,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87116" y="1021840"/>
            <a:ext cx="2104349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=No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e,</a:t>
            </a:r>
            <a:endParaRPr sz="1774">
              <a:latin typeface="Courier New"/>
              <a:cs typeface="Courier New"/>
            </a:endParaRPr>
          </a:p>
          <a:p>
            <a:pPr marL="14104" marR="34469">
              <a:lnSpc>
                <a:spcPct val="94401"/>
              </a:lnSpc>
              <a:spcBef>
                <a:spcPts val="44"/>
              </a:spcBef>
            </a:pP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-1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ep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rt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  <a:p>
            <a:pPr marL="14104" marR="34469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-1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ve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67404" y="1021840"/>
            <a:ext cx="224568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iv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=N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ne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42046" y="1295539"/>
            <a:ext cx="1969154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f.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ep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rt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f.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ve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50466" y="2116867"/>
            <a:ext cx="3060942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rui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e(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  <a:p>
            <a:pPr marL="561695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de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u="sng" dirty="0">
                <a:latin typeface="Courier New"/>
                <a:cs typeface="Courier New"/>
              </a:rPr>
              <a:t> </a:t>
            </a:r>
            <a:r>
              <a:rPr sz="1774" u="sng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ni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u="sng" dirty="0">
                <a:latin typeface="Courier New"/>
                <a:cs typeface="Courier New"/>
              </a:rPr>
              <a:t> </a:t>
            </a:r>
            <a:r>
              <a:rPr sz="1774" u="sng" spc="53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87346" y="2390567"/>
            <a:ext cx="360790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sh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p=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on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8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d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pa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td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on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42276" y="2664266"/>
            <a:ext cx="3472386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0755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iv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=N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ne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f.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hi</a:t>
            </a:r>
            <a:r>
              <a:rPr sz="1774" dirty="0">
                <a:latin typeface="Courier New"/>
                <a:cs typeface="Courier New"/>
              </a:rPr>
              <a:t>p</a:t>
            </a:r>
            <a:r>
              <a:rPr sz="1774" spc="95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sh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p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20999" y="2858283"/>
            <a:ext cx="2428237" cy="2462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baseline="4141" dirty="0">
                <a:latin typeface="Arial"/>
                <a:cs typeface="Arial"/>
              </a:rPr>
              <a:t>Ass</a:t>
            </a:r>
            <a:r>
              <a:rPr sz="2328" spc="-4" baseline="4141" dirty="0">
                <a:latin typeface="Arial"/>
                <a:cs typeface="Arial"/>
              </a:rPr>
              <a:t>i</a:t>
            </a:r>
            <a:r>
              <a:rPr sz="2328" spc="-10" baseline="4141" dirty="0">
                <a:latin typeface="Arial"/>
                <a:cs typeface="Arial"/>
              </a:rPr>
              <a:t>g</a:t>
            </a:r>
            <a:r>
              <a:rPr sz="2328" baseline="4141" dirty="0">
                <a:latin typeface="Arial"/>
                <a:cs typeface="Arial"/>
              </a:rPr>
              <a:t>n</a:t>
            </a:r>
            <a:r>
              <a:rPr sz="2328" spc="103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ship</a:t>
            </a:r>
            <a:r>
              <a:rPr sz="2328" spc="-453" baseline="4203" dirty="0">
                <a:latin typeface="Courier New"/>
                <a:cs typeface="Courier New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a</a:t>
            </a:r>
            <a:r>
              <a:rPr sz="2328" spc="4" baseline="4141" dirty="0">
                <a:latin typeface="Arial"/>
                <a:cs typeface="Arial"/>
              </a:rPr>
              <a:t>tt</a:t>
            </a:r>
            <a:r>
              <a:rPr sz="2328" baseline="4141" dirty="0">
                <a:latin typeface="Arial"/>
                <a:cs typeface="Arial"/>
              </a:rPr>
              <a:t>r</a:t>
            </a:r>
            <a:r>
              <a:rPr sz="2328" spc="-10" baseline="4141" dirty="0">
                <a:latin typeface="Arial"/>
                <a:cs typeface="Arial"/>
              </a:rPr>
              <a:t>ibu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baseline="4141" dirty="0">
                <a:latin typeface="Arial"/>
                <a:cs typeface="Arial"/>
              </a:rPr>
              <a:t>e</a:t>
            </a:r>
            <a:r>
              <a:rPr sz="2328" spc="154" baseline="4141" dirty="0">
                <a:latin typeface="Arial"/>
                <a:cs typeface="Arial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only</a:t>
            </a:r>
            <a:endParaRPr sz="1552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42276" y="3211666"/>
            <a:ext cx="551180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Tr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p.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_i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it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_(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el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180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ep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rtd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y=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ep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rt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ay,</a:t>
            </a:r>
            <a:endParaRPr sz="1774">
              <a:latin typeface="Courier New"/>
              <a:cs typeface="Courier New"/>
            </a:endParaRPr>
          </a:p>
          <a:p>
            <a:pPr marL="1920274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ve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</a:t>
            </a:r>
            <a:r>
              <a:rPr sz="1774" spc="4" dirty="0">
                <a:latin typeface="Courier New"/>
                <a:cs typeface="Courier New"/>
              </a:rPr>
              <a:t>=</a:t>
            </a:r>
            <a:r>
              <a:rPr sz="1774" spc="-21" dirty="0">
                <a:latin typeface="Courier New"/>
                <a:cs typeface="Courier New"/>
              </a:rPr>
              <a:t>arr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ve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50696" y="4032993"/>
            <a:ext cx="265202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lig</a:t>
            </a:r>
            <a:r>
              <a:rPr sz="2661" spc="4" baseline="3678" dirty="0">
                <a:latin typeface="Courier New"/>
                <a:cs typeface="Courier New"/>
              </a:rPr>
              <a:t>h</a:t>
            </a:r>
            <a:r>
              <a:rPr sz="2661" spc="-21" baseline="3678" dirty="0">
                <a:latin typeface="Courier New"/>
                <a:cs typeface="Courier New"/>
              </a:rPr>
              <a:t>t(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98324" y="4306693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def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42482" y="4306693"/>
            <a:ext cx="360521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-2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ni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53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pl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ne</a:t>
            </a:r>
            <a:r>
              <a:rPr sz="2661" spc="4" baseline="3678" dirty="0">
                <a:latin typeface="Courier New"/>
                <a:cs typeface="Courier New"/>
              </a:rPr>
              <a:t>=</a:t>
            </a:r>
            <a:r>
              <a:rPr sz="2661" spc="-21" baseline="3678" dirty="0">
                <a:latin typeface="Courier New"/>
                <a:cs typeface="Courier New"/>
              </a:rPr>
              <a:t>No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e,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20188" y="4306693"/>
            <a:ext cx="210779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ep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rt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=</a:t>
            </a:r>
            <a:r>
              <a:rPr sz="2661" spc="-21" baseline="3678" dirty="0">
                <a:latin typeface="Courier New"/>
                <a:cs typeface="Courier New"/>
              </a:rPr>
              <a:t>No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e,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42506" y="4580391"/>
            <a:ext cx="3594947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0755" marR="24203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iv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=N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ne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f.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la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84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p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ane 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f.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ep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rt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y</a:t>
            </a:r>
            <a:r>
              <a:rPr sz="1774" spc="149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-1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ep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rt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 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f.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ve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y</a:t>
            </a:r>
            <a:r>
              <a:rPr sz="1774" spc="149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-1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ve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31336" y="5038197"/>
            <a:ext cx="2027991" cy="475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Ass</a:t>
            </a:r>
            <a:r>
              <a:rPr sz="1552" spc="-10" dirty="0">
                <a:latin typeface="Arial"/>
                <a:cs typeface="Arial"/>
              </a:rPr>
              <a:t>ig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114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al</a:t>
            </a:r>
            <a:r>
              <a:rPr sz="1552" dirty="0">
                <a:latin typeface="Arial"/>
                <a:cs typeface="Arial"/>
              </a:rPr>
              <a:t>l</a:t>
            </a:r>
            <a:r>
              <a:rPr sz="1552" spc="69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spc="4" dirty="0">
                <a:latin typeface="Arial"/>
                <a:cs typeface="Arial"/>
              </a:rPr>
              <a:t>tt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ibu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181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in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</a:pPr>
            <a:r>
              <a:rPr sz="1552" dirty="0">
                <a:latin typeface="Courier New"/>
                <a:cs typeface="Courier New"/>
              </a:rPr>
              <a:t>Flight</a:t>
            </a:r>
            <a:r>
              <a:rPr sz="1552" spc="-365" dirty="0">
                <a:latin typeface="Courier New"/>
                <a:cs typeface="Courier New"/>
              </a:rPr>
              <a:t> 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on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or</a:t>
            </a:r>
            <a:endParaRPr sz="155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56106" y="1049906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6" name="object 6"/>
          <p:cNvSpPr txBox="1"/>
          <p:nvPr/>
        </p:nvSpPr>
        <p:spPr>
          <a:xfrm>
            <a:off x="3774170" y="1049906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5" name="object 5"/>
          <p:cNvSpPr txBox="1"/>
          <p:nvPr/>
        </p:nvSpPr>
        <p:spPr>
          <a:xfrm>
            <a:off x="2956335" y="2418633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4" name="object 4"/>
          <p:cNvSpPr txBox="1"/>
          <p:nvPr/>
        </p:nvSpPr>
        <p:spPr>
          <a:xfrm>
            <a:off x="3774400" y="2418633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3" name="object 3"/>
          <p:cNvSpPr txBox="1"/>
          <p:nvPr/>
        </p:nvSpPr>
        <p:spPr>
          <a:xfrm>
            <a:off x="2956565" y="4334758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2" name="object 2"/>
          <p:cNvSpPr txBox="1"/>
          <p:nvPr/>
        </p:nvSpPr>
        <p:spPr>
          <a:xfrm>
            <a:off x="3774629" y="4334758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</p:spTree>
    <p:extLst>
      <p:ext uri="{BB962C8B-B14F-4D97-AF65-F5344CB8AC3E}">
        <p14:creationId xmlns:p14="http://schemas.microsoft.com/office/powerpoint/2010/main" val="245144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1823762" y="2495917"/>
            <a:ext cx="8533774" cy="2592240"/>
          </a:xfrm>
          <a:custGeom>
            <a:avLst/>
            <a:gdLst/>
            <a:ahLst/>
            <a:cxnLst/>
            <a:rect l="l" t="t" r="r" b="b"/>
            <a:pathLst>
              <a:path w="7696200" h="233781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331720"/>
                </a:lnTo>
                <a:lnTo>
                  <a:pt x="6096" y="12192"/>
                </a:lnTo>
                <a:lnTo>
                  <a:pt x="7687055" y="12192"/>
                </a:lnTo>
                <a:lnTo>
                  <a:pt x="7687056" y="2331720"/>
                </a:lnTo>
                <a:lnTo>
                  <a:pt x="0" y="2334768"/>
                </a:lnTo>
                <a:lnTo>
                  <a:pt x="3048" y="2337816"/>
                </a:lnTo>
                <a:lnTo>
                  <a:pt x="7693152" y="2337816"/>
                </a:lnTo>
                <a:lnTo>
                  <a:pt x="7696200" y="2334768"/>
                </a:lnTo>
                <a:lnTo>
                  <a:pt x="7696200" y="2331720"/>
                </a:lnTo>
                <a:lnTo>
                  <a:pt x="7690104" y="2325623"/>
                </a:lnTo>
                <a:lnTo>
                  <a:pt x="7690104" y="12191"/>
                </a:lnTo>
                <a:lnTo>
                  <a:pt x="7687056" y="6095"/>
                </a:lnTo>
                <a:lnTo>
                  <a:pt x="9144" y="6096"/>
                </a:lnTo>
                <a:lnTo>
                  <a:pt x="7696200" y="6095"/>
                </a:lnTo>
                <a:lnTo>
                  <a:pt x="7696200" y="3047"/>
                </a:lnTo>
                <a:lnTo>
                  <a:pt x="769315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1823762" y="250267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1823762" y="2509437"/>
            <a:ext cx="8523635" cy="2571961"/>
          </a:xfrm>
          <a:custGeom>
            <a:avLst/>
            <a:gdLst/>
            <a:ahLst/>
            <a:cxnLst/>
            <a:rect l="l" t="t" r="r" b="b"/>
            <a:pathLst>
              <a:path w="7687056" h="2319528">
                <a:moveTo>
                  <a:pt x="7687056" y="2319527"/>
                </a:moveTo>
                <a:lnTo>
                  <a:pt x="7687055" y="2313431"/>
                </a:lnTo>
                <a:lnTo>
                  <a:pt x="9143" y="2313431"/>
                </a:lnTo>
                <a:lnTo>
                  <a:pt x="9143" y="0"/>
                </a:lnTo>
                <a:lnTo>
                  <a:pt x="6095" y="0"/>
                </a:lnTo>
                <a:lnTo>
                  <a:pt x="0" y="2319528"/>
                </a:lnTo>
                <a:lnTo>
                  <a:pt x="6096" y="2313431"/>
                </a:lnTo>
                <a:lnTo>
                  <a:pt x="9144" y="2319528"/>
                </a:lnTo>
                <a:lnTo>
                  <a:pt x="7687056" y="2319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833901" y="2502677"/>
            <a:ext cx="8523635" cy="2578721"/>
          </a:xfrm>
          <a:custGeom>
            <a:avLst/>
            <a:gdLst/>
            <a:ahLst/>
            <a:cxnLst/>
            <a:rect l="l" t="t" r="r" b="b"/>
            <a:pathLst>
              <a:path w="7687056" h="2325624">
                <a:moveTo>
                  <a:pt x="0" y="0"/>
                </a:moveTo>
                <a:lnTo>
                  <a:pt x="7677911" y="0"/>
                </a:lnTo>
                <a:lnTo>
                  <a:pt x="7680959" y="6096"/>
                </a:lnTo>
                <a:lnTo>
                  <a:pt x="7680959" y="2319528"/>
                </a:lnTo>
                <a:lnTo>
                  <a:pt x="7687056" y="2325624"/>
                </a:lnTo>
                <a:lnTo>
                  <a:pt x="768705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8042433" y="4256747"/>
            <a:ext cx="2061624" cy="858446"/>
          </a:xfrm>
          <a:custGeom>
            <a:avLst/>
            <a:gdLst/>
            <a:ahLst/>
            <a:cxnLst/>
            <a:rect l="l" t="t" r="r" b="b"/>
            <a:pathLst>
              <a:path w="1859279" h="774191">
                <a:moveTo>
                  <a:pt x="0" y="0"/>
                </a:moveTo>
                <a:lnTo>
                  <a:pt x="0" y="774191"/>
                </a:lnTo>
                <a:lnTo>
                  <a:pt x="1859279" y="774191"/>
                </a:lnTo>
                <a:lnTo>
                  <a:pt x="18592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8039053" y="4249987"/>
            <a:ext cx="2068384" cy="871966"/>
          </a:xfrm>
          <a:custGeom>
            <a:avLst/>
            <a:gdLst/>
            <a:ahLst/>
            <a:cxnLst/>
            <a:rect l="l" t="t" r="r" b="b"/>
            <a:pathLst>
              <a:path w="1865376" h="786384">
                <a:moveTo>
                  <a:pt x="3047" y="0"/>
                </a:moveTo>
                <a:lnTo>
                  <a:pt x="0" y="0"/>
                </a:lnTo>
                <a:lnTo>
                  <a:pt x="0" y="780288"/>
                </a:lnTo>
                <a:lnTo>
                  <a:pt x="3048" y="12192"/>
                </a:lnTo>
                <a:lnTo>
                  <a:pt x="1856232" y="12192"/>
                </a:lnTo>
                <a:lnTo>
                  <a:pt x="1856232" y="780288"/>
                </a:lnTo>
                <a:lnTo>
                  <a:pt x="0" y="783336"/>
                </a:lnTo>
                <a:lnTo>
                  <a:pt x="0" y="786384"/>
                </a:lnTo>
                <a:lnTo>
                  <a:pt x="1865376" y="786384"/>
                </a:lnTo>
                <a:lnTo>
                  <a:pt x="1865376" y="780288"/>
                </a:lnTo>
                <a:lnTo>
                  <a:pt x="1862327" y="774192"/>
                </a:lnTo>
                <a:lnTo>
                  <a:pt x="1862327" y="12192"/>
                </a:lnTo>
                <a:lnTo>
                  <a:pt x="1856232" y="6096"/>
                </a:lnTo>
                <a:lnTo>
                  <a:pt x="9144" y="6096"/>
                </a:lnTo>
                <a:lnTo>
                  <a:pt x="1865376" y="6096"/>
                </a:lnTo>
                <a:lnTo>
                  <a:pt x="1865376" y="0"/>
                </a:lnTo>
                <a:lnTo>
                  <a:pt x="3047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8039053" y="425674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EA62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8039053" y="4263507"/>
            <a:ext cx="2058245" cy="851688"/>
          </a:xfrm>
          <a:custGeom>
            <a:avLst/>
            <a:gdLst/>
            <a:ahLst/>
            <a:cxnLst/>
            <a:rect l="l" t="t" r="r" b="b"/>
            <a:pathLst>
              <a:path w="1856231" h="768096">
                <a:moveTo>
                  <a:pt x="1856232" y="768095"/>
                </a:moveTo>
                <a:lnTo>
                  <a:pt x="1856231" y="761999"/>
                </a:lnTo>
                <a:lnTo>
                  <a:pt x="9143" y="761999"/>
                </a:lnTo>
                <a:lnTo>
                  <a:pt x="9144" y="0"/>
                </a:lnTo>
                <a:lnTo>
                  <a:pt x="3048" y="0"/>
                </a:lnTo>
                <a:lnTo>
                  <a:pt x="0" y="768095"/>
                </a:lnTo>
                <a:lnTo>
                  <a:pt x="3048" y="761999"/>
                </a:lnTo>
                <a:lnTo>
                  <a:pt x="9144" y="768095"/>
                </a:lnTo>
                <a:lnTo>
                  <a:pt x="1856232" y="768095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8049192" y="4256747"/>
            <a:ext cx="2058245" cy="858447"/>
          </a:xfrm>
          <a:custGeom>
            <a:avLst/>
            <a:gdLst/>
            <a:ahLst/>
            <a:cxnLst/>
            <a:rect l="l" t="t" r="r" b="b"/>
            <a:pathLst>
              <a:path w="1856231" h="774191">
                <a:moveTo>
                  <a:pt x="0" y="0"/>
                </a:moveTo>
                <a:lnTo>
                  <a:pt x="1847087" y="0"/>
                </a:lnTo>
                <a:lnTo>
                  <a:pt x="1853183" y="6095"/>
                </a:lnTo>
                <a:lnTo>
                  <a:pt x="1853183" y="768095"/>
                </a:lnTo>
                <a:lnTo>
                  <a:pt x="1856231" y="774191"/>
                </a:lnTo>
                <a:lnTo>
                  <a:pt x="1856231" y="0"/>
                </a:lnTo>
                <a:lnTo>
                  <a:pt x="0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5183196" y="3759930"/>
            <a:ext cx="2585480" cy="527235"/>
          </a:xfrm>
          <a:custGeom>
            <a:avLst/>
            <a:gdLst/>
            <a:ahLst/>
            <a:cxnLst/>
            <a:rect l="l" t="t" r="r" b="b"/>
            <a:pathLst>
              <a:path w="2331719" h="475488">
                <a:moveTo>
                  <a:pt x="699408" y="23"/>
                </a:moveTo>
                <a:lnTo>
                  <a:pt x="685148" y="2302"/>
                </a:lnTo>
                <a:lnTo>
                  <a:pt x="672401" y="7967"/>
                </a:lnTo>
                <a:lnTo>
                  <a:pt x="661649" y="16537"/>
                </a:lnTo>
                <a:lnTo>
                  <a:pt x="653373" y="27531"/>
                </a:lnTo>
                <a:lnTo>
                  <a:pt x="648055" y="40467"/>
                </a:lnTo>
                <a:lnTo>
                  <a:pt x="646176" y="54864"/>
                </a:lnTo>
                <a:lnTo>
                  <a:pt x="646199" y="282047"/>
                </a:lnTo>
                <a:lnTo>
                  <a:pt x="648478" y="296307"/>
                </a:lnTo>
                <a:lnTo>
                  <a:pt x="654143" y="309054"/>
                </a:lnTo>
                <a:lnTo>
                  <a:pt x="662713" y="319806"/>
                </a:lnTo>
                <a:lnTo>
                  <a:pt x="673707" y="328082"/>
                </a:lnTo>
                <a:lnTo>
                  <a:pt x="686643" y="333400"/>
                </a:lnTo>
                <a:lnTo>
                  <a:pt x="701040" y="335280"/>
                </a:lnTo>
                <a:lnTo>
                  <a:pt x="926591" y="335280"/>
                </a:lnTo>
                <a:lnTo>
                  <a:pt x="0" y="475488"/>
                </a:lnTo>
                <a:lnTo>
                  <a:pt x="1347216" y="335280"/>
                </a:lnTo>
                <a:lnTo>
                  <a:pt x="2273808" y="335280"/>
                </a:lnTo>
                <a:lnTo>
                  <a:pt x="2277883" y="335134"/>
                </a:lnTo>
                <a:lnTo>
                  <a:pt x="2291874" y="332390"/>
                </a:lnTo>
                <a:lnTo>
                  <a:pt x="2304644" y="326506"/>
                </a:lnTo>
                <a:lnTo>
                  <a:pt x="2315604" y="317923"/>
                </a:lnTo>
                <a:lnTo>
                  <a:pt x="2324164" y="307086"/>
                </a:lnTo>
                <a:lnTo>
                  <a:pt x="2329732" y="294435"/>
                </a:lnTo>
                <a:lnTo>
                  <a:pt x="2331720" y="280416"/>
                </a:lnTo>
                <a:lnTo>
                  <a:pt x="2331720" y="54864"/>
                </a:lnTo>
                <a:lnTo>
                  <a:pt x="2328502" y="37126"/>
                </a:lnTo>
                <a:lnTo>
                  <a:pt x="2322032" y="24941"/>
                </a:lnTo>
                <a:lnTo>
                  <a:pt x="2312737" y="14693"/>
                </a:lnTo>
                <a:lnTo>
                  <a:pt x="2301208" y="6825"/>
                </a:lnTo>
                <a:lnTo>
                  <a:pt x="2288035" y="1780"/>
                </a:lnTo>
                <a:lnTo>
                  <a:pt x="2273808" y="0"/>
                </a:lnTo>
                <a:lnTo>
                  <a:pt x="699408" y="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5169677" y="3743031"/>
            <a:ext cx="2612518" cy="557653"/>
          </a:xfrm>
          <a:custGeom>
            <a:avLst/>
            <a:gdLst/>
            <a:ahLst/>
            <a:cxnLst/>
            <a:rect l="l" t="t" r="r" b="b"/>
            <a:pathLst>
              <a:path w="2356104" h="502920">
                <a:moveTo>
                  <a:pt x="2325624" y="313943"/>
                </a:moveTo>
                <a:lnTo>
                  <a:pt x="2325624" y="310895"/>
                </a:lnTo>
                <a:lnTo>
                  <a:pt x="2322576" y="320039"/>
                </a:lnTo>
                <a:lnTo>
                  <a:pt x="2322576" y="316991"/>
                </a:lnTo>
                <a:lnTo>
                  <a:pt x="2316480" y="326135"/>
                </a:lnTo>
                <a:lnTo>
                  <a:pt x="2310384" y="332231"/>
                </a:lnTo>
                <a:lnTo>
                  <a:pt x="2310384" y="329183"/>
                </a:lnTo>
                <a:lnTo>
                  <a:pt x="2301240" y="335279"/>
                </a:lnTo>
                <a:lnTo>
                  <a:pt x="2304288" y="335279"/>
                </a:lnTo>
                <a:lnTo>
                  <a:pt x="2295144" y="338327"/>
                </a:lnTo>
                <a:lnTo>
                  <a:pt x="1359408" y="338327"/>
                </a:lnTo>
                <a:lnTo>
                  <a:pt x="538090" y="423804"/>
                </a:lnTo>
                <a:lnTo>
                  <a:pt x="12191" y="478535"/>
                </a:lnTo>
                <a:lnTo>
                  <a:pt x="3047" y="478535"/>
                </a:lnTo>
                <a:lnTo>
                  <a:pt x="0" y="484631"/>
                </a:lnTo>
                <a:lnTo>
                  <a:pt x="0" y="499871"/>
                </a:lnTo>
                <a:lnTo>
                  <a:pt x="6095" y="502919"/>
                </a:lnTo>
                <a:lnTo>
                  <a:pt x="15239" y="502919"/>
                </a:lnTo>
                <a:lnTo>
                  <a:pt x="1359408" y="365759"/>
                </a:lnTo>
                <a:lnTo>
                  <a:pt x="2289048" y="362711"/>
                </a:lnTo>
                <a:lnTo>
                  <a:pt x="2301240" y="362711"/>
                </a:lnTo>
                <a:lnTo>
                  <a:pt x="2313432" y="359663"/>
                </a:lnTo>
                <a:lnTo>
                  <a:pt x="2322576" y="353567"/>
                </a:lnTo>
                <a:lnTo>
                  <a:pt x="2325624" y="353567"/>
                </a:lnTo>
                <a:lnTo>
                  <a:pt x="2325624" y="350519"/>
                </a:lnTo>
                <a:lnTo>
                  <a:pt x="2334768" y="344423"/>
                </a:lnTo>
                <a:lnTo>
                  <a:pt x="2343912" y="335279"/>
                </a:lnTo>
                <a:lnTo>
                  <a:pt x="2343912" y="332231"/>
                </a:lnTo>
                <a:lnTo>
                  <a:pt x="2350008" y="323087"/>
                </a:lnTo>
                <a:lnTo>
                  <a:pt x="2350008" y="320039"/>
                </a:lnTo>
                <a:lnTo>
                  <a:pt x="2353056" y="310895"/>
                </a:lnTo>
                <a:lnTo>
                  <a:pt x="2353056" y="307847"/>
                </a:lnTo>
                <a:lnTo>
                  <a:pt x="2328672" y="304799"/>
                </a:lnTo>
                <a:lnTo>
                  <a:pt x="2325624" y="313943"/>
                </a:lnTo>
                <a:close/>
              </a:path>
              <a:path w="2356104" h="502920">
                <a:moveTo>
                  <a:pt x="646176" y="70103"/>
                </a:moveTo>
                <a:lnTo>
                  <a:pt x="670560" y="60959"/>
                </a:lnTo>
                <a:lnTo>
                  <a:pt x="646176" y="54863"/>
                </a:lnTo>
                <a:lnTo>
                  <a:pt x="646176" y="70103"/>
                </a:lnTo>
                <a:close/>
              </a:path>
              <a:path w="2356104" h="502920">
                <a:moveTo>
                  <a:pt x="2350008" y="45719"/>
                </a:moveTo>
                <a:lnTo>
                  <a:pt x="2350008" y="42671"/>
                </a:lnTo>
                <a:lnTo>
                  <a:pt x="2343912" y="33527"/>
                </a:lnTo>
                <a:lnTo>
                  <a:pt x="2343912" y="30479"/>
                </a:lnTo>
                <a:lnTo>
                  <a:pt x="2334768" y="21335"/>
                </a:lnTo>
                <a:lnTo>
                  <a:pt x="2325624" y="15239"/>
                </a:lnTo>
                <a:lnTo>
                  <a:pt x="2325624" y="12191"/>
                </a:lnTo>
                <a:lnTo>
                  <a:pt x="2322576" y="12191"/>
                </a:lnTo>
                <a:lnTo>
                  <a:pt x="2313432" y="6095"/>
                </a:lnTo>
                <a:lnTo>
                  <a:pt x="2301240" y="3047"/>
                </a:lnTo>
                <a:lnTo>
                  <a:pt x="2298192" y="3047"/>
                </a:lnTo>
                <a:lnTo>
                  <a:pt x="2286000" y="0"/>
                </a:lnTo>
                <a:lnTo>
                  <a:pt x="713232" y="0"/>
                </a:lnTo>
                <a:lnTo>
                  <a:pt x="701040" y="3047"/>
                </a:lnTo>
                <a:lnTo>
                  <a:pt x="697991" y="3047"/>
                </a:lnTo>
                <a:lnTo>
                  <a:pt x="688847" y="6095"/>
                </a:lnTo>
                <a:lnTo>
                  <a:pt x="685799" y="6095"/>
                </a:lnTo>
                <a:lnTo>
                  <a:pt x="676655" y="12191"/>
                </a:lnTo>
                <a:lnTo>
                  <a:pt x="673607" y="12191"/>
                </a:lnTo>
                <a:lnTo>
                  <a:pt x="673607" y="15239"/>
                </a:lnTo>
                <a:lnTo>
                  <a:pt x="667511" y="21335"/>
                </a:lnTo>
                <a:lnTo>
                  <a:pt x="704088" y="27431"/>
                </a:lnTo>
                <a:lnTo>
                  <a:pt x="2295144" y="27431"/>
                </a:lnTo>
                <a:lnTo>
                  <a:pt x="2304288" y="30479"/>
                </a:lnTo>
                <a:lnTo>
                  <a:pt x="2301240" y="30479"/>
                </a:lnTo>
                <a:lnTo>
                  <a:pt x="2310384" y="36575"/>
                </a:lnTo>
                <a:lnTo>
                  <a:pt x="2310384" y="33527"/>
                </a:lnTo>
                <a:lnTo>
                  <a:pt x="2322576" y="45719"/>
                </a:lnTo>
                <a:lnTo>
                  <a:pt x="2325624" y="54863"/>
                </a:lnTo>
                <a:lnTo>
                  <a:pt x="2325624" y="51815"/>
                </a:lnTo>
                <a:lnTo>
                  <a:pt x="2328672" y="64007"/>
                </a:lnTo>
                <a:lnTo>
                  <a:pt x="2328672" y="60959"/>
                </a:lnTo>
                <a:lnTo>
                  <a:pt x="2353056" y="54863"/>
                </a:lnTo>
                <a:lnTo>
                  <a:pt x="2350008" y="45719"/>
                </a:lnTo>
                <a:close/>
              </a:path>
              <a:path w="2356104" h="502920">
                <a:moveTo>
                  <a:pt x="707135" y="27431"/>
                </a:moveTo>
                <a:lnTo>
                  <a:pt x="704088" y="27431"/>
                </a:lnTo>
                <a:lnTo>
                  <a:pt x="667511" y="21335"/>
                </a:lnTo>
                <a:lnTo>
                  <a:pt x="664463" y="21335"/>
                </a:lnTo>
                <a:lnTo>
                  <a:pt x="658368" y="30479"/>
                </a:lnTo>
                <a:lnTo>
                  <a:pt x="655319" y="33527"/>
                </a:lnTo>
                <a:lnTo>
                  <a:pt x="652271" y="42671"/>
                </a:lnTo>
                <a:lnTo>
                  <a:pt x="649224" y="42671"/>
                </a:lnTo>
                <a:lnTo>
                  <a:pt x="649224" y="45719"/>
                </a:lnTo>
                <a:lnTo>
                  <a:pt x="646176" y="54863"/>
                </a:lnTo>
                <a:lnTo>
                  <a:pt x="670560" y="60959"/>
                </a:lnTo>
                <a:lnTo>
                  <a:pt x="646176" y="70103"/>
                </a:lnTo>
                <a:lnTo>
                  <a:pt x="646176" y="310895"/>
                </a:lnTo>
                <a:lnTo>
                  <a:pt x="670560" y="304799"/>
                </a:lnTo>
                <a:lnTo>
                  <a:pt x="646176" y="310895"/>
                </a:lnTo>
                <a:lnTo>
                  <a:pt x="649224" y="320039"/>
                </a:lnTo>
                <a:lnTo>
                  <a:pt x="649224" y="323087"/>
                </a:lnTo>
                <a:lnTo>
                  <a:pt x="652272" y="323087"/>
                </a:lnTo>
                <a:lnTo>
                  <a:pt x="655319" y="332231"/>
                </a:lnTo>
                <a:lnTo>
                  <a:pt x="658368" y="335279"/>
                </a:lnTo>
                <a:lnTo>
                  <a:pt x="664463" y="344423"/>
                </a:lnTo>
                <a:lnTo>
                  <a:pt x="704088" y="338327"/>
                </a:lnTo>
                <a:lnTo>
                  <a:pt x="664463" y="344423"/>
                </a:lnTo>
                <a:lnTo>
                  <a:pt x="667511" y="344423"/>
                </a:lnTo>
                <a:lnTo>
                  <a:pt x="673608" y="350519"/>
                </a:lnTo>
                <a:lnTo>
                  <a:pt x="673608" y="353567"/>
                </a:lnTo>
                <a:lnTo>
                  <a:pt x="676655" y="353567"/>
                </a:lnTo>
                <a:lnTo>
                  <a:pt x="685800" y="359663"/>
                </a:lnTo>
                <a:lnTo>
                  <a:pt x="688847" y="359663"/>
                </a:lnTo>
                <a:lnTo>
                  <a:pt x="697991" y="362711"/>
                </a:lnTo>
                <a:lnTo>
                  <a:pt x="701040" y="362711"/>
                </a:lnTo>
                <a:lnTo>
                  <a:pt x="713232" y="365759"/>
                </a:lnTo>
                <a:lnTo>
                  <a:pt x="754446" y="365759"/>
                </a:lnTo>
                <a:lnTo>
                  <a:pt x="9143" y="478535"/>
                </a:lnTo>
                <a:lnTo>
                  <a:pt x="12191" y="478535"/>
                </a:lnTo>
                <a:lnTo>
                  <a:pt x="538090" y="423804"/>
                </a:lnTo>
                <a:lnTo>
                  <a:pt x="921688" y="365759"/>
                </a:lnTo>
                <a:lnTo>
                  <a:pt x="938783" y="365759"/>
                </a:lnTo>
                <a:lnTo>
                  <a:pt x="938501" y="363215"/>
                </a:lnTo>
                <a:lnTo>
                  <a:pt x="941832" y="362711"/>
                </a:lnTo>
                <a:lnTo>
                  <a:pt x="947928" y="362711"/>
                </a:lnTo>
                <a:lnTo>
                  <a:pt x="950976" y="356615"/>
                </a:lnTo>
                <a:lnTo>
                  <a:pt x="950976" y="344423"/>
                </a:lnTo>
                <a:lnTo>
                  <a:pt x="944879" y="338327"/>
                </a:lnTo>
                <a:lnTo>
                  <a:pt x="707135" y="338327"/>
                </a:lnTo>
                <a:lnTo>
                  <a:pt x="694944" y="335279"/>
                </a:lnTo>
                <a:lnTo>
                  <a:pt x="697991" y="335279"/>
                </a:lnTo>
                <a:lnTo>
                  <a:pt x="688847" y="329183"/>
                </a:lnTo>
                <a:lnTo>
                  <a:pt x="691896" y="332231"/>
                </a:lnTo>
                <a:lnTo>
                  <a:pt x="682752" y="326135"/>
                </a:lnTo>
                <a:lnTo>
                  <a:pt x="685800" y="326135"/>
                </a:lnTo>
                <a:lnTo>
                  <a:pt x="676655" y="316991"/>
                </a:lnTo>
                <a:lnTo>
                  <a:pt x="679704" y="320039"/>
                </a:lnTo>
                <a:lnTo>
                  <a:pt x="673608" y="310895"/>
                </a:lnTo>
                <a:lnTo>
                  <a:pt x="673608" y="313943"/>
                </a:lnTo>
                <a:lnTo>
                  <a:pt x="670560" y="301751"/>
                </a:lnTo>
                <a:lnTo>
                  <a:pt x="670560" y="64007"/>
                </a:lnTo>
                <a:lnTo>
                  <a:pt x="673607" y="51815"/>
                </a:lnTo>
                <a:lnTo>
                  <a:pt x="673607" y="54863"/>
                </a:lnTo>
                <a:lnTo>
                  <a:pt x="679704" y="45719"/>
                </a:lnTo>
                <a:lnTo>
                  <a:pt x="676655" y="45719"/>
                </a:lnTo>
                <a:lnTo>
                  <a:pt x="685799" y="39623"/>
                </a:lnTo>
                <a:lnTo>
                  <a:pt x="682752" y="39623"/>
                </a:lnTo>
                <a:lnTo>
                  <a:pt x="691896" y="33527"/>
                </a:lnTo>
                <a:lnTo>
                  <a:pt x="688847" y="36575"/>
                </a:lnTo>
                <a:lnTo>
                  <a:pt x="697991" y="30479"/>
                </a:lnTo>
                <a:lnTo>
                  <a:pt x="694944" y="30479"/>
                </a:lnTo>
                <a:lnTo>
                  <a:pt x="707135" y="27431"/>
                </a:lnTo>
                <a:close/>
              </a:path>
              <a:path w="2356104" h="502920">
                <a:moveTo>
                  <a:pt x="2328672" y="60959"/>
                </a:moveTo>
                <a:lnTo>
                  <a:pt x="2328672" y="301751"/>
                </a:lnTo>
                <a:lnTo>
                  <a:pt x="2325624" y="313943"/>
                </a:lnTo>
                <a:lnTo>
                  <a:pt x="2328672" y="304799"/>
                </a:lnTo>
                <a:lnTo>
                  <a:pt x="2353056" y="307847"/>
                </a:lnTo>
                <a:lnTo>
                  <a:pt x="2356104" y="295655"/>
                </a:lnTo>
                <a:lnTo>
                  <a:pt x="2356104" y="70103"/>
                </a:lnTo>
                <a:lnTo>
                  <a:pt x="2353056" y="57911"/>
                </a:lnTo>
                <a:lnTo>
                  <a:pt x="2353056" y="54863"/>
                </a:lnTo>
                <a:lnTo>
                  <a:pt x="2328672" y="6095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4655960" y="4344620"/>
            <a:ext cx="2889654" cy="375148"/>
          </a:xfrm>
          <a:custGeom>
            <a:avLst/>
            <a:gdLst/>
            <a:ahLst/>
            <a:cxnLst/>
            <a:rect l="l" t="t" r="r" b="b"/>
            <a:pathLst>
              <a:path w="2606040" h="338327">
                <a:moveTo>
                  <a:pt x="0" y="259080"/>
                </a:moveTo>
                <a:lnTo>
                  <a:pt x="734568" y="283464"/>
                </a:lnTo>
                <a:lnTo>
                  <a:pt x="734591" y="285095"/>
                </a:lnTo>
                <a:lnTo>
                  <a:pt x="736870" y="299355"/>
                </a:lnTo>
                <a:lnTo>
                  <a:pt x="762099" y="331130"/>
                </a:lnTo>
                <a:lnTo>
                  <a:pt x="789432" y="338328"/>
                </a:lnTo>
                <a:lnTo>
                  <a:pt x="2548128" y="338327"/>
                </a:lnTo>
                <a:lnTo>
                  <a:pt x="2589924" y="320971"/>
                </a:lnTo>
                <a:lnTo>
                  <a:pt x="2606040" y="283463"/>
                </a:lnTo>
                <a:lnTo>
                  <a:pt x="2606040" y="57911"/>
                </a:lnTo>
                <a:lnTo>
                  <a:pt x="2586232" y="15355"/>
                </a:lnTo>
                <a:lnTo>
                  <a:pt x="2548128" y="0"/>
                </a:lnTo>
                <a:lnTo>
                  <a:pt x="789432" y="0"/>
                </a:lnTo>
                <a:lnTo>
                  <a:pt x="749261" y="18982"/>
                </a:lnTo>
                <a:lnTo>
                  <a:pt x="734568" y="57912"/>
                </a:lnTo>
                <a:lnTo>
                  <a:pt x="734568" y="198120"/>
                </a:lnTo>
                <a:lnTo>
                  <a:pt x="0" y="2590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4642441" y="4361519"/>
            <a:ext cx="2916692" cy="402186"/>
          </a:xfrm>
          <a:custGeom>
            <a:avLst/>
            <a:gdLst/>
            <a:ahLst/>
            <a:cxnLst/>
            <a:rect l="l" t="t" r="r" b="b"/>
            <a:pathLst>
              <a:path w="2630424" h="362712">
                <a:moveTo>
                  <a:pt x="2593848" y="12192"/>
                </a:moveTo>
                <a:lnTo>
                  <a:pt x="2592019" y="10972"/>
                </a:lnTo>
                <a:lnTo>
                  <a:pt x="2596896" y="18288"/>
                </a:lnTo>
                <a:lnTo>
                  <a:pt x="2596896" y="15240"/>
                </a:lnTo>
                <a:lnTo>
                  <a:pt x="2593848" y="12192"/>
                </a:lnTo>
                <a:close/>
              </a:path>
              <a:path w="2630424" h="362712">
                <a:moveTo>
                  <a:pt x="12192" y="231648"/>
                </a:moveTo>
                <a:lnTo>
                  <a:pt x="734568" y="182880"/>
                </a:lnTo>
                <a:lnTo>
                  <a:pt x="734567" y="171699"/>
                </a:lnTo>
                <a:lnTo>
                  <a:pt x="12192" y="231648"/>
                </a:lnTo>
                <a:close/>
              </a:path>
              <a:path w="2630424" h="362712">
                <a:moveTo>
                  <a:pt x="746760" y="170688"/>
                </a:moveTo>
                <a:lnTo>
                  <a:pt x="758952" y="182880"/>
                </a:lnTo>
                <a:lnTo>
                  <a:pt x="758952" y="42672"/>
                </a:lnTo>
                <a:lnTo>
                  <a:pt x="746760" y="170688"/>
                </a:lnTo>
                <a:close/>
              </a:path>
              <a:path w="2630424" h="362712">
                <a:moveTo>
                  <a:pt x="765048" y="18288"/>
                </a:moveTo>
                <a:lnTo>
                  <a:pt x="762000" y="27432"/>
                </a:lnTo>
                <a:lnTo>
                  <a:pt x="768096" y="15240"/>
                </a:lnTo>
                <a:lnTo>
                  <a:pt x="765048" y="18288"/>
                </a:lnTo>
                <a:close/>
              </a:path>
              <a:path w="2630424" h="362712">
                <a:moveTo>
                  <a:pt x="789432" y="-24383"/>
                </a:moveTo>
                <a:lnTo>
                  <a:pt x="777240" y="-21335"/>
                </a:lnTo>
                <a:lnTo>
                  <a:pt x="774192" y="-21335"/>
                </a:lnTo>
                <a:lnTo>
                  <a:pt x="765048" y="-15239"/>
                </a:lnTo>
                <a:lnTo>
                  <a:pt x="762000" y="-15239"/>
                </a:lnTo>
                <a:lnTo>
                  <a:pt x="755904" y="-6095"/>
                </a:lnTo>
                <a:lnTo>
                  <a:pt x="752856" y="-6095"/>
                </a:lnTo>
                <a:lnTo>
                  <a:pt x="746760" y="3048"/>
                </a:lnTo>
                <a:lnTo>
                  <a:pt x="740664" y="15240"/>
                </a:lnTo>
                <a:lnTo>
                  <a:pt x="774192" y="9144"/>
                </a:lnTo>
                <a:lnTo>
                  <a:pt x="740664" y="15240"/>
                </a:lnTo>
                <a:lnTo>
                  <a:pt x="737616" y="15240"/>
                </a:lnTo>
                <a:lnTo>
                  <a:pt x="734568" y="27432"/>
                </a:lnTo>
                <a:lnTo>
                  <a:pt x="734568" y="182880"/>
                </a:lnTo>
                <a:lnTo>
                  <a:pt x="12192" y="231648"/>
                </a:lnTo>
                <a:lnTo>
                  <a:pt x="6096" y="231648"/>
                </a:lnTo>
                <a:lnTo>
                  <a:pt x="0" y="237744"/>
                </a:lnTo>
                <a:lnTo>
                  <a:pt x="15240" y="256032"/>
                </a:lnTo>
                <a:lnTo>
                  <a:pt x="231432" y="238015"/>
                </a:lnTo>
                <a:lnTo>
                  <a:pt x="746760" y="195072"/>
                </a:lnTo>
                <a:lnTo>
                  <a:pt x="755904" y="195072"/>
                </a:lnTo>
                <a:lnTo>
                  <a:pt x="758952" y="188976"/>
                </a:lnTo>
                <a:lnTo>
                  <a:pt x="758952" y="182880"/>
                </a:lnTo>
                <a:lnTo>
                  <a:pt x="746760" y="170688"/>
                </a:lnTo>
                <a:lnTo>
                  <a:pt x="758952" y="42672"/>
                </a:lnTo>
                <a:lnTo>
                  <a:pt x="762000" y="33528"/>
                </a:lnTo>
                <a:lnTo>
                  <a:pt x="758952" y="33528"/>
                </a:lnTo>
                <a:lnTo>
                  <a:pt x="762000" y="24384"/>
                </a:lnTo>
                <a:lnTo>
                  <a:pt x="762000" y="27432"/>
                </a:lnTo>
                <a:lnTo>
                  <a:pt x="765048" y="18288"/>
                </a:lnTo>
                <a:lnTo>
                  <a:pt x="768096" y="15240"/>
                </a:lnTo>
                <a:lnTo>
                  <a:pt x="771144" y="12192"/>
                </a:lnTo>
                <a:lnTo>
                  <a:pt x="780288" y="6096"/>
                </a:lnTo>
                <a:lnTo>
                  <a:pt x="777240" y="6096"/>
                </a:lnTo>
                <a:lnTo>
                  <a:pt x="786384" y="0"/>
                </a:lnTo>
                <a:lnTo>
                  <a:pt x="786384" y="3048"/>
                </a:lnTo>
                <a:lnTo>
                  <a:pt x="795528" y="0"/>
                </a:lnTo>
                <a:lnTo>
                  <a:pt x="792480" y="0"/>
                </a:lnTo>
                <a:lnTo>
                  <a:pt x="2575560" y="0"/>
                </a:lnTo>
                <a:lnTo>
                  <a:pt x="2590800" y="9144"/>
                </a:lnTo>
                <a:lnTo>
                  <a:pt x="2624328" y="15240"/>
                </a:lnTo>
                <a:lnTo>
                  <a:pt x="2618232" y="3048"/>
                </a:lnTo>
                <a:lnTo>
                  <a:pt x="2599944" y="-15239"/>
                </a:lnTo>
                <a:lnTo>
                  <a:pt x="2587752" y="-21335"/>
                </a:lnTo>
                <a:lnTo>
                  <a:pt x="2575560" y="-24383"/>
                </a:lnTo>
                <a:lnTo>
                  <a:pt x="2572512" y="-24383"/>
                </a:lnTo>
                <a:lnTo>
                  <a:pt x="2560320" y="-27431"/>
                </a:lnTo>
                <a:lnTo>
                  <a:pt x="801624" y="-27431"/>
                </a:lnTo>
                <a:lnTo>
                  <a:pt x="789432" y="-24383"/>
                </a:lnTo>
                <a:close/>
              </a:path>
              <a:path w="2630424" h="362712">
                <a:moveTo>
                  <a:pt x="2575560" y="0"/>
                </a:moveTo>
                <a:lnTo>
                  <a:pt x="792480" y="0"/>
                </a:lnTo>
                <a:lnTo>
                  <a:pt x="2569464" y="0"/>
                </a:lnTo>
                <a:lnTo>
                  <a:pt x="2578608" y="3048"/>
                </a:lnTo>
                <a:lnTo>
                  <a:pt x="2575560" y="0"/>
                </a:lnTo>
                <a:close/>
              </a:path>
              <a:path w="2630424" h="362712">
                <a:moveTo>
                  <a:pt x="15240" y="256032"/>
                </a:moveTo>
                <a:lnTo>
                  <a:pt x="0" y="237744"/>
                </a:lnTo>
                <a:lnTo>
                  <a:pt x="0" y="252984"/>
                </a:lnTo>
                <a:lnTo>
                  <a:pt x="6096" y="256032"/>
                </a:lnTo>
                <a:lnTo>
                  <a:pt x="12192" y="256032"/>
                </a:lnTo>
                <a:lnTo>
                  <a:pt x="734567" y="280011"/>
                </a:lnTo>
                <a:lnTo>
                  <a:pt x="734568" y="280416"/>
                </a:lnTo>
                <a:lnTo>
                  <a:pt x="737616" y="292608"/>
                </a:lnTo>
                <a:lnTo>
                  <a:pt x="740664" y="292608"/>
                </a:lnTo>
                <a:lnTo>
                  <a:pt x="740664" y="295656"/>
                </a:lnTo>
                <a:lnTo>
                  <a:pt x="746760" y="304800"/>
                </a:lnTo>
                <a:lnTo>
                  <a:pt x="746760" y="307848"/>
                </a:lnTo>
                <a:lnTo>
                  <a:pt x="762000" y="323088"/>
                </a:lnTo>
                <a:lnTo>
                  <a:pt x="765048" y="323088"/>
                </a:lnTo>
                <a:lnTo>
                  <a:pt x="765048" y="326136"/>
                </a:lnTo>
                <a:lnTo>
                  <a:pt x="774192" y="329184"/>
                </a:lnTo>
                <a:lnTo>
                  <a:pt x="777240" y="329184"/>
                </a:lnTo>
                <a:lnTo>
                  <a:pt x="777240" y="332232"/>
                </a:lnTo>
                <a:lnTo>
                  <a:pt x="789432" y="335280"/>
                </a:lnTo>
                <a:lnTo>
                  <a:pt x="2575560" y="335280"/>
                </a:lnTo>
                <a:lnTo>
                  <a:pt x="2587752" y="332232"/>
                </a:lnTo>
                <a:lnTo>
                  <a:pt x="2587752" y="329184"/>
                </a:lnTo>
                <a:lnTo>
                  <a:pt x="2596896" y="326136"/>
                </a:lnTo>
                <a:lnTo>
                  <a:pt x="2599944" y="323088"/>
                </a:lnTo>
                <a:lnTo>
                  <a:pt x="2609088" y="316992"/>
                </a:lnTo>
                <a:lnTo>
                  <a:pt x="2609088" y="313944"/>
                </a:lnTo>
                <a:lnTo>
                  <a:pt x="2618232" y="307848"/>
                </a:lnTo>
                <a:lnTo>
                  <a:pt x="2618232" y="304800"/>
                </a:lnTo>
                <a:lnTo>
                  <a:pt x="2624328" y="295656"/>
                </a:lnTo>
                <a:lnTo>
                  <a:pt x="2624328" y="292608"/>
                </a:lnTo>
                <a:lnTo>
                  <a:pt x="2602992" y="277368"/>
                </a:lnTo>
                <a:lnTo>
                  <a:pt x="2624328" y="292608"/>
                </a:lnTo>
                <a:lnTo>
                  <a:pt x="2630424" y="268224"/>
                </a:lnTo>
                <a:lnTo>
                  <a:pt x="2630424" y="39624"/>
                </a:lnTo>
                <a:lnTo>
                  <a:pt x="2627376" y="30480"/>
                </a:lnTo>
                <a:lnTo>
                  <a:pt x="2627376" y="27432"/>
                </a:lnTo>
                <a:lnTo>
                  <a:pt x="2624328" y="15240"/>
                </a:lnTo>
                <a:lnTo>
                  <a:pt x="2590800" y="9144"/>
                </a:lnTo>
                <a:lnTo>
                  <a:pt x="2575560" y="0"/>
                </a:lnTo>
                <a:lnTo>
                  <a:pt x="2592019" y="10972"/>
                </a:lnTo>
                <a:lnTo>
                  <a:pt x="2593848" y="12192"/>
                </a:lnTo>
                <a:lnTo>
                  <a:pt x="2596896" y="15240"/>
                </a:lnTo>
                <a:lnTo>
                  <a:pt x="2599944" y="27432"/>
                </a:lnTo>
                <a:lnTo>
                  <a:pt x="2599944" y="24384"/>
                </a:lnTo>
                <a:lnTo>
                  <a:pt x="2602992" y="33528"/>
                </a:lnTo>
                <a:lnTo>
                  <a:pt x="2602992" y="274320"/>
                </a:lnTo>
                <a:lnTo>
                  <a:pt x="2596896" y="292608"/>
                </a:lnTo>
                <a:lnTo>
                  <a:pt x="2596896" y="289560"/>
                </a:lnTo>
                <a:lnTo>
                  <a:pt x="2590800" y="298704"/>
                </a:lnTo>
                <a:lnTo>
                  <a:pt x="2593848" y="295656"/>
                </a:lnTo>
                <a:lnTo>
                  <a:pt x="2584704" y="304800"/>
                </a:lnTo>
                <a:lnTo>
                  <a:pt x="2584704" y="301752"/>
                </a:lnTo>
                <a:lnTo>
                  <a:pt x="2575560" y="307848"/>
                </a:lnTo>
                <a:lnTo>
                  <a:pt x="2578608" y="304800"/>
                </a:lnTo>
                <a:lnTo>
                  <a:pt x="2569464" y="310896"/>
                </a:lnTo>
                <a:lnTo>
                  <a:pt x="2569464" y="307848"/>
                </a:lnTo>
                <a:lnTo>
                  <a:pt x="2560320" y="310896"/>
                </a:lnTo>
                <a:lnTo>
                  <a:pt x="801624" y="310896"/>
                </a:lnTo>
                <a:lnTo>
                  <a:pt x="792480" y="307848"/>
                </a:lnTo>
                <a:lnTo>
                  <a:pt x="795528" y="310896"/>
                </a:lnTo>
                <a:lnTo>
                  <a:pt x="786384" y="304800"/>
                </a:lnTo>
                <a:lnTo>
                  <a:pt x="786384" y="307848"/>
                </a:lnTo>
                <a:lnTo>
                  <a:pt x="777240" y="301752"/>
                </a:lnTo>
                <a:lnTo>
                  <a:pt x="780288" y="304800"/>
                </a:lnTo>
                <a:lnTo>
                  <a:pt x="771144" y="295656"/>
                </a:lnTo>
                <a:lnTo>
                  <a:pt x="774192" y="298704"/>
                </a:lnTo>
                <a:lnTo>
                  <a:pt x="765048" y="289560"/>
                </a:lnTo>
                <a:lnTo>
                  <a:pt x="768096" y="292608"/>
                </a:lnTo>
                <a:lnTo>
                  <a:pt x="762000" y="283464"/>
                </a:lnTo>
                <a:lnTo>
                  <a:pt x="746760" y="280416"/>
                </a:lnTo>
                <a:lnTo>
                  <a:pt x="734568" y="268224"/>
                </a:lnTo>
                <a:lnTo>
                  <a:pt x="758952" y="259080"/>
                </a:lnTo>
                <a:lnTo>
                  <a:pt x="752856" y="252984"/>
                </a:lnTo>
                <a:lnTo>
                  <a:pt x="746760" y="252984"/>
                </a:lnTo>
                <a:lnTo>
                  <a:pt x="231432" y="238015"/>
                </a:lnTo>
                <a:lnTo>
                  <a:pt x="15240" y="256032"/>
                </a:lnTo>
                <a:close/>
              </a:path>
              <a:path w="2630424" h="362712">
                <a:moveTo>
                  <a:pt x="762000" y="283464"/>
                </a:moveTo>
                <a:lnTo>
                  <a:pt x="765048" y="283464"/>
                </a:lnTo>
                <a:lnTo>
                  <a:pt x="758952" y="274320"/>
                </a:lnTo>
                <a:lnTo>
                  <a:pt x="762000" y="277368"/>
                </a:lnTo>
                <a:lnTo>
                  <a:pt x="758952" y="265176"/>
                </a:lnTo>
                <a:lnTo>
                  <a:pt x="758952" y="259080"/>
                </a:lnTo>
                <a:lnTo>
                  <a:pt x="734568" y="268224"/>
                </a:lnTo>
                <a:lnTo>
                  <a:pt x="746760" y="280416"/>
                </a:lnTo>
                <a:lnTo>
                  <a:pt x="762000" y="28346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4169282" y="4983386"/>
            <a:ext cx="2068384" cy="682702"/>
          </a:xfrm>
          <a:custGeom>
            <a:avLst/>
            <a:gdLst/>
            <a:ahLst/>
            <a:cxnLst/>
            <a:rect l="l" t="t" r="r" b="b"/>
            <a:pathLst>
              <a:path w="1865376" h="615696">
                <a:moveTo>
                  <a:pt x="1824908" y="282295"/>
                </a:moveTo>
                <a:lnTo>
                  <a:pt x="1810512" y="280416"/>
                </a:lnTo>
                <a:lnTo>
                  <a:pt x="1554480" y="280416"/>
                </a:lnTo>
                <a:lnTo>
                  <a:pt x="944880" y="0"/>
                </a:lnTo>
                <a:lnTo>
                  <a:pt x="1088136" y="280416"/>
                </a:lnTo>
                <a:lnTo>
                  <a:pt x="57912" y="280416"/>
                </a:lnTo>
                <a:lnTo>
                  <a:pt x="53836" y="280561"/>
                </a:lnTo>
                <a:lnTo>
                  <a:pt x="16115" y="297772"/>
                </a:lnTo>
                <a:lnTo>
                  <a:pt x="0" y="335280"/>
                </a:lnTo>
                <a:lnTo>
                  <a:pt x="0" y="560832"/>
                </a:lnTo>
                <a:lnTo>
                  <a:pt x="18982" y="601002"/>
                </a:lnTo>
                <a:lnTo>
                  <a:pt x="57912" y="615696"/>
                </a:lnTo>
                <a:lnTo>
                  <a:pt x="1812143" y="615672"/>
                </a:lnTo>
                <a:lnTo>
                  <a:pt x="1849902" y="599158"/>
                </a:lnTo>
                <a:lnTo>
                  <a:pt x="1865376" y="560832"/>
                </a:lnTo>
                <a:lnTo>
                  <a:pt x="1865352" y="333648"/>
                </a:lnTo>
                <a:lnTo>
                  <a:pt x="1848838" y="295889"/>
                </a:lnTo>
                <a:lnTo>
                  <a:pt x="1824908" y="2822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4155764" y="4966488"/>
            <a:ext cx="2098801" cy="716499"/>
          </a:xfrm>
          <a:custGeom>
            <a:avLst/>
            <a:gdLst/>
            <a:ahLst/>
            <a:cxnLst/>
            <a:rect l="l" t="t" r="r" b="b"/>
            <a:pathLst>
              <a:path w="1892807" h="646176">
                <a:moveTo>
                  <a:pt x="1871472" y="301751"/>
                </a:moveTo>
                <a:lnTo>
                  <a:pt x="1862327" y="295655"/>
                </a:lnTo>
                <a:lnTo>
                  <a:pt x="1862327" y="292607"/>
                </a:lnTo>
                <a:lnTo>
                  <a:pt x="1859280" y="292607"/>
                </a:lnTo>
                <a:lnTo>
                  <a:pt x="1850136" y="286511"/>
                </a:lnTo>
                <a:lnTo>
                  <a:pt x="1847088" y="286511"/>
                </a:lnTo>
                <a:lnTo>
                  <a:pt x="1837944" y="283463"/>
                </a:lnTo>
                <a:lnTo>
                  <a:pt x="1834895" y="283463"/>
                </a:lnTo>
                <a:lnTo>
                  <a:pt x="1822704" y="280415"/>
                </a:lnTo>
                <a:lnTo>
                  <a:pt x="1566672" y="280415"/>
                </a:lnTo>
                <a:lnTo>
                  <a:pt x="1572768" y="283463"/>
                </a:lnTo>
                <a:lnTo>
                  <a:pt x="963168" y="3047"/>
                </a:lnTo>
                <a:lnTo>
                  <a:pt x="969263" y="9143"/>
                </a:lnTo>
                <a:lnTo>
                  <a:pt x="987039" y="43938"/>
                </a:lnTo>
                <a:lnTo>
                  <a:pt x="1563624" y="307847"/>
                </a:lnTo>
                <a:lnTo>
                  <a:pt x="1831848" y="307847"/>
                </a:lnTo>
                <a:lnTo>
                  <a:pt x="1880616" y="310895"/>
                </a:lnTo>
                <a:lnTo>
                  <a:pt x="1871472" y="301751"/>
                </a:lnTo>
                <a:close/>
              </a:path>
              <a:path w="1892807" h="646176">
                <a:moveTo>
                  <a:pt x="27432" y="341375"/>
                </a:moveTo>
                <a:lnTo>
                  <a:pt x="3047" y="335279"/>
                </a:lnTo>
                <a:lnTo>
                  <a:pt x="3047" y="338327"/>
                </a:lnTo>
                <a:lnTo>
                  <a:pt x="0" y="350519"/>
                </a:lnTo>
                <a:lnTo>
                  <a:pt x="27432" y="341375"/>
                </a:lnTo>
                <a:close/>
              </a:path>
              <a:path w="1892807" h="646176">
                <a:moveTo>
                  <a:pt x="1837944" y="615695"/>
                </a:moveTo>
                <a:lnTo>
                  <a:pt x="1840992" y="615695"/>
                </a:lnTo>
                <a:lnTo>
                  <a:pt x="1828800" y="618743"/>
                </a:lnTo>
                <a:lnTo>
                  <a:pt x="60960" y="618743"/>
                </a:lnTo>
                <a:lnTo>
                  <a:pt x="51816" y="615695"/>
                </a:lnTo>
                <a:lnTo>
                  <a:pt x="54864" y="615695"/>
                </a:lnTo>
                <a:lnTo>
                  <a:pt x="42672" y="609599"/>
                </a:lnTo>
                <a:lnTo>
                  <a:pt x="45720" y="612647"/>
                </a:lnTo>
                <a:lnTo>
                  <a:pt x="39624" y="606551"/>
                </a:lnTo>
                <a:lnTo>
                  <a:pt x="33528" y="597407"/>
                </a:lnTo>
                <a:lnTo>
                  <a:pt x="33528" y="600455"/>
                </a:lnTo>
                <a:lnTo>
                  <a:pt x="30480" y="591311"/>
                </a:lnTo>
                <a:lnTo>
                  <a:pt x="30480" y="594359"/>
                </a:lnTo>
                <a:lnTo>
                  <a:pt x="27432" y="582167"/>
                </a:lnTo>
                <a:lnTo>
                  <a:pt x="27432" y="585215"/>
                </a:lnTo>
                <a:lnTo>
                  <a:pt x="27432" y="344423"/>
                </a:lnTo>
                <a:lnTo>
                  <a:pt x="30480" y="332231"/>
                </a:lnTo>
                <a:lnTo>
                  <a:pt x="30480" y="335279"/>
                </a:lnTo>
                <a:lnTo>
                  <a:pt x="33528" y="326135"/>
                </a:lnTo>
                <a:lnTo>
                  <a:pt x="33528" y="329183"/>
                </a:lnTo>
                <a:lnTo>
                  <a:pt x="39624" y="320039"/>
                </a:lnTo>
                <a:lnTo>
                  <a:pt x="45720" y="313943"/>
                </a:lnTo>
                <a:lnTo>
                  <a:pt x="45720" y="316991"/>
                </a:lnTo>
                <a:lnTo>
                  <a:pt x="54864" y="310895"/>
                </a:lnTo>
                <a:lnTo>
                  <a:pt x="51816" y="310895"/>
                </a:lnTo>
                <a:lnTo>
                  <a:pt x="60960" y="307847"/>
                </a:lnTo>
                <a:lnTo>
                  <a:pt x="1106424" y="307847"/>
                </a:lnTo>
                <a:lnTo>
                  <a:pt x="1109472" y="304799"/>
                </a:lnTo>
                <a:lnTo>
                  <a:pt x="1112520" y="301751"/>
                </a:lnTo>
                <a:lnTo>
                  <a:pt x="1091184" y="301751"/>
                </a:lnTo>
                <a:lnTo>
                  <a:pt x="1112520" y="301751"/>
                </a:lnTo>
                <a:lnTo>
                  <a:pt x="1115568" y="298703"/>
                </a:lnTo>
                <a:lnTo>
                  <a:pt x="1115568" y="292607"/>
                </a:lnTo>
                <a:lnTo>
                  <a:pt x="1112520" y="289559"/>
                </a:lnTo>
                <a:lnTo>
                  <a:pt x="1100328" y="280415"/>
                </a:lnTo>
                <a:lnTo>
                  <a:pt x="67056" y="280415"/>
                </a:lnTo>
                <a:lnTo>
                  <a:pt x="57912" y="283463"/>
                </a:lnTo>
                <a:lnTo>
                  <a:pt x="54864" y="283463"/>
                </a:lnTo>
                <a:lnTo>
                  <a:pt x="42671" y="286511"/>
                </a:lnTo>
                <a:lnTo>
                  <a:pt x="30479" y="292607"/>
                </a:lnTo>
                <a:lnTo>
                  <a:pt x="30479" y="295655"/>
                </a:lnTo>
                <a:lnTo>
                  <a:pt x="21336" y="301751"/>
                </a:lnTo>
                <a:lnTo>
                  <a:pt x="12191" y="310895"/>
                </a:lnTo>
                <a:lnTo>
                  <a:pt x="12191" y="313943"/>
                </a:lnTo>
                <a:lnTo>
                  <a:pt x="6095" y="323087"/>
                </a:lnTo>
                <a:lnTo>
                  <a:pt x="6095" y="326135"/>
                </a:lnTo>
                <a:lnTo>
                  <a:pt x="3047" y="335279"/>
                </a:lnTo>
                <a:lnTo>
                  <a:pt x="27432" y="341375"/>
                </a:lnTo>
                <a:lnTo>
                  <a:pt x="0" y="350519"/>
                </a:lnTo>
                <a:lnTo>
                  <a:pt x="0" y="576071"/>
                </a:lnTo>
                <a:lnTo>
                  <a:pt x="3048" y="588263"/>
                </a:lnTo>
                <a:lnTo>
                  <a:pt x="3048" y="591311"/>
                </a:lnTo>
                <a:lnTo>
                  <a:pt x="6096" y="600455"/>
                </a:lnTo>
                <a:lnTo>
                  <a:pt x="6096" y="603503"/>
                </a:lnTo>
                <a:lnTo>
                  <a:pt x="12192" y="612647"/>
                </a:lnTo>
                <a:lnTo>
                  <a:pt x="12192" y="615695"/>
                </a:lnTo>
                <a:lnTo>
                  <a:pt x="21336" y="624839"/>
                </a:lnTo>
                <a:lnTo>
                  <a:pt x="30480" y="630935"/>
                </a:lnTo>
                <a:lnTo>
                  <a:pt x="30480" y="633983"/>
                </a:lnTo>
                <a:lnTo>
                  <a:pt x="33528" y="633983"/>
                </a:lnTo>
                <a:lnTo>
                  <a:pt x="42672" y="640079"/>
                </a:lnTo>
                <a:lnTo>
                  <a:pt x="54864" y="643127"/>
                </a:lnTo>
                <a:lnTo>
                  <a:pt x="57912" y="643127"/>
                </a:lnTo>
                <a:lnTo>
                  <a:pt x="70104" y="646175"/>
                </a:lnTo>
                <a:lnTo>
                  <a:pt x="1566672" y="646175"/>
                </a:lnTo>
                <a:lnTo>
                  <a:pt x="1822704" y="643127"/>
                </a:lnTo>
                <a:lnTo>
                  <a:pt x="1837944" y="643127"/>
                </a:lnTo>
                <a:lnTo>
                  <a:pt x="1847088" y="640079"/>
                </a:lnTo>
                <a:lnTo>
                  <a:pt x="1850136" y="640079"/>
                </a:lnTo>
                <a:lnTo>
                  <a:pt x="1859280" y="633983"/>
                </a:lnTo>
                <a:lnTo>
                  <a:pt x="1862327" y="633983"/>
                </a:lnTo>
                <a:lnTo>
                  <a:pt x="1862327" y="630935"/>
                </a:lnTo>
                <a:lnTo>
                  <a:pt x="1871472" y="624839"/>
                </a:lnTo>
                <a:lnTo>
                  <a:pt x="1831848" y="618743"/>
                </a:lnTo>
                <a:lnTo>
                  <a:pt x="1880616" y="615695"/>
                </a:lnTo>
                <a:lnTo>
                  <a:pt x="1880616" y="612647"/>
                </a:lnTo>
                <a:lnTo>
                  <a:pt x="1886712" y="603503"/>
                </a:lnTo>
                <a:lnTo>
                  <a:pt x="1886712" y="600455"/>
                </a:lnTo>
                <a:lnTo>
                  <a:pt x="1889760" y="591311"/>
                </a:lnTo>
                <a:lnTo>
                  <a:pt x="1889760" y="588263"/>
                </a:lnTo>
                <a:lnTo>
                  <a:pt x="1892808" y="576071"/>
                </a:lnTo>
                <a:lnTo>
                  <a:pt x="1892808" y="350519"/>
                </a:lnTo>
                <a:lnTo>
                  <a:pt x="1865376" y="341375"/>
                </a:lnTo>
                <a:lnTo>
                  <a:pt x="1862327" y="332231"/>
                </a:lnTo>
                <a:lnTo>
                  <a:pt x="1865376" y="344423"/>
                </a:lnTo>
                <a:lnTo>
                  <a:pt x="1865376" y="582167"/>
                </a:lnTo>
                <a:lnTo>
                  <a:pt x="1862327" y="594359"/>
                </a:lnTo>
                <a:lnTo>
                  <a:pt x="1865376" y="585215"/>
                </a:lnTo>
                <a:lnTo>
                  <a:pt x="1862327" y="594359"/>
                </a:lnTo>
                <a:lnTo>
                  <a:pt x="1862327" y="591311"/>
                </a:lnTo>
                <a:lnTo>
                  <a:pt x="1859280" y="600455"/>
                </a:lnTo>
                <a:lnTo>
                  <a:pt x="1859280" y="597407"/>
                </a:lnTo>
                <a:lnTo>
                  <a:pt x="1853183" y="606551"/>
                </a:lnTo>
                <a:lnTo>
                  <a:pt x="1847088" y="612647"/>
                </a:lnTo>
                <a:lnTo>
                  <a:pt x="1847088" y="609599"/>
                </a:lnTo>
                <a:lnTo>
                  <a:pt x="1837944" y="615695"/>
                </a:lnTo>
                <a:close/>
              </a:path>
              <a:path w="1892807" h="646176">
                <a:moveTo>
                  <a:pt x="1880616" y="615695"/>
                </a:moveTo>
                <a:lnTo>
                  <a:pt x="1831848" y="618743"/>
                </a:lnTo>
                <a:lnTo>
                  <a:pt x="1871472" y="624839"/>
                </a:lnTo>
                <a:lnTo>
                  <a:pt x="1880616" y="615695"/>
                </a:lnTo>
                <a:close/>
              </a:path>
              <a:path w="1892807" h="646176">
                <a:moveTo>
                  <a:pt x="941832" y="15239"/>
                </a:moveTo>
                <a:lnTo>
                  <a:pt x="944880" y="21335"/>
                </a:lnTo>
                <a:lnTo>
                  <a:pt x="1080052" y="280415"/>
                </a:lnTo>
                <a:lnTo>
                  <a:pt x="1100328" y="280415"/>
                </a:lnTo>
                <a:lnTo>
                  <a:pt x="1112520" y="289559"/>
                </a:lnTo>
                <a:lnTo>
                  <a:pt x="987039" y="43938"/>
                </a:lnTo>
                <a:lnTo>
                  <a:pt x="950976" y="27431"/>
                </a:lnTo>
                <a:lnTo>
                  <a:pt x="941832" y="15239"/>
                </a:lnTo>
                <a:close/>
              </a:path>
              <a:path w="1892807" h="646176">
                <a:moveTo>
                  <a:pt x="969263" y="9143"/>
                </a:moveTo>
                <a:lnTo>
                  <a:pt x="963168" y="3047"/>
                </a:lnTo>
                <a:lnTo>
                  <a:pt x="957072" y="0"/>
                </a:lnTo>
                <a:lnTo>
                  <a:pt x="950976" y="0"/>
                </a:lnTo>
                <a:lnTo>
                  <a:pt x="947928" y="6095"/>
                </a:lnTo>
                <a:lnTo>
                  <a:pt x="941832" y="9143"/>
                </a:lnTo>
                <a:lnTo>
                  <a:pt x="941832" y="15239"/>
                </a:lnTo>
                <a:lnTo>
                  <a:pt x="950976" y="27431"/>
                </a:lnTo>
                <a:lnTo>
                  <a:pt x="987039" y="43938"/>
                </a:lnTo>
                <a:lnTo>
                  <a:pt x="969263" y="9143"/>
                </a:lnTo>
                <a:close/>
              </a:path>
              <a:path w="1892807" h="646176">
                <a:moveTo>
                  <a:pt x="1892808" y="350519"/>
                </a:moveTo>
                <a:lnTo>
                  <a:pt x="1889760" y="338327"/>
                </a:lnTo>
                <a:lnTo>
                  <a:pt x="1889760" y="335279"/>
                </a:lnTo>
                <a:lnTo>
                  <a:pt x="1886712" y="326135"/>
                </a:lnTo>
                <a:lnTo>
                  <a:pt x="1886712" y="323087"/>
                </a:lnTo>
                <a:lnTo>
                  <a:pt x="1880616" y="313943"/>
                </a:lnTo>
                <a:lnTo>
                  <a:pt x="1880616" y="310895"/>
                </a:lnTo>
                <a:lnTo>
                  <a:pt x="1831848" y="307847"/>
                </a:lnTo>
                <a:lnTo>
                  <a:pt x="1563624" y="307847"/>
                </a:lnTo>
                <a:lnTo>
                  <a:pt x="1828800" y="307847"/>
                </a:lnTo>
                <a:lnTo>
                  <a:pt x="1840992" y="310895"/>
                </a:lnTo>
                <a:lnTo>
                  <a:pt x="1837944" y="310895"/>
                </a:lnTo>
                <a:lnTo>
                  <a:pt x="1847088" y="316991"/>
                </a:lnTo>
                <a:lnTo>
                  <a:pt x="1847088" y="313943"/>
                </a:lnTo>
                <a:lnTo>
                  <a:pt x="1853183" y="320039"/>
                </a:lnTo>
                <a:lnTo>
                  <a:pt x="1859280" y="329183"/>
                </a:lnTo>
                <a:lnTo>
                  <a:pt x="1859280" y="326135"/>
                </a:lnTo>
                <a:lnTo>
                  <a:pt x="1862327" y="335279"/>
                </a:lnTo>
                <a:lnTo>
                  <a:pt x="1862327" y="332231"/>
                </a:lnTo>
                <a:lnTo>
                  <a:pt x="1865376" y="341375"/>
                </a:lnTo>
                <a:lnTo>
                  <a:pt x="1892808" y="35051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 txBox="1"/>
          <p:nvPr/>
        </p:nvSpPr>
        <p:spPr>
          <a:xfrm>
            <a:off x="1694768" y="55455"/>
            <a:ext cx="2946457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Subclass Extension</a:t>
            </a:r>
            <a:endParaRPr sz="238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84034" y="624524"/>
            <a:ext cx="7832623" cy="7398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4135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ubc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as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5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ad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3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add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6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att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but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985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ubclas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9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i="1" spc="10" dirty="0">
                <a:solidFill>
                  <a:srgbClr val="00007F"/>
                </a:solidFill>
                <a:latin typeface="Century Schoolbook"/>
                <a:cs typeface="Century Schoolbook"/>
              </a:rPr>
              <a:t>w</a:t>
            </a:r>
            <a:r>
              <a:rPr sz="1774" b="1" i="1" spc="-10" dirty="0">
                <a:solidFill>
                  <a:srgbClr val="00007F"/>
                </a:solidFill>
                <a:latin typeface="Century Schoolbook"/>
                <a:cs typeface="Century Schoolbook"/>
              </a:rPr>
              <a:t>i</a:t>
            </a:r>
            <a:r>
              <a:rPr sz="1774" b="1" i="1" spc="10" dirty="0">
                <a:solidFill>
                  <a:srgbClr val="00007F"/>
                </a:solidFill>
                <a:latin typeface="Century Schoolbook"/>
                <a:cs typeface="Century Schoolbook"/>
              </a:rPr>
              <a:t>t</a:t>
            </a:r>
            <a:r>
              <a:rPr sz="1774" b="1" i="1" dirty="0">
                <a:solidFill>
                  <a:srgbClr val="00007F"/>
                </a:solidFill>
                <a:latin typeface="Century Schoolbook"/>
                <a:cs typeface="Century Schoolbook"/>
              </a:rPr>
              <a:t>h</a:t>
            </a:r>
            <a:r>
              <a:rPr sz="1774" b="1" i="1" spc="16" dirty="0">
                <a:solidFill>
                  <a:srgbClr val="00007F"/>
                </a:solidFill>
                <a:latin typeface="Century Schoolbook"/>
                <a:cs typeface="Century Schoolbook"/>
              </a:rPr>
              <a:t> </a:t>
            </a:r>
            <a:r>
              <a:rPr sz="1774" b="1" i="1" u="heavy" dirty="0">
                <a:solidFill>
                  <a:srgbClr val="00007F"/>
                </a:solidFill>
                <a:latin typeface="Century Schoolbook"/>
                <a:cs typeface="Century Schoolbook"/>
              </a:rPr>
              <a:t>   </a:t>
            </a:r>
            <a:r>
              <a:rPr sz="1774" b="1" i="1" u="heavy" spc="73" dirty="0">
                <a:solidFill>
                  <a:srgbClr val="00007F"/>
                </a:solidFill>
                <a:latin typeface="Century Schoolbook"/>
                <a:cs typeface="Century Schoolbook"/>
              </a:rPr>
              <a:t> </a:t>
            </a:r>
            <a:r>
              <a:rPr sz="1774" b="1" i="1" spc="-417" dirty="0">
                <a:solidFill>
                  <a:srgbClr val="00007F"/>
                </a:solidFill>
                <a:latin typeface="Century Schoolbook"/>
                <a:cs typeface="Century Schoolbook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ini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1774" b="1" u="heavy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u="heavy" spc="52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-1030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1774" b="1" spc="-65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cal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2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clas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u="heavy" dirty="0">
                <a:solidFill>
                  <a:srgbClr val="00007F"/>
                </a:solidFill>
                <a:latin typeface="Arial"/>
                <a:cs typeface="Arial"/>
              </a:rPr>
              <a:t>   </a:t>
            </a:r>
            <a:r>
              <a:rPr sz="1774" b="1" u="heavy" spc="7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30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in</a:t>
            </a:r>
            <a:r>
              <a:rPr sz="1774" b="1" spc="-22" dirty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1774" b="1" spc="-22" dirty="0">
                <a:solidFill>
                  <a:srgbClr val="00007F"/>
                </a:solidFill>
                <a:latin typeface="Courier New"/>
                <a:cs typeface="Courier New"/>
              </a:rPr>
              <a:t>__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()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71309" y="1375990"/>
            <a:ext cx="2709707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Not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called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automati</a:t>
            </a:r>
            <a:r>
              <a:rPr sz="1774" spc="-28" dirty="0">
                <a:latin typeface="Arial"/>
                <a:cs typeface="Arial"/>
              </a:rPr>
              <a:t>c</a:t>
            </a:r>
            <a:r>
              <a:rPr sz="1774" dirty="0">
                <a:latin typeface="Arial"/>
                <a:cs typeface="Arial"/>
              </a:rPr>
              <a:t>ally</a:t>
            </a:r>
            <a:endParaRPr sz="177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04312" y="2566427"/>
            <a:ext cx="7562894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v</a:t>
            </a:r>
            <a:r>
              <a:rPr sz="2661" spc="-21" baseline="3678" dirty="0">
                <a:latin typeface="Courier New"/>
                <a:cs typeface="Courier New"/>
              </a:rPr>
              <a:t>oy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g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C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ui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e(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ep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rt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=</a:t>
            </a:r>
            <a:r>
              <a:rPr sz="2661" spc="-21" baseline="3678" dirty="0">
                <a:latin typeface="Courier New"/>
                <a:cs typeface="Courier New"/>
              </a:rPr>
              <a:t>'F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y'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276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iv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='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on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  <a:p>
            <a:pPr marL="2193966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hi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='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e</a:t>
            </a:r>
            <a:r>
              <a:rPr sz="1774" dirty="0">
                <a:latin typeface="Courier New"/>
                <a:cs typeface="Courier New"/>
              </a:rPr>
              <a:t>a</a:t>
            </a:r>
            <a:r>
              <a:rPr sz="1774" spc="95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Br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ez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')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4312" y="3387754"/>
            <a:ext cx="769553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lt</a:t>
            </a:r>
            <a:r>
              <a:rPr sz="2661" spc="4" baseline="3678" dirty="0">
                <a:latin typeface="Courier New"/>
                <a:cs typeface="Courier New"/>
              </a:rPr>
              <a:t>h</a:t>
            </a:r>
            <a:r>
              <a:rPr sz="2661" spc="-21" baseline="3678" dirty="0">
                <a:latin typeface="Courier New"/>
                <a:cs typeface="Courier New"/>
              </a:rPr>
              <a:t>om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74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li</a:t>
            </a:r>
            <a:r>
              <a:rPr sz="2661" spc="4" baseline="3678" dirty="0">
                <a:latin typeface="Courier New"/>
                <a:cs typeface="Courier New"/>
              </a:rPr>
              <a:t>g</a:t>
            </a:r>
            <a:r>
              <a:rPr sz="2661" spc="-21" baseline="3678" dirty="0">
                <a:latin typeface="Courier New"/>
                <a:cs typeface="Courier New"/>
              </a:rPr>
              <a:t>ht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='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on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276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v</a:t>
            </a:r>
            <a:r>
              <a:rPr sz="2661" spc="-21" baseline="3678" dirty="0">
                <a:latin typeface="Courier New"/>
                <a:cs typeface="Courier New"/>
              </a:rPr>
              <a:t>ed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y=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Mo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222828" y="3661454"/>
            <a:ext cx="169531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pl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ne</a:t>
            </a:r>
            <a:r>
              <a:rPr sz="2661" spc="4" baseline="3678" dirty="0">
                <a:latin typeface="Courier New"/>
                <a:cs typeface="Courier New"/>
              </a:rPr>
              <a:t>=</a:t>
            </a:r>
            <a:r>
              <a:rPr sz="2661" spc="-21" baseline="3678" dirty="0">
                <a:latin typeface="Courier New"/>
                <a:cs typeface="Courier New"/>
              </a:rPr>
              <a:t>'C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J')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93764" y="3824881"/>
            <a:ext cx="1595223" cy="2462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spc="10" baseline="4141" dirty="0">
                <a:latin typeface="Arial"/>
                <a:cs typeface="Arial"/>
              </a:rPr>
              <a:t>F</a:t>
            </a:r>
            <a:r>
              <a:rPr sz="2328" baseline="4141" dirty="0">
                <a:latin typeface="Arial"/>
                <a:cs typeface="Arial"/>
              </a:rPr>
              <a:t>r</a:t>
            </a:r>
            <a:r>
              <a:rPr sz="2328" spc="-10" baseline="4141" dirty="0">
                <a:latin typeface="Arial"/>
                <a:cs typeface="Arial"/>
              </a:rPr>
              <a:t>o</a:t>
            </a:r>
            <a:r>
              <a:rPr sz="2328" baseline="4141" dirty="0">
                <a:latin typeface="Arial"/>
                <a:cs typeface="Arial"/>
              </a:rPr>
              <a:t>m</a:t>
            </a:r>
            <a:r>
              <a:rPr sz="2328" spc="94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Trip</a:t>
            </a:r>
            <a:r>
              <a:rPr sz="2328" spc="-476" baseline="4203" dirty="0">
                <a:latin typeface="Courier New"/>
                <a:cs typeface="Courier New"/>
              </a:rPr>
              <a:t> </a:t>
            </a:r>
            <a:r>
              <a:rPr sz="2328" baseline="4141" dirty="0">
                <a:latin typeface="Arial"/>
                <a:cs typeface="Arial"/>
              </a:rPr>
              <a:t>c</a:t>
            </a:r>
            <a:r>
              <a:rPr sz="2328" spc="-10" baseline="4141" dirty="0">
                <a:latin typeface="Arial"/>
                <a:cs typeface="Arial"/>
              </a:rPr>
              <a:t>la</a:t>
            </a:r>
            <a:r>
              <a:rPr sz="2328" baseline="4141" dirty="0">
                <a:latin typeface="Arial"/>
                <a:cs typeface="Arial"/>
              </a:rPr>
              <a:t>ss</a:t>
            </a:r>
            <a:endParaRPr sz="155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04312" y="4209082"/>
            <a:ext cx="748193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2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  <a:p>
            <a:pPr marL="14082" marR="10266">
              <a:lnSpc>
                <a:spcPts val="2009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2" dirty="0">
                <a:latin typeface="Courier New"/>
                <a:cs typeface="Courier New"/>
              </a:rPr>
              <a:t>ri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 </a:t>
            </a:r>
            <a:endParaRPr sz="1774">
              <a:latin typeface="Courier New"/>
              <a:cs typeface="Courier New"/>
            </a:endParaRPr>
          </a:p>
          <a:p>
            <a:pPr marL="14082" marR="10266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2" dirty="0">
                <a:latin typeface="Courier New"/>
                <a:cs typeface="Courier New"/>
              </a:rPr>
              <a:t>ri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2376" y="4209082"/>
            <a:ext cx="2509250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203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v</a:t>
            </a:r>
            <a:r>
              <a:rPr sz="2661" spc="-21" baseline="3678" dirty="0">
                <a:latin typeface="Courier New"/>
                <a:cs typeface="Courier New"/>
              </a:rPr>
              <a:t>oya</a:t>
            </a:r>
            <a:r>
              <a:rPr sz="2661" spc="4" baseline="3678" dirty="0">
                <a:latin typeface="Courier New"/>
                <a:cs typeface="Courier New"/>
              </a:rPr>
              <a:t>g</a:t>
            </a:r>
            <a:r>
              <a:rPr sz="2661" spc="-21" baseline="3678" dirty="0">
                <a:latin typeface="Courier New"/>
                <a:cs typeface="Courier New"/>
              </a:rPr>
              <a:t>e.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ep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rt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v</a:t>
            </a:r>
            <a:r>
              <a:rPr sz="1774" spc="-21" dirty="0">
                <a:latin typeface="Courier New"/>
                <a:cs typeface="Courier New"/>
              </a:rPr>
              <a:t>oya</a:t>
            </a:r>
            <a:r>
              <a:rPr sz="1774" spc="4" dirty="0">
                <a:latin typeface="Courier New"/>
                <a:cs typeface="Courier New"/>
              </a:rPr>
              <a:t>g</a:t>
            </a:r>
            <a:r>
              <a:rPr sz="1774" spc="-21" dirty="0">
                <a:latin typeface="Courier New"/>
                <a:cs typeface="Courier New"/>
              </a:rPr>
              <a:t>e.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hip 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lth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me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de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ar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da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19604" y="4303599"/>
            <a:ext cx="1424858" cy="7649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1996"/>
              </a:lnSpc>
            </a:pP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a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Br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eze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1996"/>
              </a:lnSpc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</a:t>
            </a:r>
            <a:r>
              <a:rPr sz="2661" baseline="3678" dirty="0">
                <a:latin typeface="Courier New"/>
                <a:cs typeface="Courier New"/>
              </a:rPr>
              <a:t>J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Mo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day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11765" y="4412950"/>
            <a:ext cx="2091320" cy="6015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6849">
              <a:lnSpc>
                <a:spcPts val="1868"/>
              </a:lnSpc>
              <a:spcBef>
                <a:spcPts val="93"/>
              </a:spcBef>
            </a:pPr>
            <a:r>
              <a:rPr sz="2328" spc="10" baseline="4141" dirty="0">
                <a:latin typeface="Arial"/>
                <a:cs typeface="Arial"/>
              </a:rPr>
              <a:t>F</a:t>
            </a:r>
            <a:r>
              <a:rPr sz="2328" baseline="4141" dirty="0">
                <a:latin typeface="Arial"/>
                <a:cs typeface="Arial"/>
              </a:rPr>
              <a:t>r</a:t>
            </a:r>
            <a:r>
              <a:rPr sz="2328" spc="-10" baseline="4141" dirty="0">
                <a:latin typeface="Arial"/>
                <a:cs typeface="Arial"/>
              </a:rPr>
              <a:t>o</a:t>
            </a:r>
            <a:r>
              <a:rPr sz="2328" baseline="4141" dirty="0">
                <a:latin typeface="Arial"/>
                <a:cs typeface="Arial"/>
              </a:rPr>
              <a:t>m</a:t>
            </a:r>
            <a:r>
              <a:rPr sz="2328" spc="94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Cruise</a:t>
            </a:r>
            <a:r>
              <a:rPr sz="2328" spc="-365" baseline="4203" dirty="0">
                <a:latin typeface="Courier New"/>
                <a:cs typeface="Courier New"/>
              </a:rPr>
              <a:t> </a:t>
            </a:r>
            <a:r>
              <a:rPr sz="2328" baseline="4141" dirty="0">
                <a:latin typeface="Arial"/>
                <a:cs typeface="Arial"/>
              </a:rPr>
              <a:t>c</a:t>
            </a:r>
            <a:r>
              <a:rPr sz="2328" spc="-10" baseline="4141" dirty="0">
                <a:latin typeface="Arial"/>
                <a:cs typeface="Arial"/>
              </a:rPr>
              <a:t>la</a:t>
            </a:r>
            <a:r>
              <a:rPr sz="2328" baseline="4141" dirty="0">
                <a:latin typeface="Arial"/>
                <a:cs typeface="Arial"/>
              </a:rPr>
              <a:t>ss</a:t>
            </a:r>
            <a:endParaRPr sz="1552">
              <a:latin typeface="Arial"/>
              <a:cs typeface="Arial"/>
            </a:endParaRPr>
          </a:p>
          <a:p>
            <a:pPr marL="14082" marR="32707">
              <a:lnSpc>
                <a:spcPct val="94401"/>
              </a:lnSpc>
              <a:spcBef>
                <a:spcPts val="704"/>
              </a:spcBef>
            </a:pP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lt</a:t>
            </a:r>
            <a:r>
              <a:rPr sz="1774" spc="4" dirty="0">
                <a:latin typeface="Courier New"/>
                <a:cs typeface="Courier New"/>
              </a:rPr>
              <a:t>h</a:t>
            </a:r>
            <a:r>
              <a:rPr sz="1774" spc="-21" dirty="0">
                <a:latin typeface="Courier New"/>
                <a:cs typeface="Courier New"/>
              </a:rPr>
              <a:t>om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.pl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ne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63351" y="5359270"/>
            <a:ext cx="1838545" cy="2462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spc="10" baseline="4141" dirty="0">
                <a:latin typeface="Arial"/>
                <a:cs typeface="Arial"/>
              </a:rPr>
              <a:t>F</a:t>
            </a:r>
            <a:r>
              <a:rPr sz="2328" baseline="4141" dirty="0">
                <a:latin typeface="Arial"/>
                <a:cs typeface="Arial"/>
              </a:rPr>
              <a:t>r</a:t>
            </a:r>
            <a:r>
              <a:rPr sz="2328" spc="-10" baseline="4141" dirty="0">
                <a:latin typeface="Arial"/>
                <a:cs typeface="Arial"/>
              </a:rPr>
              <a:t>o</a:t>
            </a:r>
            <a:r>
              <a:rPr sz="2328" baseline="4141" dirty="0">
                <a:latin typeface="Arial"/>
                <a:cs typeface="Arial"/>
              </a:rPr>
              <a:t>m</a:t>
            </a:r>
            <a:r>
              <a:rPr sz="2328" spc="94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Flight</a:t>
            </a:r>
            <a:r>
              <a:rPr sz="2328" spc="-365" baseline="4203" dirty="0">
                <a:latin typeface="Courier New"/>
                <a:cs typeface="Courier New"/>
              </a:rPr>
              <a:t> </a:t>
            </a:r>
            <a:r>
              <a:rPr sz="2328" baseline="4141" dirty="0">
                <a:latin typeface="Arial"/>
                <a:cs typeface="Arial"/>
              </a:rPr>
              <a:t>c</a:t>
            </a:r>
            <a:r>
              <a:rPr sz="2328" spc="-10" baseline="4141" dirty="0">
                <a:latin typeface="Arial"/>
                <a:cs typeface="Arial"/>
              </a:rPr>
              <a:t>la</a:t>
            </a:r>
            <a:r>
              <a:rPr sz="2328" baseline="4141" dirty="0">
                <a:latin typeface="Arial"/>
                <a:cs typeface="Arial"/>
              </a:rPr>
              <a:t>ss</a:t>
            </a:r>
            <a:endParaRPr sz="155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95082" y="1134457"/>
            <a:ext cx="277146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3" name="object 3"/>
          <p:cNvSpPr txBox="1"/>
          <p:nvPr/>
        </p:nvSpPr>
        <p:spPr>
          <a:xfrm>
            <a:off x="4923074" y="1134457"/>
            <a:ext cx="277146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2" name="object 2"/>
          <p:cNvSpPr txBox="1"/>
          <p:nvPr/>
        </p:nvSpPr>
        <p:spPr>
          <a:xfrm>
            <a:off x="8285832" y="1134457"/>
            <a:ext cx="277146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</p:spTree>
    <p:extLst>
      <p:ext uri="{BB962C8B-B14F-4D97-AF65-F5344CB8AC3E}">
        <p14:creationId xmlns:p14="http://schemas.microsoft.com/office/powerpoint/2010/main" val="2969866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3131711" y="2627726"/>
            <a:ext cx="6333581" cy="1764210"/>
          </a:xfrm>
          <a:custGeom>
            <a:avLst/>
            <a:gdLst/>
            <a:ahLst/>
            <a:cxnLst/>
            <a:rect l="l" t="t" r="r" b="b"/>
            <a:pathLst>
              <a:path w="5711952" h="159105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584960"/>
                </a:lnTo>
                <a:lnTo>
                  <a:pt x="6096" y="12192"/>
                </a:lnTo>
                <a:lnTo>
                  <a:pt x="5699759" y="12191"/>
                </a:lnTo>
                <a:lnTo>
                  <a:pt x="5699760" y="1584959"/>
                </a:lnTo>
                <a:lnTo>
                  <a:pt x="0" y="1588008"/>
                </a:lnTo>
                <a:lnTo>
                  <a:pt x="3048" y="1591056"/>
                </a:lnTo>
                <a:lnTo>
                  <a:pt x="5708904" y="1591055"/>
                </a:lnTo>
                <a:lnTo>
                  <a:pt x="5711952" y="1588008"/>
                </a:lnTo>
                <a:lnTo>
                  <a:pt x="5711952" y="1584959"/>
                </a:lnTo>
                <a:lnTo>
                  <a:pt x="5705856" y="1578864"/>
                </a:lnTo>
                <a:lnTo>
                  <a:pt x="5705856" y="12191"/>
                </a:lnTo>
                <a:lnTo>
                  <a:pt x="5699760" y="6095"/>
                </a:lnTo>
                <a:lnTo>
                  <a:pt x="12192" y="6096"/>
                </a:lnTo>
                <a:lnTo>
                  <a:pt x="5711952" y="6095"/>
                </a:lnTo>
                <a:lnTo>
                  <a:pt x="5711952" y="3047"/>
                </a:lnTo>
                <a:lnTo>
                  <a:pt x="570890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3131710" y="26344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3131711" y="2641244"/>
            <a:ext cx="6320062" cy="1743932"/>
          </a:xfrm>
          <a:custGeom>
            <a:avLst/>
            <a:gdLst/>
            <a:ahLst/>
            <a:cxnLst/>
            <a:rect l="l" t="t" r="r" b="b"/>
            <a:pathLst>
              <a:path w="5699760" h="1572768">
                <a:moveTo>
                  <a:pt x="5699760" y="1572768"/>
                </a:moveTo>
                <a:lnTo>
                  <a:pt x="5699759" y="1566671"/>
                </a:lnTo>
                <a:lnTo>
                  <a:pt x="12191" y="1566671"/>
                </a:lnTo>
                <a:lnTo>
                  <a:pt x="12191" y="0"/>
                </a:lnTo>
                <a:lnTo>
                  <a:pt x="6095" y="0"/>
                </a:lnTo>
                <a:lnTo>
                  <a:pt x="0" y="1572768"/>
                </a:lnTo>
                <a:lnTo>
                  <a:pt x="6095" y="1566672"/>
                </a:lnTo>
                <a:lnTo>
                  <a:pt x="12191" y="1572768"/>
                </a:lnTo>
                <a:lnTo>
                  <a:pt x="5699760" y="1572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3145230" y="2634486"/>
            <a:ext cx="6320062" cy="1750691"/>
          </a:xfrm>
          <a:custGeom>
            <a:avLst/>
            <a:gdLst/>
            <a:ahLst/>
            <a:cxnLst/>
            <a:rect l="l" t="t" r="r" b="b"/>
            <a:pathLst>
              <a:path w="5699759" h="1578864">
                <a:moveTo>
                  <a:pt x="0" y="0"/>
                </a:moveTo>
                <a:lnTo>
                  <a:pt x="5687568" y="0"/>
                </a:lnTo>
                <a:lnTo>
                  <a:pt x="5693664" y="6095"/>
                </a:lnTo>
                <a:lnTo>
                  <a:pt x="5693664" y="1572767"/>
                </a:lnTo>
                <a:lnTo>
                  <a:pt x="5699760" y="1578863"/>
                </a:lnTo>
                <a:lnTo>
                  <a:pt x="56997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2060342" y="4239849"/>
            <a:ext cx="2149496" cy="919282"/>
          </a:xfrm>
          <a:custGeom>
            <a:avLst/>
            <a:gdLst/>
            <a:ahLst/>
            <a:cxnLst/>
            <a:rect l="l" t="t" r="r" b="b"/>
            <a:pathLst>
              <a:path w="1938527" h="829056">
                <a:moveTo>
                  <a:pt x="1938527" y="36576"/>
                </a:moveTo>
                <a:lnTo>
                  <a:pt x="1584960" y="140208"/>
                </a:lnTo>
                <a:lnTo>
                  <a:pt x="1584809" y="133665"/>
                </a:lnTo>
                <a:lnTo>
                  <a:pt x="1583398" y="119194"/>
                </a:lnTo>
                <a:lnTo>
                  <a:pt x="1570906" y="78690"/>
                </a:lnTo>
                <a:lnTo>
                  <a:pt x="1547591" y="44321"/>
                </a:lnTo>
                <a:lnTo>
                  <a:pt x="1515465" y="18368"/>
                </a:lnTo>
                <a:lnTo>
                  <a:pt x="1476537" y="3107"/>
                </a:lnTo>
                <a:lnTo>
                  <a:pt x="1447800" y="0"/>
                </a:lnTo>
                <a:lnTo>
                  <a:pt x="140208" y="0"/>
                </a:lnTo>
                <a:lnTo>
                  <a:pt x="89909" y="9640"/>
                </a:lnTo>
                <a:lnTo>
                  <a:pt x="53882" y="30511"/>
                </a:lnTo>
                <a:lnTo>
                  <a:pt x="25418" y="60700"/>
                </a:lnTo>
                <a:lnTo>
                  <a:pt x="6722" y="98000"/>
                </a:lnTo>
                <a:lnTo>
                  <a:pt x="0" y="140208"/>
                </a:lnTo>
                <a:lnTo>
                  <a:pt x="0" y="691896"/>
                </a:lnTo>
                <a:lnTo>
                  <a:pt x="8975" y="738863"/>
                </a:lnTo>
                <a:lnTo>
                  <a:pt x="29667" y="774703"/>
                </a:lnTo>
                <a:lnTo>
                  <a:pt x="59956" y="803290"/>
                </a:lnTo>
                <a:lnTo>
                  <a:pt x="97562" y="822212"/>
                </a:lnTo>
                <a:lnTo>
                  <a:pt x="140208" y="829056"/>
                </a:lnTo>
                <a:lnTo>
                  <a:pt x="1451878" y="828994"/>
                </a:lnTo>
                <a:lnTo>
                  <a:pt x="1494244" y="820775"/>
                </a:lnTo>
                <a:lnTo>
                  <a:pt x="1530814" y="800461"/>
                </a:lnTo>
                <a:lnTo>
                  <a:pt x="1559509" y="770547"/>
                </a:lnTo>
                <a:lnTo>
                  <a:pt x="1578250" y="733527"/>
                </a:lnTo>
                <a:lnTo>
                  <a:pt x="1584960" y="691896"/>
                </a:lnTo>
                <a:lnTo>
                  <a:pt x="1584960" y="344424"/>
                </a:lnTo>
                <a:lnTo>
                  <a:pt x="1938527" y="365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2046471" y="4226331"/>
            <a:ext cx="2180265" cy="946400"/>
          </a:xfrm>
          <a:custGeom>
            <a:avLst/>
            <a:gdLst/>
            <a:ahLst/>
            <a:cxnLst/>
            <a:rect l="l" t="t" r="r" b="b"/>
            <a:pathLst>
              <a:path w="1966276" h="853513">
                <a:moveTo>
                  <a:pt x="1582526" y="127615"/>
                </a:moveTo>
                <a:lnTo>
                  <a:pt x="1585276" y="140207"/>
                </a:lnTo>
                <a:lnTo>
                  <a:pt x="1594420" y="137159"/>
                </a:lnTo>
                <a:lnTo>
                  <a:pt x="1609443" y="132886"/>
                </a:lnTo>
                <a:lnTo>
                  <a:pt x="1608118" y="125412"/>
                </a:lnTo>
                <a:lnTo>
                  <a:pt x="1605183" y="112851"/>
                </a:lnTo>
                <a:lnTo>
                  <a:pt x="1601254" y="100369"/>
                </a:lnTo>
                <a:lnTo>
                  <a:pt x="1596204" y="88331"/>
                </a:lnTo>
                <a:lnTo>
                  <a:pt x="1589905" y="77104"/>
                </a:lnTo>
                <a:lnTo>
                  <a:pt x="1582228" y="67055"/>
                </a:lnTo>
                <a:lnTo>
                  <a:pt x="1566988" y="45719"/>
                </a:lnTo>
                <a:lnTo>
                  <a:pt x="1566988" y="42671"/>
                </a:lnTo>
                <a:lnTo>
                  <a:pt x="1563940" y="42671"/>
                </a:lnTo>
                <a:lnTo>
                  <a:pt x="1545652" y="27431"/>
                </a:lnTo>
                <a:lnTo>
                  <a:pt x="1542604" y="27431"/>
                </a:lnTo>
                <a:lnTo>
                  <a:pt x="1542604" y="24383"/>
                </a:lnTo>
                <a:lnTo>
                  <a:pt x="1518220" y="12191"/>
                </a:lnTo>
                <a:lnTo>
                  <a:pt x="1502980" y="6095"/>
                </a:lnTo>
                <a:lnTo>
                  <a:pt x="1487740" y="3047"/>
                </a:lnTo>
                <a:lnTo>
                  <a:pt x="1475548" y="0"/>
                </a:lnTo>
                <a:lnTo>
                  <a:pt x="134428" y="0"/>
                </a:lnTo>
                <a:lnTo>
                  <a:pt x="91756" y="12192"/>
                </a:lnTo>
                <a:lnTo>
                  <a:pt x="55245" y="35181"/>
                </a:lnTo>
                <a:lnTo>
                  <a:pt x="37084" y="51931"/>
                </a:lnTo>
                <a:lnTo>
                  <a:pt x="64324" y="60960"/>
                </a:lnTo>
                <a:lnTo>
                  <a:pt x="61276" y="64008"/>
                </a:lnTo>
                <a:lnTo>
                  <a:pt x="22675" y="71322"/>
                </a:lnTo>
                <a:lnTo>
                  <a:pt x="11580" y="94326"/>
                </a:lnTo>
                <a:lnTo>
                  <a:pt x="3364" y="121920"/>
                </a:lnTo>
                <a:lnTo>
                  <a:pt x="316" y="137160"/>
                </a:lnTo>
                <a:lnTo>
                  <a:pt x="316" y="704088"/>
                </a:lnTo>
                <a:lnTo>
                  <a:pt x="0" y="713417"/>
                </a:lnTo>
                <a:lnTo>
                  <a:pt x="1355" y="725953"/>
                </a:lnTo>
                <a:lnTo>
                  <a:pt x="4274" y="739011"/>
                </a:lnTo>
                <a:lnTo>
                  <a:pt x="8377" y="751878"/>
                </a:lnTo>
                <a:lnTo>
                  <a:pt x="13280" y="763842"/>
                </a:lnTo>
                <a:lnTo>
                  <a:pt x="18604" y="774192"/>
                </a:lnTo>
                <a:lnTo>
                  <a:pt x="61276" y="789432"/>
                </a:lnTo>
                <a:lnTo>
                  <a:pt x="62399" y="790234"/>
                </a:lnTo>
                <a:lnTo>
                  <a:pt x="46036" y="771144"/>
                </a:lnTo>
                <a:lnTo>
                  <a:pt x="49084" y="774192"/>
                </a:lnTo>
                <a:lnTo>
                  <a:pt x="39940" y="762000"/>
                </a:lnTo>
                <a:lnTo>
                  <a:pt x="36892" y="749808"/>
                </a:lnTo>
                <a:lnTo>
                  <a:pt x="30796" y="740664"/>
                </a:lnTo>
                <a:lnTo>
                  <a:pt x="27748" y="728472"/>
                </a:lnTo>
                <a:lnTo>
                  <a:pt x="27727" y="136929"/>
                </a:lnTo>
                <a:lnTo>
                  <a:pt x="31517" y="110826"/>
                </a:lnTo>
                <a:lnTo>
                  <a:pt x="43076" y="91006"/>
                </a:lnTo>
                <a:lnTo>
                  <a:pt x="49084" y="79248"/>
                </a:lnTo>
                <a:lnTo>
                  <a:pt x="63054" y="62483"/>
                </a:lnTo>
                <a:lnTo>
                  <a:pt x="82612" y="45719"/>
                </a:lnTo>
                <a:lnTo>
                  <a:pt x="91756" y="39623"/>
                </a:lnTo>
                <a:lnTo>
                  <a:pt x="103948" y="36576"/>
                </a:lnTo>
                <a:lnTo>
                  <a:pt x="116140" y="30480"/>
                </a:lnTo>
                <a:lnTo>
                  <a:pt x="128332" y="27432"/>
                </a:lnTo>
                <a:lnTo>
                  <a:pt x="140524" y="27432"/>
                </a:lnTo>
                <a:lnTo>
                  <a:pt x="152716" y="24384"/>
                </a:lnTo>
                <a:lnTo>
                  <a:pt x="1460308" y="24383"/>
                </a:lnTo>
                <a:lnTo>
                  <a:pt x="1472500" y="27431"/>
                </a:lnTo>
                <a:lnTo>
                  <a:pt x="1484692" y="27431"/>
                </a:lnTo>
                <a:lnTo>
                  <a:pt x="1496884" y="30479"/>
                </a:lnTo>
                <a:lnTo>
                  <a:pt x="1509076" y="36575"/>
                </a:lnTo>
                <a:lnTo>
                  <a:pt x="1518220" y="42671"/>
                </a:lnTo>
                <a:lnTo>
                  <a:pt x="1530412" y="48767"/>
                </a:lnTo>
                <a:lnTo>
                  <a:pt x="1527364" y="45719"/>
                </a:lnTo>
                <a:lnTo>
                  <a:pt x="1545652" y="60959"/>
                </a:lnTo>
                <a:lnTo>
                  <a:pt x="1548700" y="64007"/>
                </a:lnTo>
                <a:lnTo>
                  <a:pt x="1547058" y="62601"/>
                </a:lnTo>
                <a:lnTo>
                  <a:pt x="1563940" y="82295"/>
                </a:lnTo>
                <a:lnTo>
                  <a:pt x="1570148" y="91414"/>
                </a:lnTo>
                <a:lnTo>
                  <a:pt x="1575527" y="102913"/>
                </a:lnTo>
                <a:lnTo>
                  <a:pt x="1579465" y="115082"/>
                </a:lnTo>
                <a:lnTo>
                  <a:pt x="1582526" y="127615"/>
                </a:lnTo>
                <a:close/>
              </a:path>
              <a:path w="1966276" h="853513">
                <a:moveTo>
                  <a:pt x="29438" y="61236"/>
                </a:moveTo>
                <a:lnTo>
                  <a:pt x="22675" y="71322"/>
                </a:lnTo>
                <a:lnTo>
                  <a:pt x="61276" y="64008"/>
                </a:lnTo>
                <a:lnTo>
                  <a:pt x="64324" y="60960"/>
                </a:lnTo>
                <a:lnTo>
                  <a:pt x="37084" y="51931"/>
                </a:lnTo>
                <a:lnTo>
                  <a:pt x="29438" y="61236"/>
                </a:lnTo>
                <a:close/>
              </a:path>
              <a:path w="1966276" h="853513">
                <a:moveTo>
                  <a:pt x="1545652" y="60959"/>
                </a:moveTo>
                <a:lnTo>
                  <a:pt x="1527364" y="45719"/>
                </a:lnTo>
                <a:lnTo>
                  <a:pt x="1547058" y="62601"/>
                </a:lnTo>
                <a:lnTo>
                  <a:pt x="1548700" y="64007"/>
                </a:lnTo>
                <a:lnTo>
                  <a:pt x="1545652" y="60959"/>
                </a:lnTo>
                <a:close/>
              </a:path>
              <a:path w="1966276" h="853513">
                <a:moveTo>
                  <a:pt x="1963228" y="54863"/>
                </a:moveTo>
                <a:lnTo>
                  <a:pt x="1966276" y="45719"/>
                </a:lnTo>
                <a:lnTo>
                  <a:pt x="1954084" y="60959"/>
                </a:lnTo>
                <a:lnTo>
                  <a:pt x="1960180" y="57911"/>
                </a:lnTo>
                <a:lnTo>
                  <a:pt x="1963228" y="54863"/>
                </a:lnTo>
                <a:close/>
              </a:path>
              <a:path w="1966276" h="853513">
                <a:moveTo>
                  <a:pt x="1941892" y="39623"/>
                </a:moveTo>
                <a:lnTo>
                  <a:pt x="1963228" y="42671"/>
                </a:lnTo>
                <a:lnTo>
                  <a:pt x="1960180" y="36575"/>
                </a:lnTo>
                <a:lnTo>
                  <a:pt x="1954084" y="33527"/>
                </a:lnTo>
                <a:lnTo>
                  <a:pt x="1947988" y="36575"/>
                </a:lnTo>
                <a:lnTo>
                  <a:pt x="1609443" y="132886"/>
                </a:lnTo>
                <a:lnTo>
                  <a:pt x="1941892" y="39623"/>
                </a:lnTo>
                <a:close/>
              </a:path>
              <a:path w="1966276" h="853513">
                <a:moveTo>
                  <a:pt x="61276" y="789432"/>
                </a:moveTo>
                <a:lnTo>
                  <a:pt x="18604" y="774192"/>
                </a:lnTo>
                <a:lnTo>
                  <a:pt x="24700" y="786384"/>
                </a:lnTo>
                <a:lnTo>
                  <a:pt x="27748" y="786384"/>
                </a:lnTo>
                <a:lnTo>
                  <a:pt x="27748" y="789432"/>
                </a:lnTo>
                <a:lnTo>
                  <a:pt x="42988" y="807720"/>
                </a:lnTo>
                <a:lnTo>
                  <a:pt x="64324" y="792480"/>
                </a:lnTo>
                <a:lnTo>
                  <a:pt x="62399" y="790234"/>
                </a:lnTo>
                <a:lnTo>
                  <a:pt x="61276" y="789432"/>
                </a:lnTo>
                <a:close/>
              </a:path>
              <a:path w="1966276" h="853513">
                <a:moveTo>
                  <a:pt x="1606612" y="368807"/>
                </a:moveTo>
                <a:lnTo>
                  <a:pt x="1609660" y="704087"/>
                </a:lnTo>
                <a:lnTo>
                  <a:pt x="1609660" y="356615"/>
                </a:lnTo>
                <a:lnTo>
                  <a:pt x="1606612" y="368807"/>
                </a:lnTo>
                <a:close/>
              </a:path>
              <a:path w="1966276" h="853513">
                <a:moveTo>
                  <a:pt x="1482710" y="852382"/>
                </a:moveTo>
                <a:lnTo>
                  <a:pt x="1495211" y="849913"/>
                </a:lnTo>
                <a:lnTo>
                  <a:pt x="1507399" y="846174"/>
                </a:lnTo>
                <a:lnTo>
                  <a:pt x="1519168" y="841231"/>
                </a:lnTo>
                <a:lnTo>
                  <a:pt x="1530412" y="835151"/>
                </a:lnTo>
                <a:lnTo>
                  <a:pt x="1545652" y="826007"/>
                </a:lnTo>
                <a:lnTo>
                  <a:pt x="1563940" y="810768"/>
                </a:lnTo>
                <a:lnTo>
                  <a:pt x="1566988" y="810768"/>
                </a:lnTo>
                <a:lnTo>
                  <a:pt x="1566988" y="807719"/>
                </a:lnTo>
                <a:lnTo>
                  <a:pt x="1585276" y="786383"/>
                </a:lnTo>
                <a:lnTo>
                  <a:pt x="1590120" y="777341"/>
                </a:lnTo>
                <a:lnTo>
                  <a:pt x="1600575" y="753987"/>
                </a:lnTo>
                <a:lnTo>
                  <a:pt x="1607579" y="729517"/>
                </a:lnTo>
                <a:lnTo>
                  <a:pt x="1609660" y="704087"/>
                </a:lnTo>
                <a:lnTo>
                  <a:pt x="1606612" y="368807"/>
                </a:lnTo>
                <a:lnTo>
                  <a:pt x="1609660" y="356615"/>
                </a:lnTo>
                <a:lnTo>
                  <a:pt x="1609660" y="366127"/>
                </a:lnTo>
                <a:lnTo>
                  <a:pt x="1960180" y="57911"/>
                </a:lnTo>
                <a:lnTo>
                  <a:pt x="1954084" y="60959"/>
                </a:lnTo>
                <a:lnTo>
                  <a:pt x="1966276" y="45719"/>
                </a:lnTo>
                <a:lnTo>
                  <a:pt x="1963228" y="42671"/>
                </a:lnTo>
                <a:lnTo>
                  <a:pt x="1941892" y="39623"/>
                </a:lnTo>
                <a:lnTo>
                  <a:pt x="1609443" y="132886"/>
                </a:lnTo>
                <a:lnTo>
                  <a:pt x="1594420" y="137159"/>
                </a:lnTo>
                <a:lnTo>
                  <a:pt x="1585276" y="140207"/>
                </a:lnTo>
                <a:lnTo>
                  <a:pt x="1585276" y="152399"/>
                </a:lnTo>
                <a:lnTo>
                  <a:pt x="1609660" y="149351"/>
                </a:lnTo>
                <a:lnTo>
                  <a:pt x="1609660" y="134111"/>
                </a:lnTo>
                <a:lnTo>
                  <a:pt x="1898765" y="77174"/>
                </a:lnTo>
                <a:lnTo>
                  <a:pt x="1588324" y="347471"/>
                </a:lnTo>
                <a:lnTo>
                  <a:pt x="1585276" y="350519"/>
                </a:lnTo>
                <a:lnTo>
                  <a:pt x="1585276" y="704087"/>
                </a:lnTo>
                <a:lnTo>
                  <a:pt x="1582228" y="716279"/>
                </a:lnTo>
                <a:lnTo>
                  <a:pt x="1582228" y="728471"/>
                </a:lnTo>
                <a:lnTo>
                  <a:pt x="1579180" y="740663"/>
                </a:lnTo>
                <a:lnTo>
                  <a:pt x="1573084" y="752855"/>
                </a:lnTo>
                <a:lnTo>
                  <a:pt x="1570036" y="761999"/>
                </a:lnTo>
                <a:lnTo>
                  <a:pt x="1563940" y="774191"/>
                </a:lnTo>
                <a:lnTo>
                  <a:pt x="1545652" y="792479"/>
                </a:lnTo>
                <a:lnTo>
                  <a:pt x="1548700" y="789431"/>
                </a:lnTo>
                <a:lnTo>
                  <a:pt x="1527364" y="807719"/>
                </a:lnTo>
                <a:lnTo>
                  <a:pt x="1518220" y="813815"/>
                </a:lnTo>
                <a:lnTo>
                  <a:pt x="1509076" y="816863"/>
                </a:lnTo>
                <a:lnTo>
                  <a:pt x="1496884" y="822959"/>
                </a:lnTo>
                <a:lnTo>
                  <a:pt x="1484692" y="826007"/>
                </a:lnTo>
                <a:lnTo>
                  <a:pt x="1472500" y="826007"/>
                </a:lnTo>
                <a:lnTo>
                  <a:pt x="1457260" y="829056"/>
                </a:lnTo>
                <a:lnTo>
                  <a:pt x="152325" y="828975"/>
                </a:lnTo>
                <a:lnTo>
                  <a:pt x="141314" y="826968"/>
                </a:lnTo>
                <a:lnTo>
                  <a:pt x="133860" y="826035"/>
                </a:lnTo>
                <a:lnTo>
                  <a:pt x="128897" y="825749"/>
                </a:lnTo>
                <a:lnTo>
                  <a:pt x="125361" y="825685"/>
                </a:lnTo>
                <a:lnTo>
                  <a:pt x="122184" y="825419"/>
                </a:lnTo>
                <a:lnTo>
                  <a:pt x="118302" y="824524"/>
                </a:lnTo>
                <a:lnTo>
                  <a:pt x="112646" y="822575"/>
                </a:lnTo>
                <a:lnTo>
                  <a:pt x="104153" y="819148"/>
                </a:lnTo>
                <a:lnTo>
                  <a:pt x="91756" y="813816"/>
                </a:lnTo>
                <a:lnTo>
                  <a:pt x="82612" y="804672"/>
                </a:lnTo>
                <a:lnTo>
                  <a:pt x="62399" y="790234"/>
                </a:lnTo>
                <a:lnTo>
                  <a:pt x="64324" y="792480"/>
                </a:lnTo>
                <a:lnTo>
                  <a:pt x="42988" y="807720"/>
                </a:lnTo>
                <a:lnTo>
                  <a:pt x="46036" y="807720"/>
                </a:lnTo>
                <a:lnTo>
                  <a:pt x="46036" y="810768"/>
                </a:lnTo>
                <a:lnTo>
                  <a:pt x="67372" y="829056"/>
                </a:lnTo>
                <a:lnTo>
                  <a:pt x="79564" y="835151"/>
                </a:lnTo>
                <a:lnTo>
                  <a:pt x="94804" y="841248"/>
                </a:lnTo>
                <a:lnTo>
                  <a:pt x="106996" y="847344"/>
                </a:lnTo>
                <a:lnTo>
                  <a:pt x="122236" y="850392"/>
                </a:lnTo>
                <a:lnTo>
                  <a:pt x="137476" y="853440"/>
                </a:lnTo>
                <a:lnTo>
                  <a:pt x="1470000" y="853513"/>
                </a:lnTo>
                <a:lnTo>
                  <a:pt x="1482710" y="852382"/>
                </a:lnTo>
                <a:close/>
              </a:path>
              <a:path w="1966276" h="853513">
                <a:moveTo>
                  <a:pt x="1600516" y="164591"/>
                </a:moveTo>
                <a:lnTo>
                  <a:pt x="1898765" y="77174"/>
                </a:lnTo>
                <a:lnTo>
                  <a:pt x="1609660" y="134111"/>
                </a:lnTo>
                <a:lnTo>
                  <a:pt x="1609660" y="149351"/>
                </a:lnTo>
                <a:lnTo>
                  <a:pt x="1585276" y="152399"/>
                </a:lnTo>
                <a:lnTo>
                  <a:pt x="1585276" y="158495"/>
                </a:lnTo>
                <a:lnTo>
                  <a:pt x="1591372" y="161543"/>
                </a:lnTo>
                <a:lnTo>
                  <a:pt x="1594420" y="164591"/>
                </a:lnTo>
                <a:lnTo>
                  <a:pt x="1600516" y="16459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 txBox="1"/>
          <p:nvPr/>
        </p:nvSpPr>
        <p:spPr>
          <a:xfrm>
            <a:off x="1694769" y="45316"/>
            <a:ext cx="3345914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spc="-28" baseline="404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he</a:t>
            </a:r>
            <a:r>
              <a:rPr sz="3576" b="1" spc="32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super()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Function</a:t>
            </a:r>
            <a:endParaRPr sz="238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71309" y="653079"/>
            <a:ext cx="6469153" cy="1005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de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gat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thod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3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ass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77" dirty="0">
                <a:latin typeface="Arial"/>
                <a:cs typeface="Arial"/>
              </a:rPr>
              <a:t>W</a:t>
            </a:r>
            <a:r>
              <a:rPr sz="1774" dirty="0">
                <a:latin typeface="Arial"/>
                <a:cs typeface="Arial"/>
              </a:rPr>
              <a:t>i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spc="-21" dirty="0">
                <a:latin typeface="Arial"/>
                <a:cs typeface="Arial"/>
              </a:rPr>
              <a:t>h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spc="-21" dirty="0">
                <a:latin typeface="Arial"/>
                <a:cs typeface="Arial"/>
              </a:rPr>
              <a:t>u</a:t>
            </a:r>
            <a:r>
              <a:rPr sz="1774" dirty="0">
                <a:latin typeface="Arial"/>
                <a:cs typeface="Arial"/>
              </a:rPr>
              <a:t>t </a:t>
            </a:r>
            <a:r>
              <a:rPr sz="1774" spc="4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plicitl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75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namin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-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paren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3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class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4401"/>
              </a:lnSpc>
              <a:spcBef>
                <a:spcPts val="1494"/>
              </a:spcBef>
            </a:pP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up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r(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c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las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,</a:t>
            </a:r>
            <a:r>
              <a:rPr sz="1774" b="1" spc="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bj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ct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84033" y="1354543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71310" y="1659885"/>
            <a:ext cx="159965" cy="5891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340"/>
              </a:lnSpc>
              <a:spcBef>
                <a:spcPts val="6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94369" y="1687271"/>
            <a:ext cx="4070506" cy="57271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7068">
              <a:lnSpc>
                <a:spcPts val="2112"/>
              </a:lnSpc>
              <a:spcBef>
                <a:spcPts val="105"/>
              </a:spcBef>
            </a:pPr>
            <a:r>
              <a:rPr sz="2661" i="1" spc="4" baseline="3678" dirty="0">
                <a:latin typeface="Courier New"/>
                <a:cs typeface="Courier New"/>
              </a:rPr>
              <a:t>clas</a:t>
            </a:r>
            <a:r>
              <a:rPr sz="2661" i="1" baseline="3678" dirty="0">
                <a:latin typeface="Courier New"/>
                <a:cs typeface="Courier New"/>
              </a:rPr>
              <a:t>s</a:t>
            </a:r>
            <a:r>
              <a:rPr sz="2661" i="1" spc="-18" baseline="3678" dirty="0">
                <a:latin typeface="Courier New"/>
                <a:cs typeface="Courier New"/>
              </a:rPr>
              <a:t> </a:t>
            </a:r>
            <a:r>
              <a:rPr sz="2661" baseline="3623" dirty="0">
                <a:latin typeface="Arial"/>
                <a:cs typeface="Arial"/>
              </a:rPr>
              <a:t>is</a:t>
            </a:r>
            <a:r>
              <a:rPr sz="2661" spc="1" baseline="3623" dirty="0">
                <a:latin typeface="Arial"/>
                <a:cs typeface="Arial"/>
              </a:rPr>
              <a:t> </a:t>
            </a:r>
            <a:r>
              <a:rPr sz="2661" baseline="3623" dirty="0">
                <a:latin typeface="Arial"/>
                <a:cs typeface="Arial"/>
              </a:rPr>
              <a:t>the</a:t>
            </a:r>
            <a:r>
              <a:rPr sz="2661" spc="38" baseline="3623" dirty="0">
                <a:latin typeface="Arial"/>
                <a:cs typeface="Arial"/>
              </a:rPr>
              <a:t> </a:t>
            </a:r>
            <a:r>
              <a:rPr sz="2661" baseline="3623" dirty="0">
                <a:latin typeface="Arial"/>
                <a:cs typeface="Arial"/>
              </a:rPr>
              <a:t>subclass</a:t>
            </a:r>
            <a:r>
              <a:rPr sz="2661" spc="8" baseline="3623" dirty="0">
                <a:latin typeface="Arial"/>
                <a:cs typeface="Arial"/>
              </a:rPr>
              <a:t> </a:t>
            </a:r>
            <a:r>
              <a:rPr sz="2661" baseline="3623" dirty="0">
                <a:latin typeface="Arial"/>
                <a:cs typeface="Arial"/>
              </a:rPr>
              <a:t>name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38"/>
              </a:spcBef>
            </a:pPr>
            <a:r>
              <a:rPr sz="1774" i="1" spc="4" dirty="0">
                <a:latin typeface="Courier New"/>
                <a:cs typeface="Courier New"/>
              </a:rPr>
              <a:t>objec</a:t>
            </a:r>
            <a:r>
              <a:rPr sz="1774" i="1" dirty="0">
                <a:latin typeface="Courier New"/>
                <a:cs typeface="Courier New"/>
              </a:rPr>
              <a:t>t</a:t>
            </a:r>
            <a:r>
              <a:rPr sz="1774" i="1" spc="-35" dirty="0">
                <a:latin typeface="Courier New"/>
                <a:cs typeface="Courier New"/>
              </a:rPr>
              <a:t> </a:t>
            </a:r>
            <a:r>
              <a:rPr sz="1774" dirty="0">
                <a:latin typeface="Arial"/>
                <a:cs typeface="Arial"/>
              </a:rPr>
              <a:t>is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an</a:t>
            </a:r>
            <a:r>
              <a:rPr sz="1774" spc="-19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instance</a:t>
            </a:r>
            <a:r>
              <a:rPr sz="1774" spc="71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of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that</a:t>
            </a:r>
            <a:r>
              <a:rPr sz="1774" spc="48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subclass</a:t>
            </a:r>
            <a:endParaRPr sz="177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15640" y="2698235"/>
            <a:ext cx="3605100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are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t(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bj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ct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561695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de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u="sng" dirty="0">
                <a:latin typeface="Courier New"/>
                <a:cs typeface="Courier New"/>
              </a:rPr>
              <a:t> </a:t>
            </a:r>
            <a:r>
              <a:rPr sz="1774" u="sng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ni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u="sng" dirty="0">
                <a:latin typeface="Courier New"/>
                <a:cs typeface="Courier New"/>
              </a:rPr>
              <a:t> </a:t>
            </a:r>
            <a:r>
              <a:rPr sz="1774" u="sng" spc="53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...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15641" y="3519563"/>
            <a:ext cx="319625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ubc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as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(P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re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t):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63268" y="3793262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def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07427" y="3793262"/>
            <a:ext cx="237811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-2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ni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53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07450" y="4066961"/>
            <a:ext cx="210434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su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er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Su</a:t>
            </a:r>
            <a:r>
              <a:rPr sz="2661" spc="4" baseline="3678" dirty="0">
                <a:latin typeface="Courier New"/>
                <a:cs typeface="Courier New"/>
              </a:rPr>
              <a:t>b</a:t>
            </a:r>
            <a:r>
              <a:rPr sz="2661" spc="-21" baseline="3678" dirty="0">
                <a:latin typeface="Courier New"/>
                <a:cs typeface="Courier New"/>
              </a:rPr>
              <a:t>cl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ss,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87807" y="4066961"/>
            <a:ext cx="210434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s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lf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spc="-21" baseline="3678" dirty="0">
                <a:latin typeface="Courier New"/>
                <a:cs typeface="Courier New"/>
              </a:rPr>
              <a:t>.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7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ini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5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(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68164" y="4066961"/>
            <a:ext cx="47435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.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baseline="3678" dirty="0">
                <a:latin typeface="Courier New"/>
                <a:cs typeface="Courier New"/>
              </a:rPr>
              <a:t>.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81448" y="4348736"/>
            <a:ext cx="1513436" cy="703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1992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Call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119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he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7070"/>
              </a:lnSpc>
              <a:spcBef>
                <a:spcPts val="40"/>
              </a:spcBef>
            </a:pP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on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212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f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om i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60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pa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en</a:t>
            </a:r>
            <a:r>
              <a:rPr sz="1552" dirty="0">
                <a:latin typeface="Arial"/>
                <a:cs typeface="Arial"/>
              </a:rPr>
              <a:t>t</a:t>
            </a:r>
            <a:r>
              <a:rPr sz="1552" spc="143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la</a:t>
            </a:r>
            <a:r>
              <a:rPr sz="1552" dirty="0">
                <a:latin typeface="Arial"/>
                <a:cs typeface="Arial"/>
              </a:rPr>
              <a:t>ss</a:t>
            </a:r>
            <a:endParaRPr sz="155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21510" y="3000000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6" name="object 6"/>
          <p:cNvSpPr txBox="1"/>
          <p:nvPr/>
        </p:nvSpPr>
        <p:spPr>
          <a:xfrm>
            <a:off x="5139574" y="3000000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5" name="object 5"/>
          <p:cNvSpPr txBox="1"/>
          <p:nvPr/>
        </p:nvSpPr>
        <p:spPr>
          <a:xfrm>
            <a:off x="4321510" y="3821328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4" name="object 4"/>
          <p:cNvSpPr txBox="1"/>
          <p:nvPr/>
        </p:nvSpPr>
        <p:spPr>
          <a:xfrm>
            <a:off x="5139574" y="3821328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3" name="object 3"/>
          <p:cNvSpPr txBox="1"/>
          <p:nvPr/>
        </p:nvSpPr>
        <p:spPr>
          <a:xfrm>
            <a:off x="7319953" y="4095027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2" name="object 2"/>
          <p:cNvSpPr txBox="1"/>
          <p:nvPr/>
        </p:nvSpPr>
        <p:spPr>
          <a:xfrm>
            <a:off x="8138019" y="4095027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</p:spTree>
    <p:extLst>
      <p:ext uri="{BB962C8B-B14F-4D97-AF65-F5344CB8AC3E}">
        <p14:creationId xmlns:p14="http://schemas.microsoft.com/office/powerpoint/2010/main" val="2143053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1766307" y="647215"/>
            <a:ext cx="8648684" cy="5083088"/>
          </a:xfrm>
          <a:custGeom>
            <a:avLst/>
            <a:gdLst/>
            <a:ahLst/>
            <a:cxnLst/>
            <a:rect l="l" t="t" r="r" b="b"/>
            <a:pathLst>
              <a:path w="7799832" h="458419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4578096"/>
                </a:lnTo>
                <a:lnTo>
                  <a:pt x="6096" y="12192"/>
                </a:lnTo>
                <a:lnTo>
                  <a:pt x="7787639" y="12191"/>
                </a:lnTo>
                <a:lnTo>
                  <a:pt x="7787640" y="4578095"/>
                </a:lnTo>
                <a:lnTo>
                  <a:pt x="0" y="4581144"/>
                </a:lnTo>
                <a:lnTo>
                  <a:pt x="3048" y="4584192"/>
                </a:lnTo>
                <a:lnTo>
                  <a:pt x="7796783" y="4584192"/>
                </a:lnTo>
                <a:lnTo>
                  <a:pt x="7799832" y="4581144"/>
                </a:lnTo>
                <a:lnTo>
                  <a:pt x="7799832" y="4578095"/>
                </a:lnTo>
                <a:lnTo>
                  <a:pt x="7793735" y="4571999"/>
                </a:lnTo>
                <a:lnTo>
                  <a:pt x="7793735" y="12191"/>
                </a:lnTo>
                <a:lnTo>
                  <a:pt x="7787640" y="6095"/>
                </a:lnTo>
                <a:lnTo>
                  <a:pt x="12192" y="6096"/>
                </a:lnTo>
                <a:lnTo>
                  <a:pt x="7799832" y="6095"/>
                </a:lnTo>
                <a:lnTo>
                  <a:pt x="7799832" y="3047"/>
                </a:lnTo>
                <a:lnTo>
                  <a:pt x="7796783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1766307" y="65397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1766306" y="660733"/>
            <a:ext cx="8635166" cy="5062809"/>
          </a:xfrm>
          <a:custGeom>
            <a:avLst/>
            <a:gdLst/>
            <a:ahLst/>
            <a:cxnLst/>
            <a:rect l="l" t="t" r="r" b="b"/>
            <a:pathLst>
              <a:path w="7787640" h="4565904">
                <a:moveTo>
                  <a:pt x="7787640" y="4565904"/>
                </a:moveTo>
                <a:lnTo>
                  <a:pt x="7787640" y="4559808"/>
                </a:lnTo>
                <a:lnTo>
                  <a:pt x="12192" y="4559808"/>
                </a:lnTo>
                <a:lnTo>
                  <a:pt x="12191" y="0"/>
                </a:lnTo>
                <a:lnTo>
                  <a:pt x="6095" y="0"/>
                </a:lnTo>
                <a:lnTo>
                  <a:pt x="0" y="4565904"/>
                </a:lnTo>
                <a:lnTo>
                  <a:pt x="6096" y="4559808"/>
                </a:lnTo>
                <a:lnTo>
                  <a:pt x="12192" y="4565904"/>
                </a:lnTo>
                <a:lnTo>
                  <a:pt x="7787640" y="45659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1779826" y="653974"/>
            <a:ext cx="8635164" cy="5069569"/>
          </a:xfrm>
          <a:custGeom>
            <a:avLst/>
            <a:gdLst/>
            <a:ahLst/>
            <a:cxnLst/>
            <a:rect l="l" t="t" r="r" b="b"/>
            <a:pathLst>
              <a:path w="7787639" h="4572000">
                <a:moveTo>
                  <a:pt x="0" y="0"/>
                </a:moveTo>
                <a:lnTo>
                  <a:pt x="7775448" y="0"/>
                </a:lnTo>
                <a:lnTo>
                  <a:pt x="7781543" y="6096"/>
                </a:lnTo>
                <a:lnTo>
                  <a:pt x="7781543" y="4565904"/>
                </a:lnTo>
                <a:lnTo>
                  <a:pt x="7787639" y="4572000"/>
                </a:lnTo>
                <a:lnTo>
                  <a:pt x="77876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6704067" y="4885375"/>
            <a:ext cx="2223850" cy="645525"/>
          </a:xfrm>
          <a:custGeom>
            <a:avLst/>
            <a:gdLst/>
            <a:ahLst/>
            <a:cxnLst/>
            <a:rect l="l" t="t" r="r" b="b"/>
            <a:pathLst>
              <a:path w="2005584" h="582167">
                <a:moveTo>
                  <a:pt x="512063" y="97536"/>
                </a:moveTo>
                <a:lnTo>
                  <a:pt x="0" y="182880"/>
                </a:lnTo>
                <a:lnTo>
                  <a:pt x="512063" y="240792"/>
                </a:lnTo>
                <a:lnTo>
                  <a:pt x="512063" y="484632"/>
                </a:lnTo>
                <a:lnTo>
                  <a:pt x="512592" y="494616"/>
                </a:lnTo>
                <a:lnTo>
                  <a:pt x="525951" y="534503"/>
                </a:lnTo>
                <a:lnTo>
                  <a:pt x="553995" y="565048"/>
                </a:lnTo>
                <a:lnTo>
                  <a:pt x="592281" y="581000"/>
                </a:lnTo>
                <a:lnTo>
                  <a:pt x="606552" y="582168"/>
                </a:lnTo>
                <a:lnTo>
                  <a:pt x="1908048" y="582168"/>
                </a:lnTo>
                <a:lnTo>
                  <a:pt x="1948311" y="573374"/>
                </a:lnTo>
                <a:lnTo>
                  <a:pt x="1981427" y="548451"/>
                </a:lnTo>
                <a:lnTo>
                  <a:pt x="2001433" y="512389"/>
                </a:lnTo>
                <a:lnTo>
                  <a:pt x="2005583" y="484631"/>
                </a:lnTo>
                <a:lnTo>
                  <a:pt x="2005583" y="97536"/>
                </a:lnTo>
                <a:lnTo>
                  <a:pt x="1997257" y="57272"/>
                </a:lnTo>
                <a:lnTo>
                  <a:pt x="1973093" y="24156"/>
                </a:lnTo>
                <a:lnTo>
                  <a:pt x="1936925" y="4150"/>
                </a:lnTo>
                <a:lnTo>
                  <a:pt x="1908048" y="0"/>
                </a:lnTo>
                <a:lnTo>
                  <a:pt x="606551" y="0"/>
                </a:lnTo>
                <a:lnTo>
                  <a:pt x="557520" y="14012"/>
                </a:lnTo>
                <a:lnTo>
                  <a:pt x="528223" y="42678"/>
                </a:lnTo>
                <a:lnTo>
                  <a:pt x="513156" y="82488"/>
                </a:lnTo>
                <a:lnTo>
                  <a:pt x="512063" y="9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6690548" y="4868476"/>
            <a:ext cx="2254268" cy="675943"/>
          </a:xfrm>
          <a:custGeom>
            <a:avLst/>
            <a:gdLst/>
            <a:ahLst/>
            <a:cxnLst/>
            <a:rect l="l" t="t" r="r" b="b"/>
            <a:pathLst>
              <a:path w="2033015" h="609600">
                <a:moveTo>
                  <a:pt x="9144" y="185928"/>
                </a:moveTo>
                <a:lnTo>
                  <a:pt x="509016" y="109728"/>
                </a:lnTo>
                <a:lnTo>
                  <a:pt x="510747" y="99341"/>
                </a:lnTo>
                <a:lnTo>
                  <a:pt x="9144" y="185928"/>
                </a:lnTo>
                <a:close/>
              </a:path>
              <a:path w="2033015" h="609600">
                <a:moveTo>
                  <a:pt x="521208" y="97536"/>
                </a:moveTo>
                <a:lnTo>
                  <a:pt x="536448" y="112776"/>
                </a:lnTo>
                <a:lnTo>
                  <a:pt x="536448" y="94488"/>
                </a:lnTo>
                <a:lnTo>
                  <a:pt x="521208" y="97536"/>
                </a:lnTo>
                <a:close/>
              </a:path>
              <a:path w="2033015" h="609600">
                <a:moveTo>
                  <a:pt x="9144" y="185928"/>
                </a:moveTo>
                <a:lnTo>
                  <a:pt x="3048" y="185928"/>
                </a:lnTo>
                <a:lnTo>
                  <a:pt x="0" y="192024"/>
                </a:lnTo>
                <a:lnTo>
                  <a:pt x="0" y="204216"/>
                </a:lnTo>
                <a:lnTo>
                  <a:pt x="3048" y="210312"/>
                </a:lnTo>
                <a:lnTo>
                  <a:pt x="12192" y="210312"/>
                </a:lnTo>
                <a:lnTo>
                  <a:pt x="509015" y="269811"/>
                </a:lnTo>
                <a:lnTo>
                  <a:pt x="509016" y="499872"/>
                </a:lnTo>
                <a:lnTo>
                  <a:pt x="512064" y="521208"/>
                </a:lnTo>
                <a:lnTo>
                  <a:pt x="536448" y="518160"/>
                </a:lnTo>
                <a:lnTo>
                  <a:pt x="536448" y="515112"/>
                </a:lnTo>
                <a:lnTo>
                  <a:pt x="521208" y="271272"/>
                </a:lnTo>
                <a:lnTo>
                  <a:pt x="509016" y="256032"/>
                </a:lnTo>
                <a:lnTo>
                  <a:pt x="15240" y="210312"/>
                </a:lnTo>
                <a:lnTo>
                  <a:pt x="15240" y="185928"/>
                </a:lnTo>
                <a:lnTo>
                  <a:pt x="9144" y="185928"/>
                </a:lnTo>
                <a:close/>
              </a:path>
              <a:path w="2033015" h="609600">
                <a:moveTo>
                  <a:pt x="2029968" y="88391"/>
                </a:moveTo>
                <a:lnTo>
                  <a:pt x="2023872" y="70104"/>
                </a:lnTo>
                <a:lnTo>
                  <a:pt x="2023872" y="67055"/>
                </a:lnTo>
                <a:lnTo>
                  <a:pt x="2014728" y="51816"/>
                </a:lnTo>
                <a:lnTo>
                  <a:pt x="2011680" y="51816"/>
                </a:lnTo>
                <a:lnTo>
                  <a:pt x="2011680" y="48768"/>
                </a:lnTo>
                <a:lnTo>
                  <a:pt x="1999488" y="33527"/>
                </a:lnTo>
                <a:lnTo>
                  <a:pt x="1984248" y="21335"/>
                </a:lnTo>
                <a:lnTo>
                  <a:pt x="1981200" y="21335"/>
                </a:lnTo>
                <a:lnTo>
                  <a:pt x="1981200" y="18287"/>
                </a:lnTo>
                <a:lnTo>
                  <a:pt x="1965960" y="9143"/>
                </a:lnTo>
                <a:lnTo>
                  <a:pt x="1962912" y="9143"/>
                </a:lnTo>
                <a:lnTo>
                  <a:pt x="1944624" y="3047"/>
                </a:lnTo>
                <a:lnTo>
                  <a:pt x="1941576" y="3047"/>
                </a:lnTo>
                <a:lnTo>
                  <a:pt x="1920240" y="0"/>
                </a:lnTo>
                <a:lnTo>
                  <a:pt x="618744" y="0"/>
                </a:lnTo>
                <a:lnTo>
                  <a:pt x="600456" y="3048"/>
                </a:lnTo>
                <a:lnTo>
                  <a:pt x="597408" y="3048"/>
                </a:lnTo>
                <a:lnTo>
                  <a:pt x="579120" y="9144"/>
                </a:lnTo>
                <a:lnTo>
                  <a:pt x="576072" y="9144"/>
                </a:lnTo>
                <a:lnTo>
                  <a:pt x="560832" y="18288"/>
                </a:lnTo>
                <a:lnTo>
                  <a:pt x="557784" y="21336"/>
                </a:lnTo>
                <a:lnTo>
                  <a:pt x="542544" y="33528"/>
                </a:lnTo>
                <a:lnTo>
                  <a:pt x="530352" y="48768"/>
                </a:lnTo>
                <a:lnTo>
                  <a:pt x="527304" y="48768"/>
                </a:lnTo>
                <a:lnTo>
                  <a:pt x="527304" y="51816"/>
                </a:lnTo>
                <a:lnTo>
                  <a:pt x="518160" y="67056"/>
                </a:lnTo>
                <a:lnTo>
                  <a:pt x="518160" y="70104"/>
                </a:lnTo>
                <a:lnTo>
                  <a:pt x="512064" y="88392"/>
                </a:lnTo>
                <a:lnTo>
                  <a:pt x="512064" y="91440"/>
                </a:lnTo>
                <a:lnTo>
                  <a:pt x="510747" y="99341"/>
                </a:lnTo>
                <a:lnTo>
                  <a:pt x="509016" y="109728"/>
                </a:lnTo>
                <a:lnTo>
                  <a:pt x="9144" y="185928"/>
                </a:lnTo>
                <a:lnTo>
                  <a:pt x="15240" y="185928"/>
                </a:lnTo>
                <a:lnTo>
                  <a:pt x="15240" y="210312"/>
                </a:lnTo>
                <a:lnTo>
                  <a:pt x="509016" y="256032"/>
                </a:lnTo>
                <a:lnTo>
                  <a:pt x="521208" y="271272"/>
                </a:lnTo>
                <a:lnTo>
                  <a:pt x="536448" y="515112"/>
                </a:lnTo>
                <a:lnTo>
                  <a:pt x="536448" y="249936"/>
                </a:lnTo>
                <a:lnTo>
                  <a:pt x="530352" y="243840"/>
                </a:lnTo>
                <a:lnTo>
                  <a:pt x="524256" y="243840"/>
                </a:lnTo>
                <a:lnTo>
                  <a:pt x="101881" y="195785"/>
                </a:lnTo>
                <a:lnTo>
                  <a:pt x="524256" y="124968"/>
                </a:lnTo>
                <a:lnTo>
                  <a:pt x="530352" y="121920"/>
                </a:lnTo>
                <a:lnTo>
                  <a:pt x="536448" y="118872"/>
                </a:lnTo>
                <a:lnTo>
                  <a:pt x="536448" y="112776"/>
                </a:lnTo>
                <a:lnTo>
                  <a:pt x="521208" y="97536"/>
                </a:lnTo>
                <a:lnTo>
                  <a:pt x="536448" y="94488"/>
                </a:lnTo>
                <a:lnTo>
                  <a:pt x="542544" y="76200"/>
                </a:lnTo>
                <a:lnTo>
                  <a:pt x="542544" y="79248"/>
                </a:lnTo>
                <a:lnTo>
                  <a:pt x="551688" y="64008"/>
                </a:lnTo>
                <a:lnTo>
                  <a:pt x="548640" y="64008"/>
                </a:lnTo>
                <a:lnTo>
                  <a:pt x="573024" y="39624"/>
                </a:lnTo>
                <a:lnTo>
                  <a:pt x="573024" y="42672"/>
                </a:lnTo>
                <a:lnTo>
                  <a:pt x="588264" y="33528"/>
                </a:lnTo>
                <a:lnTo>
                  <a:pt x="585216" y="33528"/>
                </a:lnTo>
                <a:lnTo>
                  <a:pt x="603504" y="27432"/>
                </a:lnTo>
                <a:lnTo>
                  <a:pt x="600456" y="30480"/>
                </a:lnTo>
                <a:lnTo>
                  <a:pt x="621792" y="27432"/>
                </a:lnTo>
                <a:lnTo>
                  <a:pt x="1920240" y="27432"/>
                </a:lnTo>
                <a:lnTo>
                  <a:pt x="1938528" y="30479"/>
                </a:lnTo>
                <a:lnTo>
                  <a:pt x="1938528" y="27432"/>
                </a:lnTo>
                <a:lnTo>
                  <a:pt x="1956816" y="33527"/>
                </a:lnTo>
                <a:lnTo>
                  <a:pt x="1953768" y="33527"/>
                </a:lnTo>
                <a:lnTo>
                  <a:pt x="1969008" y="42671"/>
                </a:lnTo>
                <a:lnTo>
                  <a:pt x="1969008" y="39623"/>
                </a:lnTo>
                <a:lnTo>
                  <a:pt x="1993392" y="64007"/>
                </a:lnTo>
                <a:lnTo>
                  <a:pt x="1990344" y="64007"/>
                </a:lnTo>
                <a:lnTo>
                  <a:pt x="1999488" y="79248"/>
                </a:lnTo>
                <a:lnTo>
                  <a:pt x="1999488" y="76200"/>
                </a:lnTo>
                <a:lnTo>
                  <a:pt x="2005584" y="94488"/>
                </a:lnTo>
                <a:lnTo>
                  <a:pt x="2029968" y="91439"/>
                </a:lnTo>
                <a:lnTo>
                  <a:pt x="2029968" y="88391"/>
                </a:lnTo>
                <a:close/>
              </a:path>
              <a:path w="2033015" h="609600">
                <a:moveTo>
                  <a:pt x="2005584" y="515112"/>
                </a:moveTo>
                <a:lnTo>
                  <a:pt x="1999488" y="533400"/>
                </a:lnTo>
                <a:lnTo>
                  <a:pt x="1999488" y="530352"/>
                </a:lnTo>
                <a:lnTo>
                  <a:pt x="1990344" y="548640"/>
                </a:lnTo>
                <a:lnTo>
                  <a:pt x="1993392" y="545592"/>
                </a:lnTo>
                <a:lnTo>
                  <a:pt x="1981200" y="560832"/>
                </a:lnTo>
                <a:lnTo>
                  <a:pt x="1981200" y="557784"/>
                </a:lnTo>
                <a:lnTo>
                  <a:pt x="1969008" y="569976"/>
                </a:lnTo>
                <a:lnTo>
                  <a:pt x="1953768" y="579120"/>
                </a:lnTo>
                <a:lnTo>
                  <a:pt x="1956816" y="576072"/>
                </a:lnTo>
                <a:lnTo>
                  <a:pt x="1938528" y="582168"/>
                </a:lnTo>
                <a:lnTo>
                  <a:pt x="1920240" y="585216"/>
                </a:lnTo>
                <a:lnTo>
                  <a:pt x="618744" y="585216"/>
                </a:lnTo>
                <a:lnTo>
                  <a:pt x="600456" y="582168"/>
                </a:lnTo>
                <a:lnTo>
                  <a:pt x="603504" y="582168"/>
                </a:lnTo>
                <a:lnTo>
                  <a:pt x="585216" y="576072"/>
                </a:lnTo>
                <a:lnTo>
                  <a:pt x="588264" y="579120"/>
                </a:lnTo>
                <a:lnTo>
                  <a:pt x="573024" y="569976"/>
                </a:lnTo>
                <a:lnTo>
                  <a:pt x="560832" y="557784"/>
                </a:lnTo>
                <a:lnTo>
                  <a:pt x="560832" y="560832"/>
                </a:lnTo>
                <a:lnTo>
                  <a:pt x="548640" y="545592"/>
                </a:lnTo>
                <a:lnTo>
                  <a:pt x="551688" y="548640"/>
                </a:lnTo>
                <a:lnTo>
                  <a:pt x="542544" y="530352"/>
                </a:lnTo>
                <a:lnTo>
                  <a:pt x="542544" y="533400"/>
                </a:lnTo>
                <a:lnTo>
                  <a:pt x="536448" y="515112"/>
                </a:lnTo>
                <a:lnTo>
                  <a:pt x="536448" y="518160"/>
                </a:lnTo>
                <a:lnTo>
                  <a:pt x="512064" y="521208"/>
                </a:lnTo>
                <a:lnTo>
                  <a:pt x="512064" y="524256"/>
                </a:lnTo>
                <a:lnTo>
                  <a:pt x="518160" y="542544"/>
                </a:lnTo>
                <a:lnTo>
                  <a:pt x="527304" y="560832"/>
                </a:lnTo>
                <a:lnTo>
                  <a:pt x="530352" y="560832"/>
                </a:lnTo>
                <a:lnTo>
                  <a:pt x="542544" y="576072"/>
                </a:lnTo>
                <a:lnTo>
                  <a:pt x="542544" y="579120"/>
                </a:lnTo>
                <a:lnTo>
                  <a:pt x="557784" y="591312"/>
                </a:lnTo>
                <a:lnTo>
                  <a:pt x="560832" y="591312"/>
                </a:lnTo>
                <a:lnTo>
                  <a:pt x="576072" y="600456"/>
                </a:lnTo>
                <a:lnTo>
                  <a:pt x="579120" y="600456"/>
                </a:lnTo>
                <a:lnTo>
                  <a:pt x="597408" y="606552"/>
                </a:lnTo>
                <a:lnTo>
                  <a:pt x="600456" y="606552"/>
                </a:lnTo>
                <a:lnTo>
                  <a:pt x="618744" y="609600"/>
                </a:lnTo>
                <a:lnTo>
                  <a:pt x="1923288" y="609600"/>
                </a:lnTo>
                <a:lnTo>
                  <a:pt x="1941576" y="606552"/>
                </a:lnTo>
                <a:lnTo>
                  <a:pt x="1944624" y="606552"/>
                </a:lnTo>
                <a:lnTo>
                  <a:pt x="1962912" y="600456"/>
                </a:lnTo>
                <a:lnTo>
                  <a:pt x="1965960" y="600456"/>
                </a:lnTo>
                <a:lnTo>
                  <a:pt x="1981200" y="591312"/>
                </a:lnTo>
                <a:lnTo>
                  <a:pt x="1984248" y="591312"/>
                </a:lnTo>
                <a:lnTo>
                  <a:pt x="1999488" y="579120"/>
                </a:lnTo>
                <a:lnTo>
                  <a:pt x="1999488" y="576072"/>
                </a:lnTo>
                <a:lnTo>
                  <a:pt x="2011680" y="560832"/>
                </a:lnTo>
                <a:lnTo>
                  <a:pt x="2014728" y="560832"/>
                </a:lnTo>
                <a:lnTo>
                  <a:pt x="2023872" y="542544"/>
                </a:lnTo>
                <a:lnTo>
                  <a:pt x="2029968" y="524256"/>
                </a:lnTo>
                <a:lnTo>
                  <a:pt x="2029968" y="521208"/>
                </a:lnTo>
                <a:lnTo>
                  <a:pt x="2033016" y="499872"/>
                </a:lnTo>
                <a:lnTo>
                  <a:pt x="2033016" y="256032"/>
                </a:lnTo>
                <a:lnTo>
                  <a:pt x="2029968" y="109727"/>
                </a:lnTo>
                <a:lnTo>
                  <a:pt x="2029968" y="91439"/>
                </a:lnTo>
                <a:lnTo>
                  <a:pt x="2005584" y="94488"/>
                </a:lnTo>
                <a:lnTo>
                  <a:pt x="2002536" y="94488"/>
                </a:lnTo>
                <a:lnTo>
                  <a:pt x="2005584" y="112775"/>
                </a:lnTo>
                <a:lnTo>
                  <a:pt x="2005584" y="499872"/>
                </a:lnTo>
                <a:lnTo>
                  <a:pt x="2002536" y="518159"/>
                </a:lnTo>
                <a:lnTo>
                  <a:pt x="2005584" y="51511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8485176" y="2036276"/>
            <a:ext cx="2000789" cy="1135583"/>
          </a:xfrm>
          <a:custGeom>
            <a:avLst/>
            <a:gdLst/>
            <a:ahLst/>
            <a:cxnLst/>
            <a:rect l="l" t="t" r="r" b="b"/>
            <a:pathLst>
              <a:path w="1804415" h="1024128">
                <a:moveTo>
                  <a:pt x="133196" y="566"/>
                </a:moveTo>
                <a:lnTo>
                  <a:pt x="105548" y="8377"/>
                </a:lnTo>
                <a:lnTo>
                  <a:pt x="82406" y="23970"/>
                </a:lnTo>
                <a:lnTo>
                  <a:pt x="65385" y="45570"/>
                </a:lnTo>
                <a:lnTo>
                  <a:pt x="56100" y="71399"/>
                </a:lnTo>
                <a:lnTo>
                  <a:pt x="54863" y="85344"/>
                </a:lnTo>
                <a:lnTo>
                  <a:pt x="54863" y="432816"/>
                </a:lnTo>
                <a:lnTo>
                  <a:pt x="58831" y="459047"/>
                </a:lnTo>
                <a:lnTo>
                  <a:pt x="71169" y="483941"/>
                </a:lnTo>
                <a:lnTo>
                  <a:pt x="90376" y="503622"/>
                </a:lnTo>
                <a:lnTo>
                  <a:pt x="114916" y="516555"/>
                </a:lnTo>
                <a:lnTo>
                  <a:pt x="143255" y="521208"/>
                </a:lnTo>
                <a:lnTo>
                  <a:pt x="347471" y="521208"/>
                </a:lnTo>
                <a:lnTo>
                  <a:pt x="0" y="1024128"/>
                </a:lnTo>
                <a:lnTo>
                  <a:pt x="783335" y="521208"/>
                </a:lnTo>
                <a:lnTo>
                  <a:pt x="1716024" y="521208"/>
                </a:lnTo>
                <a:lnTo>
                  <a:pt x="1728332" y="520355"/>
                </a:lnTo>
                <a:lnTo>
                  <a:pt x="1767149" y="504902"/>
                </a:lnTo>
                <a:lnTo>
                  <a:pt x="1794236" y="473996"/>
                </a:lnTo>
                <a:lnTo>
                  <a:pt x="1804415" y="432816"/>
                </a:lnTo>
                <a:lnTo>
                  <a:pt x="1804415" y="85344"/>
                </a:lnTo>
                <a:lnTo>
                  <a:pt x="1788936" y="37722"/>
                </a:lnTo>
                <a:lnTo>
                  <a:pt x="1757844" y="10430"/>
                </a:lnTo>
                <a:lnTo>
                  <a:pt x="1716024" y="0"/>
                </a:lnTo>
                <a:lnTo>
                  <a:pt x="143255" y="0"/>
                </a:lnTo>
                <a:lnTo>
                  <a:pt x="133196" y="56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 txBox="1"/>
          <p:nvPr/>
        </p:nvSpPr>
        <p:spPr>
          <a:xfrm>
            <a:off x="1694768" y="31797"/>
            <a:ext cx="6856955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Subclass Instance Initialization</a:t>
            </a:r>
            <a:r>
              <a:rPr sz="3576" b="1" spc="-21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Using</a:t>
            </a:r>
            <a:r>
              <a:rPr sz="3576" b="1" spc="-21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super()</a:t>
            </a:r>
            <a:endParaRPr sz="2384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50236" y="717724"/>
            <a:ext cx="3060942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 smtClean="0">
                <a:latin typeface="Courier New"/>
                <a:cs typeface="Courier New"/>
              </a:rPr>
              <a:t>T</a:t>
            </a:r>
            <a:r>
              <a:rPr sz="2661" spc="-21" baseline="3678" dirty="0" smtClean="0">
                <a:latin typeface="Courier New"/>
                <a:cs typeface="Courier New"/>
              </a:rPr>
              <a:t>rip:</a:t>
            </a:r>
            <a:endParaRPr sz="1774" dirty="0">
              <a:latin typeface="Courier New"/>
              <a:cs typeface="Courier New"/>
            </a:endParaRPr>
          </a:p>
          <a:p>
            <a:pPr marL="561695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de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u="sng" dirty="0">
                <a:latin typeface="Courier New"/>
                <a:cs typeface="Courier New"/>
              </a:rPr>
              <a:t> </a:t>
            </a:r>
            <a:r>
              <a:rPr sz="1774" u="sng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ni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u="sng" dirty="0">
                <a:latin typeface="Courier New"/>
                <a:cs typeface="Courier New"/>
              </a:rPr>
              <a:t> </a:t>
            </a:r>
            <a:r>
              <a:rPr sz="1774" u="sng" spc="53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f,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87115" y="991423"/>
            <a:ext cx="442596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=No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159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iv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=N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ne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42046" y="1265122"/>
            <a:ext cx="1969154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f.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ep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rt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f.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ve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87138" y="1265122"/>
            <a:ext cx="200519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57529" y="1265122"/>
            <a:ext cx="1289732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ep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rt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ve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50466" y="2086450"/>
            <a:ext cx="6335728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rui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e(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  <a:p>
            <a:pPr marL="152651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de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u="sng" dirty="0">
                <a:latin typeface="Courier New"/>
                <a:cs typeface="Courier New"/>
              </a:rPr>
              <a:t> </a:t>
            </a:r>
            <a:r>
              <a:rPr sz="1774" u="sng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ini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u="sng" dirty="0">
                <a:latin typeface="Courier New"/>
                <a:cs typeface="Courier New"/>
              </a:rPr>
              <a:t> </a:t>
            </a:r>
            <a:r>
              <a:rPr sz="1774" u="sng" spc="53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sh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p=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on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84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epa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td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y=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on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42045" y="2633849"/>
            <a:ext cx="6738901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1940" marR="34469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iv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=N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ne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 dirty="0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f.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hi</a:t>
            </a:r>
            <a:r>
              <a:rPr sz="1774" dirty="0">
                <a:latin typeface="Courier New"/>
                <a:cs typeface="Courier New"/>
              </a:rPr>
              <a:t>p</a:t>
            </a:r>
            <a:r>
              <a:rPr sz="1774" spc="95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sh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p</a:t>
            </a:r>
            <a:endParaRPr sz="1774" dirty="0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su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er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Cr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is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115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el</a:t>
            </a: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).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_i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it</a:t>
            </a:r>
            <a:r>
              <a:rPr sz="1774" u="sng" dirty="0">
                <a:latin typeface="Courier New"/>
                <a:cs typeface="Courier New"/>
              </a:rPr>
              <a:t> </a:t>
            </a:r>
            <a:r>
              <a:rPr sz="1774" u="sng" spc="139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(d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pa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td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y=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ep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rt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</a:t>
            </a:r>
            <a:r>
              <a:rPr sz="1774" spc="-21" dirty="0">
                <a:latin typeface="Courier New"/>
                <a:cs typeface="Courier New"/>
              </a:rPr>
              <a:t>,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92878" y="3454947"/>
            <a:ext cx="27872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v</a:t>
            </a:r>
            <a:r>
              <a:rPr sz="2661" spc="-21" baseline="3678" dirty="0">
                <a:latin typeface="Courier New"/>
                <a:cs typeface="Courier New"/>
              </a:rPr>
              <a:t>ed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y=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ve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50466" y="4002576"/>
            <a:ext cx="265202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lig</a:t>
            </a:r>
            <a:r>
              <a:rPr sz="2661" spc="4" baseline="3678" dirty="0">
                <a:latin typeface="Courier New"/>
                <a:cs typeface="Courier New"/>
              </a:rPr>
              <a:t>h</a:t>
            </a:r>
            <a:r>
              <a:rPr sz="2661" spc="-21" baseline="3678" dirty="0">
                <a:latin typeface="Courier New"/>
                <a:cs typeface="Courier New"/>
              </a:rPr>
              <a:t>t(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98095" y="4276275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def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42253" y="4276275"/>
            <a:ext cx="360521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-2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ni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53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pl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ne</a:t>
            </a:r>
            <a:r>
              <a:rPr sz="2661" spc="4" baseline="3678" dirty="0">
                <a:latin typeface="Courier New"/>
                <a:cs typeface="Courier New"/>
              </a:rPr>
              <a:t>=</a:t>
            </a:r>
            <a:r>
              <a:rPr sz="2661" spc="-21" baseline="3678" dirty="0">
                <a:latin typeface="Courier New"/>
                <a:cs typeface="Courier New"/>
              </a:rPr>
              <a:t>No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e,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19959" y="4276275"/>
            <a:ext cx="210779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ep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rt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=</a:t>
            </a:r>
            <a:r>
              <a:rPr sz="2661" spc="-21" baseline="3678" dirty="0">
                <a:latin typeface="Courier New"/>
                <a:cs typeface="Courier New"/>
              </a:rPr>
              <a:t>No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e,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42276" y="4549973"/>
            <a:ext cx="3594947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40755" marR="24203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iv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=N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ne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f.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la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84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p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ane 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f.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ep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rt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y</a:t>
            </a:r>
            <a:r>
              <a:rPr sz="1774" spc="149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-1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ep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rt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 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f.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ve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y</a:t>
            </a:r>
            <a:r>
              <a:rPr sz="1774" spc="149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-1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ve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76067" y="4977362"/>
            <a:ext cx="1440528" cy="460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Ass</a:t>
            </a:r>
            <a:r>
              <a:rPr sz="1552" spc="-10" dirty="0">
                <a:latin typeface="Arial"/>
                <a:cs typeface="Arial"/>
              </a:rPr>
              <a:t>igne</a:t>
            </a:r>
            <a:r>
              <a:rPr sz="1552" dirty="0">
                <a:latin typeface="Arial"/>
                <a:cs typeface="Arial"/>
              </a:rPr>
              <a:t>d</a:t>
            </a:r>
            <a:r>
              <a:rPr sz="1552" spc="176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34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he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</a:pP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ub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la</a:t>
            </a:r>
            <a:r>
              <a:rPr sz="1552" dirty="0">
                <a:latin typeface="Arial"/>
                <a:cs typeface="Arial"/>
              </a:rPr>
              <a:t>ss</a:t>
            </a:r>
            <a:endParaRPr sz="155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56106" y="1019489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7" name="object 7"/>
          <p:cNvSpPr txBox="1"/>
          <p:nvPr/>
        </p:nvSpPr>
        <p:spPr>
          <a:xfrm>
            <a:off x="3774170" y="1019489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6" name="object 6"/>
          <p:cNvSpPr txBox="1"/>
          <p:nvPr/>
        </p:nvSpPr>
        <p:spPr>
          <a:xfrm>
            <a:off x="2547280" y="2388216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5" name="object 5"/>
          <p:cNvSpPr txBox="1"/>
          <p:nvPr/>
        </p:nvSpPr>
        <p:spPr>
          <a:xfrm>
            <a:off x="3365345" y="2388216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4" name="object 4"/>
          <p:cNvSpPr txBox="1"/>
          <p:nvPr/>
        </p:nvSpPr>
        <p:spPr>
          <a:xfrm>
            <a:off x="6498777" y="3209313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3" name="object 3"/>
          <p:cNvSpPr txBox="1"/>
          <p:nvPr/>
        </p:nvSpPr>
        <p:spPr>
          <a:xfrm>
            <a:off x="2956335" y="4304341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2" name="object 2"/>
          <p:cNvSpPr txBox="1"/>
          <p:nvPr/>
        </p:nvSpPr>
        <p:spPr>
          <a:xfrm>
            <a:off x="3774400" y="4304341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</p:spTree>
    <p:extLst>
      <p:ext uri="{BB962C8B-B14F-4D97-AF65-F5344CB8AC3E}">
        <p14:creationId xmlns:p14="http://schemas.microsoft.com/office/powerpoint/2010/main" val="3960181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1776446" y="1242044"/>
            <a:ext cx="8628406" cy="2869376"/>
          </a:xfrm>
          <a:custGeom>
            <a:avLst/>
            <a:gdLst/>
            <a:ahLst/>
            <a:cxnLst/>
            <a:rect l="l" t="t" r="r" b="b"/>
            <a:pathLst>
              <a:path w="7781544" h="258775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581656"/>
                </a:lnTo>
                <a:lnTo>
                  <a:pt x="6096" y="12192"/>
                </a:lnTo>
                <a:lnTo>
                  <a:pt x="7769352" y="12191"/>
                </a:lnTo>
                <a:lnTo>
                  <a:pt x="7769352" y="2581656"/>
                </a:lnTo>
                <a:lnTo>
                  <a:pt x="0" y="2584704"/>
                </a:lnTo>
                <a:lnTo>
                  <a:pt x="3048" y="2587752"/>
                </a:lnTo>
                <a:lnTo>
                  <a:pt x="7778496" y="2587752"/>
                </a:lnTo>
                <a:lnTo>
                  <a:pt x="7781544" y="2584704"/>
                </a:lnTo>
                <a:lnTo>
                  <a:pt x="7781544" y="2581656"/>
                </a:lnTo>
                <a:lnTo>
                  <a:pt x="7775448" y="2575560"/>
                </a:lnTo>
                <a:lnTo>
                  <a:pt x="7775448" y="12191"/>
                </a:lnTo>
                <a:lnTo>
                  <a:pt x="7769352" y="6095"/>
                </a:lnTo>
                <a:lnTo>
                  <a:pt x="12192" y="6096"/>
                </a:lnTo>
                <a:lnTo>
                  <a:pt x="7781544" y="6095"/>
                </a:lnTo>
                <a:lnTo>
                  <a:pt x="7781544" y="3047"/>
                </a:lnTo>
                <a:lnTo>
                  <a:pt x="777849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1776446" y="124880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1776446" y="1255562"/>
            <a:ext cx="8614887" cy="2849098"/>
          </a:xfrm>
          <a:custGeom>
            <a:avLst/>
            <a:gdLst/>
            <a:ahLst/>
            <a:cxnLst/>
            <a:rect l="l" t="t" r="r" b="b"/>
            <a:pathLst>
              <a:path w="7769352" h="2569464">
                <a:moveTo>
                  <a:pt x="7769352" y="2569464"/>
                </a:moveTo>
                <a:lnTo>
                  <a:pt x="7769351" y="2563367"/>
                </a:lnTo>
                <a:lnTo>
                  <a:pt x="12191" y="2563367"/>
                </a:lnTo>
                <a:lnTo>
                  <a:pt x="12192" y="0"/>
                </a:lnTo>
                <a:lnTo>
                  <a:pt x="6095" y="0"/>
                </a:lnTo>
                <a:lnTo>
                  <a:pt x="0" y="2569464"/>
                </a:lnTo>
                <a:lnTo>
                  <a:pt x="6096" y="2563368"/>
                </a:lnTo>
                <a:lnTo>
                  <a:pt x="12192" y="2569464"/>
                </a:lnTo>
                <a:lnTo>
                  <a:pt x="7769352" y="2569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1789965" y="1248804"/>
            <a:ext cx="8614887" cy="2855857"/>
          </a:xfrm>
          <a:custGeom>
            <a:avLst/>
            <a:gdLst/>
            <a:ahLst/>
            <a:cxnLst/>
            <a:rect l="l" t="t" r="r" b="b"/>
            <a:pathLst>
              <a:path w="7769352" h="2575560">
                <a:moveTo>
                  <a:pt x="0" y="0"/>
                </a:moveTo>
                <a:lnTo>
                  <a:pt x="7757159" y="0"/>
                </a:lnTo>
                <a:lnTo>
                  <a:pt x="7763256" y="6096"/>
                </a:lnTo>
                <a:lnTo>
                  <a:pt x="7763256" y="2569464"/>
                </a:lnTo>
                <a:lnTo>
                  <a:pt x="7769352" y="2575560"/>
                </a:lnTo>
                <a:lnTo>
                  <a:pt x="77693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7478021" y="3841044"/>
            <a:ext cx="2666593" cy="354869"/>
          </a:xfrm>
          <a:custGeom>
            <a:avLst/>
            <a:gdLst/>
            <a:ahLst/>
            <a:cxnLst/>
            <a:rect l="l" t="t" r="r" b="b"/>
            <a:pathLst>
              <a:path w="2404872" h="320039">
                <a:moveTo>
                  <a:pt x="0" y="0"/>
                </a:moveTo>
                <a:lnTo>
                  <a:pt x="0" y="320039"/>
                </a:lnTo>
                <a:lnTo>
                  <a:pt x="2404872" y="320039"/>
                </a:lnTo>
                <a:lnTo>
                  <a:pt x="2404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7484780" y="3841043"/>
            <a:ext cx="2666593" cy="354870"/>
          </a:xfrm>
          <a:custGeom>
            <a:avLst/>
            <a:gdLst/>
            <a:ahLst/>
            <a:cxnLst/>
            <a:rect l="l" t="t" r="r" b="b"/>
            <a:pathLst>
              <a:path w="2404872" h="320039">
                <a:moveTo>
                  <a:pt x="0" y="0"/>
                </a:moveTo>
                <a:lnTo>
                  <a:pt x="2392680" y="0"/>
                </a:lnTo>
                <a:lnTo>
                  <a:pt x="2398776" y="6095"/>
                </a:lnTo>
                <a:lnTo>
                  <a:pt x="2398776" y="313943"/>
                </a:lnTo>
                <a:lnTo>
                  <a:pt x="2404872" y="320039"/>
                </a:lnTo>
                <a:lnTo>
                  <a:pt x="2404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7471261" y="384104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EA62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7471261" y="3837664"/>
            <a:ext cx="2680112" cy="365009"/>
          </a:xfrm>
          <a:custGeom>
            <a:avLst/>
            <a:gdLst/>
            <a:ahLst/>
            <a:cxnLst/>
            <a:rect l="l" t="t" r="r" b="b"/>
            <a:pathLst>
              <a:path w="2417064" h="329184">
                <a:moveTo>
                  <a:pt x="6096" y="329184"/>
                </a:moveTo>
                <a:lnTo>
                  <a:pt x="2414016" y="329184"/>
                </a:lnTo>
                <a:lnTo>
                  <a:pt x="2417064" y="326136"/>
                </a:lnTo>
                <a:lnTo>
                  <a:pt x="2417064" y="323088"/>
                </a:lnTo>
                <a:lnTo>
                  <a:pt x="2410968" y="316991"/>
                </a:lnTo>
                <a:lnTo>
                  <a:pt x="2410968" y="9143"/>
                </a:lnTo>
                <a:lnTo>
                  <a:pt x="2404872" y="3047"/>
                </a:lnTo>
                <a:lnTo>
                  <a:pt x="12192" y="3048"/>
                </a:lnTo>
                <a:lnTo>
                  <a:pt x="2417064" y="3047"/>
                </a:lnTo>
                <a:lnTo>
                  <a:pt x="2417064" y="0"/>
                </a:lnTo>
                <a:lnTo>
                  <a:pt x="0" y="0"/>
                </a:lnTo>
                <a:lnTo>
                  <a:pt x="0" y="323088"/>
                </a:lnTo>
                <a:lnTo>
                  <a:pt x="6096" y="9144"/>
                </a:lnTo>
                <a:lnTo>
                  <a:pt x="2404871" y="9144"/>
                </a:lnTo>
                <a:lnTo>
                  <a:pt x="2404872" y="323088"/>
                </a:lnTo>
                <a:lnTo>
                  <a:pt x="0" y="326136"/>
                </a:lnTo>
                <a:lnTo>
                  <a:pt x="3048" y="329184"/>
                </a:lnTo>
                <a:lnTo>
                  <a:pt x="6096" y="329184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7471261" y="3847803"/>
            <a:ext cx="2666593" cy="348110"/>
          </a:xfrm>
          <a:custGeom>
            <a:avLst/>
            <a:gdLst/>
            <a:ahLst/>
            <a:cxnLst/>
            <a:rect l="l" t="t" r="r" b="b"/>
            <a:pathLst>
              <a:path w="2404872" h="313944">
                <a:moveTo>
                  <a:pt x="2404872" y="313943"/>
                </a:moveTo>
                <a:lnTo>
                  <a:pt x="2404872" y="307848"/>
                </a:lnTo>
                <a:lnTo>
                  <a:pt x="12192" y="307847"/>
                </a:lnTo>
                <a:lnTo>
                  <a:pt x="12191" y="0"/>
                </a:lnTo>
                <a:lnTo>
                  <a:pt x="6096" y="0"/>
                </a:lnTo>
                <a:lnTo>
                  <a:pt x="0" y="313943"/>
                </a:lnTo>
                <a:lnTo>
                  <a:pt x="6096" y="307847"/>
                </a:lnTo>
                <a:lnTo>
                  <a:pt x="12192" y="313943"/>
                </a:lnTo>
                <a:lnTo>
                  <a:pt x="2404872" y="313943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7478021" y="1782799"/>
            <a:ext cx="2666593" cy="348110"/>
          </a:xfrm>
          <a:custGeom>
            <a:avLst/>
            <a:gdLst/>
            <a:ahLst/>
            <a:cxnLst/>
            <a:rect l="l" t="t" r="r" b="b"/>
            <a:pathLst>
              <a:path w="2404872" h="313944">
                <a:moveTo>
                  <a:pt x="0" y="0"/>
                </a:moveTo>
                <a:lnTo>
                  <a:pt x="0" y="313944"/>
                </a:lnTo>
                <a:lnTo>
                  <a:pt x="2404872" y="313944"/>
                </a:lnTo>
                <a:lnTo>
                  <a:pt x="2404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7484780" y="1782799"/>
            <a:ext cx="2666593" cy="348110"/>
          </a:xfrm>
          <a:custGeom>
            <a:avLst/>
            <a:gdLst/>
            <a:ahLst/>
            <a:cxnLst/>
            <a:rect l="l" t="t" r="r" b="b"/>
            <a:pathLst>
              <a:path w="2404872" h="313944">
                <a:moveTo>
                  <a:pt x="0" y="0"/>
                </a:moveTo>
                <a:lnTo>
                  <a:pt x="2392680" y="0"/>
                </a:lnTo>
                <a:lnTo>
                  <a:pt x="2398776" y="3047"/>
                </a:lnTo>
                <a:lnTo>
                  <a:pt x="2398776" y="307847"/>
                </a:lnTo>
                <a:lnTo>
                  <a:pt x="2404872" y="313943"/>
                </a:lnTo>
                <a:lnTo>
                  <a:pt x="24048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7471261" y="178279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EA62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7471261" y="1776039"/>
            <a:ext cx="2680112" cy="358250"/>
          </a:xfrm>
          <a:custGeom>
            <a:avLst/>
            <a:gdLst/>
            <a:ahLst/>
            <a:cxnLst/>
            <a:rect l="l" t="t" r="r" b="b"/>
            <a:pathLst>
              <a:path w="2417064" h="323088">
                <a:moveTo>
                  <a:pt x="3048" y="323088"/>
                </a:moveTo>
                <a:lnTo>
                  <a:pt x="2417064" y="323088"/>
                </a:lnTo>
                <a:lnTo>
                  <a:pt x="2417064" y="320040"/>
                </a:lnTo>
                <a:lnTo>
                  <a:pt x="2410968" y="313944"/>
                </a:lnTo>
                <a:lnTo>
                  <a:pt x="2410968" y="9144"/>
                </a:lnTo>
                <a:lnTo>
                  <a:pt x="2404872" y="6096"/>
                </a:lnTo>
                <a:lnTo>
                  <a:pt x="12192" y="6096"/>
                </a:lnTo>
                <a:lnTo>
                  <a:pt x="2417064" y="6096"/>
                </a:lnTo>
                <a:lnTo>
                  <a:pt x="2417064" y="0"/>
                </a:lnTo>
                <a:lnTo>
                  <a:pt x="0" y="0"/>
                </a:lnTo>
                <a:lnTo>
                  <a:pt x="0" y="320040"/>
                </a:lnTo>
                <a:lnTo>
                  <a:pt x="6096" y="9144"/>
                </a:lnTo>
                <a:lnTo>
                  <a:pt x="2404871" y="9144"/>
                </a:lnTo>
                <a:lnTo>
                  <a:pt x="2404872" y="320040"/>
                </a:lnTo>
                <a:lnTo>
                  <a:pt x="0" y="323088"/>
                </a:lnTo>
                <a:lnTo>
                  <a:pt x="3048" y="323088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7471261" y="1786177"/>
            <a:ext cx="2666593" cy="344731"/>
          </a:xfrm>
          <a:custGeom>
            <a:avLst/>
            <a:gdLst/>
            <a:ahLst/>
            <a:cxnLst/>
            <a:rect l="l" t="t" r="r" b="b"/>
            <a:pathLst>
              <a:path w="2404872" h="310896">
                <a:moveTo>
                  <a:pt x="2404872" y="310896"/>
                </a:moveTo>
                <a:lnTo>
                  <a:pt x="2404871" y="304799"/>
                </a:lnTo>
                <a:lnTo>
                  <a:pt x="12191" y="304799"/>
                </a:lnTo>
                <a:lnTo>
                  <a:pt x="12191" y="0"/>
                </a:lnTo>
                <a:lnTo>
                  <a:pt x="6096" y="0"/>
                </a:lnTo>
                <a:lnTo>
                  <a:pt x="0" y="310896"/>
                </a:lnTo>
                <a:lnTo>
                  <a:pt x="6096" y="304800"/>
                </a:lnTo>
                <a:lnTo>
                  <a:pt x="12192" y="310896"/>
                </a:lnTo>
                <a:lnTo>
                  <a:pt x="2404872" y="310896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4977034" y="2191744"/>
            <a:ext cx="2078523" cy="689460"/>
          </a:xfrm>
          <a:custGeom>
            <a:avLst/>
            <a:gdLst/>
            <a:ahLst/>
            <a:cxnLst/>
            <a:rect l="l" t="t" r="r" b="b"/>
            <a:pathLst>
              <a:path w="1874519" h="621791">
                <a:moveTo>
                  <a:pt x="1833675" y="285451"/>
                </a:moveTo>
                <a:lnTo>
                  <a:pt x="1819656" y="283463"/>
                </a:lnTo>
                <a:lnTo>
                  <a:pt x="792480" y="283463"/>
                </a:lnTo>
                <a:lnTo>
                  <a:pt x="0" y="0"/>
                </a:lnTo>
                <a:lnTo>
                  <a:pt x="329184" y="283463"/>
                </a:lnTo>
                <a:lnTo>
                  <a:pt x="76199" y="283463"/>
                </a:lnTo>
                <a:lnTo>
                  <a:pt x="69888" y="283854"/>
                </a:lnTo>
                <a:lnTo>
                  <a:pt x="33643" y="303271"/>
                </a:lnTo>
                <a:lnTo>
                  <a:pt x="18287" y="341375"/>
                </a:lnTo>
                <a:lnTo>
                  <a:pt x="18287" y="566928"/>
                </a:lnTo>
                <a:lnTo>
                  <a:pt x="37270" y="607098"/>
                </a:lnTo>
                <a:lnTo>
                  <a:pt x="76200" y="621791"/>
                </a:lnTo>
                <a:lnTo>
                  <a:pt x="1821287" y="621768"/>
                </a:lnTo>
                <a:lnTo>
                  <a:pt x="1859046" y="605254"/>
                </a:lnTo>
                <a:lnTo>
                  <a:pt x="1874520" y="566927"/>
                </a:lnTo>
                <a:lnTo>
                  <a:pt x="1874520" y="341375"/>
                </a:lnTo>
                <a:lnTo>
                  <a:pt x="1857163" y="299579"/>
                </a:lnTo>
                <a:lnTo>
                  <a:pt x="1833675" y="2854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4960134" y="2174845"/>
            <a:ext cx="2105561" cy="719879"/>
          </a:xfrm>
          <a:custGeom>
            <a:avLst/>
            <a:gdLst/>
            <a:ahLst/>
            <a:cxnLst/>
            <a:rect l="l" t="t" r="r" b="b"/>
            <a:pathLst>
              <a:path w="1898904" h="649224">
                <a:moveTo>
                  <a:pt x="867613" y="649223"/>
                </a:moveTo>
                <a:lnTo>
                  <a:pt x="1850136" y="649223"/>
                </a:lnTo>
                <a:lnTo>
                  <a:pt x="1859280" y="646175"/>
                </a:lnTo>
                <a:lnTo>
                  <a:pt x="1862328" y="643127"/>
                </a:lnTo>
                <a:lnTo>
                  <a:pt x="1871472" y="640079"/>
                </a:lnTo>
                <a:lnTo>
                  <a:pt x="1871472" y="637031"/>
                </a:lnTo>
                <a:lnTo>
                  <a:pt x="1874520" y="637031"/>
                </a:lnTo>
                <a:lnTo>
                  <a:pt x="1880616" y="630935"/>
                </a:lnTo>
                <a:lnTo>
                  <a:pt x="1883664" y="630935"/>
                </a:lnTo>
                <a:lnTo>
                  <a:pt x="1883664" y="627887"/>
                </a:lnTo>
                <a:lnTo>
                  <a:pt x="1889760" y="621791"/>
                </a:lnTo>
                <a:lnTo>
                  <a:pt x="1889760" y="618743"/>
                </a:lnTo>
                <a:lnTo>
                  <a:pt x="1892808" y="618743"/>
                </a:lnTo>
                <a:lnTo>
                  <a:pt x="1895856" y="609599"/>
                </a:lnTo>
                <a:lnTo>
                  <a:pt x="1898904" y="609599"/>
                </a:lnTo>
                <a:lnTo>
                  <a:pt x="1898904" y="606551"/>
                </a:lnTo>
                <a:lnTo>
                  <a:pt x="1874520" y="600455"/>
                </a:lnTo>
                <a:lnTo>
                  <a:pt x="1874520" y="597407"/>
                </a:lnTo>
                <a:lnTo>
                  <a:pt x="1868424" y="606551"/>
                </a:lnTo>
                <a:lnTo>
                  <a:pt x="1871472" y="603503"/>
                </a:lnTo>
                <a:lnTo>
                  <a:pt x="1865376" y="612647"/>
                </a:lnTo>
                <a:lnTo>
                  <a:pt x="1865376" y="609599"/>
                </a:lnTo>
                <a:lnTo>
                  <a:pt x="1859280" y="615696"/>
                </a:lnTo>
                <a:lnTo>
                  <a:pt x="1856232" y="618743"/>
                </a:lnTo>
                <a:lnTo>
                  <a:pt x="1850136" y="621791"/>
                </a:lnTo>
                <a:lnTo>
                  <a:pt x="1853184" y="621791"/>
                </a:lnTo>
                <a:lnTo>
                  <a:pt x="1840992" y="624839"/>
                </a:lnTo>
                <a:lnTo>
                  <a:pt x="1844040" y="621791"/>
                </a:lnTo>
                <a:lnTo>
                  <a:pt x="1831848" y="624839"/>
                </a:lnTo>
                <a:lnTo>
                  <a:pt x="91440" y="624839"/>
                </a:lnTo>
                <a:lnTo>
                  <a:pt x="82296" y="621791"/>
                </a:lnTo>
                <a:lnTo>
                  <a:pt x="82296" y="624839"/>
                </a:lnTo>
                <a:lnTo>
                  <a:pt x="73152" y="621791"/>
                </a:lnTo>
                <a:lnTo>
                  <a:pt x="76200" y="621791"/>
                </a:lnTo>
                <a:lnTo>
                  <a:pt x="67056" y="615695"/>
                </a:lnTo>
                <a:lnTo>
                  <a:pt x="67056" y="618743"/>
                </a:lnTo>
                <a:lnTo>
                  <a:pt x="60960" y="609599"/>
                </a:lnTo>
                <a:lnTo>
                  <a:pt x="60960" y="612647"/>
                </a:lnTo>
                <a:lnTo>
                  <a:pt x="54864" y="603503"/>
                </a:lnTo>
                <a:lnTo>
                  <a:pt x="54864" y="606551"/>
                </a:lnTo>
                <a:lnTo>
                  <a:pt x="51816" y="597407"/>
                </a:lnTo>
                <a:lnTo>
                  <a:pt x="51816" y="600455"/>
                </a:lnTo>
                <a:lnTo>
                  <a:pt x="48768" y="588263"/>
                </a:lnTo>
                <a:lnTo>
                  <a:pt x="48768" y="591311"/>
                </a:lnTo>
                <a:lnTo>
                  <a:pt x="48768" y="347471"/>
                </a:lnTo>
                <a:lnTo>
                  <a:pt x="51816" y="338327"/>
                </a:lnTo>
                <a:lnTo>
                  <a:pt x="51816" y="341375"/>
                </a:lnTo>
                <a:lnTo>
                  <a:pt x="54864" y="332231"/>
                </a:lnTo>
                <a:lnTo>
                  <a:pt x="67056" y="320039"/>
                </a:lnTo>
                <a:lnTo>
                  <a:pt x="76200" y="316991"/>
                </a:lnTo>
                <a:lnTo>
                  <a:pt x="73152" y="316991"/>
                </a:lnTo>
                <a:lnTo>
                  <a:pt x="82296" y="313943"/>
                </a:lnTo>
                <a:lnTo>
                  <a:pt x="350520" y="313943"/>
                </a:lnTo>
                <a:lnTo>
                  <a:pt x="353568" y="310895"/>
                </a:lnTo>
                <a:lnTo>
                  <a:pt x="356616" y="304799"/>
                </a:lnTo>
                <a:lnTo>
                  <a:pt x="359664" y="298703"/>
                </a:lnTo>
                <a:lnTo>
                  <a:pt x="356616" y="292607"/>
                </a:lnTo>
                <a:lnTo>
                  <a:pt x="353568" y="289559"/>
                </a:lnTo>
                <a:lnTo>
                  <a:pt x="344424" y="286511"/>
                </a:lnTo>
                <a:lnTo>
                  <a:pt x="91440" y="286511"/>
                </a:lnTo>
                <a:lnTo>
                  <a:pt x="79248" y="289559"/>
                </a:lnTo>
                <a:lnTo>
                  <a:pt x="76200" y="289559"/>
                </a:lnTo>
                <a:lnTo>
                  <a:pt x="67056" y="292607"/>
                </a:lnTo>
                <a:lnTo>
                  <a:pt x="335280" y="310895"/>
                </a:lnTo>
                <a:lnTo>
                  <a:pt x="67056" y="292607"/>
                </a:lnTo>
                <a:lnTo>
                  <a:pt x="64008" y="292607"/>
                </a:lnTo>
                <a:lnTo>
                  <a:pt x="54864" y="298703"/>
                </a:lnTo>
                <a:lnTo>
                  <a:pt x="51816" y="298703"/>
                </a:lnTo>
                <a:lnTo>
                  <a:pt x="33528" y="316991"/>
                </a:lnTo>
                <a:lnTo>
                  <a:pt x="33528" y="320039"/>
                </a:lnTo>
                <a:lnTo>
                  <a:pt x="27432" y="329183"/>
                </a:lnTo>
                <a:lnTo>
                  <a:pt x="24384" y="341375"/>
                </a:lnTo>
                <a:lnTo>
                  <a:pt x="24384" y="344423"/>
                </a:lnTo>
                <a:lnTo>
                  <a:pt x="21336" y="356615"/>
                </a:lnTo>
                <a:lnTo>
                  <a:pt x="21336" y="582167"/>
                </a:lnTo>
                <a:lnTo>
                  <a:pt x="24384" y="594359"/>
                </a:lnTo>
                <a:lnTo>
                  <a:pt x="24384" y="597407"/>
                </a:lnTo>
                <a:lnTo>
                  <a:pt x="27432" y="606551"/>
                </a:lnTo>
                <a:lnTo>
                  <a:pt x="27432" y="609599"/>
                </a:lnTo>
                <a:lnTo>
                  <a:pt x="33528" y="618743"/>
                </a:lnTo>
                <a:lnTo>
                  <a:pt x="33528" y="621791"/>
                </a:lnTo>
                <a:lnTo>
                  <a:pt x="42672" y="627887"/>
                </a:lnTo>
                <a:lnTo>
                  <a:pt x="42672" y="630935"/>
                </a:lnTo>
                <a:lnTo>
                  <a:pt x="51816" y="637031"/>
                </a:lnTo>
                <a:lnTo>
                  <a:pt x="51816" y="640079"/>
                </a:lnTo>
                <a:lnTo>
                  <a:pt x="54864" y="640079"/>
                </a:lnTo>
                <a:lnTo>
                  <a:pt x="64008" y="643127"/>
                </a:lnTo>
                <a:lnTo>
                  <a:pt x="64008" y="646175"/>
                </a:lnTo>
                <a:lnTo>
                  <a:pt x="67056" y="646175"/>
                </a:lnTo>
                <a:lnTo>
                  <a:pt x="76200" y="649223"/>
                </a:lnTo>
                <a:lnTo>
                  <a:pt x="867613" y="649223"/>
                </a:lnTo>
                <a:close/>
              </a:path>
              <a:path w="1898904" h="649224">
                <a:moveTo>
                  <a:pt x="18288" y="3047"/>
                </a:moveTo>
                <a:lnTo>
                  <a:pt x="12192" y="0"/>
                </a:lnTo>
                <a:lnTo>
                  <a:pt x="6096" y="3047"/>
                </a:lnTo>
                <a:lnTo>
                  <a:pt x="3048" y="6095"/>
                </a:lnTo>
                <a:lnTo>
                  <a:pt x="0" y="12191"/>
                </a:lnTo>
                <a:lnTo>
                  <a:pt x="0" y="18287"/>
                </a:lnTo>
                <a:lnTo>
                  <a:pt x="6096" y="24383"/>
                </a:lnTo>
                <a:lnTo>
                  <a:pt x="9281" y="27156"/>
                </a:lnTo>
                <a:lnTo>
                  <a:pt x="9144" y="27431"/>
                </a:lnTo>
                <a:lnTo>
                  <a:pt x="9912" y="27705"/>
                </a:lnTo>
                <a:lnTo>
                  <a:pt x="307264" y="286511"/>
                </a:lnTo>
                <a:lnTo>
                  <a:pt x="344424" y="286511"/>
                </a:lnTo>
                <a:lnTo>
                  <a:pt x="353568" y="289559"/>
                </a:lnTo>
                <a:lnTo>
                  <a:pt x="78104" y="52003"/>
                </a:lnTo>
                <a:lnTo>
                  <a:pt x="804672" y="310895"/>
                </a:lnTo>
                <a:lnTo>
                  <a:pt x="804672" y="313943"/>
                </a:lnTo>
                <a:lnTo>
                  <a:pt x="1840992" y="313943"/>
                </a:lnTo>
                <a:lnTo>
                  <a:pt x="1853184" y="316991"/>
                </a:lnTo>
                <a:lnTo>
                  <a:pt x="1844040" y="313943"/>
                </a:lnTo>
                <a:lnTo>
                  <a:pt x="1853184" y="316991"/>
                </a:lnTo>
                <a:lnTo>
                  <a:pt x="1850136" y="316991"/>
                </a:lnTo>
                <a:lnTo>
                  <a:pt x="1859280" y="320039"/>
                </a:lnTo>
                <a:lnTo>
                  <a:pt x="1856232" y="320039"/>
                </a:lnTo>
                <a:lnTo>
                  <a:pt x="1865376" y="326135"/>
                </a:lnTo>
                <a:lnTo>
                  <a:pt x="1871472" y="332231"/>
                </a:lnTo>
                <a:lnTo>
                  <a:pt x="1868424" y="332231"/>
                </a:lnTo>
                <a:lnTo>
                  <a:pt x="1874520" y="341375"/>
                </a:lnTo>
                <a:lnTo>
                  <a:pt x="1874520" y="338327"/>
                </a:lnTo>
                <a:lnTo>
                  <a:pt x="1877568" y="347471"/>
                </a:lnTo>
                <a:lnTo>
                  <a:pt x="1877568" y="588263"/>
                </a:lnTo>
                <a:lnTo>
                  <a:pt x="1874520" y="600455"/>
                </a:lnTo>
                <a:lnTo>
                  <a:pt x="1898904" y="606551"/>
                </a:lnTo>
                <a:lnTo>
                  <a:pt x="1901952" y="597407"/>
                </a:lnTo>
                <a:lnTo>
                  <a:pt x="1901952" y="594359"/>
                </a:lnTo>
                <a:lnTo>
                  <a:pt x="1877568" y="591311"/>
                </a:lnTo>
                <a:lnTo>
                  <a:pt x="1901952" y="594359"/>
                </a:lnTo>
                <a:lnTo>
                  <a:pt x="1901952" y="341375"/>
                </a:lnTo>
                <a:lnTo>
                  <a:pt x="1898904" y="329183"/>
                </a:lnTo>
                <a:lnTo>
                  <a:pt x="1895856" y="329183"/>
                </a:lnTo>
                <a:lnTo>
                  <a:pt x="1892808" y="320039"/>
                </a:lnTo>
                <a:lnTo>
                  <a:pt x="1892808" y="316991"/>
                </a:lnTo>
                <a:lnTo>
                  <a:pt x="1889760" y="316991"/>
                </a:lnTo>
                <a:lnTo>
                  <a:pt x="1883664" y="307847"/>
                </a:lnTo>
                <a:lnTo>
                  <a:pt x="1880616" y="307847"/>
                </a:lnTo>
                <a:lnTo>
                  <a:pt x="1874520" y="298703"/>
                </a:lnTo>
                <a:lnTo>
                  <a:pt x="1871472" y="298703"/>
                </a:lnTo>
                <a:lnTo>
                  <a:pt x="1862328" y="292607"/>
                </a:lnTo>
                <a:lnTo>
                  <a:pt x="1859280" y="292607"/>
                </a:lnTo>
                <a:lnTo>
                  <a:pt x="1850136" y="289559"/>
                </a:lnTo>
                <a:lnTo>
                  <a:pt x="1847088" y="289559"/>
                </a:lnTo>
                <a:lnTo>
                  <a:pt x="1834896" y="286511"/>
                </a:lnTo>
                <a:lnTo>
                  <a:pt x="807720" y="286511"/>
                </a:lnTo>
                <a:lnTo>
                  <a:pt x="813816" y="286511"/>
                </a:lnTo>
                <a:lnTo>
                  <a:pt x="23482" y="4898"/>
                </a:lnTo>
                <a:lnTo>
                  <a:pt x="21336" y="3047"/>
                </a:lnTo>
                <a:lnTo>
                  <a:pt x="20875" y="3969"/>
                </a:lnTo>
                <a:lnTo>
                  <a:pt x="18288" y="3047"/>
                </a:lnTo>
                <a:close/>
              </a:path>
              <a:path w="1898904" h="649224">
                <a:moveTo>
                  <a:pt x="1856232" y="618743"/>
                </a:moveTo>
                <a:lnTo>
                  <a:pt x="1859280" y="615695"/>
                </a:lnTo>
                <a:lnTo>
                  <a:pt x="1850136" y="621791"/>
                </a:lnTo>
                <a:lnTo>
                  <a:pt x="1856232" y="61874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3118192" y="4037066"/>
            <a:ext cx="2048106" cy="1074749"/>
          </a:xfrm>
          <a:custGeom>
            <a:avLst/>
            <a:gdLst/>
            <a:ahLst/>
            <a:cxnLst/>
            <a:rect l="l" t="t" r="r" b="b"/>
            <a:pathLst>
              <a:path w="1847088" h="969264">
                <a:moveTo>
                  <a:pt x="1764599" y="388188"/>
                </a:moveTo>
                <a:lnTo>
                  <a:pt x="1749552" y="387096"/>
                </a:lnTo>
                <a:lnTo>
                  <a:pt x="1539240" y="387096"/>
                </a:lnTo>
                <a:lnTo>
                  <a:pt x="1048512" y="0"/>
                </a:lnTo>
                <a:lnTo>
                  <a:pt x="1078992" y="387096"/>
                </a:lnTo>
                <a:lnTo>
                  <a:pt x="94488" y="387096"/>
                </a:lnTo>
                <a:lnTo>
                  <a:pt x="86851" y="387406"/>
                </a:lnTo>
                <a:lnTo>
                  <a:pt x="46788" y="400180"/>
                </a:lnTo>
                <a:lnTo>
                  <a:pt x="16659" y="428294"/>
                </a:lnTo>
                <a:lnTo>
                  <a:pt x="1127" y="467086"/>
                </a:lnTo>
                <a:lnTo>
                  <a:pt x="0" y="481584"/>
                </a:lnTo>
                <a:lnTo>
                  <a:pt x="0" y="871728"/>
                </a:lnTo>
                <a:lnTo>
                  <a:pt x="7583" y="909082"/>
                </a:lnTo>
                <a:lnTo>
                  <a:pt x="31225" y="943324"/>
                </a:lnTo>
                <a:lnTo>
                  <a:pt x="66591" y="964724"/>
                </a:lnTo>
                <a:lnTo>
                  <a:pt x="94488" y="969264"/>
                </a:lnTo>
                <a:lnTo>
                  <a:pt x="1749552" y="969264"/>
                </a:lnTo>
                <a:lnTo>
                  <a:pt x="1789815" y="960470"/>
                </a:lnTo>
                <a:lnTo>
                  <a:pt x="1822931" y="935547"/>
                </a:lnTo>
                <a:lnTo>
                  <a:pt x="1842937" y="899485"/>
                </a:lnTo>
                <a:lnTo>
                  <a:pt x="1847088" y="871728"/>
                </a:lnTo>
                <a:lnTo>
                  <a:pt x="1847088" y="481584"/>
                </a:lnTo>
                <a:lnTo>
                  <a:pt x="1833075" y="432552"/>
                </a:lnTo>
                <a:lnTo>
                  <a:pt x="1804409" y="403255"/>
                </a:lnTo>
                <a:lnTo>
                  <a:pt x="1764599" y="3881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3101293" y="4033687"/>
            <a:ext cx="2051486" cy="1078128"/>
          </a:xfrm>
          <a:custGeom>
            <a:avLst/>
            <a:gdLst/>
            <a:ahLst/>
            <a:cxnLst/>
            <a:rect l="l" t="t" r="r" b="b"/>
            <a:pathLst>
              <a:path w="1850136" h="972312">
                <a:moveTo>
                  <a:pt x="1850136" y="466344"/>
                </a:moveTo>
                <a:lnTo>
                  <a:pt x="1844039" y="451104"/>
                </a:lnTo>
                <a:lnTo>
                  <a:pt x="1850136" y="469392"/>
                </a:lnTo>
                <a:lnTo>
                  <a:pt x="1850136" y="466344"/>
                </a:lnTo>
                <a:close/>
              </a:path>
              <a:path w="1850136" h="972312">
                <a:moveTo>
                  <a:pt x="1103376" y="396240"/>
                </a:moveTo>
                <a:lnTo>
                  <a:pt x="91440" y="402336"/>
                </a:lnTo>
                <a:lnTo>
                  <a:pt x="1100328" y="399288"/>
                </a:lnTo>
                <a:lnTo>
                  <a:pt x="1103376" y="396240"/>
                </a:lnTo>
                <a:close/>
              </a:path>
              <a:path w="1850136" h="972312">
                <a:moveTo>
                  <a:pt x="1563624" y="377952"/>
                </a:moveTo>
                <a:lnTo>
                  <a:pt x="1767839" y="374904"/>
                </a:lnTo>
                <a:lnTo>
                  <a:pt x="1554480" y="374904"/>
                </a:lnTo>
                <a:lnTo>
                  <a:pt x="1563624" y="377952"/>
                </a:lnTo>
                <a:close/>
              </a:path>
              <a:path w="1850136" h="972312">
                <a:moveTo>
                  <a:pt x="67055" y="384048"/>
                </a:moveTo>
                <a:lnTo>
                  <a:pt x="51816" y="393192"/>
                </a:lnTo>
                <a:lnTo>
                  <a:pt x="1078992" y="390144"/>
                </a:lnTo>
                <a:lnTo>
                  <a:pt x="1094232" y="374904"/>
                </a:lnTo>
                <a:lnTo>
                  <a:pt x="109728" y="374904"/>
                </a:lnTo>
                <a:lnTo>
                  <a:pt x="91439" y="377952"/>
                </a:lnTo>
                <a:lnTo>
                  <a:pt x="88391" y="377952"/>
                </a:lnTo>
                <a:lnTo>
                  <a:pt x="70103" y="384048"/>
                </a:lnTo>
                <a:lnTo>
                  <a:pt x="67055" y="384048"/>
                </a:lnTo>
                <a:close/>
              </a:path>
              <a:path w="1850136" h="972312">
                <a:moveTo>
                  <a:pt x="1801368" y="408432"/>
                </a:moveTo>
                <a:lnTo>
                  <a:pt x="1798320" y="408432"/>
                </a:lnTo>
                <a:lnTo>
                  <a:pt x="1813560" y="417576"/>
                </a:lnTo>
                <a:lnTo>
                  <a:pt x="1813560" y="414528"/>
                </a:lnTo>
                <a:lnTo>
                  <a:pt x="1837944" y="438912"/>
                </a:lnTo>
                <a:lnTo>
                  <a:pt x="1834895" y="438912"/>
                </a:lnTo>
                <a:lnTo>
                  <a:pt x="1844039" y="454152"/>
                </a:lnTo>
                <a:lnTo>
                  <a:pt x="1844039" y="451104"/>
                </a:lnTo>
                <a:lnTo>
                  <a:pt x="1850136" y="466344"/>
                </a:lnTo>
                <a:lnTo>
                  <a:pt x="1850136" y="890016"/>
                </a:lnTo>
                <a:lnTo>
                  <a:pt x="1844039" y="908304"/>
                </a:lnTo>
                <a:lnTo>
                  <a:pt x="1850136" y="893064"/>
                </a:lnTo>
                <a:lnTo>
                  <a:pt x="1844039" y="908304"/>
                </a:lnTo>
                <a:lnTo>
                  <a:pt x="1844039" y="905256"/>
                </a:lnTo>
                <a:lnTo>
                  <a:pt x="1834895" y="923544"/>
                </a:lnTo>
                <a:lnTo>
                  <a:pt x="1837944" y="920496"/>
                </a:lnTo>
                <a:lnTo>
                  <a:pt x="1825752" y="935736"/>
                </a:lnTo>
                <a:lnTo>
                  <a:pt x="1825752" y="932688"/>
                </a:lnTo>
                <a:lnTo>
                  <a:pt x="1813560" y="944880"/>
                </a:lnTo>
                <a:lnTo>
                  <a:pt x="1798320" y="950976"/>
                </a:lnTo>
                <a:lnTo>
                  <a:pt x="1801368" y="950976"/>
                </a:lnTo>
                <a:lnTo>
                  <a:pt x="1783080" y="957072"/>
                </a:lnTo>
                <a:lnTo>
                  <a:pt x="94488" y="957072"/>
                </a:lnTo>
                <a:lnTo>
                  <a:pt x="76200" y="950976"/>
                </a:lnTo>
                <a:lnTo>
                  <a:pt x="79248" y="950976"/>
                </a:lnTo>
                <a:lnTo>
                  <a:pt x="64008" y="944880"/>
                </a:lnTo>
                <a:lnTo>
                  <a:pt x="51816" y="932688"/>
                </a:lnTo>
                <a:lnTo>
                  <a:pt x="51816" y="935736"/>
                </a:lnTo>
                <a:lnTo>
                  <a:pt x="39624" y="920496"/>
                </a:lnTo>
                <a:lnTo>
                  <a:pt x="42672" y="923544"/>
                </a:lnTo>
                <a:lnTo>
                  <a:pt x="33528" y="905256"/>
                </a:lnTo>
                <a:lnTo>
                  <a:pt x="33528" y="908304"/>
                </a:lnTo>
                <a:lnTo>
                  <a:pt x="27432" y="893064"/>
                </a:lnTo>
                <a:lnTo>
                  <a:pt x="33528" y="908304"/>
                </a:lnTo>
                <a:lnTo>
                  <a:pt x="27432" y="890016"/>
                </a:lnTo>
                <a:lnTo>
                  <a:pt x="27432" y="466344"/>
                </a:lnTo>
                <a:lnTo>
                  <a:pt x="3047" y="463296"/>
                </a:lnTo>
                <a:lnTo>
                  <a:pt x="3047" y="466344"/>
                </a:lnTo>
                <a:lnTo>
                  <a:pt x="0" y="484632"/>
                </a:lnTo>
                <a:lnTo>
                  <a:pt x="0" y="874776"/>
                </a:lnTo>
                <a:lnTo>
                  <a:pt x="3048" y="896112"/>
                </a:lnTo>
                <a:lnTo>
                  <a:pt x="3048" y="899160"/>
                </a:lnTo>
                <a:lnTo>
                  <a:pt x="9144" y="914400"/>
                </a:lnTo>
                <a:lnTo>
                  <a:pt x="9144" y="917448"/>
                </a:lnTo>
                <a:lnTo>
                  <a:pt x="18288" y="935736"/>
                </a:lnTo>
                <a:lnTo>
                  <a:pt x="21336" y="935736"/>
                </a:lnTo>
                <a:lnTo>
                  <a:pt x="33528" y="950976"/>
                </a:lnTo>
                <a:lnTo>
                  <a:pt x="33528" y="954024"/>
                </a:lnTo>
                <a:lnTo>
                  <a:pt x="91440" y="957072"/>
                </a:lnTo>
                <a:lnTo>
                  <a:pt x="33528" y="954024"/>
                </a:lnTo>
                <a:lnTo>
                  <a:pt x="48768" y="963168"/>
                </a:lnTo>
                <a:lnTo>
                  <a:pt x="48768" y="966216"/>
                </a:lnTo>
                <a:lnTo>
                  <a:pt x="51816" y="966216"/>
                </a:lnTo>
                <a:lnTo>
                  <a:pt x="67056" y="975360"/>
                </a:lnTo>
                <a:lnTo>
                  <a:pt x="70104" y="975360"/>
                </a:lnTo>
                <a:lnTo>
                  <a:pt x="88392" y="981456"/>
                </a:lnTo>
                <a:lnTo>
                  <a:pt x="91440" y="981456"/>
                </a:lnTo>
                <a:lnTo>
                  <a:pt x="112776" y="984504"/>
                </a:lnTo>
                <a:lnTo>
                  <a:pt x="1767839" y="984504"/>
                </a:lnTo>
                <a:lnTo>
                  <a:pt x="1786127" y="981456"/>
                </a:lnTo>
                <a:lnTo>
                  <a:pt x="1789176" y="981456"/>
                </a:lnTo>
                <a:lnTo>
                  <a:pt x="1807464" y="975360"/>
                </a:lnTo>
                <a:lnTo>
                  <a:pt x="1810512" y="975360"/>
                </a:lnTo>
                <a:lnTo>
                  <a:pt x="1825752" y="966216"/>
                </a:lnTo>
                <a:lnTo>
                  <a:pt x="1828800" y="966216"/>
                </a:lnTo>
                <a:lnTo>
                  <a:pt x="1828800" y="963168"/>
                </a:lnTo>
                <a:lnTo>
                  <a:pt x="1786127" y="957072"/>
                </a:lnTo>
                <a:lnTo>
                  <a:pt x="1844039" y="954024"/>
                </a:lnTo>
                <a:lnTo>
                  <a:pt x="1844039" y="950976"/>
                </a:lnTo>
                <a:lnTo>
                  <a:pt x="1856232" y="935736"/>
                </a:lnTo>
                <a:lnTo>
                  <a:pt x="1859280" y="935736"/>
                </a:lnTo>
                <a:lnTo>
                  <a:pt x="1868424" y="917448"/>
                </a:lnTo>
                <a:lnTo>
                  <a:pt x="1868424" y="914400"/>
                </a:lnTo>
                <a:lnTo>
                  <a:pt x="1874520" y="899160"/>
                </a:lnTo>
                <a:lnTo>
                  <a:pt x="1874520" y="896112"/>
                </a:lnTo>
                <a:lnTo>
                  <a:pt x="1877568" y="874776"/>
                </a:lnTo>
                <a:lnTo>
                  <a:pt x="1877568" y="484632"/>
                </a:lnTo>
                <a:lnTo>
                  <a:pt x="1874520" y="466344"/>
                </a:lnTo>
                <a:lnTo>
                  <a:pt x="1874520" y="463296"/>
                </a:lnTo>
                <a:lnTo>
                  <a:pt x="1868424" y="445008"/>
                </a:lnTo>
                <a:lnTo>
                  <a:pt x="1868424" y="441960"/>
                </a:lnTo>
                <a:lnTo>
                  <a:pt x="1859280" y="426720"/>
                </a:lnTo>
                <a:lnTo>
                  <a:pt x="1856232" y="423672"/>
                </a:lnTo>
                <a:lnTo>
                  <a:pt x="1844039" y="408432"/>
                </a:lnTo>
                <a:lnTo>
                  <a:pt x="1828800" y="396240"/>
                </a:lnTo>
                <a:lnTo>
                  <a:pt x="1828800" y="393192"/>
                </a:lnTo>
                <a:lnTo>
                  <a:pt x="1825752" y="393192"/>
                </a:lnTo>
                <a:lnTo>
                  <a:pt x="1810512" y="384048"/>
                </a:lnTo>
                <a:lnTo>
                  <a:pt x="1807464" y="384048"/>
                </a:lnTo>
                <a:lnTo>
                  <a:pt x="1789176" y="377952"/>
                </a:lnTo>
                <a:lnTo>
                  <a:pt x="1786127" y="377952"/>
                </a:lnTo>
                <a:lnTo>
                  <a:pt x="1767839" y="374904"/>
                </a:lnTo>
                <a:lnTo>
                  <a:pt x="1563624" y="377952"/>
                </a:lnTo>
                <a:lnTo>
                  <a:pt x="1554480" y="374904"/>
                </a:lnTo>
                <a:lnTo>
                  <a:pt x="1559705" y="374904"/>
                </a:lnTo>
                <a:lnTo>
                  <a:pt x="1069848" y="-6095"/>
                </a:lnTo>
                <a:lnTo>
                  <a:pt x="1066800" y="-9143"/>
                </a:lnTo>
                <a:lnTo>
                  <a:pt x="1057656" y="-9143"/>
                </a:lnTo>
                <a:lnTo>
                  <a:pt x="1051560" y="-6095"/>
                </a:lnTo>
                <a:lnTo>
                  <a:pt x="1048512" y="0"/>
                </a:lnTo>
                <a:lnTo>
                  <a:pt x="1075944" y="3048"/>
                </a:lnTo>
                <a:lnTo>
                  <a:pt x="1054608" y="12192"/>
                </a:lnTo>
                <a:lnTo>
                  <a:pt x="1078133" y="30634"/>
                </a:lnTo>
                <a:lnTo>
                  <a:pt x="1548384" y="399288"/>
                </a:lnTo>
                <a:lnTo>
                  <a:pt x="1548384" y="402336"/>
                </a:lnTo>
                <a:lnTo>
                  <a:pt x="1783080" y="402336"/>
                </a:lnTo>
                <a:lnTo>
                  <a:pt x="1801368" y="408432"/>
                </a:lnTo>
                <a:lnTo>
                  <a:pt x="1786127" y="402336"/>
                </a:lnTo>
                <a:lnTo>
                  <a:pt x="1801368" y="408432"/>
                </a:lnTo>
                <a:close/>
              </a:path>
              <a:path w="1850136" h="972312">
                <a:moveTo>
                  <a:pt x="79248" y="408432"/>
                </a:moveTo>
                <a:lnTo>
                  <a:pt x="76200" y="408432"/>
                </a:lnTo>
                <a:lnTo>
                  <a:pt x="94488" y="402336"/>
                </a:lnTo>
                <a:lnTo>
                  <a:pt x="1097280" y="402336"/>
                </a:lnTo>
                <a:lnTo>
                  <a:pt x="1100328" y="399288"/>
                </a:lnTo>
                <a:lnTo>
                  <a:pt x="91440" y="402336"/>
                </a:lnTo>
                <a:lnTo>
                  <a:pt x="1103376" y="396240"/>
                </a:lnTo>
                <a:lnTo>
                  <a:pt x="1106424" y="390144"/>
                </a:lnTo>
                <a:lnTo>
                  <a:pt x="1106424" y="387096"/>
                </a:lnTo>
                <a:lnTo>
                  <a:pt x="1078133" y="30634"/>
                </a:lnTo>
                <a:lnTo>
                  <a:pt x="1054608" y="12192"/>
                </a:lnTo>
                <a:lnTo>
                  <a:pt x="1075944" y="3048"/>
                </a:lnTo>
                <a:lnTo>
                  <a:pt x="1048512" y="0"/>
                </a:lnTo>
                <a:lnTo>
                  <a:pt x="1051560" y="3048"/>
                </a:lnTo>
                <a:lnTo>
                  <a:pt x="1077912" y="374903"/>
                </a:lnTo>
                <a:lnTo>
                  <a:pt x="1094232" y="374904"/>
                </a:lnTo>
                <a:lnTo>
                  <a:pt x="1078992" y="390144"/>
                </a:lnTo>
                <a:lnTo>
                  <a:pt x="51816" y="393192"/>
                </a:lnTo>
                <a:lnTo>
                  <a:pt x="48767" y="393192"/>
                </a:lnTo>
                <a:lnTo>
                  <a:pt x="48767" y="396240"/>
                </a:lnTo>
                <a:lnTo>
                  <a:pt x="33527" y="408432"/>
                </a:lnTo>
                <a:lnTo>
                  <a:pt x="21336" y="423672"/>
                </a:lnTo>
                <a:lnTo>
                  <a:pt x="18287" y="426720"/>
                </a:lnTo>
                <a:lnTo>
                  <a:pt x="9143" y="441960"/>
                </a:lnTo>
                <a:lnTo>
                  <a:pt x="9143" y="445008"/>
                </a:lnTo>
                <a:lnTo>
                  <a:pt x="3047" y="463296"/>
                </a:lnTo>
                <a:lnTo>
                  <a:pt x="27432" y="466344"/>
                </a:lnTo>
                <a:lnTo>
                  <a:pt x="27432" y="469392"/>
                </a:lnTo>
                <a:lnTo>
                  <a:pt x="33528" y="451104"/>
                </a:lnTo>
                <a:lnTo>
                  <a:pt x="33528" y="454152"/>
                </a:lnTo>
                <a:lnTo>
                  <a:pt x="42672" y="438912"/>
                </a:lnTo>
                <a:lnTo>
                  <a:pt x="39624" y="438912"/>
                </a:lnTo>
                <a:lnTo>
                  <a:pt x="64008" y="414528"/>
                </a:lnTo>
                <a:lnTo>
                  <a:pt x="64008" y="417576"/>
                </a:lnTo>
                <a:lnTo>
                  <a:pt x="79248" y="408432"/>
                </a:lnTo>
                <a:close/>
              </a:path>
              <a:path w="1850136" h="972312">
                <a:moveTo>
                  <a:pt x="1844039" y="954024"/>
                </a:moveTo>
                <a:lnTo>
                  <a:pt x="1786127" y="957072"/>
                </a:lnTo>
                <a:lnTo>
                  <a:pt x="1828800" y="963168"/>
                </a:lnTo>
                <a:lnTo>
                  <a:pt x="1844039" y="95402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 txBox="1"/>
          <p:nvPr/>
        </p:nvSpPr>
        <p:spPr>
          <a:xfrm>
            <a:off x="1694769" y="55455"/>
            <a:ext cx="2922916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Subclass </a:t>
            </a:r>
            <a:r>
              <a:rPr sz="238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ttributes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84033" y="624525"/>
            <a:ext cx="5887062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Hid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7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att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ibu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class</a:t>
            </a:r>
            <a:endParaRPr sz="177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56996" y="1312553"/>
            <a:ext cx="7562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v</a:t>
            </a:r>
            <a:r>
              <a:rPr sz="2661" spc="-21" baseline="3678" dirty="0">
                <a:latin typeface="Courier New"/>
                <a:cs typeface="Courier New"/>
              </a:rPr>
              <a:t>oy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g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C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ui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e(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ep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rt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=</a:t>
            </a:r>
            <a:r>
              <a:rPr sz="2661" spc="-21" baseline="3678" dirty="0">
                <a:latin typeface="Courier New"/>
                <a:cs typeface="Courier New"/>
              </a:rPr>
              <a:t>'F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y'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276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iv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='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on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56996" y="1586252"/>
            <a:ext cx="4832381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193966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hi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='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a</a:t>
            </a:r>
            <a:r>
              <a:rPr sz="2661" spc="95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Br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ez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')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ri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v</a:t>
            </a:r>
            <a:r>
              <a:rPr sz="1774" spc="-21" dirty="0">
                <a:latin typeface="Courier New"/>
                <a:cs typeface="Courier New"/>
              </a:rPr>
              <a:t>oya</a:t>
            </a:r>
            <a:r>
              <a:rPr sz="1774" spc="4" dirty="0">
                <a:latin typeface="Courier New"/>
                <a:cs typeface="Courier New"/>
              </a:rPr>
              <a:t>g</a:t>
            </a:r>
            <a:r>
              <a:rPr sz="1774" spc="-21" dirty="0">
                <a:latin typeface="Courier New"/>
                <a:cs typeface="Courier New"/>
              </a:rPr>
              <a:t>e.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ep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rt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18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v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ya</a:t>
            </a:r>
            <a:r>
              <a:rPr sz="1774" spc="4" dirty="0">
                <a:latin typeface="Courier New"/>
                <a:cs typeface="Courier New"/>
              </a:rPr>
              <a:t>g</a:t>
            </a:r>
            <a:r>
              <a:rPr sz="1774" spc="-21" dirty="0">
                <a:latin typeface="Courier New"/>
                <a:cs typeface="Courier New"/>
              </a:rPr>
              <a:t>e.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hip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55191" y="1829649"/>
            <a:ext cx="237804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y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baseline="3678" dirty="0">
                <a:latin typeface="Courier New"/>
                <a:cs typeface="Courier New"/>
              </a:rPr>
              <a:t>a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Br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eze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91380" y="2574387"/>
            <a:ext cx="1858822" cy="2462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spc="-10" baseline="4141" dirty="0">
                <a:latin typeface="Arial"/>
                <a:cs typeface="Arial"/>
              </a:rPr>
              <a:t>Inhe</a:t>
            </a:r>
            <a:r>
              <a:rPr sz="2328" baseline="4141" dirty="0">
                <a:latin typeface="Arial"/>
                <a:cs typeface="Arial"/>
              </a:rPr>
              <a:t>r</a:t>
            </a:r>
            <a:r>
              <a:rPr sz="2328" spc="-10" baseline="4141" dirty="0">
                <a:latin typeface="Arial"/>
                <a:cs typeface="Arial"/>
              </a:rPr>
              <a:t>i</a:t>
            </a:r>
            <a:r>
              <a:rPr sz="2328" spc="10" baseline="4141" dirty="0">
                <a:latin typeface="Arial"/>
                <a:cs typeface="Arial"/>
              </a:rPr>
              <a:t>t</a:t>
            </a:r>
            <a:r>
              <a:rPr sz="2328" spc="-10" baseline="4141" dirty="0">
                <a:latin typeface="Arial"/>
                <a:cs typeface="Arial"/>
              </a:rPr>
              <a:t>e</a:t>
            </a:r>
            <a:r>
              <a:rPr sz="2328" baseline="4141" dirty="0">
                <a:latin typeface="Arial"/>
                <a:cs typeface="Arial"/>
              </a:rPr>
              <a:t>d</a:t>
            </a:r>
            <a:r>
              <a:rPr sz="2328" spc="194" baseline="4141" dirty="0">
                <a:latin typeface="Arial"/>
                <a:cs typeface="Arial"/>
              </a:rPr>
              <a:t> </a:t>
            </a:r>
            <a:r>
              <a:rPr sz="2328" spc="10" baseline="4141" dirty="0">
                <a:latin typeface="Arial"/>
                <a:cs typeface="Arial"/>
              </a:rPr>
              <a:t>f</a:t>
            </a:r>
            <a:r>
              <a:rPr sz="2328" baseline="4141" dirty="0">
                <a:latin typeface="Arial"/>
                <a:cs typeface="Arial"/>
              </a:rPr>
              <a:t>r</a:t>
            </a:r>
            <a:r>
              <a:rPr sz="2328" spc="-10" baseline="4141" dirty="0">
                <a:latin typeface="Arial"/>
                <a:cs typeface="Arial"/>
              </a:rPr>
              <a:t>o</a:t>
            </a:r>
            <a:r>
              <a:rPr sz="2328" baseline="4141" dirty="0">
                <a:latin typeface="Arial"/>
                <a:cs typeface="Arial"/>
              </a:rPr>
              <a:t>m</a:t>
            </a:r>
            <a:r>
              <a:rPr sz="2328" spc="110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Trip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56996" y="3228678"/>
            <a:ext cx="7695538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lt</a:t>
            </a:r>
            <a:r>
              <a:rPr sz="2661" spc="4" baseline="3678" dirty="0">
                <a:latin typeface="Courier New"/>
                <a:cs typeface="Courier New"/>
              </a:rPr>
              <a:t>h</a:t>
            </a:r>
            <a:r>
              <a:rPr sz="2661" spc="-21" baseline="3678" dirty="0">
                <a:latin typeface="Courier New"/>
                <a:cs typeface="Courier New"/>
              </a:rPr>
              <a:t>om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74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li</a:t>
            </a:r>
            <a:r>
              <a:rPr sz="2661" spc="4" baseline="3678" dirty="0">
                <a:latin typeface="Courier New"/>
                <a:cs typeface="Courier New"/>
              </a:rPr>
              <a:t>g</a:t>
            </a:r>
            <a:r>
              <a:rPr sz="2661" spc="-21" baseline="3678" dirty="0">
                <a:latin typeface="Courier New"/>
                <a:cs typeface="Courier New"/>
              </a:rPr>
              <a:t>ht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='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on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276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v</a:t>
            </a:r>
            <a:r>
              <a:rPr sz="2661" spc="-21" baseline="3678" dirty="0">
                <a:latin typeface="Courier New"/>
                <a:cs typeface="Courier New"/>
              </a:rPr>
              <a:t>ed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y=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Mo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  <a:p>
            <a:pPr marL="2332536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pl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ne</a:t>
            </a:r>
            <a:r>
              <a:rPr sz="1774" spc="4" dirty="0">
                <a:latin typeface="Courier New"/>
                <a:cs typeface="Courier New"/>
              </a:rPr>
              <a:t>=</a:t>
            </a:r>
            <a:r>
              <a:rPr sz="1774" spc="-21" dirty="0">
                <a:latin typeface="Courier New"/>
                <a:cs typeface="Courier New"/>
              </a:rPr>
              <a:t>'C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J')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56996" y="3776078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2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75060" y="3776078"/>
            <a:ext cx="251951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lth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me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64449" y="3776078"/>
            <a:ext cx="183395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lt</a:t>
            </a:r>
            <a:r>
              <a:rPr sz="2661" spc="4" baseline="3678" dirty="0">
                <a:latin typeface="Courier New"/>
                <a:cs typeface="Courier New"/>
              </a:rPr>
              <a:t>h</a:t>
            </a:r>
            <a:r>
              <a:rPr sz="2661" spc="-21" baseline="3678" dirty="0">
                <a:latin typeface="Courier New"/>
                <a:cs typeface="Courier New"/>
              </a:rPr>
              <a:t>om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.pl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ne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5191" y="3887894"/>
            <a:ext cx="88069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on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11829" y="3887894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CRJ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25779" y="4558278"/>
            <a:ext cx="1694192" cy="475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Hid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102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114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na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ed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</a:pPr>
            <a:r>
              <a:rPr sz="1552" spc="-10" dirty="0">
                <a:latin typeface="Arial"/>
                <a:cs typeface="Arial"/>
              </a:rPr>
              <a:t>a</a:t>
            </a:r>
            <a:r>
              <a:rPr sz="1552" spc="4" dirty="0">
                <a:latin typeface="Arial"/>
                <a:cs typeface="Arial"/>
              </a:rPr>
              <a:t>tt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ibu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154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40" dirty="0">
                <a:latin typeface="Arial"/>
                <a:cs typeface="Arial"/>
              </a:rPr>
              <a:t> </a:t>
            </a:r>
            <a:r>
              <a:rPr sz="1552" dirty="0">
                <a:latin typeface="Courier New"/>
                <a:cs typeface="Courier New"/>
              </a:rPr>
              <a:t>Trip</a:t>
            </a:r>
            <a:endParaRPr sz="1552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16541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847420" y="1715204"/>
            <a:ext cx="8486458" cy="2920072"/>
          </a:xfrm>
          <a:custGeom>
            <a:avLst/>
            <a:gdLst/>
            <a:ahLst/>
            <a:cxnLst/>
            <a:rect l="l" t="t" r="r" b="b"/>
            <a:pathLst>
              <a:path w="7653528" h="263347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627376"/>
                </a:lnTo>
                <a:lnTo>
                  <a:pt x="6096" y="12192"/>
                </a:lnTo>
                <a:lnTo>
                  <a:pt x="7641335" y="12191"/>
                </a:lnTo>
                <a:lnTo>
                  <a:pt x="7641335" y="2627376"/>
                </a:lnTo>
                <a:lnTo>
                  <a:pt x="0" y="2630424"/>
                </a:lnTo>
                <a:lnTo>
                  <a:pt x="3048" y="2633472"/>
                </a:lnTo>
                <a:lnTo>
                  <a:pt x="7650480" y="2633472"/>
                </a:lnTo>
                <a:lnTo>
                  <a:pt x="7653528" y="2630423"/>
                </a:lnTo>
                <a:lnTo>
                  <a:pt x="7653528" y="2627376"/>
                </a:lnTo>
                <a:lnTo>
                  <a:pt x="7647432" y="2621279"/>
                </a:lnTo>
                <a:lnTo>
                  <a:pt x="7647432" y="12191"/>
                </a:lnTo>
                <a:lnTo>
                  <a:pt x="7641335" y="6095"/>
                </a:lnTo>
                <a:lnTo>
                  <a:pt x="12192" y="6096"/>
                </a:lnTo>
                <a:lnTo>
                  <a:pt x="7653528" y="6095"/>
                </a:lnTo>
                <a:lnTo>
                  <a:pt x="7653528" y="3047"/>
                </a:lnTo>
                <a:lnTo>
                  <a:pt x="765048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1847420" y="172196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1847420" y="1728723"/>
            <a:ext cx="8472938" cy="2899793"/>
          </a:xfrm>
          <a:custGeom>
            <a:avLst/>
            <a:gdLst/>
            <a:ahLst/>
            <a:cxnLst/>
            <a:rect l="l" t="t" r="r" b="b"/>
            <a:pathLst>
              <a:path w="7641335" h="2615184">
                <a:moveTo>
                  <a:pt x="7641335" y="2615183"/>
                </a:moveTo>
                <a:lnTo>
                  <a:pt x="7641335" y="2609087"/>
                </a:lnTo>
                <a:lnTo>
                  <a:pt x="12191" y="2609088"/>
                </a:lnTo>
                <a:lnTo>
                  <a:pt x="12191" y="0"/>
                </a:lnTo>
                <a:lnTo>
                  <a:pt x="6095" y="0"/>
                </a:lnTo>
                <a:lnTo>
                  <a:pt x="0" y="2615184"/>
                </a:lnTo>
                <a:lnTo>
                  <a:pt x="6095" y="2609087"/>
                </a:lnTo>
                <a:lnTo>
                  <a:pt x="12191" y="2615184"/>
                </a:lnTo>
                <a:lnTo>
                  <a:pt x="7641335" y="26151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1860939" y="1721962"/>
            <a:ext cx="8472938" cy="2906553"/>
          </a:xfrm>
          <a:custGeom>
            <a:avLst/>
            <a:gdLst/>
            <a:ahLst/>
            <a:cxnLst/>
            <a:rect l="l" t="t" r="r" b="b"/>
            <a:pathLst>
              <a:path w="7641335" h="2621279">
                <a:moveTo>
                  <a:pt x="0" y="0"/>
                </a:moveTo>
                <a:lnTo>
                  <a:pt x="7629143" y="0"/>
                </a:lnTo>
                <a:lnTo>
                  <a:pt x="7635239" y="6096"/>
                </a:lnTo>
                <a:lnTo>
                  <a:pt x="7635239" y="2615184"/>
                </a:lnTo>
                <a:lnTo>
                  <a:pt x="7641335" y="2621280"/>
                </a:lnTo>
                <a:lnTo>
                  <a:pt x="76413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1854179" y="4358140"/>
            <a:ext cx="1696616" cy="1088267"/>
          </a:xfrm>
          <a:custGeom>
            <a:avLst/>
            <a:gdLst/>
            <a:ahLst/>
            <a:cxnLst/>
            <a:rect l="l" t="t" r="r" b="b"/>
            <a:pathLst>
              <a:path w="1530096" h="981456">
                <a:moveTo>
                  <a:pt x="1449878" y="400455"/>
                </a:moveTo>
                <a:lnTo>
                  <a:pt x="1435608" y="399288"/>
                </a:lnTo>
                <a:lnTo>
                  <a:pt x="637032" y="399288"/>
                </a:lnTo>
                <a:lnTo>
                  <a:pt x="685800" y="0"/>
                </a:lnTo>
                <a:lnTo>
                  <a:pt x="256032" y="399288"/>
                </a:lnTo>
                <a:lnTo>
                  <a:pt x="97535" y="399288"/>
                </a:lnTo>
                <a:lnTo>
                  <a:pt x="84730" y="400130"/>
                </a:lnTo>
                <a:lnTo>
                  <a:pt x="45015" y="414842"/>
                </a:lnTo>
                <a:lnTo>
                  <a:pt x="15840" y="444034"/>
                </a:lnTo>
                <a:lnTo>
                  <a:pt x="1061" y="482697"/>
                </a:lnTo>
                <a:lnTo>
                  <a:pt x="0" y="496824"/>
                </a:lnTo>
                <a:lnTo>
                  <a:pt x="0" y="883920"/>
                </a:lnTo>
                <a:lnTo>
                  <a:pt x="8326" y="924183"/>
                </a:lnTo>
                <a:lnTo>
                  <a:pt x="32490" y="957299"/>
                </a:lnTo>
                <a:lnTo>
                  <a:pt x="68658" y="977305"/>
                </a:lnTo>
                <a:lnTo>
                  <a:pt x="97536" y="981456"/>
                </a:lnTo>
                <a:lnTo>
                  <a:pt x="1435608" y="981456"/>
                </a:lnTo>
                <a:lnTo>
                  <a:pt x="1484639" y="967443"/>
                </a:lnTo>
                <a:lnTo>
                  <a:pt x="1513936" y="938777"/>
                </a:lnTo>
                <a:lnTo>
                  <a:pt x="1529003" y="898967"/>
                </a:lnTo>
                <a:lnTo>
                  <a:pt x="1530096" y="883919"/>
                </a:lnTo>
                <a:lnTo>
                  <a:pt x="1530096" y="496823"/>
                </a:lnTo>
                <a:lnTo>
                  <a:pt x="1522512" y="459469"/>
                </a:lnTo>
                <a:lnTo>
                  <a:pt x="1498870" y="425227"/>
                </a:lnTo>
                <a:lnTo>
                  <a:pt x="1463504" y="403827"/>
                </a:lnTo>
                <a:lnTo>
                  <a:pt x="1449878" y="4004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1840660" y="4341241"/>
            <a:ext cx="1727033" cy="1037571"/>
          </a:xfrm>
          <a:custGeom>
            <a:avLst/>
            <a:gdLst/>
            <a:ahLst/>
            <a:cxnLst/>
            <a:rect l="l" t="t" r="r" b="b"/>
            <a:pathLst>
              <a:path w="1557528" h="935735">
                <a:moveTo>
                  <a:pt x="1530096" y="917447"/>
                </a:moveTo>
                <a:lnTo>
                  <a:pt x="1524000" y="935735"/>
                </a:lnTo>
                <a:lnTo>
                  <a:pt x="1530096" y="920495"/>
                </a:lnTo>
                <a:lnTo>
                  <a:pt x="1554480" y="920495"/>
                </a:lnTo>
                <a:lnTo>
                  <a:pt x="1557528" y="899159"/>
                </a:lnTo>
                <a:lnTo>
                  <a:pt x="1557528" y="512063"/>
                </a:lnTo>
                <a:lnTo>
                  <a:pt x="1530096" y="493775"/>
                </a:lnTo>
                <a:lnTo>
                  <a:pt x="1524000" y="478535"/>
                </a:lnTo>
                <a:lnTo>
                  <a:pt x="1530096" y="496823"/>
                </a:lnTo>
                <a:lnTo>
                  <a:pt x="1530096" y="917447"/>
                </a:lnTo>
                <a:close/>
              </a:path>
              <a:path w="1557528" h="935735">
                <a:moveTo>
                  <a:pt x="9143" y="469391"/>
                </a:moveTo>
                <a:lnTo>
                  <a:pt x="3047" y="487679"/>
                </a:lnTo>
                <a:lnTo>
                  <a:pt x="3047" y="490727"/>
                </a:lnTo>
                <a:lnTo>
                  <a:pt x="0" y="512063"/>
                </a:lnTo>
                <a:lnTo>
                  <a:pt x="0" y="902207"/>
                </a:lnTo>
                <a:lnTo>
                  <a:pt x="3048" y="920495"/>
                </a:lnTo>
                <a:lnTo>
                  <a:pt x="3048" y="923544"/>
                </a:lnTo>
                <a:lnTo>
                  <a:pt x="9144" y="941832"/>
                </a:lnTo>
                <a:lnTo>
                  <a:pt x="9144" y="944879"/>
                </a:lnTo>
                <a:lnTo>
                  <a:pt x="18288" y="960119"/>
                </a:lnTo>
                <a:lnTo>
                  <a:pt x="18288" y="963168"/>
                </a:lnTo>
                <a:lnTo>
                  <a:pt x="30480" y="978407"/>
                </a:lnTo>
                <a:lnTo>
                  <a:pt x="33528" y="978407"/>
                </a:lnTo>
                <a:lnTo>
                  <a:pt x="48768" y="990600"/>
                </a:lnTo>
                <a:lnTo>
                  <a:pt x="48768" y="993647"/>
                </a:lnTo>
                <a:lnTo>
                  <a:pt x="67056" y="1002791"/>
                </a:lnTo>
                <a:lnTo>
                  <a:pt x="85344" y="1008888"/>
                </a:lnTo>
                <a:lnTo>
                  <a:pt x="88392" y="1008888"/>
                </a:lnTo>
                <a:lnTo>
                  <a:pt x="109728" y="1011935"/>
                </a:lnTo>
                <a:lnTo>
                  <a:pt x="1447800" y="1011935"/>
                </a:lnTo>
                <a:lnTo>
                  <a:pt x="1469136" y="1008887"/>
                </a:lnTo>
                <a:lnTo>
                  <a:pt x="1487424" y="1002791"/>
                </a:lnTo>
                <a:lnTo>
                  <a:pt x="1490472" y="1002791"/>
                </a:lnTo>
                <a:lnTo>
                  <a:pt x="1505712" y="993647"/>
                </a:lnTo>
                <a:lnTo>
                  <a:pt x="1508760" y="990599"/>
                </a:lnTo>
                <a:lnTo>
                  <a:pt x="1524000" y="978407"/>
                </a:lnTo>
                <a:lnTo>
                  <a:pt x="1536192" y="963167"/>
                </a:lnTo>
                <a:lnTo>
                  <a:pt x="1539240" y="963167"/>
                </a:lnTo>
                <a:lnTo>
                  <a:pt x="1539240" y="960119"/>
                </a:lnTo>
                <a:lnTo>
                  <a:pt x="1548384" y="944879"/>
                </a:lnTo>
                <a:lnTo>
                  <a:pt x="1548384" y="941832"/>
                </a:lnTo>
                <a:lnTo>
                  <a:pt x="1554480" y="923543"/>
                </a:lnTo>
                <a:lnTo>
                  <a:pt x="1554480" y="920495"/>
                </a:lnTo>
                <a:lnTo>
                  <a:pt x="1530096" y="920495"/>
                </a:lnTo>
                <a:lnTo>
                  <a:pt x="1524000" y="935735"/>
                </a:lnTo>
                <a:lnTo>
                  <a:pt x="1524000" y="932687"/>
                </a:lnTo>
                <a:lnTo>
                  <a:pt x="1514856" y="947927"/>
                </a:lnTo>
                <a:lnTo>
                  <a:pt x="1517904" y="947927"/>
                </a:lnTo>
                <a:lnTo>
                  <a:pt x="1493520" y="972311"/>
                </a:lnTo>
                <a:lnTo>
                  <a:pt x="1493520" y="969263"/>
                </a:lnTo>
                <a:lnTo>
                  <a:pt x="1478280" y="978407"/>
                </a:lnTo>
                <a:lnTo>
                  <a:pt x="1481328" y="978407"/>
                </a:lnTo>
                <a:lnTo>
                  <a:pt x="1463040" y="984503"/>
                </a:lnTo>
                <a:lnTo>
                  <a:pt x="1466088" y="981455"/>
                </a:lnTo>
                <a:lnTo>
                  <a:pt x="1444752" y="984503"/>
                </a:lnTo>
                <a:lnTo>
                  <a:pt x="109728" y="984504"/>
                </a:lnTo>
                <a:lnTo>
                  <a:pt x="91440" y="981456"/>
                </a:lnTo>
                <a:lnTo>
                  <a:pt x="94488" y="984504"/>
                </a:lnTo>
                <a:lnTo>
                  <a:pt x="76200" y="978407"/>
                </a:lnTo>
                <a:lnTo>
                  <a:pt x="79248" y="978407"/>
                </a:lnTo>
                <a:lnTo>
                  <a:pt x="60960" y="969263"/>
                </a:lnTo>
                <a:lnTo>
                  <a:pt x="64008" y="972312"/>
                </a:lnTo>
                <a:lnTo>
                  <a:pt x="48768" y="960119"/>
                </a:lnTo>
                <a:lnTo>
                  <a:pt x="51816" y="960119"/>
                </a:lnTo>
                <a:lnTo>
                  <a:pt x="39624" y="947927"/>
                </a:lnTo>
                <a:lnTo>
                  <a:pt x="30480" y="932688"/>
                </a:lnTo>
                <a:lnTo>
                  <a:pt x="33528" y="935735"/>
                </a:lnTo>
                <a:lnTo>
                  <a:pt x="27432" y="917447"/>
                </a:lnTo>
                <a:lnTo>
                  <a:pt x="27432" y="920495"/>
                </a:lnTo>
                <a:lnTo>
                  <a:pt x="24384" y="899160"/>
                </a:lnTo>
                <a:lnTo>
                  <a:pt x="24384" y="512063"/>
                </a:lnTo>
                <a:lnTo>
                  <a:pt x="27432" y="493775"/>
                </a:lnTo>
                <a:lnTo>
                  <a:pt x="27432" y="496823"/>
                </a:lnTo>
                <a:lnTo>
                  <a:pt x="33528" y="478535"/>
                </a:lnTo>
                <a:lnTo>
                  <a:pt x="30480" y="481583"/>
                </a:lnTo>
                <a:lnTo>
                  <a:pt x="39623" y="463295"/>
                </a:lnTo>
                <a:lnTo>
                  <a:pt x="48767" y="454151"/>
                </a:lnTo>
                <a:lnTo>
                  <a:pt x="51816" y="451103"/>
                </a:lnTo>
                <a:lnTo>
                  <a:pt x="18287" y="451103"/>
                </a:lnTo>
                <a:lnTo>
                  <a:pt x="9143" y="469391"/>
                </a:lnTo>
                <a:close/>
              </a:path>
              <a:path w="1557528" h="935735">
                <a:moveTo>
                  <a:pt x="18287" y="451103"/>
                </a:moveTo>
                <a:lnTo>
                  <a:pt x="51816" y="451103"/>
                </a:lnTo>
                <a:lnTo>
                  <a:pt x="48767" y="454151"/>
                </a:lnTo>
                <a:lnTo>
                  <a:pt x="39623" y="463295"/>
                </a:lnTo>
                <a:lnTo>
                  <a:pt x="39624" y="466343"/>
                </a:lnTo>
                <a:lnTo>
                  <a:pt x="50461" y="452797"/>
                </a:lnTo>
                <a:lnTo>
                  <a:pt x="64008" y="441959"/>
                </a:lnTo>
                <a:lnTo>
                  <a:pt x="60960" y="441959"/>
                </a:lnTo>
                <a:lnTo>
                  <a:pt x="79248" y="432815"/>
                </a:lnTo>
                <a:lnTo>
                  <a:pt x="76200" y="435863"/>
                </a:lnTo>
                <a:lnTo>
                  <a:pt x="94488" y="429767"/>
                </a:lnTo>
                <a:lnTo>
                  <a:pt x="91440" y="429767"/>
                </a:lnTo>
                <a:lnTo>
                  <a:pt x="112776" y="426719"/>
                </a:lnTo>
                <a:lnTo>
                  <a:pt x="274320" y="426719"/>
                </a:lnTo>
                <a:lnTo>
                  <a:pt x="277368" y="423671"/>
                </a:lnTo>
                <a:lnTo>
                  <a:pt x="259079" y="405383"/>
                </a:lnTo>
                <a:lnTo>
                  <a:pt x="262360" y="402336"/>
                </a:lnTo>
                <a:lnTo>
                  <a:pt x="109728" y="402335"/>
                </a:lnTo>
                <a:lnTo>
                  <a:pt x="88391" y="405383"/>
                </a:lnTo>
                <a:lnTo>
                  <a:pt x="85343" y="405383"/>
                </a:lnTo>
                <a:lnTo>
                  <a:pt x="67055" y="411479"/>
                </a:lnTo>
                <a:lnTo>
                  <a:pt x="48767" y="420623"/>
                </a:lnTo>
                <a:lnTo>
                  <a:pt x="33527" y="432815"/>
                </a:lnTo>
                <a:lnTo>
                  <a:pt x="33527" y="435863"/>
                </a:lnTo>
                <a:lnTo>
                  <a:pt x="30479" y="435863"/>
                </a:lnTo>
                <a:lnTo>
                  <a:pt x="18287" y="451103"/>
                </a:lnTo>
                <a:close/>
              </a:path>
              <a:path w="1557528" h="935735">
                <a:moveTo>
                  <a:pt x="713232" y="12191"/>
                </a:moveTo>
                <a:lnTo>
                  <a:pt x="685800" y="12191"/>
                </a:lnTo>
                <a:lnTo>
                  <a:pt x="707136" y="24383"/>
                </a:lnTo>
                <a:lnTo>
                  <a:pt x="681426" y="48269"/>
                </a:lnTo>
                <a:lnTo>
                  <a:pt x="637032" y="414527"/>
                </a:lnTo>
                <a:lnTo>
                  <a:pt x="637032" y="417575"/>
                </a:lnTo>
                <a:lnTo>
                  <a:pt x="640080" y="420623"/>
                </a:lnTo>
                <a:lnTo>
                  <a:pt x="640080" y="423671"/>
                </a:lnTo>
                <a:lnTo>
                  <a:pt x="643128" y="426719"/>
                </a:lnTo>
                <a:lnTo>
                  <a:pt x="1447800" y="426719"/>
                </a:lnTo>
                <a:lnTo>
                  <a:pt x="1466088" y="429767"/>
                </a:lnTo>
                <a:lnTo>
                  <a:pt x="1463040" y="429767"/>
                </a:lnTo>
                <a:lnTo>
                  <a:pt x="1481328" y="435863"/>
                </a:lnTo>
                <a:lnTo>
                  <a:pt x="1478280" y="432815"/>
                </a:lnTo>
                <a:lnTo>
                  <a:pt x="1493520" y="441959"/>
                </a:lnTo>
                <a:lnTo>
                  <a:pt x="1505712" y="454151"/>
                </a:lnTo>
                <a:lnTo>
                  <a:pt x="1505712" y="451103"/>
                </a:lnTo>
                <a:lnTo>
                  <a:pt x="1517904" y="466343"/>
                </a:lnTo>
                <a:lnTo>
                  <a:pt x="1514856" y="463295"/>
                </a:lnTo>
                <a:lnTo>
                  <a:pt x="1524000" y="481583"/>
                </a:lnTo>
                <a:lnTo>
                  <a:pt x="1524000" y="478535"/>
                </a:lnTo>
                <a:lnTo>
                  <a:pt x="1530096" y="493775"/>
                </a:lnTo>
                <a:lnTo>
                  <a:pt x="1557528" y="512063"/>
                </a:lnTo>
                <a:lnTo>
                  <a:pt x="1554480" y="490727"/>
                </a:lnTo>
                <a:lnTo>
                  <a:pt x="1554480" y="487679"/>
                </a:lnTo>
                <a:lnTo>
                  <a:pt x="1548384" y="469391"/>
                </a:lnTo>
                <a:lnTo>
                  <a:pt x="1539240" y="451103"/>
                </a:lnTo>
                <a:lnTo>
                  <a:pt x="1536192" y="451103"/>
                </a:lnTo>
                <a:lnTo>
                  <a:pt x="1524000" y="435863"/>
                </a:lnTo>
                <a:lnTo>
                  <a:pt x="1524000" y="432815"/>
                </a:lnTo>
                <a:lnTo>
                  <a:pt x="1508760" y="420623"/>
                </a:lnTo>
                <a:lnTo>
                  <a:pt x="1505712" y="420623"/>
                </a:lnTo>
                <a:lnTo>
                  <a:pt x="1490472" y="411479"/>
                </a:lnTo>
                <a:lnTo>
                  <a:pt x="664464" y="417575"/>
                </a:lnTo>
                <a:lnTo>
                  <a:pt x="652272" y="402335"/>
                </a:lnTo>
                <a:lnTo>
                  <a:pt x="666195" y="402336"/>
                </a:lnTo>
                <a:lnTo>
                  <a:pt x="710184" y="15239"/>
                </a:lnTo>
                <a:lnTo>
                  <a:pt x="713232" y="12191"/>
                </a:lnTo>
                <a:close/>
              </a:path>
              <a:path w="1557528" h="935735">
                <a:moveTo>
                  <a:pt x="685800" y="12191"/>
                </a:moveTo>
                <a:lnTo>
                  <a:pt x="713232" y="12191"/>
                </a:lnTo>
                <a:lnTo>
                  <a:pt x="710184" y="6095"/>
                </a:lnTo>
                <a:lnTo>
                  <a:pt x="704088" y="3047"/>
                </a:lnTo>
                <a:lnTo>
                  <a:pt x="697992" y="0"/>
                </a:lnTo>
                <a:lnTo>
                  <a:pt x="694944" y="3047"/>
                </a:lnTo>
                <a:lnTo>
                  <a:pt x="688848" y="6095"/>
                </a:lnTo>
                <a:lnTo>
                  <a:pt x="262360" y="402336"/>
                </a:lnTo>
                <a:lnTo>
                  <a:pt x="259079" y="405383"/>
                </a:lnTo>
                <a:lnTo>
                  <a:pt x="268224" y="402335"/>
                </a:lnTo>
                <a:lnTo>
                  <a:pt x="259079" y="405383"/>
                </a:lnTo>
                <a:lnTo>
                  <a:pt x="277368" y="423671"/>
                </a:lnTo>
                <a:lnTo>
                  <a:pt x="681426" y="48269"/>
                </a:lnTo>
                <a:lnTo>
                  <a:pt x="707136" y="24383"/>
                </a:lnTo>
                <a:lnTo>
                  <a:pt x="685800" y="12191"/>
                </a:lnTo>
                <a:close/>
              </a:path>
              <a:path w="1557528" h="935735">
                <a:moveTo>
                  <a:pt x="664464" y="417575"/>
                </a:moveTo>
                <a:lnTo>
                  <a:pt x="1490472" y="411479"/>
                </a:lnTo>
                <a:lnTo>
                  <a:pt x="1487424" y="411479"/>
                </a:lnTo>
                <a:lnTo>
                  <a:pt x="1469136" y="405383"/>
                </a:lnTo>
                <a:lnTo>
                  <a:pt x="1447800" y="402335"/>
                </a:lnTo>
                <a:lnTo>
                  <a:pt x="652272" y="402335"/>
                </a:lnTo>
                <a:lnTo>
                  <a:pt x="664464" y="41757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7055557" y="2519576"/>
            <a:ext cx="2311723" cy="723258"/>
          </a:xfrm>
          <a:custGeom>
            <a:avLst/>
            <a:gdLst/>
            <a:ahLst/>
            <a:cxnLst/>
            <a:rect l="l" t="t" r="r" b="b"/>
            <a:pathLst>
              <a:path w="2084831" h="652272">
                <a:moveTo>
                  <a:pt x="639466" y="842"/>
                </a:moveTo>
                <a:lnTo>
                  <a:pt x="625295" y="3828"/>
                </a:lnTo>
                <a:lnTo>
                  <a:pt x="612008" y="8793"/>
                </a:lnTo>
                <a:lnTo>
                  <a:pt x="599751" y="15554"/>
                </a:lnTo>
                <a:lnTo>
                  <a:pt x="588664" y="23923"/>
                </a:lnTo>
                <a:lnTo>
                  <a:pt x="578892" y="33716"/>
                </a:lnTo>
                <a:lnTo>
                  <a:pt x="570576" y="44746"/>
                </a:lnTo>
                <a:lnTo>
                  <a:pt x="563860" y="56829"/>
                </a:lnTo>
                <a:lnTo>
                  <a:pt x="558886" y="69778"/>
                </a:lnTo>
                <a:lnTo>
                  <a:pt x="555797" y="83409"/>
                </a:lnTo>
                <a:lnTo>
                  <a:pt x="554736" y="97536"/>
                </a:lnTo>
                <a:lnTo>
                  <a:pt x="554736" y="341376"/>
                </a:lnTo>
                <a:lnTo>
                  <a:pt x="0" y="652272"/>
                </a:lnTo>
                <a:lnTo>
                  <a:pt x="554736" y="487680"/>
                </a:lnTo>
                <a:lnTo>
                  <a:pt x="555265" y="497627"/>
                </a:lnTo>
                <a:lnTo>
                  <a:pt x="557823" y="511468"/>
                </a:lnTo>
                <a:lnTo>
                  <a:pt x="576816" y="547784"/>
                </a:lnTo>
                <a:lnTo>
                  <a:pt x="609645" y="572831"/>
                </a:lnTo>
                <a:lnTo>
                  <a:pt x="652272" y="582168"/>
                </a:lnTo>
                <a:lnTo>
                  <a:pt x="1987296" y="582168"/>
                </a:lnTo>
                <a:lnTo>
                  <a:pt x="2025939" y="574584"/>
                </a:lnTo>
                <a:lnTo>
                  <a:pt x="2059957" y="550942"/>
                </a:lnTo>
                <a:lnTo>
                  <a:pt x="2080552" y="515576"/>
                </a:lnTo>
                <a:lnTo>
                  <a:pt x="2084832" y="487680"/>
                </a:lnTo>
                <a:lnTo>
                  <a:pt x="2084832" y="97536"/>
                </a:lnTo>
                <a:lnTo>
                  <a:pt x="2076505" y="58579"/>
                </a:lnTo>
                <a:lnTo>
                  <a:pt x="2052341" y="25202"/>
                </a:lnTo>
                <a:lnTo>
                  <a:pt x="2016173" y="4403"/>
                </a:lnTo>
                <a:lnTo>
                  <a:pt x="1987296" y="0"/>
                </a:lnTo>
                <a:lnTo>
                  <a:pt x="652272" y="0"/>
                </a:lnTo>
                <a:lnTo>
                  <a:pt x="639466" y="8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7038658" y="2506057"/>
            <a:ext cx="2342141" cy="753676"/>
          </a:xfrm>
          <a:custGeom>
            <a:avLst/>
            <a:gdLst/>
            <a:ahLst/>
            <a:cxnLst/>
            <a:rect l="l" t="t" r="r" b="b"/>
            <a:pathLst>
              <a:path w="2112263" h="679704">
                <a:moveTo>
                  <a:pt x="566928" y="487679"/>
                </a:moveTo>
                <a:lnTo>
                  <a:pt x="126784" y="617558"/>
                </a:lnTo>
                <a:lnTo>
                  <a:pt x="557784" y="499871"/>
                </a:lnTo>
                <a:lnTo>
                  <a:pt x="585216" y="518159"/>
                </a:lnTo>
                <a:lnTo>
                  <a:pt x="582168" y="496823"/>
                </a:lnTo>
                <a:lnTo>
                  <a:pt x="582168" y="493775"/>
                </a:lnTo>
                <a:lnTo>
                  <a:pt x="579120" y="490727"/>
                </a:lnTo>
                <a:lnTo>
                  <a:pt x="576072" y="487679"/>
                </a:lnTo>
                <a:lnTo>
                  <a:pt x="573024" y="484631"/>
                </a:lnTo>
                <a:lnTo>
                  <a:pt x="569976" y="484631"/>
                </a:lnTo>
                <a:lnTo>
                  <a:pt x="566928" y="487679"/>
                </a:lnTo>
                <a:close/>
              </a:path>
              <a:path w="2112263" h="679704">
                <a:moveTo>
                  <a:pt x="9144" y="652271"/>
                </a:moveTo>
                <a:lnTo>
                  <a:pt x="557784" y="353567"/>
                </a:lnTo>
                <a:lnTo>
                  <a:pt x="557783" y="344792"/>
                </a:lnTo>
                <a:lnTo>
                  <a:pt x="9144" y="652271"/>
                </a:lnTo>
                <a:close/>
              </a:path>
              <a:path w="2112263" h="679704">
                <a:moveTo>
                  <a:pt x="563880" y="341375"/>
                </a:moveTo>
                <a:lnTo>
                  <a:pt x="582168" y="353567"/>
                </a:lnTo>
                <a:lnTo>
                  <a:pt x="582168" y="109727"/>
                </a:lnTo>
                <a:lnTo>
                  <a:pt x="563880" y="341375"/>
                </a:lnTo>
                <a:close/>
              </a:path>
              <a:path w="2112263" h="679704">
                <a:moveTo>
                  <a:pt x="603504" y="21335"/>
                </a:moveTo>
                <a:lnTo>
                  <a:pt x="591312" y="33527"/>
                </a:lnTo>
                <a:lnTo>
                  <a:pt x="649224" y="27431"/>
                </a:lnTo>
                <a:lnTo>
                  <a:pt x="2066544" y="21335"/>
                </a:lnTo>
                <a:lnTo>
                  <a:pt x="2066544" y="18287"/>
                </a:lnTo>
                <a:lnTo>
                  <a:pt x="2063496" y="18287"/>
                </a:lnTo>
                <a:lnTo>
                  <a:pt x="2048256" y="9143"/>
                </a:lnTo>
                <a:lnTo>
                  <a:pt x="2045208" y="9143"/>
                </a:lnTo>
                <a:lnTo>
                  <a:pt x="2026920" y="3047"/>
                </a:lnTo>
                <a:lnTo>
                  <a:pt x="2023872" y="3047"/>
                </a:lnTo>
                <a:lnTo>
                  <a:pt x="2002536" y="0"/>
                </a:lnTo>
                <a:lnTo>
                  <a:pt x="664464" y="0"/>
                </a:lnTo>
                <a:lnTo>
                  <a:pt x="646176" y="3047"/>
                </a:lnTo>
                <a:lnTo>
                  <a:pt x="643128" y="3047"/>
                </a:lnTo>
                <a:lnTo>
                  <a:pt x="624840" y="9143"/>
                </a:lnTo>
                <a:lnTo>
                  <a:pt x="621792" y="9143"/>
                </a:lnTo>
                <a:lnTo>
                  <a:pt x="606552" y="18287"/>
                </a:lnTo>
                <a:lnTo>
                  <a:pt x="603504" y="21335"/>
                </a:lnTo>
                <a:close/>
              </a:path>
              <a:path w="2112263" h="679704">
                <a:moveTo>
                  <a:pt x="2087880" y="112775"/>
                </a:moveTo>
                <a:lnTo>
                  <a:pt x="2087880" y="499871"/>
                </a:lnTo>
                <a:lnTo>
                  <a:pt x="2084832" y="518159"/>
                </a:lnTo>
                <a:lnTo>
                  <a:pt x="2087880" y="515111"/>
                </a:lnTo>
                <a:lnTo>
                  <a:pt x="2081784" y="533399"/>
                </a:lnTo>
                <a:lnTo>
                  <a:pt x="2081784" y="530351"/>
                </a:lnTo>
                <a:lnTo>
                  <a:pt x="2072640" y="545591"/>
                </a:lnTo>
                <a:lnTo>
                  <a:pt x="2075688" y="545591"/>
                </a:lnTo>
                <a:lnTo>
                  <a:pt x="2063496" y="557783"/>
                </a:lnTo>
                <a:lnTo>
                  <a:pt x="2048256" y="569975"/>
                </a:lnTo>
                <a:lnTo>
                  <a:pt x="2051304" y="566927"/>
                </a:lnTo>
                <a:lnTo>
                  <a:pt x="2036064" y="576071"/>
                </a:lnTo>
                <a:lnTo>
                  <a:pt x="2020824" y="582167"/>
                </a:lnTo>
                <a:lnTo>
                  <a:pt x="652272" y="582167"/>
                </a:lnTo>
                <a:lnTo>
                  <a:pt x="633984" y="576071"/>
                </a:lnTo>
                <a:lnTo>
                  <a:pt x="618744" y="566927"/>
                </a:lnTo>
                <a:lnTo>
                  <a:pt x="621792" y="569975"/>
                </a:lnTo>
                <a:lnTo>
                  <a:pt x="606552" y="557783"/>
                </a:lnTo>
                <a:lnTo>
                  <a:pt x="609600" y="557783"/>
                </a:lnTo>
                <a:lnTo>
                  <a:pt x="597408" y="545591"/>
                </a:lnTo>
                <a:lnTo>
                  <a:pt x="576072" y="560831"/>
                </a:lnTo>
                <a:lnTo>
                  <a:pt x="588264" y="576071"/>
                </a:lnTo>
                <a:lnTo>
                  <a:pt x="591312" y="576071"/>
                </a:lnTo>
                <a:lnTo>
                  <a:pt x="603504" y="588263"/>
                </a:lnTo>
                <a:lnTo>
                  <a:pt x="649224" y="582167"/>
                </a:lnTo>
                <a:lnTo>
                  <a:pt x="603504" y="588263"/>
                </a:lnTo>
                <a:lnTo>
                  <a:pt x="606552" y="588263"/>
                </a:lnTo>
                <a:lnTo>
                  <a:pt x="606552" y="591311"/>
                </a:lnTo>
                <a:lnTo>
                  <a:pt x="621792" y="600455"/>
                </a:lnTo>
                <a:lnTo>
                  <a:pt x="624840" y="600455"/>
                </a:lnTo>
                <a:lnTo>
                  <a:pt x="643128" y="606551"/>
                </a:lnTo>
                <a:lnTo>
                  <a:pt x="646176" y="606551"/>
                </a:lnTo>
                <a:lnTo>
                  <a:pt x="667512" y="609599"/>
                </a:lnTo>
                <a:lnTo>
                  <a:pt x="2005584" y="609599"/>
                </a:lnTo>
                <a:lnTo>
                  <a:pt x="2023872" y="606551"/>
                </a:lnTo>
                <a:lnTo>
                  <a:pt x="2026920" y="606551"/>
                </a:lnTo>
                <a:lnTo>
                  <a:pt x="2045208" y="600455"/>
                </a:lnTo>
                <a:lnTo>
                  <a:pt x="2048256" y="600455"/>
                </a:lnTo>
                <a:lnTo>
                  <a:pt x="2063496" y="591311"/>
                </a:lnTo>
                <a:lnTo>
                  <a:pt x="2066544" y="588263"/>
                </a:lnTo>
                <a:lnTo>
                  <a:pt x="2081784" y="576071"/>
                </a:lnTo>
                <a:lnTo>
                  <a:pt x="2093976" y="560831"/>
                </a:lnTo>
                <a:lnTo>
                  <a:pt x="2097024" y="560831"/>
                </a:lnTo>
                <a:lnTo>
                  <a:pt x="2103120" y="542543"/>
                </a:lnTo>
                <a:lnTo>
                  <a:pt x="2106168" y="542543"/>
                </a:lnTo>
                <a:lnTo>
                  <a:pt x="2106168" y="539495"/>
                </a:lnTo>
                <a:lnTo>
                  <a:pt x="2112264" y="521207"/>
                </a:lnTo>
                <a:lnTo>
                  <a:pt x="2112264" y="88391"/>
                </a:lnTo>
                <a:lnTo>
                  <a:pt x="2106168" y="70103"/>
                </a:lnTo>
                <a:lnTo>
                  <a:pt x="2106168" y="67055"/>
                </a:lnTo>
                <a:lnTo>
                  <a:pt x="2103120" y="67055"/>
                </a:lnTo>
                <a:lnTo>
                  <a:pt x="2097024" y="48767"/>
                </a:lnTo>
                <a:lnTo>
                  <a:pt x="2093976" y="48767"/>
                </a:lnTo>
                <a:lnTo>
                  <a:pt x="2081784" y="33527"/>
                </a:lnTo>
                <a:lnTo>
                  <a:pt x="2066544" y="21335"/>
                </a:lnTo>
                <a:lnTo>
                  <a:pt x="649224" y="27431"/>
                </a:lnTo>
                <a:lnTo>
                  <a:pt x="591312" y="33527"/>
                </a:lnTo>
                <a:lnTo>
                  <a:pt x="588264" y="33527"/>
                </a:lnTo>
                <a:lnTo>
                  <a:pt x="576072" y="48767"/>
                </a:lnTo>
                <a:lnTo>
                  <a:pt x="566928" y="67055"/>
                </a:lnTo>
                <a:lnTo>
                  <a:pt x="609600" y="51815"/>
                </a:lnTo>
                <a:lnTo>
                  <a:pt x="606552" y="51815"/>
                </a:lnTo>
                <a:lnTo>
                  <a:pt x="621792" y="39623"/>
                </a:lnTo>
                <a:lnTo>
                  <a:pt x="618744" y="42671"/>
                </a:lnTo>
                <a:lnTo>
                  <a:pt x="633984" y="33527"/>
                </a:lnTo>
                <a:lnTo>
                  <a:pt x="652272" y="27431"/>
                </a:lnTo>
                <a:lnTo>
                  <a:pt x="2020824" y="27431"/>
                </a:lnTo>
                <a:lnTo>
                  <a:pt x="2036064" y="33527"/>
                </a:lnTo>
                <a:lnTo>
                  <a:pt x="2051304" y="42671"/>
                </a:lnTo>
                <a:lnTo>
                  <a:pt x="2048256" y="39623"/>
                </a:lnTo>
                <a:lnTo>
                  <a:pt x="2063496" y="51815"/>
                </a:lnTo>
                <a:lnTo>
                  <a:pt x="2075688" y="64007"/>
                </a:lnTo>
                <a:lnTo>
                  <a:pt x="2072640" y="64007"/>
                </a:lnTo>
                <a:lnTo>
                  <a:pt x="2081784" y="79247"/>
                </a:lnTo>
                <a:lnTo>
                  <a:pt x="2081784" y="76199"/>
                </a:lnTo>
                <a:lnTo>
                  <a:pt x="2087880" y="94487"/>
                </a:lnTo>
                <a:lnTo>
                  <a:pt x="2084832" y="91439"/>
                </a:lnTo>
                <a:lnTo>
                  <a:pt x="2087880" y="112775"/>
                </a:lnTo>
                <a:close/>
              </a:path>
              <a:path w="2112263" h="679704">
                <a:moveTo>
                  <a:pt x="566928" y="542543"/>
                </a:moveTo>
                <a:lnTo>
                  <a:pt x="576072" y="560831"/>
                </a:lnTo>
                <a:lnTo>
                  <a:pt x="597408" y="545591"/>
                </a:lnTo>
                <a:lnTo>
                  <a:pt x="588264" y="530351"/>
                </a:lnTo>
                <a:lnTo>
                  <a:pt x="588264" y="533399"/>
                </a:lnTo>
                <a:lnTo>
                  <a:pt x="585216" y="515111"/>
                </a:lnTo>
                <a:lnTo>
                  <a:pt x="585216" y="518159"/>
                </a:lnTo>
                <a:lnTo>
                  <a:pt x="557784" y="499871"/>
                </a:lnTo>
                <a:lnTo>
                  <a:pt x="126784" y="617558"/>
                </a:lnTo>
                <a:lnTo>
                  <a:pt x="576072" y="365759"/>
                </a:lnTo>
                <a:lnTo>
                  <a:pt x="579120" y="362711"/>
                </a:lnTo>
                <a:lnTo>
                  <a:pt x="582168" y="356615"/>
                </a:lnTo>
                <a:lnTo>
                  <a:pt x="582168" y="353567"/>
                </a:lnTo>
                <a:lnTo>
                  <a:pt x="563880" y="341375"/>
                </a:lnTo>
                <a:lnTo>
                  <a:pt x="582168" y="109727"/>
                </a:lnTo>
                <a:lnTo>
                  <a:pt x="585216" y="91439"/>
                </a:lnTo>
                <a:lnTo>
                  <a:pt x="585216" y="94487"/>
                </a:lnTo>
                <a:lnTo>
                  <a:pt x="588264" y="76199"/>
                </a:lnTo>
                <a:lnTo>
                  <a:pt x="588264" y="79247"/>
                </a:lnTo>
                <a:lnTo>
                  <a:pt x="597408" y="64007"/>
                </a:lnTo>
                <a:lnTo>
                  <a:pt x="609600" y="51815"/>
                </a:lnTo>
                <a:lnTo>
                  <a:pt x="566928" y="67055"/>
                </a:lnTo>
                <a:lnTo>
                  <a:pt x="563880" y="67055"/>
                </a:lnTo>
                <a:lnTo>
                  <a:pt x="563880" y="70103"/>
                </a:lnTo>
                <a:lnTo>
                  <a:pt x="560832" y="88391"/>
                </a:lnTo>
                <a:lnTo>
                  <a:pt x="557784" y="88391"/>
                </a:lnTo>
                <a:lnTo>
                  <a:pt x="557784" y="353567"/>
                </a:lnTo>
                <a:lnTo>
                  <a:pt x="9144" y="652271"/>
                </a:lnTo>
                <a:lnTo>
                  <a:pt x="3048" y="655319"/>
                </a:lnTo>
                <a:lnTo>
                  <a:pt x="0" y="664463"/>
                </a:lnTo>
                <a:lnTo>
                  <a:pt x="3048" y="670559"/>
                </a:lnTo>
                <a:lnTo>
                  <a:pt x="6096" y="676655"/>
                </a:lnTo>
                <a:lnTo>
                  <a:pt x="12192" y="679703"/>
                </a:lnTo>
                <a:lnTo>
                  <a:pt x="18288" y="676655"/>
                </a:lnTo>
                <a:lnTo>
                  <a:pt x="20942" y="675868"/>
                </a:lnTo>
                <a:lnTo>
                  <a:pt x="21336" y="676655"/>
                </a:lnTo>
                <a:lnTo>
                  <a:pt x="24764" y="674734"/>
                </a:lnTo>
                <a:lnTo>
                  <a:pt x="557783" y="516585"/>
                </a:lnTo>
                <a:lnTo>
                  <a:pt x="573024" y="512063"/>
                </a:lnTo>
                <a:lnTo>
                  <a:pt x="557783" y="516585"/>
                </a:lnTo>
                <a:lnTo>
                  <a:pt x="557784" y="521207"/>
                </a:lnTo>
                <a:lnTo>
                  <a:pt x="560832" y="521207"/>
                </a:lnTo>
                <a:lnTo>
                  <a:pt x="563880" y="539495"/>
                </a:lnTo>
                <a:lnTo>
                  <a:pt x="563880" y="542543"/>
                </a:lnTo>
                <a:lnTo>
                  <a:pt x="566928" y="54254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 txBox="1"/>
          <p:nvPr/>
        </p:nvSpPr>
        <p:spPr>
          <a:xfrm>
            <a:off x="1694768" y="55455"/>
            <a:ext cx="2946883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Overriding Methods</a:t>
            </a:r>
            <a:endParaRPr sz="238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84033" y="624525"/>
            <a:ext cx="7883051" cy="14022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301349" indent="-287267">
              <a:lnSpc>
                <a:spcPts val="2150"/>
              </a:lnSpc>
              <a:spcBef>
                <a:spcPts val="185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ngl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ope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atio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7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eplac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5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ope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ati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7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class</a:t>
            </a:r>
            <a:endParaRPr sz="1774" dirty="0">
              <a:latin typeface="Arial"/>
              <a:cs typeface="Arial"/>
            </a:endParaRPr>
          </a:p>
          <a:p>
            <a:pPr marL="14082" marR="25457">
              <a:lnSpc>
                <a:spcPct val="95825"/>
              </a:lnSpc>
              <a:spcBef>
                <a:spcPts val="1099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tt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but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8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ooku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3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de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dete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rm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8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3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is</a:t>
            </a:r>
            <a:r>
              <a:rPr sz="1774" b="1" spc="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foun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1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endParaRPr sz="1774" dirty="0">
              <a:latin typeface="Arial"/>
              <a:cs typeface="Arial"/>
            </a:endParaRPr>
          </a:p>
          <a:p>
            <a:pPr marL="61395" marR="25457">
              <a:lnSpc>
                <a:spcPct val="94401"/>
              </a:lnSpc>
              <a:spcBef>
                <a:spcPts val="1043"/>
              </a:spcBef>
            </a:pP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la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 smtClean="0">
                <a:latin typeface="Courier New"/>
                <a:cs typeface="Courier New"/>
              </a:rPr>
              <a:t>T</a:t>
            </a:r>
            <a:r>
              <a:rPr sz="1774" spc="-21" dirty="0" smtClean="0">
                <a:latin typeface="Courier New"/>
                <a:cs typeface="Courier New"/>
              </a:rPr>
              <a:t>rip: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78977" y="2022291"/>
            <a:ext cx="251331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baseline="3678" dirty="0">
                <a:latin typeface="Courier New"/>
                <a:cs typeface="Courier New"/>
              </a:rPr>
              <a:t>f</a:t>
            </a:r>
            <a:r>
              <a:rPr sz="2661" spc="10" baseline="3678" dirty="0">
                <a:latin typeface="Courier New"/>
                <a:cs typeface="Courier New"/>
              </a:rPr>
              <a:t> 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ni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53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68229" y="2022290"/>
            <a:ext cx="2104349" cy="7649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=No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e,</a:t>
            </a:r>
            <a:endParaRPr sz="1774">
              <a:latin typeface="Courier New"/>
              <a:cs typeface="Courier New"/>
            </a:endParaRPr>
          </a:p>
          <a:p>
            <a:pPr marL="14104" marR="34469">
              <a:lnSpc>
                <a:spcPts val="1996"/>
              </a:lnSpc>
            </a:pP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ep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rt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  <a:p>
            <a:pPr marL="14104" marR="34469">
              <a:lnSpc>
                <a:spcPts val="1996"/>
              </a:lnSpc>
            </a:pP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ve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48517" y="2022291"/>
            <a:ext cx="224568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iv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=N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ne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23159" y="2275767"/>
            <a:ext cx="1969154" cy="51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f.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ep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rt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1996"/>
              </a:lnSpc>
            </a:pP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f.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ve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78252" y="2601424"/>
            <a:ext cx="1461373" cy="487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0414">
              <a:lnSpc>
                <a:spcPts val="1868"/>
              </a:lnSpc>
              <a:spcBef>
                <a:spcPts val="93"/>
              </a:spcBef>
            </a:pPr>
            <a:r>
              <a:rPr sz="2328" baseline="4203" dirty="0">
                <a:latin typeface="Courier New"/>
                <a:cs typeface="Courier New"/>
              </a:rPr>
              <a:t>Trip</a:t>
            </a:r>
            <a:r>
              <a:rPr sz="2328" spc="-476" baseline="4203" dirty="0">
                <a:latin typeface="Courier New"/>
                <a:cs typeface="Courier New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obje</a:t>
            </a:r>
            <a:r>
              <a:rPr sz="2328" baseline="4141" dirty="0">
                <a:latin typeface="Arial"/>
                <a:cs typeface="Arial"/>
              </a:rPr>
              <a:t>c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baseline="4141" dirty="0">
                <a:latin typeface="Arial"/>
                <a:cs typeface="Arial"/>
              </a:rPr>
              <a:t>s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6"/>
              </a:spcBef>
            </a:pP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al</a:t>
            </a:r>
            <a:r>
              <a:rPr sz="1552" dirty="0">
                <a:latin typeface="Arial"/>
                <a:cs typeface="Arial"/>
              </a:rPr>
              <a:t>l</a:t>
            </a:r>
            <a:r>
              <a:rPr sz="1552" spc="57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102" dirty="0">
                <a:latin typeface="Arial"/>
                <a:cs typeface="Arial"/>
              </a:rPr>
              <a:t> 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hod</a:t>
            </a:r>
            <a:endParaRPr sz="1552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78977" y="3036197"/>
            <a:ext cx="360790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baseline="3678" dirty="0">
                <a:latin typeface="Courier New"/>
                <a:cs typeface="Courier New"/>
              </a:rPr>
              <a:t>f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ur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(s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lf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23158" y="3289673"/>
            <a:ext cx="524382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'T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p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le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ve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sel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.d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pa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td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31579" y="3796625"/>
            <a:ext cx="4155532" cy="51144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rui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e(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  <a:p>
            <a:pPr marL="561695">
              <a:lnSpc>
                <a:spcPts val="1996"/>
              </a:lnSpc>
            </a:pP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baseline="3678" dirty="0">
                <a:latin typeface="Courier New"/>
                <a:cs typeface="Courier New"/>
              </a:rPr>
              <a:t>f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ur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(s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lf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23389" y="4303578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41454" y="4303578"/>
            <a:ext cx="128628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'C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ui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03746" y="4303578"/>
            <a:ext cx="210434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s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lf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art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84102" y="4303578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o',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02168" y="4303578"/>
            <a:ext cx="196915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s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lf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iv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day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1767" y="4882730"/>
            <a:ext cx="1486945" cy="4878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baseline="4203" dirty="0">
                <a:latin typeface="Courier New"/>
                <a:cs typeface="Courier New"/>
              </a:rPr>
              <a:t>Cruise</a:t>
            </a:r>
            <a:r>
              <a:rPr sz="2328" spc="-365" baseline="4203" dirty="0">
                <a:latin typeface="Courier New"/>
                <a:cs typeface="Courier New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obje</a:t>
            </a:r>
            <a:r>
              <a:rPr sz="2328" baseline="4141" dirty="0">
                <a:latin typeface="Arial"/>
                <a:cs typeface="Arial"/>
              </a:rPr>
              <a:t>c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baseline="4141" dirty="0">
                <a:latin typeface="Arial"/>
                <a:cs typeface="Arial"/>
              </a:rPr>
              <a:t>s</a:t>
            </a:r>
            <a:endParaRPr sz="1552">
              <a:latin typeface="Arial"/>
              <a:cs typeface="Arial"/>
            </a:endParaRPr>
          </a:p>
          <a:p>
            <a:pPr marL="14082" marR="32707">
              <a:lnSpc>
                <a:spcPct val="95825"/>
              </a:lnSpc>
              <a:spcBef>
                <a:spcPts val="6"/>
              </a:spcBef>
            </a:pP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al</a:t>
            </a:r>
            <a:r>
              <a:rPr sz="1552" dirty="0">
                <a:latin typeface="Arial"/>
                <a:cs typeface="Arial"/>
              </a:rPr>
              <a:t>l</a:t>
            </a:r>
            <a:r>
              <a:rPr sz="1552" spc="57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102" dirty="0">
                <a:latin typeface="Arial"/>
                <a:cs typeface="Arial"/>
              </a:rPr>
              <a:t> 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hod</a:t>
            </a:r>
            <a:endParaRPr sz="155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7219" y="2050357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2" name="object 2"/>
          <p:cNvSpPr txBox="1"/>
          <p:nvPr/>
        </p:nvSpPr>
        <p:spPr>
          <a:xfrm>
            <a:off x="3855283" y="2050357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</p:spTree>
    <p:extLst>
      <p:ext uri="{BB962C8B-B14F-4D97-AF65-F5344CB8AC3E}">
        <p14:creationId xmlns:p14="http://schemas.microsoft.com/office/powerpoint/2010/main" val="2003110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object 47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1661536" y="1049399"/>
            <a:ext cx="8597988" cy="3683887"/>
          </a:xfrm>
          <a:custGeom>
            <a:avLst/>
            <a:gdLst/>
            <a:ahLst/>
            <a:cxnLst/>
            <a:rect l="l" t="t" r="r" b="b"/>
            <a:pathLst>
              <a:path w="7754111" h="3322320">
                <a:moveTo>
                  <a:pt x="0" y="0"/>
                </a:moveTo>
                <a:lnTo>
                  <a:pt x="7744967" y="0"/>
                </a:lnTo>
                <a:lnTo>
                  <a:pt x="7751063" y="3048"/>
                </a:lnTo>
                <a:lnTo>
                  <a:pt x="7751063" y="3316224"/>
                </a:lnTo>
                <a:lnTo>
                  <a:pt x="7754111" y="3322320"/>
                </a:lnTo>
                <a:lnTo>
                  <a:pt x="775411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1648017" y="104940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648016" y="1042641"/>
            <a:ext cx="8611508" cy="3697406"/>
          </a:xfrm>
          <a:custGeom>
            <a:avLst/>
            <a:gdLst/>
            <a:ahLst/>
            <a:cxnLst/>
            <a:rect l="l" t="t" r="r" b="b"/>
            <a:pathLst>
              <a:path w="7766304" h="3334512">
                <a:moveTo>
                  <a:pt x="6096" y="3334512"/>
                </a:moveTo>
                <a:lnTo>
                  <a:pt x="7766304" y="3334511"/>
                </a:lnTo>
                <a:lnTo>
                  <a:pt x="7766304" y="3328416"/>
                </a:lnTo>
                <a:lnTo>
                  <a:pt x="7763256" y="3322319"/>
                </a:lnTo>
                <a:lnTo>
                  <a:pt x="7763256" y="9143"/>
                </a:lnTo>
                <a:lnTo>
                  <a:pt x="7757159" y="6095"/>
                </a:lnTo>
                <a:lnTo>
                  <a:pt x="12192" y="6096"/>
                </a:lnTo>
                <a:lnTo>
                  <a:pt x="7766304" y="6095"/>
                </a:lnTo>
                <a:lnTo>
                  <a:pt x="7766304" y="0"/>
                </a:lnTo>
                <a:lnTo>
                  <a:pt x="0" y="0"/>
                </a:lnTo>
                <a:lnTo>
                  <a:pt x="0" y="3328416"/>
                </a:lnTo>
                <a:lnTo>
                  <a:pt x="6096" y="9144"/>
                </a:lnTo>
                <a:lnTo>
                  <a:pt x="7757159" y="9143"/>
                </a:lnTo>
                <a:lnTo>
                  <a:pt x="7757159" y="3328416"/>
                </a:lnTo>
                <a:lnTo>
                  <a:pt x="0" y="3331464"/>
                </a:lnTo>
                <a:lnTo>
                  <a:pt x="3048" y="3334512"/>
                </a:lnTo>
                <a:lnTo>
                  <a:pt x="6096" y="33345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1648017" y="1052780"/>
            <a:ext cx="8601367" cy="3680507"/>
          </a:xfrm>
          <a:custGeom>
            <a:avLst/>
            <a:gdLst/>
            <a:ahLst/>
            <a:cxnLst/>
            <a:rect l="l" t="t" r="r" b="b"/>
            <a:pathLst>
              <a:path w="7757159" h="3319272">
                <a:moveTo>
                  <a:pt x="7757159" y="3319271"/>
                </a:moveTo>
                <a:lnTo>
                  <a:pt x="7757159" y="3313175"/>
                </a:lnTo>
                <a:lnTo>
                  <a:pt x="12192" y="3313176"/>
                </a:lnTo>
                <a:lnTo>
                  <a:pt x="12192" y="0"/>
                </a:lnTo>
                <a:lnTo>
                  <a:pt x="6095" y="0"/>
                </a:lnTo>
                <a:lnTo>
                  <a:pt x="0" y="3319272"/>
                </a:lnTo>
                <a:lnTo>
                  <a:pt x="6096" y="3313176"/>
                </a:lnTo>
                <a:lnTo>
                  <a:pt x="12192" y="3319272"/>
                </a:lnTo>
                <a:lnTo>
                  <a:pt x="7757159" y="3319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5974048" y="4118180"/>
            <a:ext cx="3998200" cy="882105"/>
          </a:xfrm>
          <a:custGeom>
            <a:avLst/>
            <a:gdLst/>
            <a:ahLst/>
            <a:cxnLst/>
            <a:rect l="l" t="t" r="r" b="b"/>
            <a:pathLst>
              <a:path w="3605784" h="795528">
                <a:moveTo>
                  <a:pt x="0" y="0"/>
                </a:moveTo>
                <a:lnTo>
                  <a:pt x="0" y="795528"/>
                </a:lnTo>
                <a:lnTo>
                  <a:pt x="3605784" y="795527"/>
                </a:lnTo>
                <a:lnTo>
                  <a:pt x="360578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5980807" y="4118180"/>
            <a:ext cx="3998200" cy="882105"/>
          </a:xfrm>
          <a:custGeom>
            <a:avLst/>
            <a:gdLst/>
            <a:ahLst/>
            <a:cxnLst/>
            <a:rect l="l" t="t" r="r" b="b"/>
            <a:pathLst>
              <a:path w="3605784" h="795527">
                <a:moveTo>
                  <a:pt x="0" y="0"/>
                </a:moveTo>
                <a:lnTo>
                  <a:pt x="3593592" y="0"/>
                </a:lnTo>
                <a:lnTo>
                  <a:pt x="3599688" y="6095"/>
                </a:lnTo>
                <a:lnTo>
                  <a:pt x="3599688" y="789431"/>
                </a:lnTo>
                <a:lnTo>
                  <a:pt x="3605784" y="795527"/>
                </a:lnTo>
                <a:lnTo>
                  <a:pt x="3605784" y="0"/>
                </a:lnTo>
                <a:lnTo>
                  <a:pt x="0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5967289" y="41181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EA62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5967289" y="4114800"/>
            <a:ext cx="4011719" cy="892244"/>
          </a:xfrm>
          <a:custGeom>
            <a:avLst/>
            <a:gdLst/>
            <a:ahLst/>
            <a:cxnLst/>
            <a:rect l="l" t="t" r="r" b="b"/>
            <a:pathLst>
              <a:path w="3617976" h="804672">
                <a:moveTo>
                  <a:pt x="6096" y="804672"/>
                </a:moveTo>
                <a:lnTo>
                  <a:pt x="3614928" y="804671"/>
                </a:lnTo>
                <a:lnTo>
                  <a:pt x="3617976" y="801624"/>
                </a:lnTo>
                <a:lnTo>
                  <a:pt x="3617976" y="798576"/>
                </a:lnTo>
                <a:lnTo>
                  <a:pt x="3611879" y="792479"/>
                </a:lnTo>
                <a:lnTo>
                  <a:pt x="3611879" y="9143"/>
                </a:lnTo>
                <a:lnTo>
                  <a:pt x="3605784" y="3047"/>
                </a:lnTo>
                <a:lnTo>
                  <a:pt x="12192" y="3048"/>
                </a:lnTo>
                <a:lnTo>
                  <a:pt x="3617976" y="3047"/>
                </a:lnTo>
                <a:lnTo>
                  <a:pt x="3617976" y="0"/>
                </a:lnTo>
                <a:lnTo>
                  <a:pt x="0" y="0"/>
                </a:lnTo>
                <a:lnTo>
                  <a:pt x="0" y="798576"/>
                </a:lnTo>
                <a:lnTo>
                  <a:pt x="6096" y="9144"/>
                </a:lnTo>
                <a:lnTo>
                  <a:pt x="3605783" y="9143"/>
                </a:lnTo>
                <a:lnTo>
                  <a:pt x="3605784" y="798576"/>
                </a:lnTo>
                <a:lnTo>
                  <a:pt x="0" y="801624"/>
                </a:lnTo>
                <a:lnTo>
                  <a:pt x="3048" y="804672"/>
                </a:lnTo>
                <a:lnTo>
                  <a:pt x="6096" y="804672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5967289" y="4124938"/>
            <a:ext cx="3998200" cy="875346"/>
          </a:xfrm>
          <a:custGeom>
            <a:avLst/>
            <a:gdLst/>
            <a:ahLst/>
            <a:cxnLst/>
            <a:rect l="l" t="t" r="r" b="b"/>
            <a:pathLst>
              <a:path w="3605783" h="789432">
                <a:moveTo>
                  <a:pt x="3605784" y="789432"/>
                </a:moveTo>
                <a:lnTo>
                  <a:pt x="3605783" y="783335"/>
                </a:lnTo>
                <a:lnTo>
                  <a:pt x="12191" y="783335"/>
                </a:lnTo>
                <a:lnTo>
                  <a:pt x="12191" y="0"/>
                </a:lnTo>
                <a:lnTo>
                  <a:pt x="6096" y="0"/>
                </a:lnTo>
                <a:lnTo>
                  <a:pt x="0" y="789432"/>
                </a:lnTo>
                <a:lnTo>
                  <a:pt x="6096" y="783336"/>
                </a:lnTo>
                <a:lnTo>
                  <a:pt x="12192" y="789432"/>
                </a:lnTo>
                <a:lnTo>
                  <a:pt x="3605784" y="789432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6785179" y="1549599"/>
            <a:ext cx="3197208" cy="368388"/>
          </a:xfrm>
          <a:custGeom>
            <a:avLst/>
            <a:gdLst/>
            <a:ahLst/>
            <a:cxnLst/>
            <a:rect l="l" t="t" r="r" b="b"/>
            <a:pathLst>
              <a:path w="2883408" h="332231">
                <a:moveTo>
                  <a:pt x="0" y="0"/>
                </a:moveTo>
                <a:lnTo>
                  <a:pt x="0" y="332231"/>
                </a:lnTo>
                <a:lnTo>
                  <a:pt x="2883408" y="332231"/>
                </a:lnTo>
                <a:lnTo>
                  <a:pt x="288340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6778419" y="1542839"/>
            <a:ext cx="3210727" cy="381908"/>
          </a:xfrm>
          <a:custGeom>
            <a:avLst/>
            <a:gdLst/>
            <a:ahLst/>
            <a:cxnLst/>
            <a:rect l="l" t="t" r="r" b="b"/>
            <a:pathLst>
              <a:path w="2895600" h="34442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38328"/>
                </a:lnTo>
                <a:lnTo>
                  <a:pt x="6096" y="12192"/>
                </a:lnTo>
                <a:lnTo>
                  <a:pt x="2883407" y="12191"/>
                </a:lnTo>
                <a:lnTo>
                  <a:pt x="2883408" y="338328"/>
                </a:lnTo>
                <a:lnTo>
                  <a:pt x="0" y="341376"/>
                </a:lnTo>
                <a:lnTo>
                  <a:pt x="3048" y="344424"/>
                </a:lnTo>
                <a:lnTo>
                  <a:pt x="2892552" y="344424"/>
                </a:lnTo>
                <a:lnTo>
                  <a:pt x="2895600" y="341376"/>
                </a:lnTo>
                <a:lnTo>
                  <a:pt x="2895600" y="338328"/>
                </a:lnTo>
                <a:lnTo>
                  <a:pt x="2889504" y="332232"/>
                </a:lnTo>
                <a:lnTo>
                  <a:pt x="2889504" y="12192"/>
                </a:lnTo>
                <a:lnTo>
                  <a:pt x="2883408" y="6096"/>
                </a:lnTo>
                <a:lnTo>
                  <a:pt x="12192" y="6096"/>
                </a:lnTo>
                <a:lnTo>
                  <a:pt x="2895600" y="6096"/>
                </a:lnTo>
                <a:lnTo>
                  <a:pt x="2895600" y="3048"/>
                </a:lnTo>
                <a:lnTo>
                  <a:pt x="289255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6778419" y="154959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EA62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6778419" y="1556357"/>
            <a:ext cx="3197208" cy="361629"/>
          </a:xfrm>
          <a:custGeom>
            <a:avLst/>
            <a:gdLst/>
            <a:ahLst/>
            <a:cxnLst/>
            <a:rect l="l" t="t" r="r" b="b"/>
            <a:pathLst>
              <a:path w="2883407" h="326136">
                <a:moveTo>
                  <a:pt x="2883408" y="326136"/>
                </a:moveTo>
                <a:lnTo>
                  <a:pt x="2883407" y="320039"/>
                </a:lnTo>
                <a:lnTo>
                  <a:pt x="12191" y="320039"/>
                </a:lnTo>
                <a:lnTo>
                  <a:pt x="12191" y="0"/>
                </a:lnTo>
                <a:lnTo>
                  <a:pt x="6096" y="0"/>
                </a:lnTo>
                <a:lnTo>
                  <a:pt x="0" y="326136"/>
                </a:lnTo>
                <a:lnTo>
                  <a:pt x="6096" y="320040"/>
                </a:lnTo>
                <a:lnTo>
                  <a:pt x="12192" y="326136"/>
                </a:lnTo>
                <a:lnTo>
                  <a:pt x="2883408" y="326136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6791938" y="1549598"/>
            <a:ext cx="3197208" cy="368389"/>
          </a:xfrm>
          <a:custGeom>
            <a:avLst/>
            <a:gdLst/>
            <a:ahLst/>
            <a:cxnLst/>
            <a:rect l="l" t="t" r="r" b="b"/>
            <a:pathLst>
              <a:path w="2883407" h="332231">
                <a:moveTo>
                  <a:pt x="0" y="0"/>
                </a:moveTo>
                <a:lnTo>
                  <a:pt x="2871216" y="0"/>
                </a:lnTo>
                <a:lnTo>
                  <a:pt x="2877312" y="6095"/>
                </a:lnTo>
                <a:lnTo>
                  <a:pt x="2877312" y="326135"/>
                </a:lnTo>
                <a:lnTo>
                  <a:pt x="2883408" y="332231"/>
                </a:lnTo>
                <a:lnTo>
                  <a:pt x="2883408" y="0"/>
                </a:lnTo>
                <a:lnTo>
                  <a:pt x="0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6524941" y="2522955"/>
            <a:ext cx="3460826" cy="368389"/>
          </a:xfrm>
          <a:custGeom>
            <a:avLst/>
            <a:gdLst/>
            <a:ahLst/>
            <a:cxnLst/>
            <a:rect l="l" t="t" r="r" b="b"/>
            <a:pathLst>
              <a:path w="3121152" h="332232">
                <a:moveTo>
                  <a:pt x="0" y="0"/>
                </a:moveTo>
                <a:lnTo>
                  <a:pt x="0" y="332232"/>
                </a:lnTo>
                <a:lnTo>
                  <a:pt x="3121152" y="332231"/>
                </a:lnTo>
                <a:lnTo>
                  <a:pt x="312115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6518183" y="2516196"/>
            <a:ext cx="3474344" cy="381908"/>
          </a:xfrm>
          <a:custGeom>
            <a:avLst/>
            <a:gdLst/>
            <a:ahLst/>
            <a:cxnLst/>
            <a:rect l="l" t="t" r="r" b="b"/>
            <a:pathLst>
              <a:path w="3133344" h="34442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38328"/>
                </a:lnTo>
                <a:lnTo>
                  <a:pt x="6096" y="12192"/>
                </a:lnTo>
                <a:lnTo>
                  <a:pt x="3121151" y="12191"/>
                </a:lnTo>
                <a:lnTo>
                  <a:pt x="3121152" y="338328"/>
                </a:lnTo>
                <a:lnTo>
                  <a:pt x="0" y="341376"/>
                </a:lnTo>
                <a:lnTo>
                  <a:pt x="3048" y="344424"/>
                </a:lnTo>
                <a:lnTo>
                  <a:pt x="3130296" y="344424"/>
                </a:lnTo>
                <a:lnTo>
                  <a:pt x="3133344" y="341376"/>
                </a:lnTo>
                <a:lnTo>
                  <a:pt x="3133344" y="338328"/>
                </a:lnTo>
                <a:lnTo>
                  <a:pt x="3127248" y="332232"/>
                </a:lnTo>
                <a:lnTo>
                  <a:pt x="3127248" y="12192"/>
                </a:lnTo>
                <a:lnTo>
                  <a:pt x="3121152" y="6096"/>
                </a:lnTo>
                <a:lnTo>
                  <a:pt x="12192" y="6096"/>
                </a:lnTo>
                <a:lnTo>
                  <a:pt x="3133344" y="6096"/>
                </a:lnTo>
                <a:lnTo>
                  <a:pt x="3133344" y="3048"/>
                </a:lnTo>
                <a:lnTo>
                  <a:pt x="313029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6518182" y="25229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EA62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7" name="object 37"/>
          <p:cNvSpPr/>
          <p:nvPr/>
        </p:nvSpPr>
        <p:spPr>
          <a:xfrm>
            <a:off x="6518182" y="2529714"/>
            <a:ext cx="3460826" cy="361629"/>
          </a:xfrm>
          <a:custGeom>
            <a:avLst/>
            <a:gdLst/>
            <a:ahLst/>
            <a:cxnLst/>
            <a:rect l="l" t="t" r="r" b="b"/>
            <a:pathLst>
              <a:path w="3121152" h="326136">
                <a:moveTo>
                  <a:pt x="3121152" y="326136"/>
                </a:moveTo>
                <a:lnTo>
                  <a:pt x="3121151" y="320039"/>
                </a:lnTo>
                <a:lnTo>
                  <a:pt x="12191" y="320039"/>
                </a:lnTo>
                <a:lnTo>
                  <a:pt x="12191" y="0"/>
                </a:lnTo>
                <a:lnTo>
                  <a:pt x="6096" y="0"/>
                </a:lnTo>
                <a:lnTo>
                  <a:pt x="0" y="326136"/>
                </a:lnTo>
                <a:lnTo>
                  <a:pt x="6096" y="320040"/>
                </a:lnTo>
                <a:lnTo>
                  <a:pt x="12192" y="326136"/>
                </a:lnTo>
                <a:lnTo>
                  <a:pt x="3121152" y="326136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8" name="object 38"/>
          <p:cNvSpPr/>
          <p:nvPr/>
        </p:nvSpPr>
        <p:spPr>
          <a:xfrm>
            <a:off x="6531700" y="2522955"/>
            <a:ext cx="3460826" cy="368389"/>
          </a:xfrm>
          <a:custGeom>
            <a:avLst/>
            <a:gdLst/>
            <a:ahLst/>
            <a:cxnLst/>
            <a:rect l="l" t="t" r="r" b="b"/>
            <a:pathLst>
              <a:path w="3121152" h="332231">
                <a:moveTo>
                  <a:pt x="0" y="0"/>
                </a:moveTo>
                <a:lnTo>
                  <a:pt x="3108960" y="0"/>
                </a:lnTo>
                <a:lnTo>
                  <a:pt x="3115056" y="6095"/>
                </a:lnTo>
                <a:lnTo>
                  <a:pt x="3115056" y="326135"/>
                </a:lnTo>
                <a:lnTo>
                  <a:pt x="3121152" y="332231"/>
                </a:lnTo>
                <a:lnTo>
                  <a:pt x="3121152" y="0"/>
                </a:lnTo>
                <a:lnTo>
                  <a:pt x="0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9" name="object 39"/>
          <p:cNvSpPr/>
          <p:nvPr/>
        </p:nvSpPr>
        <p:spPr>
          <a:xfrm>
            <a:off x="6366094" y="3405060"/>
            <a:ext cx="3606153" cy="368389"/>
          </a:xfrm>
          <a:custGeom>
            <a:avLst/>
            <a:gdLst/>
            <a:ahLst/>
            <a:cxnLst/>
            <a:rect l="l" t="t" r="r" b="b"/>
            <a:pathLst>
              <a:path w="3252216" h="332232">
                <a:moveTo>
                  <a:pt x="0" y="0"/>
                </a:moveTo>
                <a:lnTo>
                  <a:pt x="0" y="332232"/>
                </a:lnTo>
                <a:lnTo>
                  <a:pt x="3252216" y="332232"/>
                </a:lnTo>
                <a:lnTo>
                  <a:pt x="3252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0" name="object 40"/>
          <p:cNvSpPr/>
          <p:nvPr/>
        </p:nvSpPr>
        <p:spPr>
          <a:xfrm>
            <a:off x="6359335" y="3398301"/>
            <a:ext cx="3619672" cy="381908"/>
          </a:xfrm>
          <a:custGeom>
            <a:avLst/>
            <a:gdLst/>
            <a:ahLst/>
            <a:cxnLst/>
            <a:rect l="l" t="t" r="r" b="b"/>
            <a:pathLst>
              <a:path w="3264408" h="34442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38328"/>
                </a:lnTo>
                <a:lnTo>
                  <a:pt x="6096" y="12192"/>
                </a:lnTo>
                <a:lnTo>
                  <a:pt x="3252215" y="12191"/>
                </a:lnTo>
                <a:lnTo>
                  <a:pt x="3252216" y="338328"/>
                </a:lnTo>
                <a:lnTo>
                  <a:pt x="0" y="341376"/>
                </a:lnTo>
                <a:lnTo>
                  <a:pt x="3048" y="344424"/>
                </a:lnTo>
                <a:lnTo>
                  <a:pt x="3261360" y="344424"/>
                </a:lnTo>
                <a:lnTo>
                  <a:pt x="3264408" y="341376"/>
                </a:lnTo>
                <a:lnTo>
                  <a:pt x="3264408" y="338328"/>
                </a:lnTo>
                <a:lnTo>
                  <a:pt x="3258312" y="332232"/>
                </a:lnTo>
                <a:lnTo>
                  <a:pt x="3258312" y="12192"/>
                </a:lnTo>
                <a:lnTo>
                  <a:pt x="3252216" y="6096"/>
                </a:lnTo>
                <a:lnTo>
                  <a:pt x="12192" y="6096"/>
                </a:lnTo>
                <a:lnTo>
                  <a:pt x="3264408" y="6096"/>
                </a:lnTo>
                <a:lnTo>
                  <a:pt x="3264408" y="3048"/>
                </a:lnTo>
                <a:lnTo>
                  <a:pt x="326136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1" name="object 41"/>
          <p:cNvSpPr/>
          <p:nvPr/>
        </p:nvSpPr>
        <p:spPr>
          <a:xfrm>
            <a:off x="6359335" y="340506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EA62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2" name="object 42"/>
          <p:cNvSpPr/>
          <p:nvPr/>
        </p:nvSpPr>
        <p:spPr>
          <a:xfrm>
            <a:off x="6359335" y="3411819"/>
            <a:ext cx="3606153" cy="361629"/>
          </a:xfrm>
          <a:custGeom>
            <a:avLst/>
            <a:gdLst/>
            <a:ahLst/>
            <a:cxnLst/>
            <a:rect l="l" t="t" r="r" b="b"/>
            <a:pathLst>
              <a:path w="3252216" h="326136">
                <a:moveTo>
                  <a:pt x="3252216" y="326136"/>
                </a:moveTo>
                <a:lnTo>
                  <a:pt x="3252215" y="320039"/>
                </a:lnTo>
                <a:lnTo>
                  <a:pt x="12192" y="320040"/>
                </a:lnTo>
                <a:lnTo>
                  <a:pt x="12192" y="0"/>
                </a:lnTo>
                <a:lnTo>
                  <a:pt x="6096" y="0"/>
                </a:lnTo>
                <a:lnTo>
                  <a:pt x="0" y="326136"/>
                </a:lnTo>
                <a:lnTo>
                  <a:pt x="6096" y="320040"/>
                </a:lnTo>
                <a:lnTo>
                  <a:pt x="12192" y="326136"/>
                </a:lnTo>
                <a:lnTo>
                  <a:pt x="3252216" y="326136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3" name="object 43"/>
          <p:cNvSpPr/>
          <p:nvPr/>
        </p:nvSpPr>
        <p:spPr>
          <a:xfrm>
            <a:off x="6372855" y="3405060"/>
            <a:ext cx="3606153" cy="368389"/>
          </a:xfrm>
          <a:custGeom>
            <a:avLst/>
            <a:gdLst/>
            <a:ahLst/>
            <a:cxnLst/>
            <a:rect l="l" t="t" r="r" b="b"/>
            <a:pathLst>
              <a:path w="3252216" h="332231">
                <a:moveTo>
                  <a:pt x="0" y="0"/>
                </a:moveTo>
                <a:lnTo>
                  <a:pt x="3240024" y="0"/>
                </a:lnTo>
                <a:lnTo>
                  <a:pt x="3246120" y="6096"/>
                </a:lnTo>
                <a:lnTo>
                  <a:pt x="3246120" y="326136"/>
                </a:lnTo>
                <a:lnTo>
                  <a:pt x="3252216" y="332232"/>
                </a:lnTo>
                <a:lnTo>
                  <a:pt x="3252216" y="0"/>
                </a:lnTo>
                <a:lnTo>
                  <a:pt x="0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 txBox="1"/>
          <p:nvPr/>
        </p:nvSpPr>
        <p:spPr>
          <a:xfrm>
            <a:off x="1694768" y="55455"/>
            <a:ext cx="2946883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Overriding Methods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31946" y="627904"/>
            <a:ext cx="7758536" cy="7432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66165">
              <a:lnSpc>
                <a:spcPts val="2334"/>
              </a:lnSpc>
              <a:spcBef>
                <a:spcPts val="116"/>
              </a:spcBef>
            </a:pPr>
            <a:r>
              <a:rPr sz="3077" baseline="1582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3077" spc="115" baseline="1566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Instan</a:t>
            </a:r>
            <a:r>
              <a:rPr sz="2661" b="1" spc="-21" baseline="1811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54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fin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37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9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depa</a:t>
            </a:r>
            <a:r>
              <a:rPr sz="2661" b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rt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u</a:t>
            </a:r>
            <a:r>
              <a:rPr sz="2661" b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re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2661" b="1" baseline="1839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661" b="1" spc="-659" baseline="183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etho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24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38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thei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27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clas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32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hie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chy</a:t>
            </a:r>
            <a:endParaRPr sz="1774">
              <a:latin typeface="Arial"/>
              <a:cs typeface="Arial"/>
            </a:endParaRPr>
          </a:p>
          <a:p>
            <a:pPr marL="14082" marR="41352">
              <a:lnSpc>
                <a:spcPct val="94401"/>
              </a:lnSpc>
              <a:spcBef>
                <a:spcPts val="1333"/>
              </a:spcBef>
            </a:pPr>
            <a:r>
              <a:rPr sz="1774" spc="4" dirty="0">
                <a:latin typeface="Courier New"/>
                <a:cs typeface="Courier New"/>
              </a:rPr>
              <a:t>v</a:t>
            </a:r>
            <a:r>
              <a:rPr sz="1774" spc="-21" dirty="0">
                <a:latin typeface="Courier New"/>
                <a:cs typeface="Courier New"/>
              </a:rPr>
              <a:t>ac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ti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62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Tr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p(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ep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rt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</a:t>
            </a:r>
            <a:r>
              <a:rPr sz="1774" spc="4" dirty="0">
                <a:latin typeface="Courier New"/>
                <a:cs typeface="Courier New"/>
              </a:rPr>
              <a:t>=</a:t>
            </a:r>
            <a:r>
              <a:rPr sz="1774" spc="-21" dirty="0">
                <a:latin typeface="Courier New"/>
                <a:cs typeface="Courier New"/>
              </a:rPr>
              <a:t>'S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nd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y'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255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ar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iv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da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1" dirty="0">
                <a:latin typeface="Courier New"/>
                <a:cs typeface="Courier New"/>
              </a:rPr>
              <a:t>='</a:t>
            </a:r>
            <a:r>
              <a:rPr sz="1774" spc="4" dirty="0">
                <a:latin typeface="Courier New"/>
                <a:cs typeface="Courier New"/>
              </a:rPr>
              <a:t>M</a:t>
            </a:r>
            <a:r>
              <a:rPr sz="1774" spc="-21" dirty="0">
                <a:latin typeface="Courier New"/>
                <a:cs typeface="Courier New"/>
              </a:rPr>
              <a:t>on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31946" y="1386849"/>
            <a:ext cx="360528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v</a:t>
            </a:r>
            <a:r>
              <a:rPr sz="2661" spc="-21" baseline="3678" dirty="0">
                <a:latin typeface="Courier New"/>
                <a:cs typeface="Courier New"/>
              </a:rPr>
              <a:t>ac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ti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n.p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_d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pa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tu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e()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62350" y="1613348"/>
            <a:ext cx="292855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baseline="3678" dirty="0">
                <a:latin typeface="Courier New"/>
                <a:cs typeface="Courier New"/>
              </a:rPr>
              <a:t>p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l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ave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2" baseline="3678" dirty="0">
                <a:latin typeface="Courier New"/>
                <a:cs typeface="Courier New"/>
              </a:rPr>
              <a:t>S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2" baseline="3678" dirty="0">
                <a:latin typeface="Courier New"/>
                <a:cs typeface="Courier New"/>
              </a:rPr>
              <a:t>nd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31947" y="2208177"/>
            <a:ext cx="728657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baseline="3678" dirty="0">
                <a:latin typeface="Courier New"/>
                <a:cs typeface="Courier New"/>
              </a:rPr>
              <a:t>1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1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Cru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='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on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25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v</a:t>
            </a:r>
            <a:r>
              <a:rPr sz="2661" spc="-21" baseline="3678" dirty="0">
                <a:latin typeface="Courier New"/>
                <a:cs typeface="Courier New"/>
              </a:rPr>
              <a:t>ed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y=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Mo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')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31947" y="2481876"/>
            <a:ext cx="306105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1" baseline="3678" dirty="0">
                <a:latin typeface="Courier New"/>
                <a:cs typeface="Courier New"/>
              </a:rPr>
              <a:t>.p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int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ur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()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02112" y="2586705"/>
            <a:ext cx="319604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ru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Mon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y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t</a:t>
            </a:r>
            <a:r>
              <a:rPr sz="2661" baseline="3678" dirty="0">
                <a:latin typeface="Courier New"/>
                <a:cs typeface="Courier New"/>
              </a:rPr>
              <a:t>o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Mo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day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31946" y="3029505"/>
            <a:ext cx="469718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baseline="3678" dirty="0">
                <a:latin typeface="Courier New"/>
                <a:cs typeface="Courier New"/>
              </a:rPr>
              <a:t>2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1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Cru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='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ue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01692" y="3029505"/>
            <a:ext cx="279335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ve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=</a:t>
            </a:r>
            <a:r>
              <a:rPr sz="2661" spc="-21" baseline="3678" dirty="0">
                <a:latin typeface="Courier New"/>
                <a:cs typeface="Courier New"/>
              </a:rPr>
              <a:t>'T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es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31947" y="3303205"/>
            <a:ext cx="306105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2</a:t>
            </a:r>
            <a:r>
              <a:rPr sz="2661" spc="-21" baseline="3678" dirty="0">
                <a:latin typeface="Courier New"/>
                <a:cs typeface="Courier New"/>
              </a:rPr>
              <a:t>.p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int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ur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()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43265" y="3468810"/>
            <a:ext cx="347008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ru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Tue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baseline="3678" dirty="0">
                <a:latin typeface="Courier New"/>
                <a:cs typeface="Courier New"/>
              </a:rPr>
              <a:t>y</a:t>
            </a:r>
            <a:r>
              <a:rPr sz="2661" spc="7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t</a:t>
            </a:r>
            <a:r>
              <a:rPr sz="2661" baseline="3678" dirty="0">
                <a:latin typeface="Courier New"/>
                <a:cs typeface="Courier New"/>
              </a:rPr>
              <a:t>o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T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es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1947" y="3850833"/>
            <a:ext cx="333758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1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[v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ca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io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84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2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9400" y="3850833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2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2</a:t>
            </a:r>
            <a:r>
              <a:rPr sz="2661" baseline="3678" dirty="0"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31946" y="4124533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or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79621" y="4124533"/>
            <a:ext cx="3607650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pl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r>
              <a:rPr sz="2661" spc="2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2" baseline="3678" dirty="0">
                <a:latin typeface="Courier New"/>
                <a:cs typeface="Courier New"/>
              </a:rPr>
              <a:t>p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2" baseline="3678" dirty="0">
                <a:latin typeface="Courier New"/>
                <a:cs typeface="Courier New"/>
              </a:rPr>
              <a:t>an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557973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pl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n.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ri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t_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ep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rt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re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47839" y="4165030"/>
            <a:ext cx="3470089" cy="78192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baseline="3678" dirty="0">
                <a:latin typeface="Courier New"/>
                <a:cs typeface="Courier New"/>
              </a:rPr>
              <a:t>p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l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ave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2" baseline="3678" dirty="0">
                <a:latin typeface="Courier New"/>
                <a:cs typeface="Courier New"/>
              </a:rPr>
              <a:t>S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2" baseline="3678" dirty="0">
                <a:latin typeface="Courier New"/>
                <a:cs typeface="Courier New"/>
              </a:rPr>
              <a:t>nd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y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ts val="1996"/>
              </a:lnSpc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ru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Mon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y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t</a:t>
            </a:r>
            <a:r>
              <a:rPr sz="2661" baseline="3678" dirty="0">
                <a:latin typeface="Courier New"/>
                <a:cs typeface="Courier New"/>
              </a:rPr>
              <a:t>o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Mo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day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7"/>
              </a:spcBef>
            </a:pP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ru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s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Tue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da</a:t>
            </a:r>
            <a:r>
              <a:rPr sz="1774" dirty="0">
                <a:latin typeface="Courier New"/>
                <a:cs typeface="Courier New"/>
              </a:rPr>
              <a:t>y</a:t>
            </a:r>
            <a:r>
              <a:rPr sz="1774" spc="7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t</a:t>
            </a:r>
            <a:r>
              <a:rPr sz="1774" dirty="0">
                <a:latin typeface="Courier New"/>
                <a:cs typeface="Courier New"/>
              </a:rPr>
              <a:t>o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T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es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9513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2029925" y="2235680"/>
            <a:ext cx="8134967" cy="1476934"/>
          </a:xfrm>
          <a:custGeom>
            <a:avLst/>
            <a:gdLst/>
            <a:ahLst/>
            <a:cxnLst/>
            <a:rect l="l" t="t" r="r" b="b"/>
            <a:pathLst>
              <a:path w="7336535" h="1331976">
                <a:moveTo>
                  <a:pt x="0" y="0"/>
                </a:moveTo>
                <a:lnTo>
                  <a:pt x="7324343" y="0"/>
                </a:lnTo>
                <a:lnTo>
                  <a:pt x="7330439" y="6096"/>
                </a:lnTo>
                <a:lnTo>
                  <a:pt x="7330439" y="1325880"/>
                </a:lnTo>
                <a:lnTo>
                  <a:pt x="7336535" y="1331976"/>
                </a:lnTo>
                <a:lnTo>
                  <a:pt x="73365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2016405" y="223568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2016405" y="2232300"/>
            <a:ext cx="8148487" cy="1487074"/>
          </a:xfrm>
          <a:custGeom>
            <a:avLst/>
            <a:gdLst/>
            <a:ahLst/>
            <a:cxnLst/>
            <a:rect l="l" t="t" r="r" b="b"/>
            <a:pathLst>
              <a:path w="7348728" h="1341120">
                <a:moveTo>
                  <a:pt x="6096" y="1341120"/>
                </a:moveTo>
                <a:lnTo>
                  <a:pt x="7345680" y="1341119"/>
                </a:lnTo>
                <a:lnTo>
                  <a:pt x="7348728" y="1338071"/>
                </a:lnTo>
                <a:lnTo>
                  <a:pt x="7348728" y="1335023"/>
                </a:lnTo>
                <a:lnTo>
                  <a:pt x="7342632" y="1328927"/>
                </a:lnTo>
                <a:lnTo>
                  <a:pt x="7342632" y="9143"/>
                </a:lnTo>
                <a:lnTo>
                  <a:pt x="7336535" y="3047"/>
                </a:lnTo>
                <a:lnTo>
                  <a:pt x="12192" y="3048"/>
                </a:lnTo>
                <a:lnTo>
                  <a:pt x="7348728" y="3047"/>
                </a:lnTo>
                <a:lnTo>
                  <a:pt x="7348728" y="0"/>
                </a:lnTo>
                <a:lnTo>
                  <a:pt x="0" y="0"/>
                </a:lnTo>
                <a:lnTo>
                  <a:pt x="0" y="1335024"/>
                </a:lnTo>
                <a:lnTo>
                  <a:pt x="6096" y="9144"/>
                </a:lnTo>
                <a:lnTo>
                  <a:pt x="7336535" y="9143"/>
                </a:lnTo>
                <a:lnTo>
                  <a:pt x="7336535" y="1335023"/>
                </a:lnTo>
                <a:lnTo>
                  <a:pt x="0" y="1338072"/>
                </a:lnTo>
                <a:lnTo>
                  <a:pt x="3048" y="1341120"/>
                </a:lnTo>
                <a:lnTo>
                  <a:pt x="6096" y="13411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2016406" y="2242438"/>
            <a:ext cx="8134967" cy="1470175"/>
          </a:xfrm>
          <a:custGeom>
            <a:avLst/>
            <a:gdLst/>
            <a:ahLst/>
            <a:cxnLst/>
            <a:rect l="l" t="t" r="r" b="b"/>
            <a:pathLst>
              <a:path w="7336535" h="1325880">
                <a:moveTo>
                  <a:pt x="7336535" y="1325880"/>
                </a:moveTo>
                <a:lnTo>
                  <a:pt x="7336535" y="1319783"/>
                </a:lnTo>
                <a:lnTo>
                  <a:pt x="12191" y="1319783"/>
                </a:lnTo>
                <a:lnTo>
                  <a:pt x="12191" y="0"/>
                </a:lnTo>
                <a:lnTo>
                  <a:pt x="6095" y="0"/>
                </a:lnTo>
                <a:lnTo>
                  <a:pt x="0" y="1325880"/>
                </a:lnTo>
                <a:lnTo>
                  <a:pt x="6095" y="1319784"/>
                </a:lnTo>
                <a:lnTo>
                  <a:pt x="12191" y="1325880"/>
                </a:lnTo>
                <a:lnTo>
                  <a:pt x="7336535" y="13258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5723950" y="3509832"/>
            <a:ext cx="2967388" cy="375148"/>
          </a:xfrm>
          <a:custGeom>
            <a:avLst/>
            <a:gdLst/>
            <a:ahLst/>
            <a:cxnLst/>
            <a:rect l="l" t="t" r="r" b="b"/>
            <a:pathLst>
              <a:path w="2676144" h="338327">
                <a:moveTo>
                  <a:pt x="701039" y="57912"/>
                </a:moveTo>
                <a:lnTo>
                  <a:pt x="0" y="27432"/>
                </a:lnTo>
                <a:lnTo>
                  <a:pt x="701039" y="140208"/>
                </a:lnTo>
                <a:lnTo>
                  <a:pt x="701039" y="280416"/>
                </a:lnTo>
                <a:lnTo>
                  <a:pt x="701185" y="284865"/>
                </a:lnTo>
                <a:lnTo>
                  <a:pt x="718396" y="323302"/>
                </a:lnTo>
                <a:lnTo>
                  <a:pt x="755903" y="338328"/>
                </a:lnTo>
                <a:lnTo>
                  <a:pt x="2618232" y="338327"/>
                </a:lnTo>
                <a:lnTo>
                  <a:pt x="2660788" y="319736"/>
                </a:lnTo>
                <a:lnTo>
                  <a:pt x="2676144" y="280415"/>
                </a:lnTo>
                <a:lnTo>
                  <a:pt x="2676144" y="57911"/>
                </a:lnTo>
                <a:lnTo>
                  <a:pt x="2656336" y="15355"/>
                </a:lnTo>
                <a:lnTo>
                  <a:pt x="2618232" y="0"/>
                </a:lnTo>
                <a:lnTo>
                  <a:pt x="755903" y="0"/>
                </a:lnTo>
                <a:lnTo>
                  <a:pt x="715733" y="18982"/>
                </a:lnTo>
                <a:lnTo>
                  <a:pt x="701039" y="57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5707051" y="3496313"/>
            <a:ext cx="2997805" cy="402186"/>
          </a:xfrm>
          <a:custGeom>
            <a:avLst/>
            <a:gdLst/>
            <a:ahLst/>
            <a:cxnLst/>
            <a:rect l="l" t="t" r="r" b="b"/>
            <a:pathLst>
              <a:path w="2703576" h="362712">
                <a:moveTo>
                  <a:pt x="728471" y="301752"/>
                </a:moveTo>
                <a:lnTo>
                  <a:pt x="728471" y="152400"/>
                </a:lnTo>
                <a:lnTo>
                  <a:pt x="704087" y="152400"/>
                </a:lnTo>
                <a:lnTo>
                  <a:pt x="227132" y="61028"/>
                </a:lnTo>
                <a:lnTo>
                  <a:pt x="704087" y="67056"/>
                </a:lnTo>
                <a:lnTo>
                  <a:pt x="728471" y="57912"/>
                </a:lnTo>
                <a:lnTo>
                  <a:pt x="704087" y="54864"/>
                </a:lnTo>
                <a:lnTo>
                  <a:pt x="704088" y="57381"/>
                </a:lnTo>
                <a:lnTo>
                  <a:pt x="716279" y="57912"/>
                </a:lnTo>
                <a:lnTo>
                  <a:pt x="704087" y="57912"/>
                </a:lnTo>
                <a:lnTo>
                  <a:pt x="704088" y="57381"/>
                </a:lnTo>
                <a:lnTo>
                  <a:pt x="19416" y="27613"/>
                </a:lnTo>
                <a:lnTo>
                  <a:pt x="18287" y="27432"/>
                </a:lnTo>
                <a:lnTo>
                  <a:pt x="18271" y="27563"/>
                </a:lnTo>
                <a:lnTo>
                  <a:pt x="15239" y="51816"/>
                </a:lnTo>
                <a:lnTo>
                  <a:pt x="704088" y="166129"/>
                </a:lnTo>
                <a:lnTo>
                  <a:pt x="713231" y="167640"/>
                </a:lnTo>
                <a:lnTo>
                  <a:pt x="728471" y="301752"/>
                </a:lnTo>
                <a:close/>
              </a:path>
              <a:path w="2703576" h="362712">
                <a:moveTo>
                  <a:pt x="722375" y="82296"/>
                </a:moveTo>
                <a:lnTo>
                  <a:pt x="728471" y="76200"/>
                </a:lnTo>
                <a:lnTo>
                  <a:pt x="728471" y="60960"/>
                </a:lnTo>
                <a:lnTo>
                  <a:pt x="731519" y="51816"/>
                </a:lnTo>
                <a:lnTo>
                  <a:pt x="731519" y="54864"/>
                </a:lnTo>
                <a:lnTo>
                  <a:pt x="737615" y="42672"/>
                </a:lnTo>
                <a:lnTo>
                  <a:pt x="734567" y="45720"/>
                </a:lnTo>
                <a:lnTo>
                  <a:pt x="740663" y="39624"/>
                </a:lnTo>
                <a:lnTo>
                  <a:pt x="749807" y="33528"/>
                </a:lnTo>
                <a:lnTo>
                  <a:pt x="746759" y="33528"/>
                </a:lnTo>
                <a:lnTo>
                  <a:pt x="755903" y="27432"/>
                </a:lnTo>
                <a:lnTo>
                  <a:pt x="752855" y="30480"/>
                </a:lnTo>
                <a:lnTo>
                  <a:pt x="765047" y="27432"/>
                </a:lnTo>
                <a:lnTo>
                  <a:pt x="761999" y="27432"/>
                </a:lnTo>
                <a:lnTo>
                  <a:pt x="774191" y="24384"/>
                </a:lnTo>
                <a:lnTo>
                  <a:pt x="1045463" y="27432"/>
                </a:lnTo>
                <a:lnTo>
                  <a:pt x="2642616" y="27431"/>
                </a:lnTo>
                <a:lnTo>
                  <a:pt x="2651760" y="30479"/>
                </a:lnTo>
                <a:lnTo>
                  <a:pt x="2648711" y="27431"/>
                </a:lnTo>
                <a:lnTo>
                  <a:pt x="2645663" y="27431"/>
                </a:lnTo>
                <a:lnTo>
                  <a:pt x="2648711" y="27431"/>
                </a:lnTo>
                <a:lnTo>
                  <a:pt x="2660904" y="33527"/>
                </a:lnTo>
                <a:lnTo>
                  <a:pt x="2663952" y="36575"/>
                </a:lnTo>
                <a:lnTo>
                  <a:pt x="2665171" y="38404"/>
                </a:lnTo>
                <a:lnTo>
                  <a:pt x="2666999" y="39623"/>
                </a:lnTo>
                <a:lnTo>
                  <a:pt x="2697479" y="42671"/>
                </a:lnTo>
                <a:lnTo>
                  <a:pt x="2691384" y="30479"/>
                </a:lnTo>
                <a:lnTo>
                  <a:pt x="2685287" y="21335"/>
                </a:lnTo>
                <a:lnTo>
                  <a:pt x="2682240" y="21335"/>
                </a:lnTo>
                <a:lnTo>
                  <a:pt x="2682240" y="18287"/>
                </a:lnTo>
                <a:lnTo>
                  <a:pt x="2663952" y="6095"/>
                </a:lnTo>
                <a:lnTo>
                  <a:pt x="2660904" y="6095"/>
                </a:lnTo>
                <a:lnTo>
                  <a:pt x="2648711" y="3047"/>
                </a:lnTo>
                <a:lnTo>
                  <a:pt x="2648711" y="0"/>
                </a:lnTo>
                <a:lnTo>
                  <a:pt x="758951" y="0"/>
                </a:lnTo>
                <a:lnTo>
                  <a:pt x="758951" y="3048"/>
                </a:lnTo>
                <a:lnTo>
                  <a:pt x="755903" y="3048"/>
                </a:lnTo>
                <a:lnTo>
                  <a:pt x="746759" y="6096"/>
                </a:lnTo>
                <a:lnTo>
                  <a:pt x="743711" y="6096"/>
                </a:lnTo>
                <a:lnTo>
                  <a:pt x="734567" y="12192"/>
                </a:lnTo>
                <a:lnTo>
                  <a:pt x="731519" y="12192"/>
                </a:lnTo>
                <a:lnTo>
                  <a:pt x="725423" y="18288"/>
                </a:lnTo>
                <a:lnTo>
                  <a:pt x="722375" y="21336"/>
                </a:lnTo>
                <a:lnTo>
                  <a:pt x="716279" y="30480"/>
                </a:lnTo>
                <a:lnTo>
                  <a:pt x="713231" y="30480"/>
                </a:lnTo>
                <a:lnTo>
                  <a:pt x="710183" y="42672"/>
                </a:lnTo>
                <a:lnTo>
                  <a:pt x="743711" y="36576"/>
                </a:lnTo>
                <a:lnTo>
                  <a:pt x="710183" y="42672"/>
                </a:lnTo>
                <a:lnTo>
                  <a:pt x="707135" y="42672"/>
                </a:lnTo>
                <a:lnTo>
                  <a:pt x="704087" y="54864"/>
                </a:lnTo>
                <a:lnTo>
                  <a:pt x="728471" y="57912"/>
                </a:lnTo>
                <a:lnTo>
                  <a:pt x="704087" y="67056"/>
                </a:lnTo>
                <a:lnTo>
                  <a:pt x="227132" y="61028"/>
                </a:lnTo>
                <a:lnTo>
                  <a:pt x="716279" y="82296"/>
                </a:lnTo>
                <a:lnTo>
                  <a:pt x="722375" y="82296"/>
                </a:lnTo>
                <a:close/>
              </a:path>
              <a:path w="2703576" h="362712">
                <a:moveTo>
                  <a:pt x="2685287" y="341375"/>
                </a:moveTo>
                <a:lnTo>
                  <a:pt x="2660904" y="329183"/>
                </a:lnTo>
                <a:lnTo>
                  <a:pt x="2663952" y="326135"/>
                </a:lnTo>
                <a:lnTo>
                  <a:pt x="2666999" y="323087"/>
                </a:lnTo>
                <a:lnTo>
                  <a:pt x="2697479" y="320039"/>
                </a:lnTo>
                <a:lnTo>
                  <a:pt x="2700528" y="307847"/>
                </a:lnTo>
                <a:lnTo>
                  <a:pt x="2676143" y="304799"/>
                </a:lnTo>
                <a:lnTo>
                  <a:pt x="2700528" y="307847"/>
                </a:lnTo>
                <a:lnTo>
                  <a:pt x="2703575" y="307847"/>
                </a:lnTo>
                <a:lnTo>
                  <a:pt x="2703575" y="57911"/>
                </a:lnTo>
                <a:lnTo>
                  <a:pt x="2700528" y="54863"/>
                </a:lnTo>
                <a:lnTo>
                  <a:pt x="2697479" y="42671"/>
                </a:lnTo>
                <a:lnTo>
                  <a:pt x="2666999" y="39623"/>
                </a:lnTo>
                <a:lnTo>
                  <a:pt x="2665171" y="38404"/>
                </a:lnTo>
                <a:lnTo>
                  <a:pt x="2670047" y="45719"/>
                </a:lnTo>
                <a:lnTo>
                  <a:pt x="2670047" y="42671"/>
                </a:lnTo>
                <a:lnTo>
                  <a:pt x="2676143" y="54863"/>
                </a:lnTo>
                <a:lnTo>
                  <a:pt x="2673096" y="51815"/>
                </a:lnTo>
                <a:lnTo>
                  <a:pt x="2676143" y="60959"/>
                </a:lnTo>
                <a:lnTo>
                  <a:pt x="2676143" y="57911"/>
                </a:lnTo>
                <a:lnTo>
                  <a:pt x="2679191" y="70103"/>
                </a:lnTo>
                <a:lnTo>
                  <a:pt x="2676143" y="152399"/>
                </a:lnTo>
                <a:lnTo>
                  <a:pt x="2676143" y="301751"/>
                </a:lnTo>
                <a:lnTo>
                  <a:pt x="2673096" y="310895"/>
                </a:lnTo>
                <a:lnTo>
                  <a:pt x="2676143" y="310895"/>
                </a:lnTo>
                <a:lnTo>
                  <a:pt x="2670047" y="320039"/>
                </a:lnTo>
                <a:lnTo>
                  <a:pt x="2670047" y="316991"/>
                </a:lnTo>
                <a:lnTo>
                  <a:pt x="2663952" y="326136"/>
                </a:lnTo>
                <a:lnTo>
                  <a:pt x="2660904" y="329184"/>
                </a:lnTo>
                <a:lnTo>
                  <a:pt x="2657855" y="332231"/>
                </a:lnTo>
                <a:lnTo>
                  <a:pt x="2648711" y="335279"/>
                </a:lnTo>
                <a:lnTo>
                  <a:pt x="2651760" y="332231"/>
                </a:lnTo>
                <a:lnTo>
                  <a:pt x="2642616" y="335279"/>
                </a:lnTo>
                <a:lnTo>
                  <a:pt x="2645663" y="335279"/>
                </a:lnTo>
                <a:lnTo>
                  <a:pt x="2633472" y="338327"/>
                </a:lnTo>
                <a:lnTo>
                  <a:pt x="771143" y="338328"/>
                </a:lnTo>
                <a:lnTo>
                  <a:pt x="761999" y="335280"/>
                </a:lnTo>
                <a:lnTo>
                  <a:pt x="765047" y="338328"/>
                </a:lnTo>
                <a:lnTo>
                  <a:pt x="752855" y="332232"/>
                </a:lnTo>
                <a:lnTo>
                  <a:pt x="755903" y="335280"/>
                </a:lnTo>
                <a:lnTo>
                  <a:pt x="746759" y="329184"/>
                </a:lnTo>
                <a:lnTo>
                  <a:pt x="749807" y="332232"/>
                </a:lnTo>
                <a:lnTo>
                  <a:pt x="740663" y="323088"/>
                </a:lnTo>
                <a:lnTo>
                  <a:pt x="743711" y="326136"/>
                </a:lnTo>
                <a:lnTo>
                  <a:pt x="737615" y="320040"/>
                </a:lnTo>
                <a:lnTo>
                  <a:pt x="734567" y="316992"/>
                </a:lnTo>
                <a:lnTo>
                  <a:pt x="737616" y="320040"/>
                </a:lnTo>
                <a:lnTo>
                  <a:pt x="731519" y="310896"/>
                </a:lnTo>
                <a:lnTo>
                  <a:pt x="728471" y="304800"/>
                </a:lnTo>
                <a:lnTo>
                  <a:pt x="728471" y="301752"/>
                </a:lnTo>
                <a:lnTo>
                  <a:pt x="713231" y="167640"/>
                </a:lnTo>
                <a:lnTo>
                  <a:pt x="704088" y="166129"/>
                </a:lnTo>
                <a:lnTo>
                  <a:pt x="704087" y="307848"/>
                </a:lnTo>
                <a:lnTo>
                  <a:pt x="707135" y="320040"/>
                </a:lnTo>
                <a:lnTo>
                  <a:pt x="710183" y="323088"/>
                </a:lnTo>
                <a:lnTo>
                  <a:pt x="713231" y="332232"/>
                </a:lnTo>
                <a:lnTo>
                  <a:pt x="716279" y="332232"/>
                </a:lnTo>
                <a:lnTo>
                  <a:pt x="722375" y="341376"/>
                </a:lnTo>
                <a:lnTo>
                  <a:pt x="722375" y="344424"/>
                </a:lnTo>
                <a:lnTo>
                  <a:pt x="725423" y="344424"/>
                </a:lnTo>
                <a:lnTo>
                  <a:pt x="731519" y="350520"/>
                </a:lnTo>
                <a:lnTo>
                  <a:pt x="734567" y="350520"/>
                </a:lnTo>
                <a:lnTo>
                  <a:pt x="734567" y="353568"/>
                </a:lnTo>
                <a:lnTo>
                  <a:pt x="743711" y="356616"/>
                </a:lnTo>
                <a:lnTo>
                  <a:pt x="746759" y="356616"/>
                </a:lnTo>
                <a:lnTo>
                  <a:pt x="746759" y="359664"/>
                </a:lnTo>
                <a:lnTo>
                  <a:pt x="755903" y="362712"/>
                </a:lnTo>
                <a:lnTo>
                  <a:pt x="2648711" y="362711"/>
                </a:lnTo>
                <a:lnTo>
                  <a:pt x="2660904" y="359663"/>
                </a:lnTo>
                <a:lnTo>
                  <a:pt x="2660904" y="356615"/>
                </a:lnTo>
                <a:lnTo>
                  <a:pt x="2673096" y="350519"/>
                </a:lnTo>
                <a:lnTo>
                  <a:pt x="2682240" y="344423"/>
                </a:lnTo>
                <a:lnTo>
                  <a:pt x="2682240" y="341375"/>
                </a:lnTo>
                <a:lnTo>
                  <a:pt x="2685287" y="341375"/>
                </a:lnTo>
                <a:close/>
              </a:path>
              <a:path w="2703576" h="362712">
                <a:moveTo>
                  <a:pt x="2697479" y="320039"/>
                </a:moveTo>
                <a:lnTo>
                  <a:pt x="2666999" y="323087"/>
                </a:lnTo>
                <a:lnTo>
                  <a:pt x="2663952" y="326135"/>
                </a:lnTo>
                <a:lnTo>
                  <a:pt x="2660904" y="329183"/>
                </a:lnTo>
                <a:lnTo>
                  <a:pt x="2685287" y="341375"/>
                </a:lnTo>
                <a:lnTo>
                  <a:pt x="2697479" y="323087"/>
                </a:lnTo>
                <a:lnTo>
                  <a:pt x="2697479" y="320039"/>
                </a:lnTo>
                <a:close/>
              </a:path>
              <a:path w="2703576" h="362712">
                <a:moveTo>
                  <a:pt x="737615" y="320040"/>
                </a:moveTo>
                <a:lnTo>
                  <a:pt x="743711" y="326136"/>
                </a:lnTo>
                <a:lnTo>
                  <a:pt x="737616" y="320040"/>
                </a:lnTo>
                <a:lnTo>
                  <a:pt x="734567" y="316992"/>
                </a:lnTo>
                <a:lnTo>
                  <a:pt x="737615" y="320040"/>
                </a:lnTo>
                <a:close/>
              </a:path>
              <a:path w="2703576" h="362712">
                <a:moveTo>
                  <a:pt x="704087" y="152400"/>
                </a:moveTo>
                <a:lnTo>
                  <a:pt x="728471" y="152400"/>
                </a:lnTo>
                <a:lnTo>
                  <a:pt x="728471" y="146304"/>
                </a:lnTo>
                <a:lnTo>
                  <a:pt x="725423" y="143256"/>
                </a:lnTo>
                <a:lnTo>
                  <a:pt x="719327" y="140208"/>
                </a:lnTo>
                <a:lnTo>
                  <a:pt x="227132" y="61028"/>
                </a:lnTo>
                <a:lnTo>
                  <a:pt x="704087" y="152400"/>
                </a:lnTo>
                <a:close/>
              </a:path>
              <a:path w="2703576" h="362712">
                <a:moveTo>
                  <a:pt x="15239" y="51816"/>
                </a:moveTo>
                <a:lnTo>
                  <a:pt x="18271" y="27563"/>
                </a:lnTo>
                <a:lnTo>
                  <a:pt x="15239" y="27432"/>
                </a:lnTo>
                <a:lnTo>
                  <a:pt x="9143" y="27432"/>
                </a:lnTo>
                <a:lnTo>
                  <a:pt x="3047" y="30480"/>
                </a:lnTo>
                <a:lnTo>
                  <a:pt x="3047" y="39624"/>
                </a:lnTo>
                <a:lnTo>
                  <a:pt x="0" y="45720"/>
                </a:lnTo>
                <a:lnTo>
                  <a:pt x="6095" y="51816"/>
                </a:lnTo>
                <a:lnTo>
                  <a:pt x="12191" y="51816"/>
                </a:lnTo>
                <a:lnTo>
                  <a:pt x="704088" y="166129"/>
                </a:lnTo>
                <a:lnTo>
                  <a:pt x="15239" y="51816"/>
                </a:lnTo>
                <a:close/>
              </a:path>
              <a:path w="2703576" h="362712">
                <a:moveTo>
                  <a:pt x="2660904" y="33527"/>
                </a:moveTo>
                <a:lnTo>
                  <a:pt x="2657855" y="33527"/>
                </a:lnTo>
                <a:lnTo>
                  <a:pt x="2665171" y="38404"/>
                </a:lnTo>
                <a:lnTo>
                  <a:pt x="2663952" y="36575"/>
                </a:lnTo>
                <a:lnTo>
                  <a:pt x="2660904" y="33527"/>
                </a:lnTo>
                <a:close/>
              </a:path>
              <a:path w="2703576" h="362712">
                <a:moveTo>
                  <a:pt x="704087" y="57912"/>
                </a:moveTo>
                <a:lnTo>
                  <a:pt x="716279" y="57912"/>
                </a:lnTo>
                <a:lnTo>
                  <a:pt x="704088" y="57381"/>
                </a:lnTo>
                <a:lnTo>
                  <a:pt x="704087" y="57912"/>
                </a:lnTo>
                <a:close/>
              </a:path>
              <a:path w="2703576" h="362712">
                <a:moveTo>
                  <a:pt x="728471" y="304800"/>
                </a:moveTo>
                <a:lnTo>
                  <a:pt x="731519" y="310896"/>
                </a:lnTo>
                <a:lnTo>
                  <a:pt x="728471" y="301752"/>
                </a:lnTo>
                <a:lnTo>
                  <a:pt x="728471" y="304800"/>
                </a:lnTo>
                <a:close/>
              </a:path>
              <a:path w="2703576" h="362712">
                <a:moveTo>
                  <a:pt x="2648711" y="335279"/>
                </a:moveTo>
                <a:lnTo>
                  <a:pt x="2657855" y="332231"/>
                </a:lnTo>
                <a:lnTo>
                  <a:pt x="2660904" y="329184"/>
                </a:lnTo>
                <a:lnTo>
                  <a:pt x="2648711" y="33527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7650386" y="1417789"/>
            <a:ext cx="2507747" cy="1098407"/>
          </a:xfrm>
          <a:custGeom>
            <a:avLst/>
            <a:gdLst/>
            <a:ahLst/>
            <a:cxnLst/>
            <a:rect l="l" t="t" r="r" b="b"/>
            <a:pathLst>
              <a:path w="2261616" h="990600">
                <a:moveTo>
                  <a:pt x="84540" y="529"/>
                </a:moveTo>
                <a:lnTo>
                  <a:pt x="57616" y="7631"/>
                </a:lnTo>
                <a:lnTo>
                  <a:pt x="34383" y="22080"/>
                </a:lnTo>
                <a:lnTo>
                  <a:pt x="16159" y="42678"/>
                </a:lnTo>
                <a:lnTo>
                  <a:pt x="4259" y="68229"/>
                </a:lnTo>
                <a:lnTo>
                  <a:pt x="0" y="97536"/>
                </a:lnTo>
                <a:lnTo>
                  <a:pt x="0" y="484632"/>
                </a:lnTo>
                <a:lnTo>
                  <a:pt x="3075" y="509651"/>
                </a:lnTo>
                <a:lnTo>
                  <a:pt x="13887" y="535856"/>
                </a:lnTo>
                <a:lnTo>
                  <a:pt x="31225" y="557293"/>
                </a:lnTo>
                <a:lnTo>
                  <a:pt x="53774" y="572764"/>
                </a:lnTo>
                <a:lnTo>
                  <a:pt x="80217" y="581073"/>
                </a:lnTo>
                <a:lnTo>
                  <a:pt x="94488" y="582168"/>
                </a:lnTo>
                <a:lnTo>
                  <a:pt x="374904" y="582168"/>
                </a:lnTo>
                <a:lnTo>
                  <a:pt x="289560" y="990600"/>
                </a:lnTo>
                <a:lnTo>
                  <a:pt x="941832" y="582168"/>
                </a:lnTo>
                <a:lnTo>
                  <a:pt x="2164080" y="582168"/>
                </a:lnTo>
                <a:lnTo>
                  <a:pt x="2176885" y="581378"/>
                </a:lnTo>
                <a:lnTo>
                  <a:pt x="2216600" y="567358"/>
                </a:lnTo>
                <a:lnTo>
                  <a:pt x="2245775" y="538765"/>
                </a:lnTo>
                <a:lnTo>
                  <a:pt x="2260554" y="499452"/>
                </a:lnTo>
                <a:lnTo>
                  <a:pt x="2261616" y="484631"/>
                </a:lnTo>
                <a:lnTo>
                  <a:pt x="2261616" y="97535"/>
                </a:lnTo>
                <a:lnTo>
                  <a:pt x="2253289" y="57272"/>
                </a:lnTo>
                <a:lnTo>
                  <a:pt x="2229125" y="24156"/>
                </a:lnTo>
                <a:lnTo>
                  <a:pt x="2192957" y="4150"/>
                </a:lnTo>
                <a:lnTo>
                  <a:pt x="2164080" y="0"/>
                </a:lnTo>
                <a:lnTo>
                  <a:pt x="94488" y="0"/>
                </a:lnTo>
                <a:lnTo>
                  <a:pt x="84540" y="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7633488" y="1404271"/>
            <a:ext cx="2538164" cy="1125444"/>
          </a:xfrm>
          <a:custGeom>
            <a:avLst/>
            <a:gdLst/>
            <a:ahLst/>
            <a:cxnLst/>
            <a:rect l="l" t="t" r="r" b="b"/>
            <a:pathLst>
              <a:path w="2289048" h="1014984">
                <a:moveTo>
                  <a:pt x="326915" y="972934"/>
                </a:moveTo>
                <a:lnTo>
                  <a:pt x="405384" y="597407"/>
                </a:lnTo>
                <a:lnTo>
                  <a:pt x="405384" y="588263"/>
                </a:lnTo>
                <a:lnTo>
                  <a:pt x="402336" y="585215"/>
                </a:lnTo>
                <a:lnTo>
                  <a:pt x="399288" y="582167"/>
                </a:lnTo>
                <a:lnTo>
                  <a:pt x="112776" y="582167"/>
                </a:lnTo>
                <a:lnTo>
                  <a:pt x="91440" y="579119"/>
                </a:lnTo>
                <a:lnTo>
                  <a:pt x="94488" y="579119"/>
                </a:lnTo>
                <a:lnTo>
                  <a:pt x="76200" y="573023"/>
                </a:lnTo>
                <a:lnTo>
                  <a:pt x="79248" y="576071"/>
                </a:lnTo>
                <a:lnTo>
                  <a:pt x="64008" y="566927"/>
                </a:lnTo>
                <a:lnTo>
                  <a:pt x="51816" y="554735"/>
                </a:lnTo>
                <a:lnTo>
                  <a:pt x="51816" y="557783"/>
                </a:lnTo>
                <a:lnTo>
                  <a:pt x="39624" y="542543"/>
                </a:lnTo>
                <a:lnTo>
                  <a:pt x="42672" y="545591"/>
                </a:lnTo>
                <a:lnTo>
                  <a:pt x="33528" y="530351"/>
                </a:lnTo>
                <a:lnTo>
                  <a:pt x="27432" y="512063"/>
                </a:lnTo>
                <a:lnTo>
                  <a:pt x="27432" y="515111"/>
                </a:lnTo>
                <a:lnTo>
                  <a:pt x="27432" y="94487"/>
                </a:lnTo>
                <a:lnTo>
                  <a:pt x="33528" y="76199"/>
                </a:lnTo>
                <a:lnTo>
                  <a:pt x="42671" y="60959"/>
                </a:lnTo>
                <a:lnTo>
                  <a:pt x="39624" y="64007"/>
                </a:lnTo>
                <a:lnTo>
                  <a:pt x="51816" y="48767"/>
                </a:lnTo>
                <a:lnTo>
                  <a:pt x="51816" y="51815"/>
                </a:lnTo>
                <a:lnTo>
                  <a:pt x="64008" y="39623"/>
                </a:lnTo>
                <a:lnTo>
                  <a:pt x="79248" y="30479"/>
                </a:lnTo>
                <a:lnTo>
                  <a:pt x="76200" y="30479"/>
                </a:lnTo>
                <a:lnTo>
                  <a:pt x="94488" y="27431"/>
                </a:lnTo>
                <a:lnTo>
                  <a:pt x="33527" y="30479"/>
                </a:lnTo>
                <a:lnTo>
                  <a:pt x="33527" y="33527"/>
                </a:lnTo>
                <a:lnTo>
                  <a:pt x="18287" y="48767"/>
                </a:lnTo>
                <a:lnTo>
                  <a:pt x="9143" y="64007"/>
                </a:lnTo>
                <a:lnTo>
                  <a:pt x="9143" y="67055"/>
                </a:lnTo>
                <a:lnTo>
                  <a:pt x="3047" y="85343"/>
                </a:lnTo>
                <a:lnTo>
                  <a:pt x="3047" y="88391"/>
                </a:lnTo>
                <a:lnTo>
                  <a:pt x="27432" y="91439"/>
                </a:lnTo>
                <a:lnTo>
                  <a:pt x="0" y="109727"/>
                </a:lnTo>
                <a:lnTo>
                  <a:pt x="0" y="499871"/>
                </a:lnTo>
                <a:lnTo>
                  <a:pt x="3048" y="518159"/>
                </a:lnTo>
                <a:lnTo>
                  <a:pt x="3048" y="521207"/>
                </a:lnTo>
                <a:lnTo>
                  <a:pt x="9144" y="539495"/>
                </a:lnTo>
                <a:lnTo>
                  <a:pt x="9144" y="542543"/>
                </a:lnTo>
                <a:lnTo>
                  <a:pt x="18288" y="557783"/>
                </a:lnTo>
                <a:lnTo>
                  <a:pt x="21336" y="557783"/>
                </a:lnTo>
                <a:lnTo>
                  <a:pt x="21336" y="560831"/>
                </a:lnTo>
                <a:lnTo>
                  <a:pt x="33528" y="573023"/>
                </a:lnTo>
                <a:lnTo>
                  <a:pt x="33528" y="576071"/>
                </a:lnTo>
                <a:lnTo>
                  <a:pt x="48768" y="588263"/>
                </a:lnTo>
                <a:lnTo>
                  <a:pt x="51816" y="588263"/>
                </a:lnTo>
                <a:lnTo>
                  <a:pt x="67056" y="597407"/>
                </a:lnTo>
                <a:lnTo>
                  <a:pt x="70104" y="597407"/>
                </a:lnTo>
                <a:lnTo>
                  <a:pt x="377952" y="591311"/>
                </a:lnTo>
                <a:lnTo>
                  <a:pt x="390144" y="606551"/>
                </a:lnTo>
                <a:lnTo>
                  <a:pt x="298704" y="990599"/>
                </a:lnTo>
                <a:lnTo>
                  <a:pt x="292608" y="999743"/>
                </a:lnTo>
                <a:lnTo>
                  <a:pt x="292608" y="1005839"/>
                </a:lnTo>
                <a:lnTo>
                  <a:pt x="295656" y="1008887"/>
                </a:lnTo>
                <a:lnTo>
                  <a:pt x="320040" y="1005839"/>
                </a:lnTo>
                <a:lnTo>
                  <a:pt x="963168" y="606551"/>
                </a:lnTo>
                <a:lnTo>
                  <a:pt x="957072" y="606551"/>
                </a:lnTo>
                <a:lnTo>
                  <a:pt x="957072" y="582167"/>
                </a:lnTo>
                <a:lnTo>
                  <a:pt x="950976" y="582167"/>
                </a:lnTo>
                <a:lnTo>
                  <a:pt x="326915" y="972934"/>
                </a:lnTo>
                <a:close/>
              </a:path>
              <a:path w="2289048" h="1014984">
                <a:moveTo>
                  <a:pt x="313944" y="1011935"/>
                </a:moveTo>
                <a:lnTo>
                  <a:pt x="963168" y="606551"/>
                </a:lnTo>
                <a:lnTo>
                  <a:pt x="320040" y="1005839"/>
                </a:lnTo>
                <a:lnTo>
                  <a:pt x="295656" y="1008887"/>
                </a:lnTo>
                <a:lnTo>
                  <a:pt x="298704" y="1011935"/>
                </a:lnTo>
                <a:lnTo>
                  <a:pt x="301752" y="1014983"/>
                </a:lnTo>
                <a:lnTo>
                  <a:pt x="307848" y="1014983"/>
                </a:lnTo>
                <a:lnTo>
                  <a:pt x="313944" y="1011935"/>
                </a:lnTo>
                <a:close/>
              </a:path>
              <a:path w="2289048" h="1014984">
                <a:moveTo>
                  <a:pt x="2240280" y="48767"/>
                </a:moveTo>
                <a:lnTo>
                  <a:pt x="2252472" y="64007"/>
                </a:lnTo>
                <a:lnTo>
                  <a:pt x="2249424" y="60959"/>
                </a:lnTo>
                <a:lnTo>
                  <a:pt x="2258568" y="76199"/>
                </a:lnTo>
                <a:lnTo>
                  <a:pt x="2264664" y="94487"/>
                </a:lnTo>
                <a:lnTo>
                  <a:pt x="2261616" y="91439"/>
                </a:lnTo>
                <a:lnTo>
                  <a:pt x="2264664" y="109727"/>
                </a:lnTo>
                <a:lnTo>
                  <a:pt x="2264664" y="496823"/>
                </a:lnTo>
                <a:lnTo>
                  <a:pt x="2261616" y="515111"/>
                </a:lnTo>
                <a:lnTo>
                  <a:pt x="2264664" y="512063"/>
                </a:lnTo>
                <a:lnTo>
                  <a:pt x="2258568" y="530351"/>
                </a:lnTo>
                <a:lnTo>
                  <a:pt x="2249424" y="545591"/>
                </a:lnTo>
                <a:lnTo>
                  <a:pt x="2252472" y="542543"/>
                </a:lnTo>
                <a:lnTo>
                  <a:pt x="2240280" y="557783"/>
                </a:lnTo>
                <a:lnTo>
                  <a:pt x="2240280" y="554735"/>
                </a:lnTo>
                <a:lnTo>
                  <a:pt x="2228088" y="566927"/>
                </a:lnTo>
                <a:lnTo>
                  <a:pt x="2212848" y="576071"/>
                </a:lnTo>
                <a:lnTo>
                  <a:pt x="2215896" y="573023"/>
                </a:lnTo>
                <a:lnTo>
                  <a:pt x="2197608" y="579119"/>
                </a:lnTo>
                <a:lnTo>
                  <a:pt x="2179320" y="582167"/>
                </a:lnTo>
                <a:lnTo>
                  <a:pt x="957072" y="582167"/>
                </a:lnTo>
                <a:lnTo>
                  <a:pt x="957072" y="606551"/>
                </a:lnTo>
                <a:lnTo>
                  <a:pt x="2203704" y="606551"/>
                </a:lnTo>
                <a:lnTo>
                  <a:pt x="2203704" y="603503"/>
                </a:lnTo>
                <a:lnTo>
                  <a:pt x="2221992" y="600455"/>
                </a:lnTo>
                <a:lnTo>
                  <a:pt x="2221992" y="597407"/>
                </a:lnTo>
                <a:lnTo>
                  <a:pt x="2225040" y="597407"/>
                </a:lnTo>
                <a:lnTo>
                  <a:pt x="2240280" y="588263"/>
                </a:lnTo>
                <a:lnTo>
                  <a:pt x="2243328" y="588263"/>
                </a:lnTo>
                <a:lnTo>
                  <a:pt x="2258568" y="576071"/>
                </a:lnTo>
                <a:lnTo>
                  <a:pt x="2258568" y="573023"/>
                </a:lnTo>
                <a:lnTo>
                  <a:pt x="2270760" y="560831"/>
                </a:lnTo>
                <a:lnTo>
                  <a:pt x="2270760" y="557783"/>
                </a:lnTo>
                <a:lnTo>
                  <a:pt x="2273808" y="557783"/>
                </a:lnTo>
                <a:lnTo>
                  <a:pt x="2279904" y="542543"/>
                </a:lnTo>
                <a:lnTo>
                  <a:pt x="2282952" y="539495"/>
                </a:lnTo>
                <a:lnTo>
                  <a:pt x="2289048" y="521207"/>
                </a:lnTo>
                <a:lnTo>
                  <a:pt x="2289048" y="85343"/>
                </a:lnTo>
                <a:lnTo>
                  <a:pt x="2282952" y="67055"/>
                </a:lnTo>
                <a:lnTo>
                  <a:pt x="2279904" y="64007"/>
                </a:lnTo>
                <a:lnTo>
                  <a:pt x="2273808" y="48767"/>
                </a:lnTo>
                <a:lnTo>
                  <a:pt x="2270760" y="48767"/>
                </a:lnTo>
                <a:lnTo>
                  <a:pt x="2270760" y="45719"/>
                </a:lnTo>
                <a:lnTo>
                  <a:pt x="2258568" y="33527"/>
                </a:lnTo>
                <a:lnTo>
                  <a:pt x="2258568" y="30479"/>
                </a:lnTo>
                <a:lnTo>
                  <a:pt x="2243328" y="18287"/>
                </a:lnTo>
                <a:lnTo>
                  <a:pt x="2240280" y="18287"/>
                </a:lnTo>
                <a:lnTo>
                  <a:pt x="2225040" y="9143"/>
                </a:lnTo>
                <a:lnTo>
                  <a:pt x="2221992" y="6095"/>
                </a:lnTo>
                <a:lnTo>
                  <a:pt x="2203704" y="3047"/>
                </a:lnTo>
                <a:lnTo>
                  <a:pt x="2203704" y="0"/>
                </a:lnTo>
                <a:lnTo>
                  <a:pt x="88391" y="0"/>
                </a:lnTo>
                <a:lnTo>
                  <a:pt x="88391" y="3047"/>
                </a:lnTo>
                <a:lnTo>
                  <a:pt x="70103" y="6095"/>
                </a:lnTo>
                <a:lnTo>
                  <a:pt x="67055" y="9143"/>
                </a:lnTo>
                <a:lnTo>
                  <a:pt x="51816" y="18287"/>
                </a:lnTo>
                <a:lnTo>
                  <a:pt x="48767" y="18287"/>
                </a:lnTo>
                <a:lnTo>
                  <a:pt x="33527" y="30479"/>
                </a:lnTo>
                <a:lnTo>
                  <a:pt x="94488" y="27431"/>
                </a:lnTo>
                <a:lnTo>
                  <a:pt x="91440" y="27431"/>
                </a:lnTo>
                <a:lnTo>
                  <a:pt x="112776" y="24383"/>
                </a:lnTo>
                <a:lnTo>
                  <a:pt x="2179320" y="24383"/>
                </a:lnTo>
                <a:lnTo>
                  <a:pt x="2215896" y="30479"/>
                </a:lnTo>
                <a:lnTo>
                  <a:pt x="2212848" y="30479"/>
                </a:lnTo>
                <a:lnTo>
                  <a:pt x="2228088" y="39623"/>
                </a:lnTo>
                <a:lnTo>
                  <a:pt x="2240280" y="51815"/>
                </a:lnTo>
                <a:lnTo>
                  <a:pt x="2240280" y="48767"/>
                </a:lnTo>
                <a:close/>
              </a:path>
              <a:path w="2289048" h="1014984">
                <a:moveTo>
                  <a:pt x="0" y="109727"/>
                </a:moveTo>
                <a:lnTo>
                  <a:pt x="27432" y="91439"/>
                </a:lnTo>
                <a:lnTo>
                  <a:pt x="3047" y="88391"/>
                </a:lnTo>
                <a:lnTo>
                  <a:pt x="0" y="109727"/>
                </a:lnTo>
                <a:close/>
              </a:path>
              <a:path w="2289048" h="1014984">
                <a:moveTo>
                  <a:pt x="374767" y="606551"/>
                </a:moveTo>
                <a:lnTo>
                  <a:pt x="292608" y="999743"/>
                </a:lnTo>
                <a:lnTo>
                  <a:pt x="298704" y="990599"/>
                </a:lnTo>
                <a:lnTo>
                  <a:pt x="390144" y="606551"/>
                </a:lnTo>
                <a:lnTo>
                  <a:pt x="377952" y="591311"/>
                </a:lnTo>
                <a:lnTo>
                  <a:pt x="70104" y="597407"/>
                </a:lnTo>
                <a:lnTo>
                  <a:pt x="70104" y="600455"/>
                </a:lnTo>
                <a:lnTo>
                  <a:pt x="88392" y="603503"/>
                </a:lnTo>
                <a:lnTo>
                  <a:pt x="88392" y="606551"/>
                </a:lnTo>
                <a:lnTo>
                  <a:pt x="374767" y="60655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 txBox="1"/>
          <p:nvPr/>
        </p:nvSpPr>
        <p:spPr>
          <a:xfrm>
            <a:off x="1694768" y="45316"/>
            <a:ext cx="3166034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spc="-28" baseline="404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he</a:t>
            </a:r>
            <a:r>
              <a:rPr sz="3576" b="1" spc="32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class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Statement</a:t>
            </a:r>
            <a:endParaRPr sz="238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4033" y="624525"/>
            <a:ext cx="4293395" cy="1037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41176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eate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774" b="1" spc="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late</a:t>
            </a:r>
            <a:endParaRPr sz="1774">
              <a:latin typeface="Arial"/>
              <a:cs typeface="Arial"/>
            </a:endParaRPr>
          </a:p>
          <a:p>
            <a:pPr marL="14082" marR="41176">
              <a:lnSpc>
                <a:spcPct val="95825"/>
              </a:lnSpc>
              <a:spcBef>
                <a:spcPts val="109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ssign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9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class</a:t>
            </a:r>
            <a:endParaRPr sz="1774">
              <a:latin typeface="Arial"/>
              <a:cs typeface="Arial"/>
            </a:endParaRPr>
          </a:p>
          <a:p>
            <a:pPr marL="301349">
              <a:lnSpc>
                <a:spcPts val="2334"/>
              </a:lnSpc>
              <a:spcBef>
                <a:spcPts val="116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-10" baseline="1811" dirty="0">
                <a:latin typeface="Arial"/>
                <a:cs typeface="Arial"/>
              </a:rPr>
              <a:t>PE</a:t>
            </a:r>
            <a:r>
              <a:rPr sz="2661" baseline="1811" dirty="0">
                <a:latin typeface="Arial"/>
                <a:cs typeface="Arial"/>
              </a:rPr>
              <a:t>P</a:t>
            </a:r>
            <a:r>
              <a:rPr sz="2661" spc="75" baseline="1811" dirty="0"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8</a:t>
            </a:r>
            <a:r>
              <a:rPr sz="2661" spc="3" baseline="1811" dirty="0">
                <a:latin typeface="Arial"/>
                <a:cs typeface="Arial"/>
              </a:rPr>
              <a:t> </a:t>
            </a:r>
            <a:r>
              <a:rPr sz="2661" spc="10" baseline="1811" dirty="0">
                <a:latin typeface="Arial"/>
                <a:cs typeface="Arial"/>
              </a:rPr>
              <a:t>r</a:t>
            </a:r>
            <a:r>
              <a:rPr sz="2661" spc="4" baseline="1811" dirty="0">
                <a:latin typeface="Arial"/>
                <a:cs typeface="Arial"/>
              </a:rPr>
              <a:t>e</a:t>
            </a:r>
            <a:r>
              <a:rPr sz="2661" baseline="1811" dirty="0">
                <a:latin typeface="Arial"/>
                <a:cs typeface="Arial"/>
              </a:rPr>
              <a:t>c</a:t>
            </a:r>
            <a:r>
              <a:rPr sz="2661" spc="4" baseline="1811" dirty="0">
                <a:latin typeface="Arial"/>
                <a:cs typeface="Arial"/>
              </a:rPr>
              <a:t>o</a:t>
            </a:r>
            <a:r>
              <a:rPr sz="2661" spc="10" baseline="1811" dirty="0">
                <a:latin typeface="Arial"/>
                <a:cs typeface="Arial"/>
              </a:rPr>
              <a:t>mm</a:t>
            </a:r>
            <a:r>
              <a:rPr sz="2661" spc="-21" baseline="1811" dirty="0">
                <a:latin typeface="Arial"/>
                <a:cs typeface="Arial"/>
              </a:rPr>
              <a:t>e</a:t>
            </a:r>
            <a:r>
              <a:rPr sz="2661" spc="4" baseline="1811" dirty="0">
                <a:latin typeface="Arial"/>
                <a:cs typeface="Arial"/>
              </a:rPr>
              <a:t>n</a:t>
            </a:r>
            <a:r>
              <a:rPr sz="2661" spc="-21" baseline="1811" dirty="0">
                <a:latin typeface="Arial"/>
                <a:cs typeface="Arial"/>
              </a:rPr>
              <a:t>d</a:t>
            </a:r>
            <a:r>
              <a:rPr sz="2661" baseline="1811" dirty="0">
                <a:latin typeface="Arial"/>
                <a:cs typeface="Arial"/>
              </a:rPr>
              <a:t>s</a:t>
            </a:r>
            <a:r>
              <a:rPr sz="2661" spc="41" baseline="1811" dirty="0">
                <a:latin typeface="Arial"/>
                <a:cs typeface="Arial"/>
              </a:rPr>
              <a:t> </a:t>
            </a:r>
            <a:r>
              <a:rPr sz="2661" i="1" spc="4" baseline="1839" dirty="0">
                <a:latin typeface="Courier New"/>
                <a:cs typeface="Courier New"/>
              </a:rPr>
              <a:t>CapW</a:t>
            </a:r>
            <a:r>
              <a:rPr sz="2661" i="1" spc="-21" baseline="1839" dirty="0">
                <a:latin typeface="Courier New"/>
                <a:cs typeface="Courier New"/>
              </a:rPr>
              <a:t>o</a:t>
            </a:r>
            <a:r>
              <a:rPr sz="2661" i="1" spc="4" baseline="1839" dirty="0">
                <a:latin typeface="Courier New"/>
                <a:cs typeface="Courier New"/>
              </a:rPr>
              <a:t>r</a:t>
            </a:r>
            <a:r>
              <a:rPr sz="2661" i="1" spc="-21" baseline="1839" dirty="0">
                <a:latin typeface="Courier New"/>
                <a:cs typeface="Courier New"/>
              </a:rPr>
              <a:t>d</a:t>
            </a:r>
            <a:r>
              <a:rPr sz="2661" i="1" baseline="1839" dirty="0">
                <a:latin typeface="Courier New"/>
                <a:cs typeface="Courier New"/>
              </a:rPr>
              <a:t>s</a:t>
            </a:r>
            <a:r>
              <a:rPr sz="2661" i="1" spc="-659" baseline="1839" dirty="0">
                <a:latin typeface="Courier New"/>
                <a:cs typeface="Courier New"/>
              </a:rPr>
              <a:t> </a:t>
            </a:r>
            <a:r>
              <a:rPr sz="2661" baseline="1811" dirty="0">
                <a:latin typeface="Arial"/>
                <a:cs typeface="Arial"/>
              </a:rPr>
              <a:t>st</a:t>
            </a:r>
            <a:r>
              <a:rPr sz="2661" spc="-28" baseline="1811" dirty="0">
                <a:latin typeface="Arial"/>
                <a:cs typeface="Arial"/>
              </a:rPr>
              <a:t>y</a:t>
            </a:r>
            <a:r>
              <a:rPr sz="2661" baseline="1811" dirty="0">
                <a:latin typeface="Arial"/>
                <a:cs typeface="Arial"/>
              </a:rPr>
              <a:t>le</a:t>
            </a:r>
            <a:endParaRPr sz="177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57974" y="1509777"/>
            <a:ext cx="2252130" cy="460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A</a:t>
            </a:r>
            <a:r>
              <a:rPr sz="1552" spc="-51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do</a:t>
            </a:r>
            <a:r>
              <a:rPr sz="1552" dirty="0">
                <a:latin typeface="Arial"/>
                <a:cs typeface="Arial"/>
              </a:rPr>
              <a:t>cs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in</a:t>
            </a:r>
            <a:r>
              <a:rPr sz="1552" dirty="0">
                <a:latin typeface="Arial"/>
                <a:cs typeface="Arial"/>
              </a:rPr>
              <a:t>g</a:t>
            </a:r>
            <a:r>
              <a:rPr sz="1552" spc="196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44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ry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</a:pP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o</a:t>
            </a:r>
            <a:r>
              <a:rPr sz="1552" spc="41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de</a:t>
            </a:r>
            <a:r>
              <a:rPr sz="1552" dirty="0">
                <a:latin typeface="Arial"/>
                <a:cs typeface="Arial"/>
              </a:rPr>
              <a:t>scr</a:t>
            </a:r>
            <a:r>
              <a:rPr sz="1552" spc="-10" dirty="0">
                <a:latin typeface="Arial"/>
                <a:cs typeface="Arial"/>
              </a:rPr>
              <a:t>ib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155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85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la</a:t>
            </a:r>
            <a:r>
              <a:rPr sz="1552" dirty="0">
                <a:latin typeface="Arial"/>
                <a:cs typeface="Arial"/>
              </a:rPr>
              <a:t>ss</a:t>
            </a:r>
            <a:endParaRPr sz="1552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96954" y="2302808"/>
            <a:ext cx="474218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2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endParaRPr sz="1774">
              <a:latin typeface="Courier New"/>
              <a:cs typeface="Courier New"/>
            </a:endParaRPr>
          </a:p>
          <a:p>
            <a:pPr marL="14082" marR="2550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2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.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2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44583" y="2302809"/>
            <a:ext cx="3875214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cl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s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 smtClean="0">
                <a:latin typeface="Courier New"/>
                <a:cs typeface="Courier New"/>
              </a:rPr>
              <a:t>C</a:t>
            </a:r>
            <a:r>
              <a:rPr sz="2661" b="1" spc="-21" baseline="3678" dirty="0" smtClean="0">
                <a:latin typeface="Courier New"/>
                <a:cs typeface="Courier New"/>
              </a:rPr>
              <a:t>ru</a:t>
            </a:r>
            <a:r>
              <a:rPr sz="2661" b="1" spc="4" baseline="3678" dirty="0" smtClean="0">
                <a:latin typeface="Courier New"/>
                <a:cs typeface="Courier New"/>
              </a:rPr>
              <a:t>i</a:t>
            </a:r>
            <a:r>
              <a:rPr sz="2661" b="1" spc="-21" baseline="3678" dirty="0" smtClean="0">
                <a:latin typeface="Courier New"/>
                <a:cs typeface="Courier New"/>
              </a:rPr>
              <a:t>se:</a:t>
            </a:r>
            <a:endParaRPr sz="1774" dirty="0">
              <a:latin typeface="Courier New"/>
              <a:cs typeface="Courier New"/>
            </a:endParaRPr>
          </a:p>
          <a:p>
            <a:pPr marL="558340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''</a:t>
            </a:r>
            <a:r>
              <a:rPr sz="1774" dirty="0">
                <a:latin typeface="Courier New"/>
                <a:cs typeface="Courier New"/>
              </a:rPr>
              <a:t>'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T</a:t>
            </a:r>
            <a:r>
              <a:rPr sz="1774" b="1" spc="4" dirty="0">
                <a:latin typeface="Courier New"/>
                <a:cs typeface="Courier New"/>
              </a:rPr>
              <a:t>h</a:t>
            </a:r>
            <a:r>
              <a:rPr sz="1774" b="1" spc="-21" dirty="0">
                <a:latin typeface="Courier New"/>
                <a:cs typeface="Courier New"/>
              </a:rPr>
              <a:t>i</a:t>
            </a:r>
            <a:r>
              <a:rPr sz="1774" b="1" dirty="0">
                <a:latin typeface="Courier New"/>
                <a:cs typeface="Courier New"/>
              </a:rPr>
              <a:t>s</a:t>
            </a:r>
            <a:r>
              <a:rPr sz="1774" b="1" spc="42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cl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s</a:t>
            </a:r>
            <a:r>
              <a:rPr sz="1774" b="1" dirty="0">
                <a:latin typeface="Courier New"/>
                <a:cs typeface="Courier New"/>
              </a:rPr>
              <a:t>s</a:t>
            </a:r>
            <a:r>
              <a:rPr sz="1774" b="1" spc="52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de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cr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bes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95736" y="2576508"/>
            <a:ext cx="169460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a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c</a:t>
            </a:r>
            <a:r>
              <a:rPr sz="2661" b="1" spc="-21" baseline="3678" dirty="0">
                <a:latin typeface="Courier New"/>
                <a:cs typeface="Courier New"/>
              </a:rPr>
              <a:t>ru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se</a:t>
            </a:r>
            <a:r>
              <a:rPr sz="2661" b="1" baseline="3678" dirty="0">
                <a:latin typeface="Courier New"/>
                <a:cs typeface="Courier New"/>
              </a:rPr>
              <a:t>.</a:t>
            </a:r>
            <a:r>
              <a:rPr sz="2661" spc="-21" baseline="3678" dirty="0">
                <a:latin typeface="Courier New"/>
                <a:cs typeface="Courier New"/>
              </a:rPr>
              <a:t>'''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44583" y="3123907"/>
            <a:ext cx="8772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Cr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ise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96954" y="3397606"/>
            <a:ext cx="88069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&lt;</a:t>
            </a:r>
            <a:r>
              <a:rPr sz="2661" spc="-21" baseline="3678" dirty="0">
                <a:latin typeface="Courier New"/>
                <a:cs typeface="Courier New"/>
              </a:rPr>
              <a:t>cl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ss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53592" y="3397606"/>
            <a:ext cx="251338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2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ai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53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spc="-21" baseline="3678" dirty="0">
                <a:latin typeface="Courier New"/>
                <a:cs typeface="Courier New"/>
              </a:rPr>
              <a:t>Cr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is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'&gt;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95353" y="3578161"/>
            <a:ext cx="1777753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A</a:t>
            </a:r>
            <a:r>
              <a:rPr sz="1552" spc="-51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la</a:t>
            </a:r>
            <a:r>
              <a:rPr sz="1552" dirty="0">
                <a:latin typeface="Arial"/>
                <a:cs typeface="Arial"/>
              </a:rPr>
              <a:t>ss</a:t>
            </a:r>
            <a:r>
              <a:rPr sz="1552" spc="120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44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4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obje</a:t>
            </a:r>
            <a:r>
              <a:rPr sz="1552" dirty="0">
                <a:latin typeface="Arial"/>
                <a:cs typeface="Arial"/>
              </a:rPr>
              <a:t>ct</a:t>
            </a:r>
            <a:endParaRPr sz="155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02870" y="3425672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2" name="object 2"/>
          <p:cNvSpPr txBox="1"/>
          <p:nvPr/>
        </p:nvSpPr>
        <p:spPr>
          <a:xfrm>
            <a:off x="4020935" y="3425672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</p:spTree>
    <p:extLst>
      <p:ext uri="{BB962C8B-B14F-4D97-AF65-F5344CB8AC3E}">
        <p14:creationId xmlns:p14="http://schemas.microsoft.com/office/powerpoint/2010/main" val="2667369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786585" y="1721963"/>
            <a:ext cx="8486458" cy="3697406"/>
          </a:xfrm>
          <a:custGeom>
            <a:avLst/>
            <a:gdLst/>
            <a:ahLst/>
            <a:cxnLst/>
            <a:rect l="l" t="t" r="r" b="b"/>
            <a:pathLst>
              <a:path w="7653528" h="333451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328416"/>
                </a:lnTo>
                <a:lnTo>
                  <a:pt x="6096" y="12192"/>
                </a:lnTo>
                <a:lnTo>
                  <a:pt x="7641335" y="12192"/>
                </a:lnTo>
                <a:lnTo>
                  <a:pt x="7641335" y="3328416"/>
                </a:lnTo>
                <a:lnTo>
                  <a:pt x="0" y="3331464"/>
                </a:lnTo>
                <a:lnTo>
                  <a:pt x="3048" y="3334512"/>
                </a:lnTo>
                <a:lnTo>
                  <a:pt x="7650480" y="3334511"/>
                </a:lnTo>
                <a:lnTo>
                  <a:pt x="7653528" y="3331463"/>
                </a:lnTo>
                <a:lnTo>
                  <a:pt x="7653528" y="3328416"/>
                </a:lnTo>
                <a:lnTo>
                  <a:pt x="7647432" y="3322319"/>
                </a:lnTo>
                <a:lnTo>
                  <a:pt x="7647432" y="12191"/>
                </a:lnTo>
                <a:lnTo>
                  <a:pt x="7641335" y="6095"/>
                </a:lnTo>
                <a:lnTo>
                  <a:pt x="12192" y="6096"/>
                </a:lnTo>
                <a:lnTo>
                  <a:pt x="7653528" y="6095"/>
                </a:lnTo>
                <a:lnTo>
                  <a:pt x="7653528" y="3047"/>
                </a:lnTo>
                <a:lnTo>
                  <a:pt x="765048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1786585" y="172872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1786585" y="1735482"/>
            <a:ext cx="8472939" cy="3677127"/>
          </a:xfrm>
          <a:custGeom>
            <a:avLst/>
            <a:gdLst/>
            <a:ahLst/>
            <a:cxnLst/>
            <a:rect l="l" t="t" r="r" b="b"/>
            <a:pathLst>
              <a:path w="7641336" h="3316224">
                <a:moveTo>
                  <a:pt x="7641335" y="3316223"/>
                </a:moveTo>
                <a:lnTo>
                  <a:pt x="7641336" y="3310128"/>
                </a:lnTo>
                <a:lnTo>
                  <a:pt x="12192" y="3310128"/>
                </a:lnTo>
                <a:lnTo>
                  <a:pt x="12192" y="0"/>
                </a:lnTo>
                <a:lnTo>
                  <a:pt x="6095" y="0"/>
                </a:lnTo>
                <a:lnTo>
                  <a:pt x="0" y="3316224"/>
                </a:lnTo>
                <a:lnTo>
                  <a:pt x="6095" y="3310128"/>
                </a:lnTo>
                <a:lnTo>
                  <a:pt x="12191" y="3316224"/>
                </a:lnTo>
                <a:lnTo>
                  <a:pt x="7641335" y="3316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1800104" y="1728723"/>
            <a:ext cx="8472938" cy="3683887"/>
          </a:xfrm>
          <a:custGeom>
            <a:avLst/>
            <a:gdLst/>
            <a:ahLst/>
            <a:cxnLst/>
            <a:rect l="l" t="t" r="r" b="b"/>
            <a:pathLst>
              <a:path w="7641335" h="3322320">
                <a:moveTo>
                  <a:pt x="0" y="0"/>
                </a:moveTo>
                <a:lnTo>
                  <a:pt x="7629143" y="0"/>
                </a:lnTo>
                <a:lnTo>
                  <a:pt x="7635239" y="6096"/>
                </a:lnTo>
                <a:lnTo>
                  <a:pt x="7635239" y="3316224"/>
                </a:lnTo>
                <a:lnTo>
                  <a:pt x="7641335" y="3322320"/>
                </a:lnTo>
                <a:lnTo>
                  <a:pt x="76413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8576428" y="1039262"/>
            <a:ext cx="1804766" cy="1889259"/>
          </a:xfrm>
          <a:custGeom>
            <a:avLst/>
            <a:gdLst/>
            <a:ahLst/>
            <a:cxnLst/>
            <a:rect l="l" t="t" r="r" b="b"/>
            <a:pathLst>
              <a:path w="1627631" h="1703832">
                <a:moveTo>
                  <a:pt x="133081" y="58"/>
                </a:moveTo>
                <a:lnTo>
                  <a:pt x="90715" y="7950"/>
                </a:lnTo>
                <a:lnTo>
                  <a:pt x="54145" y="27685"/>
                </a:lnTo>
                <a:lnTo>
                  <a:pt x="25450" y="57184"/>
                </a:lnTo>
                <a:lnTo>
                  <a:pt x="6709" y="94369"/>
                </a:lnTo>
                <a:lnTo>
                  <a:pt x="0" y="137160"/>
                </a:lnTo>
                <a:lnTo>
                  <a:pt x="0" y="688848"/>
                </a:lnTo>
                <a:lnTo>
                  <a:pt x="4399" y="723904"/>
                </a:lnTo>
                <a:lnTo>
                  <a:pt x="20722" y="762616"/>
                </a:lnTo>
                <a:lnTo>
                  <a:pt x="47197" y="794432"/>
                </a:lnTo>
                <a:lnTo>
                  <a:pt x="81814" y="817075"/>
                </a:lnTo>
                <a:lnTo>
                  <a:pt x="122562" y="828265"/>
                </a:lnTo>
                <a:lnTo>
                  <a:pt x="137160" y="829056"/>
                </a:lnTo>
                <a:lnTo>
                  <a:pt x="947928" y="829056"/>
                </a:lnTo>
                <a:lnTo>
                  <a:pt x="1313688" y="1703832"/>
                </a:lnTo>
                <a:lnTo>
                  <a:pt x="1356360" y="829056"/>
                </a:lnTo>
                <a:lnTo>
                  <a:pt x="1487424" y="829056"/>
                </a:lnTo>
                <a:lnTo>
                  <a:pt x="1496338" y="828763"/>
                </a:lnTo>
                <a:lnTo>
                  <a:pt x="1524414" y="823920"/>
                </a:lnTo>
                <a:lnTo>
                  <a:pt x="1550435" y="813629"/>
                </a:lnTo>
                <a:lnTo>
                  <a:pt x="1573749" y="798544"/>
                </a:lnTo>
                <a:lnTo>
                  <a:pt x="1593702" y="779317"/>
                </a:lnTo>
                <a:lnTo>
                  <a:pt x="1609640" y="756603"/>
                </a:lnTo>
                <a:lnTo>
                  <a:pt x="1620909" y="731055"/>
                </a:lnTo>
                <a:lnTo>
                  <a:pt x="1626857" y="703326"/>
                </a:lnTo>
                <a:lnTo>
                  <a:pt x="1627632" y="688848"/>
                </a:lnTo>
                <a:lnTo>
                  <a:pt x="1627632" y="137160"/>
                </a:lnTo>
                <a:lnTo>
                  <a:pt x="1623028" y="102308"/>
                </a:lnTo>
                <a:lnTo>
                  <a:pt x="1612966" y="76254"/>
                </a:lnTo>
                <a:lnTo>
                  <a:pt x="1597964" y="53056"/>
                </a:lnTo>
                <a:lnTo>
                  <a:pt x="1567675" y="24921"/>
                </a:lnTo>
                <a:lnTo>
                  <a:pt x="1543277" y="11473"/>
                </a:lnTo>
                <a:lnTo>
                  <a:pt x="1516301" y="2967"/>
                </a:lnTo>
                <a:lnTo>
                  <a:pt x="1487424" y="0"/>
                </a:lnTo>
                <a:lnTo>
                  <a:pt x="133081" y="5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8562557" y="1025675"/>
            <a:ext cx="1832505" cy="1919743"/>
          </a:xfrm>
          <a:custGeom>
            <a:avLst/>
            <a:gdLst/>
            <a:ahLst/>
            <a:cxnLst/>
            <a:rect l="l" t="t" r="r" b="b"/>
            <a:pathLst>
              <a:path w="1652648" h="1731324">
                <a:moveTo>
                  <a:pt x="1634044" y="79308"/>
                </a:moveTo>
                <a:lnTo>
                  <a:pt x="1624900" y="67116"/>
                </a:lnTo>
                <a:lnTo>
                  <a:pt x="1609660" y="45780"/>
                </a:lnTo>
                <a:lnTo>
                  <a:pt x="1606612" y="45780"/>
                </a:lnTo>
                <a:lnTo>
                  <a:pt x="1588324" y="61020"/>
                </a:lnTo>
                <a:lnTo>
                  <a:pt x="1591372" y="64068"/>
                </a:lnTo>
                <a:lnTo>
                  <a:pt x="1589730" y="62661"/>
                </a:lnTo>
                <a:lnTo>
                  <a:pt x="1606612" y="82356"/>
                </a:lnTo>
                <a:lnTo>
                  <a:pt x="1612708" y="91500"/>
                </a:lnTo>
                <a:lnTo>
                  <a:pt x="1615756" y="103692"/>
                </a:lnTo>
                <a:lnTo>
                  <a:pt x="1621852" y="112836"/>
                </a:lnTo>
                <a:lnTo>
                  <a:pt x="1624900" y="125028"/>
                </a:lnTo>
                <a:lnTo>
                  <a:pt x="1624887" y="703202"/>
                </a:lnTo>
                <a:lnTo>
                  <a:pt x="1625019" y="717703"/>
                </a:lnTo>
                <a:lnTo>
                  <a:pt x="1624741" y="728611"/>
                </a:lnTo>
                <a:lnTo>
                  <a:pt x="1622873" y="738154"/>
                </a:lnTo>
                <a:lnTo>
                  <a:pt x="1618239" y="748561"/>
                </a:lnTo>
                <a:lnTo>
                  <a:pt x="1609660" y="762060"/>
                </a:lnTo>
                <a:lnTo>
                  <a:pt x="1603564" y="774252"/>
                </a:lnTo>
                <a:lnTo>
                  <a:pt x="1589594" y="791016"/>
                </a:lnTo>
                <a:lnTo>
                  <a:pt x="1570036" y="807780"/>
                </a:lnTo>
                <a:lnTo>
                  <a:pt x="1588324" y="792540"/>
                </a:lnTo>
                <a:lnTo>
                  <a:pt x="1609660" y="807780"/>
                </a:lnTo>
                <a:lnTo>
                  <a:pt x="1624900" y="786444"/>
                </a:lnTo>
                <a:lnTo>
                  <a:pt x="1591372" y="789492"/>
                </a:lnTo>
                <a:lnTo>
                  <a:pt x="1624900" y="786444"/>
                </a:lnTo>
                <a:lnTo>
                  <a:pt x="1639307" y="762451"/>
                </a:lnTo>
                <a:lnTo>
                  <a:pt x="1647949" y="738653"/>
                </a:lnTo>
                <a:lnTo>
                  <a:pt x="1652409" y="713879"/>
                </a:lnTo>
                <a:lnTo>
                  <a:pt x="1652332" y="149412"/>
                </a:lnTo>
                <a:lnTo>
                  <a:pt x="1652648" y="140083"/>
                </a:lnTo>
                <a:lnTo>
                  <a:pt x="1651293" y="127546"/>
                </a:lnTo>
                <a:lnTo>
                  <a:pt x="1648373" y="114489"/>
                </a:lnTo>
                <a:lnTo>
                  <a:pt x="1644271" y="101622"/>
                </a:lnTo>
                <a:lnTo>
                  <a:pt x="1639367" y="89658"/>
                </a:lnTo>
                <a:lnTo>
                  <a:pt x="1634044" y="79308"/>
                </a:lnTo>
                <a:close/>
              </a:path>
              <a:path w="1652648" h="1731324">
                <a:moveTo>
                  <a:pt x="1512670" y="826655"/>
                </a:moveTo>
                <a:lnTo>
                  <a:pt x="1499932" y="826068"/>
                </a:lnTo>
                <a:lnTo>
                  <a:pt x="1359724" y="826068"/>
                </a:lnTo>
                <a:lnTo>
                  <a:pt x="1356676" y="832164"/>
                </a:lnTo>
                <a:lnTo>
                  <a:pt x="1353628" y="838260"/>
                </a:lnTo>
                <a:lnTo>
                  <a:pt x="1313954" y="1654396"/>
                </a:lnTo>
                <a:lnTo>
                  <a:pt x="1368868" y="853500"/>
                </a:lnTo>
                <a:lnTo>
                  <a:pt x="1381060" y="841308"/>
                </a:lnTo>
                <a:lnTo>
                  <a:pt x="1553114" y="844608"/>
                </a:lnTo>
                <a:lnTo>
                  <a:pt x="1565749" y="839121"/>
                </a:lnTo>
                <a:lnTo>
                  <a:pt x="1576747" y="832853"/>
                </a:lnTo>
                <a:lnTo>
                  <a:pt x="1585276" y="826068"/>
                </a:lnTo>
                <a:lnTo>
                  <a:pt x="1606612" y="810828"/>
                </a:lnTo>
                <a:lnTo>
                  <a:pt x="1606612" y="807780"/>
                </a:lnTo>
                <a:lnTo>
                  <a:pt x="1609660" y="807780"/>
                </a:lnTo>
                <a:lnTo>
                  <a:pt x="1588324" y="792540"/>
                </a:lnTo>
                <a:lnTo>
                  <a:pt x="1570036" y="807780"/>
                </a:lnTo>
                <a:lnTo>
                  <a:pt x="1560638" y="812832"/>
                </a:lnTo>
                <a:lnTo>
                  <a:pt x="1549203" y="818096"/>
                </a:lnTo>
                <a:lnTo>
                  <a:pt x="1537360" y="822360"/>
                </a:lnTo>
                <a:lnTo>
                  <a:pt x="1525164" y="825317"/>
                </a:lnTo>
                <a:lnTo>
                  <a:pt x="1512670" y="826655"/>
                </a:lnTo>
                <a:close/>
              </a:path>
              <a:path w="1652648" h="1731324">
                <a:moveTo>
                  <a:pt x="1320100" y="1731324"/>
                </a:moveTo>
                <a:lnTo>
                  <a:pt x="1326196" y="1731324"/>
                </a:lnTo>
                <a:lnTo>
                  <a:pt x="1332292" y="1728276"/>
                </a:lnTo>
                <a:lnTo>
                  <a:pt x="1338388" y="1725228"/>
                </a:lnTo>
                <a:lnTo>
                  <a:pt x="1338388" y="1713036"/>
                </a:lnTo>
                <a:lnTo>
                  <a:pt x="1311009" y="1714992"/>
                </a:lnTo>
                <a:lnTo>
                  <a:pt x="1310956" y="1716084"/>
                </a:lnTo>
                <a:lnTo>
                  <a:pt x="1311441" y="1716030"/>
                </a:lnTo>
                <a:lnTo>
                  <a:pt x="1314004" y="1722180"/>
                </a:lnTo>
                <a:lnTo>
                  <a:pt x="1317052" y="1728276"/>
                </a:lnTo>
                <a:lnTo>
                  <a:pt x="1320100" y="1731324"/>
                </a:lnTo>
                <a:close/>
              </a:path>
              <a:path w="1652648" h="1731324">
                <a:moveTo>
                  <a:pt x="124113" y="1588"/>
                </a:moveTo>
                <a:lnTo>
                  <a:pt x="111859" y="4512"/>
                </a:lnTo>
                <a:lnTo>
                  <a:pt x="99848" y="8476"/>
                </a:lnTo>
                <a:lnTo>
                  <a:pt x="88070" y="13186"/>
                </a:lnTo>
                <a:lnTo>
                  <a:pt x="76516" y="18348"/>
                </a:lnTo>
                <a:lnTo>
                  <a:pt x="64324" y="27492"/>
                </a:lnTo>
                <a:lnTo>
                  <a:pt x="42988" y="42732"/>
                </a:lnTo>
                <a:lnTo>
                  <a:pt x="42988" y="45780"/>
                </a:lnTo>
                <a:lnTo>
                  <a:pt x="24700" y="67116"/>
                </a:lnTo>
                <a:lnTo>
                  <a:pt x="18604" y="79308"/>
                </a:lnTo>
                <a:lnTo>
                  <a:pt x="9460" y="91500"/>
                </a:lnTo>
                <a:lnTo>
                  <a:pt x="316" y="137220"/>
                </a:lnTo>
                <a:lnTo>
                  <a:pt x="316" y="704148"/>
                </a:lnTo>
                <a:lnTo>
                  <a:pt x="0" y="713477"/>
                </a:lnTo>
                <a:lnTo>
                  <a:pt x="1355" y="726014"/>
                </a:lnTo>
                <a:lnTo>
                  <a:pt x="4274" y="739072"/>
                </a:lnTo>
                <a:lnTo>
                  <a:pt x="8377" y="751938"/>
                </a:lnTo>
                <a:lnTo>
                  <a:pt x="13280" y="763903"/>
                </a:lnTo>
                <a:lnTo>
                  <a:pt x="18604" y="774252"/>
                </a:lnTo>
                <a:lnTo>
                  <a:pt x="24700" y="786444"/>
                </a:lnTo>
                <a:lnTo>
                  <a:pt x="42988" y="807780"/>
                </a:lnTo>
                <a:lnTo>
                  <a:pt x="42988" y="810828"/>
                </a:lnTo>
                <a:lnTo>
                  <a:pt x="67372" y="829116"/>
                </a:lnTo>
                <a:lnTo>
                  <a:pt x="91756" y="841308"/>
                </a:lnTo>
                <a:lnTo>
                  <a:pt x="948244" y="844356"/>
                </a:lnTo>
                <a:lnTo>
                  <a:pt x="960436" y="853500"/>
                </a:lnTo>
                <a:lnTo>
                  <a:pt x="1313954" y="1654396"/>
                </a:lnTo>
                <a:lnTo>
                  <a:pt x="972628" y="835212"/>
                </a:lnTo>
                <a:lnTo>
                  <a:pt x="972628" y="832164"/>
                </a:lnTo>
                <a:lnTo>
                  <a:pt x="966532" y="826068"/>
                </a:lnTo>
                <a:lnTo>
                  <a:pt x="149668" y="826068"/>
                </a:lnTo>
                <a:lnTo>
                  <a:pt x="136113" y="826444"/>
                </a:lnTo>
                <a:lnTo>
                  <a:pt x="123741" y="825523"/>
                </a:lnTo>
                <a:lnTo>
                  <a:pt x="113384" y="823026"/>
                </a:lnTo>
                <a:lnTo>
                  <a:pt x="103558" y="818818"/>
                </a:lnTo>
                <a:lnTo>
                  <a:pt x="92779" y="812765"/>
                </a:lnTo>
                <a:lnTo>
                  <a:pt x="79564" y="804732"/>
                </a:lnTo>
                <a:lnTo>
                  <a:pt x="61276" y="789492"/>
                </a:lnTo>
                <a:lnTo>
                  <a:pt x="61276" y="792540"/>
                </a:lnTo>
                <a:lnTo>
                  <a:pt x="46036" y="771204"/>
                </a:lnTo>
                <a:lnTo>
                  <a:pt x="46036" y="774252"/>
                </a:lnTo>
                <a:lnTo>
                  <a:pt x="33844" y="749868"/>
                </a:lnTo>
                <a:lnTo>
                  <a:pt x="30796" y="737676"/>
                </a:lnTo>
                <a:lnTo>
                  <a:pt x="27748" y="728532"/>
                </a:lnTo>
                <a:lnTo>
                  <a:pt x="24700" y="713292"/>
                </a:lnTo>
                <a:lnTo>
                  <a:pt x="24700" y="137220"/>
                </a:lnTo>
                <a:lnTo>
                  <a:pt x="25419" y="134457"/>
                </a:lnTo>
                <a:lnTo>
                  <a:pt x="28524" y="121690"/>
                </a:lnTo>
                <a:lnTo>
                  <a:pt x="30499" y="113023"/>
                </a:lnTo>
                <a:lnTo>
                  <a:pt x="32291" y="106454"/>
                </a:lnTo>
                <a:lnTo>
                  <a:pt x="34846" y="99980"/>
                </a:lnTo>
                <a:lnTo>
                  <a:pt x="39112" y="91599"/>
                </a:lnTo>
                <a:lnTo>
                  <a:pt x="46036" y="79308"/>
                </a:lnTo>
                <a:lnTo>
                  <a:pt x="61276" y="61020"/>
                </a:lnTo>
                <a:lnTo>
                  <a:pt x="61276" y="64068"/>
                </a:lnTo>
                <a:lnTo>
                  <a:pt x="82612" y="45780"/>
                </a:lnTo>
                <a:lnTo>
                  <a:pt x="91756" y="39684"/>
                </a:lnTo>
                <a:lnTo>
                  <a:pt x="98657" y="36656"/>
                </a:lnTo>
                <a:lnTo>
                  <a:pt x="109183" y="32232"/>
                </a:lnTo>
                <a:lnTo>
                  <a:pt x="116144" y="29648"/>
                </a:lnTo>
                <a:lnTo>
                  <a:pt x="120728" y="28398"/>
                </a:lnTo>
                <a:lnTo>
                  <a:pt x="124127" y="27975"/>
                </a:lnTo>
                <a:lnTo>
                  <a:pt x="127530" y="27875"/>
                </a:lnTo>
                <a:lnTo>
                  <a:pt x="132128" y="27590"/>
                </a:lnTo>
                <a:lnTo>
                  <a:pt x="139110" y="26615"/>
                </a:lnTo>
                <a:lnTo>
                  <a:pt x="149668" y="24444"/>
                </a:lnTo>
                <a:lnTo>
                  <a:pt x="1499932" y="24444"/>
                </a:lnTo>
                <a:lnTo>
                  <a:pt x="1515172" y="27492"/>
                </a:lnTo>
                <a:lnTo>
                  <a:pt x="1527364" y="27492"/>
                </a:lnTo>
                <a:lnTo>
                  <a:pt x="1539556" y="30540"/>
                </a:lnTo>
                <a:lnTo>
                  <a:pt x="1551748" y="36636"/>
                </a:lnTo>
                <a:lnTo>
                  <a:pt x="1560892" y="39684"/>
                </a:lnTo>
                <a:lnTo>
                  <a:pt x="1573084" y="48828"/>
                </a:lnTo>
                <a:lnTo>
                  <a:pt x="1570036" y="45780"/>
                </a:lnTo>
                <a:lnTo>
                  <a:pt x="1589730" y="62661"/>
                </a:lnTo>
                <a:lnTo>
                  <a:pt x="1591372" y="64068"/>
                </a:lnTo>
                <a:lnTo>
                  <a:pt x="1588324" y="61020"/>
                </a:lnTo>
                <a:lnTo>
                  <a:pt x="1606612" y="45780"/>
                </a:lnTo>
                <a:lnTo>
                  <a:pt x="1606612" y="42732"/>
                </a:lnTo>
                <a:lnTo>
                  <a:pt x="1585276" y="27492"/>
                </a:lnTo>
                <a:lnTo>
                  <a:pt x="1585276" y="24444"/>
                </a:lnTo>
                <a:lnTo>
                  <a:pt x="1573084" y="18348"/>
                </a:lnTo>
                <a:lnTo>
                  <a:pt x="1557844" y="12252"/>
                </a:lnTo>
                <a:lnTo>
                  <a:pt x="1545652" y="6156"/>
                </a:lnTo>
                <a:lnTo>
                  <a:pt x="1515172" y="60"/>
                </a:lnTo>
                <a:lnTo>
                  <a:pt x="136621" y="0"/>
                </a:lnTo>
                <a:lnTo>
                  <a:pt x="124113" y="1588"/>
                </a:lnTo>
                <a:close/>
              </a:path>
              <a:path w="1652648" h="1731324">
                <a:moveTo>
                  <a:pt x="1526267" y="852187"/>
                </a:moveTo>
                <a:lnTo>
                  <a:pt x="1539676" y="849051"/>
                </a:lnTo>
                <a:lnTo>
                  <a:pt x="1553114" y="844608"/>
                </a:lnTo>
                <a:lnTo>
                  <a:pt x="1381060" y="841308"/>
                </a:lnTo>
                <a:lnTo>
                  <a:pt x="1368868" y="853500"/>
                </a:lnTo>
                <a:lnTo>
                  <a:pt x="1313954" y="1654396"/>
                </a:lnTo>
                <a:lnTo>
                  <a:pt x="960436" y="853500"/>
                </a:lnTo>
                <a:lnTo>
                  <a:pt x="948244" y="844356"/>
                </a:lnTo>
                <a:lnTo>
                  <a:pt x="91756" y="841308"/>
                </a:lnTo>
                <a:lnTo>
                  <a:pt x="106996" y="847404"/>
                </a:lnTo>
                <a:lnTo>
                  <a:pt x="119188" y="850452"/>
                </a:lnTo>
                <a:lnTo>
                  <a:pt x="134428" y="853500"/>
                </a:lnTo>
                <a:lnTo>
                  <a:pt x="952054" y="853500"/>
                </a:lnTo>
                <a:lnTo>
                  <a:pt x="1311009" y="1714992"/>
                </a:lnTo>
                <a:lnTo>
                  <a:pt x="1338388" y="1713036"/>
                </a:lnTo>
                <a:lnTo>
                  <a:pt x="1338388" y="1719132"/>
                </a:lnTo>
                <a:lnTo>
                  <a:pt x="1380467" y="853500"/>
                </a:lnTo>
                <a:lnTo>
                  <a:pt x="1502980" y="853500"/>
                </a:lnTo>
                <a:lnTo>
                  <a:pt x="1513722" y="853754"/>
                </a:lnTo>
                <a:lnTo>
                  <a:pt x="1526267" y="85218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6589156" y="5240245"/>
            <a:ext cx="2916692" cy="392046"/>
          </a:xfrm>
          <a:custGeom>
            <a:avLst/>
            <a:gdLst/>
            <a:ahLst/>
            <a:cxnLst/>
            <a:rect l="l" t="t" r="r" b="b"/>
            <a:pathLst>
              <a:path w="2630424" h="353567">
                <a:moveTo>
                  <a:pt x="295656" y="73151"/>
                </a:moveTo>
                <a:lnTo>
                  <a:pt x="0" y="0"/>
                </a:lnTo>
                <a:lnTo>
                  <a:pt x="295656" y="155447"/>
                </a:lnTo>
                <a:lnTo>
                  <a:pt x="295656" y="295655"/>
                </a:lnTo>
                <a:lnTo>
                  <a:pt x="295801" y="299731"/>
                </a:lnTo>
                <a:lnTo>
                  <a:pt x="313012" y="337452"/>
                </a:lnTo>
                <a:lnTo>
                  <a:pt x="350520" y="353567"/>
                </a:lnTo>
                <a:lnTo>
                  <a:pt x="2575560" y="353567"/>
                </a:lnTo>
                <a:lnTo>
                  <a:pt x="2615730" y="334585"/>
                </a:lnTo>
                <a:lnTo>
                  <a:pt x="2630424" y="295655"/>
                </a:lnTo>
                <a:lnTo>
                  <a:pt x="2630424" y="73151"/>
                </a:lnTo>
                <a:lnTo>
                  <a:pt x="2613067" y="30265"/>
                </a:lnTo>
                <a:lnTo>
                  <a:pt x="2575560" y="15239"/>
                </a:lnTo>
                <a:lnTo>
                  <a:pt x="350520" y="15239"/>
                </a:lnTo>
                <a:lnTo>
                  <a:pt x="310349" y="33030"/>
                </a:lnTo>
                <a:lnTo>
                  <a:pt x="295656" y="731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6572258" y="5223346"/>
            <a:ext cx="2950489" cy="422463"/>
          </a:xfrm>
          <a:custGeom>
            <a:avLst/>
            <a:gdLst/>
            <a:ahLst/>
            <a:cxnLst/>
            <a:rect l="l" t="t" r="r" b="b"/>
            <a:pathLst>
              <a:path w="2660904" h="381000">
                <a:moveTo>
                  <a:pt x="2627375" y="60959"/>
                </a:moveTo>
                <a:lnTo>
                  <a:pt x="2633471" y="76199"/>
                </a:lnTo>
                <a:lnTo>
                  <a:pt x="2633471" y="320039"/>
                </a:lnTo>
                <a:lnTo>
                  <a:pt x="2630423" y="329183"/>
                </a:lnTo>
                <a:lnTo>
                  <a:pt x="2633471" y="323087"/>
                </a:lnTo>
                <a:lnTo>
                  <a:pt x="2657855" y="323087"/>
                </a:lnTo>
                <a:lnTo>
                  <a:pt x="2660904" y="310895"/>
                </a:lnTo>
                <a:lnTo>
                  <a:pt x="2660904" y="85343"/>
                </a:lnTo>
                <a:lnTo>
                  <a:pt x="2654807" y="60959"/>
                </a:lnTo>
                <a:lnTo>
                  <a:pt x="2654807" y="57911"/>
                </a:lnTo>
                <a:lnTo>
                  <a:pt x="2648711" y="48767"/>
                </a:lnTo>
                <a:lnTo>
                  <a:pt x="2639567" y="39623"/>
                </a:lnTo>
                <a:lnTo>
                  <a:pt x="2639567" y="36575"/>
                </a:lnTo>
                <a:lnTo>
                  <a:pt x="2630423" y="30479"/>
                </a:lnTo>
                <a:lnTo>
                  <a:pt x="2627375" y="30479"/>
                </a:lnTo>
                <a:lnTo>
                  <a:pt x="2618231" y="24383"/>
                </a:lnTo>
                <a:lnTo>
                  <a:pt x="2615183" y="21335"/>
                </a:lnTo>
                <a:lnTo>
                  <a:pt x="2606039" y="18287"/>
                </a:lnTo>
                <a:lnTo>
                  <a:pt x="350519" y="18287"/>
                </a:lnTo>
                <a:lnTo>
                  <a:pt x="341375" y="21335"/>
                </a:lnTo>
                <a:lnTo>
                  <a:pt x="338327" y="24383"/>
                </a:lnTo>
                <a:lnTo>
                  <a:pt x="329183" y="30479"/>
                </a:lnTo>
                <a:lnTo>
                  <a:pt x="326135" y="30479"/>
                </a:lnTo>
                <a:lnTo>
                  <a:pt x="316991" y="36575"/>
                </a:lnTo>
                <a:lnTo>
                  <a:pt x="316991" y="39623"/>
                </a:lnTo>
                <a:lnTo>
                  <a:pt x="307847" y="48767"/>
                </a:lnTo>
                <a:lnTo>
                  <a:pt x="301751" y="57911"/>
                </a:lnTo>
                <a:lnTo>
                  <a:pt x="301751" y="60959"/>
                </a:lnTo>
                <a:lnTo>
                  <a:pt x="299556" y="69740"/>
                </a:lnTo>
                <a:lnTo>
                  <a:pt x="313943" y="73151"/>
                </a:lnTo>
                <a:lnTo>
                  <a:pt x="323087" y="76199"/>
                </a:lnTo>
                <a:lnTo>
                  <a:pt x="323087" y="79247"/>
                </a:lnTo>
                <a:lnTo>
                  <a:pt x="329183" y="60959"/>
                </a:lnTo>
                <a:lnTo>
                  <a:pt x="329183" y="64007"/>
                </a:lnTo>
                <a:lnTo>
                  <a:pt x="335279" y="54863"/>
                </a:lnTo>
                <a:lnTo>
                  <a:pt x="335279" y="57911"/>
                </a:lnTo>
                <a:lnTo>
                  <a:pt x="341375" y="51815"/>
                </a:lnTo>
                <a:lnTo>
                  <a:pt x="350519" y="45719"/>
                </a:lnTo>
                <a:lnTo>
                  <a:pt x="347471" y="48767"/>
                </a:lnTo>
                <a:lnTo>
                  <a:pt x="359663" y="42671"/>
                </a:lnTo>
                <a:lnTo>
                  <a:pt x="356615" y="45719"/>
                </a:lnTo>
                <a:lnTo>
                  <a:pt x="365759" y="42671"/>
                </a:lnTo>
                <a:lnTo>
                  <a:pt x="2590799" y="42671"/>
                </a:lnTo>
                <a:lnTo>
                  <a:pt x="2599943" y="45719"/>
                </a:lnTo>
                <a:lnTo>
                  <a:pt x="2596895" y="42671"/>
                </a:lnTo>
                <a:lnTo>
                  <a:pt x="2609087" y="48767"/>
                </a:lnTo>
                <a:lnTo>
                  <a:pt x="2606039" y="45719"/>
                </a:lnTo>
                <a:lnTo>
                  <a:pt x="2615183" y="51815"/>
                </a:lnTo>
                <a:lnTo>
                  <a:pt x="2621279" y="57911"/>
                </a:lnTo>
                <a:lnTo>
                  <a:pt x="2621279" y="54863"/>
                </a:lnTo>
                <a:lnTo>
                  <a:pt x="2627375" y="64007"/>
                </a:lnTo>
                <a:lnTo>
                  <a:pt x="2627375" y="60959"/>
                </a:lnTo>
                <a:close/>
              </a:path>
              <a:path w="2660904" h="381000">
                <a:moveTo>
                  <a:pt x="323087" y="323087"/>
                </a:moveTo>
                <a:lnTo>
                  <a:pt x="326135" y="329183"/>
                </a:lnTo>
                <a:lnTo>
                  <a:pt x="323087" y="320039"/>
                </a:lnTo>
                <a:lnTo>
                  <a:pt x="323087" y="323087"/>
                </a:lnTo>
                <a:close/>
              </a:path>
              <a:path w="2660904" h="381000">
                <a:moveTo>
                  <a:pt x="350519" y="353567"/>
                </a:moveTo>
                <a:lnTo>
                  <a:pt x="341375" y="347471"/>
                </a:lnTo>
                <a:lnTo>
                  <a:pt x="335279" y="341375"/>
                </a:lnTo>
                <a:lnTo>
                  <a:pt x="335279" y="344423"/>
                </a:lnTo>
                <a:lnTo>
                  <a:pt x="329183" y="335279"/>
                </a:lnTo>
                <a:lnTo>
                  <a:pt x="329183" y="338327"/>
                </a:lnTo>
                <a:lnTo>
                  <a:pt x="326135" y="326135"/>
                </a:lnTo>
                <a:lnTo>
                  <a:pt x="326135" y="329183"/>
                </a:lnTo>
                <a:lnTo>
                  <a:pt x="323087" y="323087"/>
                </a:lnTo>
                <a:lnTo>
                  <a:pt x="323087" y="320039"/>
                </a:lnTo>
                <a:lnTo>
                  <a:pt x="304799" y="182879"/>
                </a:lnTo>
                <a:lnTo>
                  <a:pt x="295656" y="178072"/>
                </a:lnTo>
                <a:lnTo>
                  <a:pt x="295655" y="313943"/>
                </a:lnTo>
                <a:lnTo>
                  <a:pt x="298703" y="323087"/>
                </a:lnTo>
                <a:lnTo>
                  <a:pt x="298703" y="326135"/>
                </a:lnTo>
                <a:lnTo>
                  <a:pt x="301751" y="338327"/>
                </a:lnTo>
                <a:lnTo>
                  <a:pt x="301751" y="341375"/>
                </a:lnTo>
                <a:lnTo>
                  <a:pt x="307847" y="350519"/>
                </a:lnTo>
                <a:lnTo>
                  <a:pt x="316991" y="359663"/>
                </a:lnTo>
                <a:lnTo>
                  <a:pt x="356615" y="353567"/>
                </a:lnTo>
                <a:lnTo>
                  <a:pt x="316991" y="359663"/>
                </a:lnTo>
                <a:lnTo>
                  <a:pt x="316991" y="362711"/>
                </a:lnTo>
                <a:lnTo>
                  <a:pt x="326135" y="368807"/>
                </a:lnTo>
                <a:lnTo>
                  <a:pt x="329183" y="368807"/>
                </a:lnTo>
                <a:lnTo>
                  <a:pt x="338327" y="374903"/>
                </a:lnTo>
                <a:lnTo>
                  <a:pt x="341375" y="374903"/>
                </a:lnTo>
                <a:lnTo>
                  <a:pt x="350519" y="377951"/>
                </a:lnTo>
                <a:lnTo>
                  <a:pt x="353567" y="380999"/>
                </a:lnTo>
                <a:lnTo>
                  <a:pt x="2602991" y="380999"/>
                </a:lnTo>
                <a:lnTo>
                  <a:pt x="2606039" y="377951"/>
                </a:lnTo>
                <a:lnTo>
                  <a:pt x="2615183" y="374903"/>
                </a:lnTo>
                <a:lnTo>
                  <a:pt x="2618231" y="374903"/>
                </a:lnTo>
                <a:lnTo>
                  <a:pt x="2627375" y="368807"/>
                </a:lnTo>
                <a:lnTo>
                  <a:pt x="2630423" y="368807"/>
                </a:lnTo>
                <a:lnTo>
                  <a:pt x="2639567" y="362711"/>
                </a:lnTo>
                <a:lnTo>
                  <a:pt x="2639567" y="359663"/>
                </a:lnTo>
                <a:lnTo>
                  <a:pt x="2648711" y="350519"/>
                </a:lnTo>
                <a:lnTo>
                  <a:pt x="2654807" y="341375"/>
                </a:lnTo>
                <a:lnTo>
                  <a:pt x="2654807" y="338327"/>
                </a:lnTo>
                <a:lnTo>
                  <a:pt x="2657855" y="326135"/>
                </a:lnTo>
                <a:lnTo>
                  <a:pt x="2657855" y="323087"/>
                </a:lnTo>
                <a:lnTo>
                  <a:pt x="2633471" y="323087"/>
                </a:lnTo>
                <a:lnTo>
                  <a:pt x="2630423" y="329183"/>
                </a:lnTo>
                <a:lnTo>
                  <a:pt x="2630423" y="326135"/>
                </a:lnTo>
                <a:lnTo>
                  <a:pt x="2627375" y="338327"/>
                </a:lnTo>
                <a:lnTo>
                  <a:pt x="2627375" y="335279"/>
                </a:lnTo>
                <a:lnTo>
                  <a:pt x="2621279" y="344423"/>
                </a:lnTo>
                <a:lnTo>
                  <a:pt x="2621279" y="341375"/>
                </a:lnTo>
                <a:lnTo>
                  <a:pt x="2615183" y="347471"/>
                </a:lnTo>
                <a:lnTo>
                  <a:pt x="2606039" y="353567"/>
                </a:lnTo>
                <a:lnTo>
                  <a:pt x="2609087" y="350519"/>
                </a:lnTo>
                <a:lnTo>
                  <a:pt x="2596895" y="353567"/>
                </a:lnTo>
                <a:lnTo>
                  <a:pt x="2599943" y="353567"/>
                </a:lnTo>
                <a:lnTo>
                  <a:pt x="2590799" y="356615"/>
                </a:lnTo>
                <a:lnTo>
                  <a:pt x="1283207" y="353567"/>
                </a:lnTo>
                <a:lnTo>
                  <a:pt x="359663" y="353567"/>
                </a:lnTo>
                <a:lnTo>
                  <a:pt x="347471" y="350519"/>
                </a:lnTo>
                <a:lnTo>
                  <a:pt x="350519" y="353567"/>
                </a:lnTo>
                <a:close/>
              </a:path>
              <a:path w="2660904" h="381000">
                <a:moveTo>
                  <a:pt x="295655" y="170687"/>
                </a:moveTo>
                <a:lnTo>
                  <a:pt x="323087" y="170687"/>
                </a:lnTo>
                <a:lnTo>
                  <a:pt x="323087" y="167639"/>
                </a:lnTo>
                <a:lnTo>
                  <a:pt x="320039" y="161543"/>
                </a:lnTo>
                <a:lnTo>
                  <a:pt x="316991" y="158495"/>
                </a:lnTo>
                <a:lnTo>
                  <a:pt x="117065" y="53380"/>
                </a:lnTo>
                <a:lnTo>
                  <a:pt x="295655" y="170687"/>
                </a:lnTo>
                <a:close/>
              </a:path>
              <a:path w="2660904" h="381000">
                <a:moveTo>
                  <a:pt x="12191" y="27431"/>
                </a:moveTo>
                <a:lnTo>
                  <a:pt x="21087" y="3711"/>
                </a:lnTo>
                <a:lnTo>
                  <a:pt x="18287" y="3047"/>
                </a:lnTo>
                <a:lnTo>
                  <a:pt x="12191" y="0"/>
                </a:lnTo>
                <a:lnTo>
                  <a:pt x="6095" y="3047"/>
                </a:lnTo>
                <a:lnTo>
                  <a:pt x="3047" y="9143"/>
                </a:lnTo>
                <a:lnTo>
                  <a:pt x="0" y="15239"/>
                </a:lnTo>
                <a:lnTo>
                  <a:pt x="3047" y="24383"/>
                </a:lnTo>
                <a:lnTo>
                  <a:pt x="9143" y="27431"/>
                </a:lnTo>
                <a:lnTo>
                  <a:pt x="295656" y="178072"/>
                </a:lnTo>
                <a:lnTo>
                  <a:pt x="12191" y="27431"/>
                </a:lnTo>
                <a:close/>
              </a:path>
              <a:path w="2660904" h="381000">
                <a:moveTo>
                  <a:pt x="295655" y="85343"/>
                </a:moveTo>
                <a:lnTo>
                  <a:pt x="323087" y="88391"/>
                </a:lnTo>
                <a:lnTo>
                  <a:pt x="323087" y="76199"/>
                </a:lnTo>
                <a:lnTo>
                  <a:pt x="313943" y="73151"/>
                </a:lnTo>
                <a:lnTo>
                  <a:pt x="299556" y="69740"/>
                </a:lnTo>
                <a:lnTo>
                  <a:pt x="23839" y="4364"/>
                </a:lnTo>
                <a:lnTo>
                  <a:pt x="21335" y="3047"/>
                </a:lnTo>
                <a:lnTo>
                  <a:pt x="21087" y="3711"/>
                </a:lnTo>
                <a:lnTo>
                  <a:pt x="12191" y="27431"/>
                </a:lnTo>
                <a:lnTo>
                  <a:pt x="295656" y="178072"/>
                </a:lnTo>
                <a:lnTo>
                  <a:pt x="304799" y="182879"/>
                </a:lnTo>
                <a:lnTo>
                  <a:pt x="323087" y="320039"/>
                </a:lnTo>
                <a:lnTo>
                  <a:pt x="323087" y="170687"/>
                </a:lnTo>
                <a:lnTo>
                  <a:pt x="295655" y="170687"/>
                </a:lnTo>
                <a:lnTo>
                  <a:pt x="117065" y="53380"/>
                </a:lnTo>
                <a:lnTo>
                  <a:pt x="307847" y="100583"/>
                </a:lnTo>
                <a:lnTo>
                  <a:pt x="313943" y="100583"/>
                </a:lnTo>
                <a:lnTo>
                  <a:pt x="316991" y="97535"/>
                </a:lnTo>
                <a:lnTo>
                  <a:pt x="320039" y="94487"/>
                </a:lnTo>
                <a:lnTo>
                  <a:pt x="323087" y="91439"/>
                </a:lnTo>
                <a:lnTo>
                  <a:pt x="323087" y="88391"/>
                </a:lnTo>
                <a:lnTo>
                  <a:pt x="295655" y="85343"/>
                </a:lnTo>
                <a:close/>
              </a:path>
              <a:path w="2660904" h="381000">
                <a:moveTo>
                  <a:pt x="2633471" y="76199"/>
                </a:moveTo>
                <a:lnTo>
                  <a:pt x="2627375" y="60959"/>
                </a:lnTo>
                <a:lnTo>
                  <a:pt x="2633471" y="79247"/>
                </a:lnTo>
                <a:lnTo>
                  <a:pt x="2633471" y="7619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7352972" y="4351380"/>
            <a:ext cx="3139752" cy="594829"/>
          </a:xfrm>
          <a:custGeom>
            <a:avLst/>
            <a:gdLst/>
            <a:ahLst/>
            <a:cxnLst/>
            <a:rect l="l" t="t" r="r" b="b"/>
            <a:pathLst>
              <a:path w="2831592" h="536448">
                <a:moveTo>
                  <a:pt x="401308" y="145"/>
                </a:moveTo>
                <a:lnTo>
                  <a:pt x="387317" y="2889"/>
                </a:lnTo>
                <a:lnTo>
                  <a:pt x="374547" y="8773"/>
                </a:lnTo>
                <a:lnTo>
                  <a:pt x="363587" y="17356"/>
                </a:lnTo>
                <a:lnTo>
                  <a:pt x="349459" y="40844"/>
                </a:lnTo>
                <a:lnTo>
                  <a:pt x="347472" y="54863"/>
                </a:lnTo>
                <a:lnTo>
                  <a:pt x="347472" y="280415"/>
                </a:lnTo>
                <a:lnTo>
                  <a:pt x="351349" y="300221"/>
                </a:lnTo>
                <a:lnTo>
                  <a:pt x="358003" y="312484"/>
                </a:lnTo>
                <a:lnTo>
                  <a:pt x="367279" y="322972"/>
                </a:lnTo>
                <a:lnTo>
                  <a:pt x="378632" y="331139"/>
                </a:lnTo>
                <a:lnTo>
                  <a:pt x="391515" y="336440"/>
                </a:lnTo>
                <a:lnTo>
                  <a:pt x="405384" y="338327"/>
                </a:lnTo>
                <a:lnTo>
                  <a:pt x="762000" y="338327"/>
                </a:lnTo>
                <a:lnTo>
                  <a:pt x="0" y="536447"/>
                </a:lnTo>
                <a:lnTo>
                  <a:pt x="1383792" y="338327"/>
                </a:lnTo>
                <a:lnTo>
                  <a:pt x="2776728" y="338327"/>
                </a:lnTo>
                <a:lnTo>
                  <a:pt x="2780786" y="338165"/>
                </a:lnTo>
                <a:lnTo>
                  <a:pt x="2816898" y="319345"/>
                </a:lnTo>
                <a:lnTo>
                  <a:pt x="2831592" y="280415"/>
                </a:lnTo>
                <a:lnTo>
                  <a:pt x="2831568" y="53232"/>
                </a:lnTo>
                <a:lnTo>
                  <a:pt x="2815054" y="15473"/>
                </a:lnTo>
                <a:lnTo>
                  <a:pt x="2776728" y="0"/>
                </a:lnTo>
                <a:lnTo>
                  <a:pt x="405384" y="0"/>
                </a:lnTo>
                <a:lnTo>
                  <a:pt x="401308" y="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7336072" y="4361518"/>
            <a:ext cx="3173550" cy="621867"/>
          </a:xfrm>
          <a:custGeom>
            <a:avLst/>
            <a:gdLst/>
            <a:ahLst/>
            <a:cxnLst/>
            <a:rect l="l" t="t" r="r" b="b"/>
            <a:pathLst>
              <a:path w="2862072" h="560832">
                <a:moveTo>
                  <a:pt x="2816352" y="307848"/>
                </a:moveTo>
                <a:lnTo>
                  <a:pt x="2807208" y="310896"/>
                </a:lnTo>
                <a:lnTo>
                  <a:pt x="2810256" y="310896"/>
                </a:lnTo>
                <a:lnTo>
                  <a:pt x="2798064" y="313944"/>
                </a:lnTo>
                <a:lnTo>
                  <a:pt x="1399032" y="313944"/>
                </a:lnTo>
                <a:lnTo>
                  <a:pt x="1399032" y="341376"/>
                </a:lnTo>
                <a:lnTo>
                  <a:pt x="2791968" y="341376"/>
                </a:lnTo>
                <a:lnTo>
                  <a:pt x="2804160" y="338328"/>
                </a:lnTo>
                <a:lnTo>
                  <a:pt x="2807208" y="338328"/>
                </a:lnTo>
                <a:lnTo>
                  <a:pt x="2816352" y="335280"/>
                </a:lnTo>
                <a:lnTo>
                  <a:pt x="2819400" y="335280"/>
                </a:lnTo>
                <a:lnTo>
                  <a:pt x="2828544" y="329184"/>
                </a:lnTo>
                <a:lnTo>
                  <a:pt x="2801112" y="313944"/>
                </a:lnTo>
                <a:lnTo>
                  <a:pt x="2828544" y="329184"/>
                </a:lnTo>
                <a:lnTo>
                  <a:pt x="2831592" y="329184"/>
                </a:lnTo>
                <a:lnTo>
                  <a:pt x="2849880" y="310896"/>
                </a:lnTo>
                <a:lnTo>
                  <a:pt x="2849880" y="307848"/>
                </a:lnTo>
                <a:lnTo>
                  <a:pt x="2855976" y="298704"/>
                </a:lnTo>
                <a:lnTo>
                  <a:pt x="2859024" y="286512"/>
                </a:lnTo>
                <a:lnTo>
                  <a:pt x="2859024" y="283464"/>
                </a:lnTo>
                <a:lnTo>
                  <a:pt x="2862072" y="271272"/>
                </a:lnTo>
                <a:lnTo>
                  <a:pt x="2862072" y="45720"/>
                </a:lnTo>
                <a:lnTo>
                  <a:pt x="2834640" y="36576"/>
                </a:lnTo>
                <a:lnTo>
                  <a:pt x="2831592" y="27432"/>
                </a:lnTo>
                <a:lnTo>
                  <a:pt x="2834640" y="39624"/>
                </a:lnTo>
                <a:lnTo>
                  <a:pt x="2834640" y="280416"/>
                </a:lnTo>
                <a:lnTo>
                  <a:pt x="2831592" y="289560"/>
                </a:lnTo>
                <a:lnTo>
                  <a:pt x="2831592" y="286512"/>
                </a:lnTo>
                <a:lnTo>
                  <a:pt x="2828544" y="295656"/>
                </a:lnTo>
                <a:lnTo>
                  <a:pt x="2822448" y="304800"/>
                </a:lnTo>
                <a:lnTo>
                  <a:pt x="2822448" y="301752"/>
                </a:lnTo>
                <a:lnTo>
                  <a:pt x="2816352" y="307848"/>
                </a:lnTo>
                <a:close/>
              </a:path>
              <a:path w="2862072" h="560832">
                <a:moveTo>
                  <a:pt x="2862072" y="45720"/>
                </a:moveTo>
                <a:lnTo>
                  <a:pt x="2859024" y="33528"/>
                </a:lnTo>
                <a:lnTo>
                  <a:pt x="2859024" y="30480"/>
                </a:lnTo>
                <a:lnTo>
                  <a:pt x="2855976" y="21336"/>
                </a:lnTo>
                <a:lnTo>
                  <a:pt x="2855976" y="18288"/>
                </a:lnTo>
                <a:lnTo>
                  <a:pt x="2849880" y="9144"/>
                </a:lnTo>
                <a:lnTo>
                  <a:pt x="2846832" y="6096"/>
                </a:lnTo>
                <a:lnTo>
                  <a:pt x="2840736" y="0"/>
                </a:lnTo>
                <a:lnTo>
                  <a:pt x="2801112" y="3048"/>
                </a:lnTo>
                <a:lnTo>
                  <a:pt x="411480" y="3048"/>
                </a:lnTo>
                <a:lnTo>
                  <a:pt x="2798064" y="3048"/>
                </a:lnTo>
                <a:lnTo>
                  <a:pt x="2810256" y="6096"/>
                </a:lnTo>
                <a:lnTo>
                  <a:pt x="2807208" y="6096"/>
                </a:lnTo>
                <a:lnTo>
                  <a:pt x="2816352" y="12192"/>
                </a:lnTo>
                <a:lnTo>
                  <a:pt x="2816352" y="9144"/>
                </a:lnTo>
                <a:lnTo>
                  <a:pt x="2822448" y="18288"/>
                </a:lnTo>
                <a:lnTo>
                  <a:pt x="2822448" y="15240"/>
                </a:lnTo>
                <a:lnTo>
                  <a:pt x="2828544" y="24384"/>
                </a:lnTo>
                <a:lnTo>
                  <a:pt x="2828544" y="21336"/>
                </a:lnTo>
                <a:lnTo>
                  <a:pt x="2831592" y="30480"/>
                </a:lnTo>
                <a:lnTo>
                  <a:pt x="2831592" y="27432"/>
                </a:lnTo>
                <a:lnTo>
                  <a:pt x="2834640" y="36576"/>
                </a:lnTo>
                <a:lnTo>
                  <a:pt x="2862072" y="45720"/>
                </a:lnTo>
                <a:close/>
              </a:path>
              <a:path w="2862072" h="560832">
                <a:moveTo>
                  <a:pt x="668684" y="341376"/>
                </a:moveTo>
                <a:lnTo>
                  <a:pt x="12192" y="512064"/>
                </a:lnTo>
                <a:lnTo>
                  <a:pt x="777240" y="341376"/>
                </a:lnTo>
                <a:lnTo>
                  <a:pt x="774192" y="313944"/>
                </a:lnTo>
                <a:lnTo>
                  <a:pt x="411480" y="313944"/>
                </a:lnTo>
                <a:lnTo>
                  <a:pt x="402336" y="310896"/>
                </a:lnTo>
                <a:lnTo>
                  <a:pt x="405384" y="310896"/>
                </a:lnTo>
                <a:lnTo>
                  <a:pt x="396240" y="307848"/>
                </a:lnTo>
                <a:lnTo>
                  <a:pt x="390144" y="301752"/>
                </a:lnTo>
                <a:lnTo>
                  <a:pt x="390144" y="304800"/>
                </a:lnTo>
                <a:lnTo>
                  <a:pt x="384048" y="295656"/>
                </a:lnTo>
                <a:lnTo>
                  <a:pt x="381000" y="286512"/>
                </a:lnTo>
                <a:lnTo>
                  <a:pt x="381000" y="289560"/>
                </a:lnTo>
                <a:lnTo>
                  <a:pt x="377952" y="280416"/>
                </a:lnTo>
                <a:lnTo>
                  <a:pt x="377952" y="39624"/>
                </a:lnTo>
                <a:lnTo>
                  <a:pt x="381000" y="27432"/>
                </a:lnTo>
                <a:lnTo>
                  <a:pt x="381000" y="30480"/>
                </a:lnTo>
                <a:lnTo>
                  <a:pt x="384048" y="21336"/>
                </a:lnTo>
                <a:lnTo>
                  <a:pt x="384048" y="24384"/>
                </a:lnTo>
                <a:lnTo>
                  <a:pt x="390144" y="15240"/>
                </a:lnTo>
                <a:lnTo>
                  <a:pt x="390144" y="18288"/>
                </a:lnTo>
                <a:lnTo>
                  <a:pt x="396240" y="9144"/>
                </a:lnTo>
                <a:lnTo>
                  <a:pt x="396240" y="12192"/>
                </a:lnTo>
                <a:lnTo>
                  <a:pt x="405384" y="6096"/>
                </a:lnTo>
                <a:lnTo>
                  <a:pt x="402336" y="6096"/>
                </a:lnTo>
                <a:lnTo>
                  <a:pt x="411480" y="3048"/>
                </a:lnTo>
                <a:lnTo>
                  <a:pt x="2801112" y="3048"/>
                </a:lnTo>
                <a:lnTo>
                  <a:pt x="2840736" y="0"/>
                </a:lnTo>
                <a:lnTo>
                  <a:pt x="2840736" y="-3047"/>
                </a:lnTo>
                <a:lnTo>
                  <a:pt x="2831592" y="-9143"/>
                </a:lnTo>
                <a:lnTo>
                  <a:pt x="2828544" y="-12191"/>
                </a:lnTo>
                <a:lnTo>
                  <a:pt x="2819400" y="-15239"/>
                </a:lnTo>
                <a:lnTo>
                  <a:pt x="2819400" y="-18287"/>
                </a:lnTo>
                <a:lnTo>
                  <a:pt x="2816352" y="-18287"/>
                </a:lnTo>
                <a:lnTo>
                  <a:pt x="2807208" y="-21335"/>
                </a:lnTo>
                <a:lnTo>
                  <a:pt x="405384" y="-21335"/>
                </a:lnTo>
                <a:lnTo>
                  <a:pt x="396240" y="-18287"/>
                </a:lnTo>
                <a:lnTo>
                  <a:pt x="393192" y="-18287"/>
                </a:lnTo>
                <a:lnTo>
                  <a:pt x="393192" y="-15239"/>
                </a:lnTo>
                <a:lnTo>
                  <a:pt x="384048" y="-12191"/>
                </a:lnTo>
                <a:lnTo>
                  <a:pt x="381000" y="-9143"/>
                </a:lnTo>
                <a:lnTo>
                  <a:pt x="371856" y="-3047"/>
                </a:lnTo>
                <a:lnTo>
                  <a:pt x="371856" y="0"/>
                </a:lnTo>
                <a:lnTo>
                  <a:pt x="362712" y="6096"/>
                </a:lnTo>
                <a:lnTo>
                  <a:pt x="362712" y="9144"/>
                </a:lnTo>
                <a:lnTo>
                  <a:pt x="356616" y="18288"/>
                </a:lnTo>
                <a:lnTo>
                  <a:pt x="356616" y="21336"/>
                </a:lnTo>
                <a:lnTo>
                  <a:pt x="353568" y="30480"/>
                </a:lnTo>
                <a:lnTo>
                  <a:pt x="377952" y="36576"/>
                </a:lnTo>
                <a:lnTo>
                  <a:pt x="350520" y="45720"/>
                </a:lnTo>
                <a:lnTo>
                  <a:pt x="350520" y="274320"/>
                </a:lnTo>
                <a:lnTo>
                  <a:pt x="353568" y="283464"/>
                </a:lnTo>
                <a:lnTo>
                  <a:pt x="353568" y="286512"/>
                </a:lnTo>
                <a:lnTo>
                  <a:pt x="356616" y="298704"/>
                </a:lnTo>
                <a:lnTo>
                  <a:pt x="362712" y="307848"/>
                </a:lnTo>
                <a:lnTo>
                  <a:pt x="362712" y="310896"/>
                </a:lnTo>
                <a:lnTo>
                  <a:pt x="381000" y="329184"/>
                </a:lnTo>
                <a:lnTo>
                  <a:pt x="384048" y="329184"/>
                </a:lnTo>
                <a:lnTo>
                  <a:pt x="393192" y="335280"/>
                </a:lnTo>
                <a:lnTo>
                  <a:pt x="396240" y="335280"/>
                </a:lnTo>
                <a:lnTo>
                  <a:pt x="405384" y="338328"/>
                </a:lnTo>
                <a:lnTo>
                  <a:pt x="408432" y="338328"/>
                </a:lnTo>
                <a:lnTo>
                  <a:pt x="420624" y="341376"/>
                </a:lnTo>
                <a:lnTo>
                  <a:pt x="668684" y="341376"/>
                </a:lnTo>
                <a:close/>
              </a:path>
              <a:path w="2862072" h="560832">
                <a:moveTo>
                  <a:pt x="18194" y="539073"/>
                </a:moveTo>
                <a:lnTo>
                  <a:pt x="18288" y="539496"/>
                </a:lnTo>
                <a:lnTo>
                  <a:pt x="22005" y="538529"/>
                </a:lnTo>
                <a:lnTo>
                  <a:pt x="1402080" y="341376"/>
                </a:lnTo>
                <a:lnTo>
                  <a:pt x="1399032" y="341376"/>
                </a:lnTo>
                <a:lnTo>
                  <a:pt x="1399032" y="313944"/>
                </a:lnTo>
                <a:lnTo>
                  <a:pt x="1395984" y="313944"/>
                </a:lnTo>
                <a:lnTo>
                  <a:pt x="260564" y="476504"/>
                </a:lnTo>
                <a:lnTo>
                  <a:pt x="780288" y="341376"/>
                </a:lnTo>
                <a:lnTo>
                  <a:pt x="786384" y="338328"/>
                </a:lnTo>
                <a:lnTo>
                  <a:pt x="792480" y="332232"/>
                </a:lnTo>
                <a:lnTo>
                  <a:pt x="792480" y="326136"/>
                </a:lnTo>
                <a:lnTo>
                  <a:pt x="789432" y="320040"/>
                </a:lnTo>
                <a:lnTo>
                  <a:pt x="783336" y="313944"/>
                </a:lnTo>
                <a:lnTo>
                  <a:pt x="774192" y="313944"/>
                </a:lnTo>
                <a:lnTo>
                  <a:pt x="777240" y="341376"/>
                </a:lnTo>
                <a:lnTo>
                  <a:pt x="12192" y="512064"/>
                </a:lnTo>
                <a:lnTo>
                  <a:pt x="6096" y="515112"/>
                </a:lnTo>
                <a:lnTo>
                  <a:pt x="0" y="521208"/>
                </a:lnTo>
                <a:lnTo>
                  <a:pt x="3048" y="527304"/>
                </a:lnTo>
                <a:lnTo>
                  <a:pt x="3048" y="536448"/>
                </a:lnTo>
                <a:lnTo>
                  <a:pt x="9144" y="539496"/>
                </a:lnTo>
                <a:lnTo>
                  <a:pt x="15240" y="539496"/>
                </a:lnTo>
                <a:lnTo>
                  <a:pt x="18194" y="539073"/>
                </a:lnTo>
                <a:close/>
              </a:path>
              <a:path w="2862072" h="560832">
                <a:moveTo>
                  <a:pt x="377952" y="36576"/>
                </a:moveTo>
                <a:lnTo>
                  <a:pt x="353568" y="30480"/>
                </a:lnTo>
                <a:lnTo>
                  <a:pt x="353568" y="33528"/>
                </a:lnTo>
                <a:lnTo>
                  <a:pt x="350520" y="45720"/>
                </a:lnTo>
                <a:lnTo>
                  <a:pt x="377952" y="3657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 txBox="1"/>
          <p:nvPr/>
        </p:nvSpPr>
        <p:spPr>
          <a:xfrm>
            <a:off x="1694768" y="55455"/>
            <a:ext cx="2876135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Extending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Methods</a:t>
            </a:r>
            <a:endParaRPr sz="238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84034" y="624525"/>
            <a:ext cx="6220029" cy="8851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Metho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5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subc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la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pe-spec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1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ope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  <a:p>
            <a:pPr marL="301349" marR="39539">
              <a:lnSpc>
                <a:spcPts val="2345"/>
              </a:lnSpc>
              <a:spcBef>
                <a:spcPts val="4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-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-10" baseline="-1811" dirty="0">
                <a:latin typeface="Arial"/>
                <a:cs typeface="Arial"/>
              </a:rPr>
              <a:t>P</a:t>
            </a:r>
            <a:r>
              <a:rPr sz="2661" spc="4" baseline="-1811" dirty="0">
                <a:latin typeface="Arial"/>
                <a:cs typeface="Arial"/>
              </a:rPr>
              <a:t>aren</a:t>
            </a:r>
            <a:r>
              <a:rPr sz="2661" baseline="-1811" dirty="0">
                <a:latin typeface="Arial"/>
                <a:cs typeface="Arial"/>
              </a:rPr>
              <a:t>t</a:t>
            </a:r>
            <a:r>
              <a:rPr sz="2661" spc="71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clas</a:t>
            </a:r>
            <a:r>
              <a:rPr sz="2661" baseline="-1811" dirty="0">
                <a:latin typeface="Arial"/>
                <a:cs typeface="Arial"/>
              </a:rPr>
              <a:t>s</a:t>
            </a:r>
            <a:r>
              <a:rPr sz="2661" spc="7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pro</a:t>
            </a:r>
            <a:r>
              <a:rPr sz="2661" spc="28" baseline="-1811" dirty="0">
                <a:latin typeface="Arial"/>
                <a:cs typeface="Arial"/>
              </a:rPr>
              <a:t>v</a:t>
            </a:r>
            <a:r>
              <a:rPr sz="2661" spc="4" baseline="-1811" dirty="0">
                <a:latin typeface="Arial"/>
                <a:cs typeface="Arial"/>
              </a:rPr>
              <a:t>id</a:t>
            </a:r>
            <a:r>
              <a:rPr sz="2661" spc="-21" baseline="-1811" dirty="0">
                <a:latin typeface="Arial"/>
                <a:cs typeface="Arial"/>
              </a:rPr>
              <a:t>e</a:t>
            </a:r>
            <a:r>
              <a:rPr sz="2661" baseline="-1811" dirty="0">
                <a:latin typeface="Arial"/>
                <a:cs typeface="Arial"/>
              </a:rPr>
              <a:t>s </a:t>
            </a:r>
            <a:r>
              <a:rPr sz="2661" spc="4" baseline="-1811" dirty="0">
                <a:latin typeface="Arial"/>
                <a:cs typeface="Arial"/>
              </a:rPr>
              <a:t>commo</a:t>
            </a:r>
            <a:r>
              <a:rPr sz="2661" baseline="-1811" dirty="0">
                <a:latin typeface="Arial"/>
                <a:cs typeface="Arial"/>
              </a:rPr>
              <a:t>n</a:t>
            </a:r>
            <a:r>
              <a:rPr sz="2661" spc="-20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operations</a:t>
            </a:r>
            <a:endParaRPr sz="1774">
              <a:latin typeface="Arial"/>
              <a:cs typeface="Arial"/>
            </a:endParaRPr>
          </a:p>
          <a:p>
            <a:pPr marL="301349" marR="39539">
              <a:lnSpc>
                <a:spcPts val="2334"/>
              </a:lnSpc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super</a:t>
            </a:r>
            <a:r>
              <a:rPr sz="2661" spc="-21" baseline="1839" dirty="0">
                <a:latin typeface="Courier New"/>
                <a:cs typeface="Courier New"/>
              </a:rPr>
              <a:t>(</a:t>
            </a:r>
            <a:r>
              <a:rPr sz="2661" baseline="1839" dirty="0">
                <a:latin typeface="Courier New"/>
                <a:cs typeface="Courier New"/>
              </a:rPr>
              <a:t>)</a:t>
            </a:r>
            <a:r>
              <a:rPr sz="2661" spc="-659" baseline="1839" dirty="0">
                <a:latin typeface="Courier New"/>
                <a:cs typeface="Courier New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ma</a:t>
            </a:r>
            <a:r>
              <a:rPr sz="2661" baseline="1811" dirty="0">
                <a:latin typeface="Arial"/>
                <a:cs typeface="Arial"/>
              </a:rPr>
              <a:t>y</a:t>
            </a:r>
            <a:r>
              <a:rPr sz="2661" spc="-4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b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1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use</a:t>
            </a:r>
            <a:r>
              <a:rPr sz="2661" baseline="1811" dirty="0">
                <a:latin typeface="Arial"/>
                <a:cs typeface="Arial"/>
              </a:rPr>
              <a:t>d</a:t>
            </a:r>
            <a:r>
              <a:rPr sz="2661" spc="4" baseline="1811" dirty="0">
                <a:latin typeface="Arial"/>
                <a:cs typeface="Arial"/>
              </a:rPr>
              <a:t> t</a:t>
            </a:r>
            <a:r>
              <a:rPr sz="2661" baseline="1811" dirty="0">
                <a:latin typeface="Arial"/>
                <a:cs typeface="Arial"/>
              </a:rPr>
              <a:t>o</a:t>
            </a:r>
            <a:r>
              <a:rPr sz="2661" spc="2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acces</a:t>
            </a:r>
            <a:r>
              <a:rPr sz="2661" baseline="1811" dirty="0">
                <a:latin typeface="Arial"/>
                <a:cs typeface="Arial"/>
              </a:rPr>
              <a:t>s</a:t>
            </a:r>
            <a:r>
              <a:rPr sz="2661" spc="21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th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16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parent'</a:t>
            </a:r>
            <a:r>
              <a:rPr sz="2661" baseline="1811" dirty="0">
                <a:latin typeface="Arial"/>
                <a:cs typeface="Arial"/>
              </a:rPr>
              <a:t>s</a:t>
            </a:r>
            <a:r>
              <a:rPr sz="2661" spc="6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methods</a:t>
            </a:r>
            <a:endParaRPr sz="177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97534" y="1148148"/>
            <a:ext cx="1547269" cy="719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2707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ailin</a:t>
            </a:r>
            <a:r>
              <a:rPr sz="1552" dirty="0">
                <a:latin typeface="Arial"/>
                <a:cs typeface="Arial"/>
              </a:rPr>
              <a:t>g</a:t>
            </a:r>
            <a:r>
              <a:rPr sz="1552" spc="112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spc="-28" dirty="0">
                <a:latin typeface="Arial"/>
                <a:cs typeface="Arial"/>
              </a:rPr>
              <a:t>mm</a:t>
            </a:r>
            <a:r>
              <a:rPr sz="1552" dirty="0">
                <a:latin typeface="Arial"/>
                <a:cs typeface="Arial"/>
              </a:rPr>
              <a:t>a</a:t>
            </a:r>
            <a:endParaRPr sz="1552">
              <a:latin typeface="Arial"/>
              <a:cs typeface="Arial"/>
            </a:endParaRPr>
          </a:p>
          <a:p>
            <a:pPr marL="14082" marR="32707">
              <a:lnSpc>
                <a:spcPct val="95825"/>
              </a:lnSpc>
              <a:spcBef>
                <a:spcPts val="40"/>
              </a:spcBef>
            </a:pP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upp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ss</a:t>
            </a:r>
            <a:r>
              <a:rPr sz="1552" spc="-10" dirty="0">
                <a:latin typeface="Arial"/>
                <a:cs typeface="Arial"/>
              </a:rPr>
              <a:t>es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22"/>
              </a:spcBef>
            </a:pPr>
            <a:r>
              <a:rPr sz="1552" dirty="0">
                <a:latin typeface="Courier New"/>
                <a:cs typeface="Courier New"/>
              </a:rPr>
              <a:t>print</a:t>
            </a:r>
            <a:r>
              <a:rPr sz="1552" spc="-10" dirty="0">
                <a:latin typeface="Arial"/>
                <a:cs typeface="Arial"/>
              </a:rPr>
              <a:t>'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164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newline</a:t>
            </a:r>
            <a:endParaRPr sz="1552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70515" y="1792472"/>
            <a:ext cx="265202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 smtClean="0">
                <a:latin typeface="Courier New"/>
                <a:cs typeface="Courier New"/>
              </a:rPr>
              <a:t>T</a:t>
            </a:r>
            <a:r>
              <a:rPr sz="2661" spc="-21" baseline="3678" dirty="0" smtClean="0">
                <a:latin typeface="Courier New"/>
                <a:cs typeface="Courier New"/>
              </a:rPr>
              <a:t>rip: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18143" y="2066172"/>
            <a:ext cx="7015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baseline="3678" dirty="0">
                <a:latin typeface="Courier New"/>
                <a:cs typeface="Courier New"/>
              </a:rPr>
              <a:t>f</a:t>
            </a:r>
            <a:r>
              <a:rPr sz="2661" spc="10" baseline="3678" dirty="0">
                <a:latin typeface="Courier New"/>
                <a:cs typeface="Courier New"/>
              </a:rPr>
              <a:t> 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ni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53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de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=No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159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iv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=N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ne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18142" y="2339871"/>
            <a:ext cx="7691839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8249" marR="34469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...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de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tr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p(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el</a:t>
            </a: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  <a:p>
            <a:pPr marL="558249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'S</a:t>
            </a: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he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ul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95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f.d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pa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td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y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159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f.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ve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0745" y="3434899"/>
            <a:ext cx="265202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rui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e(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18373" y="3708598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def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62531" y="3708598"/>
            <a:ext cx="565299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-2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ni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53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sh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p=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on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8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d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pa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td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y=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on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89261" y="3982297"/>
            <a:ext cx="224568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iv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=N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ne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62531" y="4255996"/>
            <a:ext cx="4429875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104" marR="38285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...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tr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p(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el</a:t>
            </a: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  <a:p>
            <a:pPr marL="14104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su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er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Cr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is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115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el</a:t>
            </a: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).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ri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t_t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ip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104" marR="38285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'S</a:t>
            </a:r>
            <a:r>
              <a:rPr sz="1774" spc="4" dirty="0">
                <a:latin typeface="Courier New"/>
                <a:cs typeface="Courier New"/>
              </a:rPr>
              <a:t>h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p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is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20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el</a:t>
            </a: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.s</a:t>
            </a:r>
            <a:r>
              <a:rPr sz="1774" spc="4" dirty="0">
                <a:latin typeface="Courier New"/>
                <a:cs typeface="Courier New"/>
              </a:rPr>
              <a:t>h</a:t>
            </a:r>
            <a:r>
              <a:rPr sz="1774" spc="-21" dirty="0">
                <a:latin typeface="Courier New"/>
                <a:cs typeface="Courier New"/>
              </a:rPr>
              <a:t>ip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32326" y="4416330"/>
            <a:ext cx="2501739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Cal</a:t>
            </a:r>
            <a:r>
              <a:rPr sz="1552" dirty="0">
                <a:latin typeface="Arial"/>
                <a:cs typeface="Arial"/>
              </a:rPr>
              <a:t>l</a:t>
            </a:r>
            <a:r>
              <a:rPr sz="1552" spc="92" dirty="0">
                <a:latin typeface="Arial"/>
                <a:cs typeface="Arial"/>
              </a:rPr>
              <a:t> 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ho</a:t>
            </a:r>
            <a:r>
              <a:rPr sz="1552" dirty="0">
                <a:latin typeface="Arial"/>
                <a:cs typeface="Arial"/>
              </a:rPr>
              <a:t>d</a:t>
            </a:r>
            <a:r>
              <a:rPr sz="1552" spc="170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34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pa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en</a:t>
            </a:r>
            <a:r>
              <a:rPr sz="1552" dirty="0">
                <a:latin typeface="Arial"/>
                <a:cs typeface="Arial"/>
              </a:rPr>
              <a:t>t</a:t>
            </a:r>
            <a:r>
              <a:rPr sz="1552" spc="143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la</a:t>
            </a:r>
            <a:r>
              <a:rPr sz="1552" dirty="0">
                <a:latin typeface="Arial"/>
                <a:cs typeface="Arial"/>
              </a:rPr>
              <a:t>ss</a:t>
            </a:r>
            <a:endParaRPr sz="1552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18373" y="4529696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def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07677" y="5325473"/>
            <a:ext cx="2376590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Handl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136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la</a:t>
            </a:r>
            <a:r>
              <a:rPr sz="1552" dirty="0">
                <a:latin typeface="Arial"/>
                <a:cs typeface="Arial"/>
              </a:rPr>
              <a:t>ss</a:t>
            </a:r>
            <a:r>
              <a:rPr sz="1552" spc="120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pe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133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sk</a:t>
            </a:r>
            <a:endParaRPr sz="155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6384" y="2094237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4" name="object 4"/>
          <p:cNvSpPr txBox="1"/>
          <p:nvPr/>
        </p:nvSpPr>
        <p:spPr>
          <a:xfrm>
            <a:off x="3794449" y="2094237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3" name="object 3"/>
          <p:cNvSpPr txBox="1"/>
          <p:nvPr/>
        </p:nvSpPr>
        <p:spPr>
          <a:xfrm>
            <a:off x="2976614" y="3736663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2" name="object 2"/>
          <p:cNvSpPr txBox="1"/>
          <p:nvPr/>
        </p:nvSpPr>
        <p:spPr>
          <a:xfrm>
            <a:off x="3794678" y="3736663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</p:spTree>
    <p:extLst>
      <p:ext uri="{BB962C8B-B14F-4D97-AF65-F5344CB8AC3E}">
        <p14:creationId xmlns:p14="http://schemas.microsoft.com/office/powerpoint/2010/main" val="1680601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1735888" y="701291"/>
            <a:ext cx="8709519" cy="4251678"/>
          </a:xfrm>
          <a:custGeom>
            <a:avLst/>
            <a:gdLst/>
            <a:ahLst/>
            <a:cxnLst/>
            <a:rect l="l" t="t" r="r" b="b"/>
            <a:pathLst>
              <a:path w="7854696" h="383438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828288"/>
                </a:lnTo>
                <a:lnTo>
                  <a:pt x="6096" y="12192"/>
                </a:lnTo>
                <a:lnTo>
                  <a:pt x="7842504" y="12191"/>
                </a:lnTo>
                <a:lnTo>
                  <a:pt x="7842504" y="3828287"/>
                </a:lnTo>
                <a:lnTo>
                  <a:pt x="0" y="3831336"/>
                </a:lnTo>
                <a:lnTo>
                  <a:pt x="3048" y="3834384"/>
                </a:lnTo>
                <a:lnTo>
                  <a:pt x="7851648" y="3834383"/>
                </a:lnTo>
                <a:lnTo>
                  <a:pt x="7854696" y="3831335"/>
                </a:lnTo>
                <a:lnTo>
                  <a:pt x="7854696" y="3828287"/>
                </a:lnTo>
                <a:lnTo>
                  <a:pt x="7848600" y="3822191"/>
                </a:lnTo>
                <a:lnTo>
                  <a:pt x="7848600" y="12191"/>
                </a:lnTo>
                <a:lnTo>
                  <a:pt x="7842504" y="6095"/>
                </a:lnTo>
                <a:lnTo>
                  <a:pt x="12192" y="6096"/>
                </a:lnTo>
                <a:lnTo>
                  <a:pt x="7854696" y="6095"/>
                </a:lnTo>
                <a:lnTo>
                  <a:pt x="7854696" y="3047"/>
                </a:lnTo>
                <a:lnTo>
                  <a:pt x="7851648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1735888" y="7080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1735889" y="714808"/>
            <a:ext cx="8696000" cy="4231400"/>
          </a:xfrm>
          <a:custGeom>
            <a:avLst/>
            <a:gdLst/>
            <a:ahLst/>
            <a:cxnLst/>
            <a:rect l="l" t="t" r="r" b="b"/>
            <a:pathLst>
              <a:path w="7842504" h="3816096">
                <a:moveTo>
                  <a:pt x="7842504" y="3816096"/>
                </a:moveTo>
                <a:lnTo>
                  <a:pt x="7842503" y="3809999"/>
                </a:lnTo>
                <a:lnTo>
                  <a:pt x="12191" y="3809999"/>
                </a:lnTo>
                <a:lnTo>
                  <a:pt x="12192" y="0"/>
                </a:lnTo>
                <a:lnTo>
                  <a:pt x="6095" y="0"/>
                </a:lnTo>
                <a:lnTo>
                  <a:pt x="0" y="3816096"/>
                </a:lnTo>
                <a:lnTo>
                  <a:pt x="6096" y="3810000"/>
                </a:lnTo>
                <a:lnTo>
                  <a:pt x="12192" y="3816096"/>
                </a:lnTo>
                <a:lnTo>
                  <a:pt x="7842504" y="381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1749407" y="708049"/>
            <a:ext cx="8696000" cy="4238158"/>
          </a:xfrm>
          <a:custGeom>
            <a:avLst/>
            <a:gdLst/>
            <a:ahLst/>
            <a:cxnLst/>
            <a:rect l="l" t="t" r="r" b="b"/>
            <a:pathLst>
              <a:path w="7842504" h="3822191">
                <a:moveTo>
                  <a:pt x="0" y="0"/>
                </a:moveTo>
                <a:lnTo>
                  <a:pt x="7830311" y="0"/>
                </a:lnTo>
                <a:lnTo>
                  <a:pt x="7836408" y="6096"/>
                </a:lnTo>
                <a:lnTo>
                  <a:pt x="7836408" y="3816096"/>
                </a:lnTo>
                <a:lnTo>
                  <a:pt x="7842504" y="3822191"/>
                </a:lnTo>
                <a:lnTo>
                  <a:pt x="784250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735889" y="4990146"/>
            <a:ext cx="8709519" cy="659044"/>
          </a:xfrm>
          <a:custGeom>
            <a:avLst/>
            <a:gdLst/>
            <a:ahLst/>
            <a:cxnLst/>
            <a:rect l="l" t="t" r="r" b="b"/>
            <a:pathLst>
              <a:path w="7854696" h="59436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588264"/>
                </a:lnTo>
                <a:lnTo>
                  <a:pt x="6096" y="12192"/>
                </a:lnTo>
                <a:lnTo>
                  <a:pt x="7842503" y="12192"/>
                </a:lnTo>
                <a:lnTo>
                  <a:pt x="7842504" y="588263"/>
                </a:lnTo>
                <a:lnTo>
                  <a:pt x="0" y="591312"/>
                </a:lnTo>
                <a:lnTo>
                  <a:pt x="3048" y="594360"/>
                </a:lnTo>
                <a:lnTo>
                  <a:pt x="7851648" y="594359"/>
                </a:lnTo>
                <a:lnTo>
                  <a:pt x="7854696" y="591311"/>
                </a:lnTo>
                <a:lnTo>
                  <a:pt x="7854696" y="588263"/>
                </a:lnTo>
                <a:lnTo>
                  <a:pt x="7848600" y="582167"/>
                </a:lnTo>
                <a:lnTo>
                  <a:pt x="7848600" y="12191"/>
                </a:lnTo>
                <a:lnTo>
                  <a:pt x="7842504" y="6095"/>
                </a:lnTo>
                <a:lnTo>
                  <a:pt x="12192" y="6096"/>
                </a:lnTo>
                <a:lnTo>
                  <a:pt x="7854696" y="6095"/>
                </a:lnTo>
                <a:lnTo>
                  <a:pt x="7854696" y="3047"/>
                </a:lnTo>
                <a:lnTo>
                  <a:pt x="7851648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1735889" y="499690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EA62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1735889" y="5003664"/>
            <a:ext cx="8696000" cy="638766"/>
          </a:xfrm>
          <a:custGeom>
            <a:avLst/>
            <a:gdLst/>
            <a:ahLst/>
            <a:cxnLst/>
            <a:rect l="l" t="t" r="r" b="b"/>
            <a:pathLst>
              <a:path w="7842504" h="576072">
                <a:moveTo>
                  <a:pt x="7842504" y="576071"/>
                </a:moveTo>
                <a:lnTo>
                  <a:pt x="7842503" y="569975"/>
                </a:lnTo>
                <a:lnTo>
                  <a:pt x="12191" y="569975"/>
                </a:lnTo>
                <a:lnTo>
                  <a:pt x="12191" y="0"/>
                </a:lnTo>
                <a:lnTo>
                  <a:pt x="6095" y="0"/>
                </a:lnTo>
                <a:lnTo>
                  <a:pt x="0" y="576071"/>
                </a:lnTo>
                <a:lnTo>
                  <a:pt x="6095" y="569975"/>
                </a:lnTo>
                <a:lnTo>
                  <a:pt x="12191" y="576071"/>
                </a:lnTo>
                <a:lnTo>
                  <a:pt x="7842504" y="576071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1749408" y="4996905"/>
            <a:ext cx="8696000" cy="645525"/>
          </a:xfrm>
          <a:custGeom>
            <a:avLst/>
            <a:gdLst/>
            <a:ahLst/>
            <a:cxnLst/>
            <a:rect l="l" t="t" r="r" b="b"/>
            <a:pathLst>
              <a:path w="7842504" h="582168">
                <a:moveTo>
                  <a:pt x="0" y="0"/>
                </a:moveTo>
                <a:lnTo>
                  <a:pt x="7830311" y="0"/>
                </a:lnTo>
                <a:lnTo>
                  <a:pt x="7836408" y="6095"/>
                </a:lnTo>
                <a:lnTo>
                  <a:pt x="7836408" y="576071"/>
                </a:lnTo>
                <a:lnTo>
                  <a:pt x="7842504" y="582167"/>
                </a:lnTo>
                <a:lnTo>
                  <a:pt x="7842504" y="0"/>
                </a:lnTo>
                <a:lnTo>
                  <a:pt x="0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5014211" y="4226330"/>
            <a:ext cx="2960627" cy="510337"/>
          </a:xfrm>
          <a:custGeom>
            <a:avLst/>
            <a:gdLst/>
            <a:ahLst/>
            <a:cxnLst/>
            <a:rect l="l" t="t" r="r" b="b"/>
            <a:pathLst>
              <a:path w="2670047" h="460248">
                <a:moveTo>
                  <a:pt x="572808" y="349"/>
                </a:moveTo>
                <a:lnTo>
                  <a:pt x="559314" y="3519"/>
                </a:lnTo>
                <a:lnTo>
                  <a:pt x="547051" y="9713"/>
                </a:lnTo>
                <a:lnTo>
                  <a:pt x="536563" y="18591"/>
                </a:lnTo>
                <a:lnTo>
                  <a:pt x="528396" y="29810"/>
                </a:lnTo>
                <a:lnTo>
                  <a:pt x="523095" y="43031"/>
                </a:lnTo>
                <a:lnTo>
                  <a:pt x="521207" y="57912"/>
                </a:lnTo>
                <a:lnTo>
                  <a:pt x="521207" y="280416"/>
                </a:lnTo>
                <a:lnTo>
                  <a:pt x="525085" y="301456"/>
                </a:lnTo>
                <a:lnTo>
                  <a:pt x="531739" y="313820"/>
                </a:lnTo>
                <a:lnTo>
                  <a:pt x="541015" y="324031"/>
                </a:lnTo>
                <a:lnTo>
                  <a:pt x="552368" y="331746"/>
                </a:lnTo>
                <a:lnTo>
                  <a:pt x="565251" y="336625"/>
                </a:lnTo>
                <a:lnTo>
                  <a:pt x="579119" y="338328"/>
                </a:lnTo>
                <a:lnTo>
                  <a:pt x="880871" y="338328"/>
                </a:lnTo>
                <a:lnTo>
                  <a:pt x="0" y="460248"/>
                </a:lnTo>
                <a:lnTo>
                  <a:pt x="1417320" y="338327"/>
                </a:lnTo>
                <a:lnTo>
                  <a:pt x="2615184" y="338327"/>
                </a:lnTo>
                <a:lnTo>
                  <a:pt x="2619242" y="338182"/>
                </a:lnTo>
                <a:lnTo>
                  <a:pt x="2655354" y="320537"/>
                </a:lnTo>
                <a:lnTo>
                  <a:pt x="2670047" y="280415"/>
                </a:lnTo>
                <a:lnTo>
                  <a:pt x="2670047" y="57911"/>
                </a:lnTo>
                <a:lnTo>
                  <a:pt x="2652691" y="15025"/>
                </a:lnTo>
                <a:lnTo>
                  <a:pt x="2615184" y="0"/>
                </a:lnTo>
                <a:lnTo>
                  <a:pt x="579119" y="0"/>
                </a:lnTo>
                <a:lnTo>
                  <a:pt x="572808" y="3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5000691" y="4273647"/>
            <a:ext cx="2987666" cy="537374"/>
          </a:xfrm>
          <a:custGeom>
            <a:avLst/>
            <a:gdLst/>
            <a:ahLst/>
            <a:cxnLst/>
            <a:rect l="l" t="t" r="r" b="b"/>
            <a:pathLst>
              <a:path w="2694432" h="484632">
                <a:moveTo>
                  <a:pt x="521207" y="15240"/>
                </a:moveTo>
                <a:lnTo>
                  <a:pt x="548639" y="3048"/>
                </a:lnTo>
                <a:lnTo>
                  <a:pt x="524255" y="0"/>
                </a:lnTo>
                <a:lnTo>
                  <a:pt x="521207" y="15240"/>
                </a:lnTo>
                <a:close/>
              </a:path>
              <a:path w="2694432" h="484632">
                <a:moveTo>
                  <a:pt x="548640" y="249936"/>
                </a:moveTo>
                <a:lnTo>
                  <a:pt x="551687" y="256032"/>
                </a:lnTo>
                <a:lnTo>
                  <a:pt x="548640" y="246888"/>
                </a:lnTo>
                <a:lnTo>
                  <a:pt x="548640" y="249936"/>
                </a:lnTo>
                <a:close/>
              </a:path>
              <a:path w="2694432" h="484632">
                <a:moveTo>
                  <a:pt x="2670047" y="3048"/>
                </a:moveTo>
                <a:lnTo>
                  <a:pt x="2694432" y="249936"/>
                </a:lnTo>
                <a:lnTo>
                  <a:pt x="2694432" y="0"/>
                </a:lnTo>
                <a:lnTo>
                  <a:pt x="2670047" y="3048"/>
                </a:lnTo>
                <a:close/>
              </a:path>
              <a:path w="2694432" h="484632">
                <a:moveTo>
                  <a:pt x="2694432" y="252984"/>
                </a:moveTo>
                <a:lnTo>
                  <a:pt x="2694432" y="249936"/>
                </a:lnTo>
                <a:lnTo>
                  <a:pt x="2670047" y="249936"/>
                </a:lnTo>
                <a:lnTo>
                  <a:pt x="2694432" y="249936"/>
                </a:lnTo>
                <a:lnTo>
                  <a:pt x="2670047" y="3048"/>
                </a:lnTo>
                <a:lnTo>
                  <a:pt x="2694432" y="0"/>
                </a:lnTo>
                <a:lnTo>
                  <a:pt x="2691384" y="-12191"/>
                </a:lnTo>
                <a:lnTo>
                  <a:pt x="2688335" y="-15239"/>
                </a:lnTo>
                <a:lnTo>
                  <a:pt x="2685288" y="-24383"/>
                </a:lnTo>
                <a:lnTo>
                  <a:pt x="2682240" y="-24383"/>
                </a:lnTo>
                <a:lnTo>
                  <a:pt x="2676144" y="-33527"/>
                </a:lnTo>
                <a:lnTo>
                  <a:pt x="2673096" y="-36575"/>
                </a:lnTo>
                <a:lnTo>
                  <a:pt x="2667000" y="-42671"/>
                </a:lnTo>
                <a:lnTo>
                  <a:pt x="2663952" y="-42671"/>
                </a:lnTo>
                <a:lnTo>
                  <a:pt x="2654808" y="-48767"/>
                </a:lnTo>
                <a:lnTo>
                  <a:pt x="2651760" y="-48767"/>
                </a:lnTo>
                <a:lnTo>
                  <a:pt x="2642616" y="-51815"/>
                </a:lnTo>
                <a:lnTo>
                  <a:pt x="2639568" y="-54863"/>
                </a:lnTo>
                <a:lnTo>
                  <a:pt x="576071" y="-54863"/>
                </a:lnTo>
                <a:lnTo>
                  <a:pt x="576071" y="-51815"/>
                </a:lnTo>
                <a:lnTo>
                  <a:pt x="563879" y="-48767"/>
                </a:lnTo>
                <a:lnTo>
                  <a:pt x="551687" y="-42671"/>
                </a:lnTo>
                <a:lnTo>
                  <a:pt x="542543" y="-36575"/>
                </a:lnTo>
                <a:lnTo>
                  <a:pt x="542543" y="-33527"/>
                </a:lnTo>
                <a:lnTo>
                  <a:pt x="533399" y="-24383"/>
                </a:lnTo>
                <a:lnTo>
                  <a:pt x="527303" y="-15239"/>
                </a:lnTo>
                <a:lnTo>
                  <a:pt x="527303" y="-12191"/>
                </a:lnTo>
                <a:lnTo>
                  <a:pt x="524255" y="0"/>
                </a:lnTo>
                <a:lnTo>
                  <a:pt x="548639" y="3048"/>
                </a:lnTo>
                <a:lnTo>
                  <a:pt x="521207" y="15240"/>
                </a:lnTo>
                <a:lnTo>
                  <a:pt x="521207" y="240792"/>
                </a:lnTo>
                <a:lnTo>
                  <a:pt x="524255" y="249936"/>
                </a:lnTo>
                <a:lnTo>
                  <a:pt x="524255" y="252984"/>
                </a:lnTo>
                <a:lnTo>
                  <a:pt x="527304" y="265176"/>
                </a:lnTo>
                <a:lnTo>
                  <a:pt x="527304" y="268224"/>
                </a:lnTo>
                <a:lnTo>
                  <a:pt x="533399" y="277368"/>
                </a:lnTo>
                <a:lnTo>
                  <a:pt x="542543" y="286512"/>
                </a:lnTo>
                <a:lnTo>
                  <a:pt x="576071" y="280416"/>
                </a:lnTo>
                <a:lnTo>
                  <a:pt x="563879" y="274320"/>
                </a:lnTo>
                <a:lnTo>
                  <a:pt x="566927" y="274320"/>
                </a:lnTo>
                <a:lnTo>
                  <a:pt x="560832" y="268224"/>
                </a:lnTo>
                <a:lnTo>
                  <a:pt x="560832" y="271272"/>
                </a:lnTo>
                <a:lnTo>
                  <a:pt x="554735" y="262128"/>
                </a:lnTo>
                <a:lnTo>
                  <a:pt x="554735" y="265176"/>
                </a:lnTo>
                <a:lnTo>
                  <a:pt x="551687" y="252984"/>
                </a:lnTo>
                <a:lnTo>
                  <a:pt x="551687" y="256032"/>
                </a:lnTo>
                <a:lnTo>
                  <a:pt x="548640" y="249936"/>
                </a:lnTo>
                <a:lnTo>
                  <a:pt x="548639" y="6096"/>
                </a:lnTo>
                <a:lnTo>
                  <a:pt x="551687" y="-3047"/>
                </a:lnTo>
                <a:lnTo>
                  <a:pt x="551687" y="0"/>
                </a:lnTo>
                <a:lnTo>
                  <a:pt x="554735" y="-12191"/>
                </a:lnTo>
                <a:lnTo>
                  <a:pt x="554735" y="-9143"/>
                </a:lnTo>
                <a:lnTo>
                  <a:pt x="560831" y="-18287"/>
                </a:lnTo>
                <a:lnTo>
                  <a:pt x="560831" y="-15239"/>
                </a:lnTo>
                <a:lnTo>
                  <a:pt x="566927" y="-21335"/>
                </a:lnTo>
                <a:lnTo>
                  <a:pt x="576071" y="-27431"/>
                </a:lnTo>
                <a:lnTo>
                  <a:pt x="573023" y="-24383"/>
                </a:lnTo>
                <a:lnTo>
                  <a:pt x="591311" y="-30479"/>
                </a:lnTo>
                <a:lnTo>
                  <a:pt x="2627376" y="-30479"/>
                </a:lnTo>
                <a:lnTo>
                  <a:pt x="2636520" y="-27431"/>
                </a:lnTo>
                <a:lnTo>
                  <a:pt x="2633472" y="-27431"/>
                </a:lnTo>
                <a:lnTo>
                  <a:pt x="2645664" y="-24383"/>
                </a:lnTo>
                <a:lnTo>
                  <a:pt x="2642616" y="-27431"/>
                </a:lnTo>
                <a:lnTo>
                  <a:pt x="2651760" y="-21335"/>
                </a:lnTo>
                <a:lnTo>
                  <a:pt x="2648712" y="-21335"/>
                </a:lnTo>
                <a:lnTo>
                  <a:pt x="2657856" y="-15239"/>
                </a:lnTo>
                <a:lnTo>
                  <a:pt x="2657856" y="-18287"/>
                </a:lnTo>
                <a:lnTo>
                  <a:pt x="2663952" y="-9143"/>
                </a:lnTo>
                <a:lnTo>
                  <a:pt x="2660904" y="-12191"/>
                </a:lnTo>
                <a:lnTo>
                  <a:pt x="2667000" y="0"/>
                </a:lnTo>
                <a:lnTo>
                  <a:pt x="2667000" y="-3047"/>
                </a:lnTo>
                <a:lnTo>
                  <a:pt x="2670047" y="6096"/>
                </a:lnTo>
                <a:lnTo>
                  <a:pt x="2670047" y="246888"/>
                </a:lnTo>
                <a:lnTo>
                  <a:pt x="2667000" y="256032"/>
                </a:lnTo>
                <a:lnTo>
                  <a:pt x="2667000" y="252984"/>
                </a:lnTo>
                <a:lnTo>
                  <a:pt x="2660904" y="265176"/>
                </a:lnTo>
                <a:lnTo>
                  <a:pt x="2663952" y="262128"/>
                </a:lnTo>
                <a:lnTo>
                  <a:pt x="2657856" y="271272"/>
                </a:lnTo>
                <a:lnTo>
                  <a:pt x="2657856" y="268224"/>
                </a:lnTo>
                <a:lnTo>
                  <a:pt x="2648712" y="274320"/>
                </a:lnTo>
                <a:lnTo>
                  <a:pt x="2651760" y="274320"/>
                </a:lnTo>
                <a:lnTo>
                  <a:pt x="2642616" y="280416"/>
                </a:lnTo>
                <a:lnTo>
                  <a:pt x="2645664" y="277368"/>
                </a:lnTo>
                <a:lnTo>
                  <a:pt x="2633472" y="280416"/>
                </a:lnTo>
                <a:lnTo>
                  <a:pt x="2636520" y="280416"/>
                </a:lnTo>
                <a:lnTo>
                  <a:pt x="2624328" y="283464"/>
                </a:lnTo>
                <a:lnTo>
                  <a:pt x="1429511" y="283464"/>
                </a:lnTo>
                <a:lnTo>
                  <a:pt x="518487" y="359872"/>
                </a:lnTo>
                <a:lnTo>
                  <a:pt x="15239" y="429768"/>
                </a:lnTo>
                <a:lnTo>
                  <a:pt x="1429511" y="307848"/>
                </a:lnTo>
                <a:lnTo>
                  <a:pt x="2639568" y="307848"/>
                </a:lnTo>
                <a:lnTo>
                  <a:pt x="2642616" y="304800"/>
                </a:lnTo>
                <a:lnTo>
                  <a:pt x="2651760" y="301752"/>
                </a:lnTo>
                <a:lnTo>
                  <a:pt x="2654808" y="301752"/>
                </a:lnTo>
                <a:lnTo>
                  <a:pt x="2663952" y="295656"/>
                </a:lnTo>
                <a:lnTo>
                  <a:pt x="2667000" y="295656"/>
                </a:lnTo>
                <a:lnTo>
                  <a:pt x="2673096" y="289560"/>
                </a:lnTo>
                <a:lnTo>
                  <a:pt x="2676144" y="286512"/>
                </a:lnTo>
                <a:lnTo>
                  <a:pt x="2682240" y="277368"/>
                </a:lnTo>
                <a:lnTo>
                  <a:pt x="2685288" y="277368"/>
                </a:lnTo>
                <a:lnTo>
                  <a:pt x="2688335" y="268224"/>
                </a:lnTo>
                <a:lnTo>
                  <a:pt x="2691384" y="265176"/>
                </a:lnTo>
                <a:lnTo>
                  <a:pt x="2694432" y="252984"/>
                </a:lnTo>
                <a:close/>
              </a:path>
              <a:path w="2694432" h="484632">
                <a:moveTo>
                  <a:pt x="15239" y="429768"/>
                </a:moveTo>
                <a:lnTo>
                  <a:pt x="518487" y="359872"/>
                </a:lnTo>
                <a:lnTo>
                  <a:pt x="893063" y="307848"/>
                </a:lnTo>
                <a:lnTo>
                  <a:pt x="902207" y="307848"/>
                </a:lnTo>
                <a:lnTo>
                  <a:pt x="905255" y="301752"/>
                </a:lnTo>
                <a:lnTo>
                  <a:pt x="905255" y="286512"/>
                </a:lnTo>
                <a:lnTo>
                  <a:pt x="899160" y="283464"/>
                </a:lnTo>
                <a:lnTo>
                  <a:pt x="591311" y="283464"/>
                </a:lnTo>
                <a:lnTo>
                  <a:pt x="573023" y="277368"/>
                </a:lnTo>
                <a:lnTo>
                  <a:pt x="576071" y="280416"/>
                </a:lnTo>
                <a:lnTo>
                  <a:pt x="542543" y="286512"/>
                </a:lnTo>
                <a:lnTo>
                  <a:pt x="542543" y="289560"/>
                </a:lnTo>
                <a:lnTo>
                  <a:pt x="551687" y="295656"/>
                </a:lnTo>
                <a:lnTo>
                  <a:pt x="554735" y="295656"/>
                </a:lnTo>
                <a:lnTo>
                  <a:pt x="563879" y="301752"/>
                </a:lnTo>
                <a:lnTo>
                  <a:pt x="576071" y="304800"/>
                </a:lnTo>
                <a:lnTo>
                  <a:pt x="576071" y="307848"/>
                </a:lnTo>
                <a:lnTo>
                  <a:pt x="709949" y="307848"/>
                </a:lnTo>
                <a:lnTo>
                  <a:pt x="12191" y="402336"/>
                </a:lnTo>
                <a:lnTo>
                  <a:pt x="3047" y="405384"/>
                </a:lnTo>
                <a:lnTo>
                  <a:pt x="0" y="411480"/>
                </a:lnTo>
                <a:lnTo>
                  <a:pt x="0" y="423672"/>
                </a:lnTo>
                <a:lnTo>
                  <a:pt x="6095" y="429768"/>
                </a:lnTo>
                <a:lnTo>
                  <a:pt x="15239" y="42976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 txBox="1"/>
          <p:nvPr/>
        </p:nvSpPr>
        <p:spPr>
          <a:xfrm>
            <a:off x="1694768" y="55455"/>
            <a:ext cx="2876135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Extending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Methods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16440" y="771799"/>
            <a:ext cx="265202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lig</a:t>
            </a:r>
            <a:r>
              <a:rPr sz="2661" spc="4" baseline="3678" dirty="0">
                <a:latin typeface="Courier New"/>
                <a:cs typeface="Courier New"/>
              </a:rPr>
              <a:t>h</a:t>
            </a:r>
            <a:r>
              <a:rPr sz="2661" spc="-21" baseline="3678" dirty="0">
                <a:latin typeface="Courier New"/>
                <a:cs typeface="Courier New"/>
              </a:rPr>
              <a:t>t(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4067" y="1045498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def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08226" y="1045498"/>
            <a:ext cx="578550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-2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ni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53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pl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ne</a:t>
            </a:r>
            <a:r>
              <a:rPr sz="2661" spc="4" baseline="3678" dirty="0">
                <a:latin typeface="Courier New"/>
                <a:cs typeface="Courier New"/>
              </a:rPr>
              <a:t>=</a:t>
            </a:r>
            <a:r>
              <a:rPr sz="2661" spc="-21" baseline="3678" dirty="0">
                <a:latin typeface="Courier New"/>
                <a:cs typeface="Courier New"/>
              </a:rPr>
              <a:t>No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94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ep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rt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=</a:t>
            </a:r>
            <a:r>
              <a:rPr sz="2661" spc="-21" baseline="3678" dirty="0">
                <a:latin typeface="Courier New"/>
                <a:cs typeface="Courier New"/>
              </a:rPr>
              <a:t>No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e,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34956" y="1319197"/>
            <a:ext cx="224568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iv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=N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ne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64067" y="1592898"/>
            <a:ext cx="468220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...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def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8226" y="1866597"/>
            <a:ext cx="4429875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285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tr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p(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el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  <a:p>
            <a:pPr marL="14104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su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er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Fl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gh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115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el</a:t>
            </a: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).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ri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t_t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ip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104" marR="38285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'P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an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f.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lane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16669" y="2961624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ra</a:t>
            </a:r>
            <a:r>
              <a:rPr sz="2661" spc="4" baseline="3678" dirty="0">
                <a:latin typeface="Courier New"/>
                <a:cs typeface="Courier New"/>
              </a:rPr>
              <a:t>v</a:t>
            </a:r>
            <a:r>
              <a:rPr sz="2661" spc="-21" baseline="3678" dirty="0">
                <a:latin typeface="Courier New"/>
                <a:cs typeface="Courier New"/>
              </a:rPr>
              <a:t>els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08571" y="2961623"/>
            <a:ext cx="7137366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203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[</a:t>
            </a:r>
            <a:r>
              <a:rPr sz="2661" spc="-21" baseline="3678" dirty="0">
                <a:latin typeface="Courier New"/>
                <a:cs typeface="Courier New"/>
              </a:rPr>
              <a:t>Cr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is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(d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pa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td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y=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Fr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day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265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rr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ve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r>
              <a:rPr sz="2661" spc="4" baseline="3678" dirty="0">
                <a:latin typeface="Courier New"/>
                <a:cs typeface="Courier New"/>
              </a:rPr>
              <a:t>=</a:t>
            </a:r>
            <a:r>
              <a:rPr sz="2661" spc="-21" baseline="3678" dirty="0">
                <a:latin typeface="Courier New"/>
                <a:cs typeface="Courier New"/>
              </a:rPr>
              <a:t>'S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tu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da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  <a:p>
            <a:pPr marL="422804" marR="24203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sh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p=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Mo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nb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am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),</a:t>
            </a:r>
            <a:endParaRPr sz="1774">
              <a:latin typeface="Courier New"/>
              <a:cs typeface="Courier New"/>
            </a:endParaRPr>
          </a:p>
          <a:p>
            <a:pPr marL="422804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Fl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gh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(d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pa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td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y=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We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nes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286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rr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ve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</a:t>
            </a:r>
            <a:r>
              <a:rPr sz="1774" spc="4" dirty="0">
                <a:latin typeface="Courier New"/>
                <a:cs typeface="Courier New"/>
              </a:rPr>
              <a:t>=</a:t>
            </a:r>
            <a:r>
              <a:rPr sz="1774" spc="-21" dirty="0">
                <a:latin typeface="Courier New"/>
                <a:cs typeface="Courier New"/>
              </a:rPr>
              <a:t>'F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id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y', </a:t>
            </a:r>
            <a:endParaRPr sz="1774">
              <a:latin typeface="Courier New"/>
              <a:cs typeface="Courier New"/>
            </a:endParaRPr>
          </a:p>
          <a:p>
            <a:pPr marL="422804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pl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ne</a:t>
            </a:r>
            <a:r>
              <a:rPr sz="1774" spc="4" dirty="0">
                <a:latin typeface="Courier New"/>
                <a:cs typeface="Courier New"/>
              </a:rPr>
              <a:t>=</a:t>
            </a:r>
            <a:r>
              <a:rPr sz="1774" spc="-21" dirty="0">
                <a:latin typeface="Courier New"/>
                <a:cs typeface="Courier New"/>
              </a:rPr>
              <a:t>'C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J'</a:t>
            </a:r>
            <a:r>
              <a:rPr sz="1774" spc="4" dirty="0">
                <a:latin typeface="Courier New"/>
                <a:cs typeface="Courier New"/>
              </a:rPr>
              <a:t>)</a:t>
            </a:r>
            <a:r>
              <a:rPr sz="1774" dirty="0"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86209" y="4294660"/>
            <a:ext cx="2194240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Cal</a:t>
            </a:r>
            <a:r>
              <a:rPr sz="1552" dirty="0">
                <a:latin typeface="Arial"/>
                <a:cs typeface="Arial"/>
              </a:rPr>
              <a:t>l</a:t>
            </a:r>
            <a:r>
              <a:rPr sz="1552" spc="92" dirty="0">
                <a:latin typeface="Arial"/>
                <a:cs typeface="Arial"/>
              </a:rPr>
              <a:t> 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ho</a:t>
            </a:r>
            <a:r>
              <a:rPr sz="1552" dirty="0">
                <a:latin typeface="Arial"/>
                <a:cs typeface="Arial"/>
              </a:rPr>
              <a:t>d</a:t>
            </a:r>
            <a:r>
              <a:rPr sz="1552" spc="170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34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ub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la</a:t>
            </a:r>
            <a:r>
              <a:rPr sz="1552" dirty="0">
                <a:latin typeface="Arial"/>
                <a:cs typeface="Arial"/>
              </a:rPr>
              <a:t>ss</a:t>
            </a:r>
            <a:endParaRPr sz="155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16668" y="4330351"/>
            <a:ext cx="3196206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tr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ve</a:t>
            </a:r>
            <a:r>
              <a:rPr sz="2661" baseline="3678" dirty="0">
                <a:latin typeface="Courier New"/>
                <a:cs typeface="Courier New"/>
              </a:rPr>
              <a:t>l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tr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ve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s:</a:t>
            </a:r>
            <a:endParaRPr sz="1774">
              <a:latin typeface="Courier New"/>
              <a:cs typeface="Courier New"/>
            </a:endParaRPr>
          </a:p>
          <a:p>
            <a:pPr marL="561695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tr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vel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tr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p()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6440" y="5060655"/>
            <a:ext cx="6059477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ch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du</a:t>
            </a:r>
            <a:r>
              <a:rPr sz="2661" b="1" spc="4" baseline="3678" dirty="0">
                <a:latin typeface="Courier New"/>
                <a:cs typeface="Courier New"/>
              </a:rPr>
              <a:t>l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r>
              <a:rPr sz="2661" b="1" spc="62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2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F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id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baseline="3678" dirty="0">
                <a:latin typeface="Courier New"/>
                <a:cs typeface="Courier New"/>
              </a:rPr>
              <a:t>y</a:t>
            </a:r>
            <a:r>
              <a:rPr sz="2661" b="1" spc="4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at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rd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baseline="3678" dirty="0">
                <a:latin typeface="Courier New"/>
                <a:cs typeface="Courier New"/>
              </a:rPr>
              <a:t>y</a:t>
            </a:r>
            <a:r>
              <a:rPr sz="2661" b="1" spc="62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hi</a:t>
            </a:r>
            <a:r>
              <a:rPr sz="2661" b="1" baseline="3678" dirty="0">
                <a:latin typeface="Courier New"/>
                <a:cs typeface="Courier New"/>
              </a:rPr>
              <a:t>p</a:t>
            </a:r>
            <a:r>
              <a:rPr sz="2661" b="1" spc="42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2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Mo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nb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am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ch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du</a:t>
            </a:r>
            <a:r>
              <a:rPr sz="1774" b="1" spc="4" dirty="0">
                <a:latin typeface="Courier New"/>
                <a:cs typeface="Courier New"/>
              </a:rPr>
              <a:t>l</a:t>
            </a:r>
            <a:r>
              <a:rPr sz="1774" b="1" dirty="0">
                <a:latin typeface="Courier New"/>
                <a:cs typeface="Courier New"/>
              </a:rPr>
              <a:t>e</a:t>
            </a:r>
            <a:r>
              <a:rPr sz="1774" b="1" spc="62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i</a:t>
            </a:r>
            <a:r>
              <a:rPr sz="1774" b="1" dirty="0">
                <a:latin typeface="Courier New"/>
                <a:cs typeface="Courier New"/>
              </a:rPr>
              <a:t>s</a:t>
            </a:r>
            <a:r>
              <a:rPr sz="1774" b="1" spc="2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W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dn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sd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dirty="0">
                <a:latin typeface="Courier New"/>
                <a:cs typeface="Courier New"/>
              </a:rPr>
              <a:t>y</a:t>
            </a:r>
            <a:r>
              <a:rPr sz="1774" b="1" spc="73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F</a:t>
            </a:r>
            <a:r>
              <a:rPr sz="1774" b="1" spc="-21" dirty="0">
                <a:latin typeface="Courier New"/>
                <a:cs typeface="Courier New"/>
              </a:rPr>
              <a:t>ri</a:t>
            </a: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spc="-21" dirty="0">
                <a:latin typeface="Courier New"/>
                <a:cs typeface="Courier New"/>
              </a:rPr>
              <a:t>a</a:t>
            </a:r>
            <a:r>
              <a:rPr sz="1774" b="1" dirty="0">
                <a:latin typeface="Courier New"/>
                <a:cs typeface="Courier New"/>
              </a:rPr>
              <a:t>y</a:t>
            </a:r>
            <a:r>
              <a:rPr sz="1774" b="1" spc="63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Pl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e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dirty="0">
                <a:latin typeface="Courier New"/>
                <a:cs typeface="Courier New"/>
              </a:rPr>
              <a:t>s </a:t>
            </a:r>
            <a:r>
              <a:rPr sz="1774" b="1" spc="4" dirty="0">
                <a:latin typeface="Courier New"/>
                <a:cs typeface="Courier New"/>
              </a:rPr>
              <a:t>C</a:t>
            </a:r>
            <a:r>
              <a:rPr sz="1774" b="1" spc="-21" dirty="0">
                <a:latin typeface="Courier New"/>
                <a:cs typeface="Courier New"/>
              </a:rPr>
              <a:t>RJ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2309" y="1073564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2" name="object 2"/>
          <p:cNvSpPr txBox="1"/>
          <p:nvPr/>
        </p:nvSpPr>
        <p:spPr>
          <a:xfrm>
            <a:off x="3740373" y="1073564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</p:spTree>
    <p:extLst>
      <p:ext uri="{BB962C8B-B14F-4D97-AF65-F5344CB8AC3E}">
        <p14:creationId xmlns:p14="http://schemas.microsoft.com/office/powerpoint/2010/main" val="3466552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1948811" y="1607053"/>
            <a:ext cx="4451081" cy="2869376"/>
          </a:xfrm>
          <a:custGeom>
            <a:avLst/>
            <a:gdLst/>
            <a:ahLst/>
            <a:cxnLst/>
            <a:rect l="l" t="t" r="r" b="b"/>
            <a:pathLst>
              <a:path w="4014216" h="258775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581656"/>
                </a:lnTo>
                <a:lnTo>
                  <a:pt x="6096" y="12192"/>
                </a:lnTo>
                <a:lnTo>
                  <a:pt x="4002023" y="12191"/>
                </a:lnTo>
                <a:lnTo>
                  <a:pt x="4002024" y="2581656"/>
                </a:lnTo>
                <a:lnTo>
                  <a:pt x="0" y="2584704"/>
                </a:lnTo>
                <a:lnTo>
                  <a:pt x="3048" y="2587752"/>
                </a:lnTo>
                <a:lnTo>
                  <a:pt x="4011167" y="2587752"/>
                </a:lnTo>
                <a:lnTo>
                  <a:pt x="4014216" y="2584704"/>
                </a:lnTo>
                <a:lnTo>
                  <a:pt x="4014216" y="2581656"/>
                </a:lnTo>
                <a:lnTo>
                  <a:pt x="4008120" y="2578608"/>
                </a:lnTo>
                <a:lnTo>
                  <a:pt x="4008120" y="12191"/>
                </a:lnTo>
                <a:lnTo>
                  <a:pt x="4002024" y="6095"/>
                </a:lnTo>
                <a:lnTo>
                  <a:pt x="12192" y="6096"/>
                </a:lnTo>
                <a:lnTo>
                  <a:pt x="4014216" y="6095"/>
                </a:lnTo>
                <a:lnTo>
                  <a:pt x="4014216" y="3047"/>
                </a:lnTo>
                <a:lnTo>
                  <a:pt x="4011167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948811" y="16138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1948811" y="1620571"/>
            <a:ext cx="4437563" cy="2849098"/>
          </a:xfrm>
          <a:custGeom>
            <a:avLst/>
            <a:gdLst/>
            <a:ahLst/>
            <a:cxnLst/>
            <a:rect l="l" t="t" r="r" b="b"/>
            <a:pathLst>
              <a:path w="4002024" h="2569464">
                <a:moveTo>
                  <a:pt x="4002024" y="2569464"/>
                </a:moveTo>
                <a:lnTo>
                  <a:pt x="4002023" y="2566415"/>
                </a:lnTo>
                <a:lnTo>
                  <a:pt x="12191" y="2566415"/>
                </a:lnTo>
                <a:lnTo>
                  <a:pt x="12192" y="0"/>
                </a:lnTo>
                <a:lnTo>
                  <a:pt x="6095" y="0"/>
                </a:lnTo>
                <a:lnTo>
                  <a:pt x="0" y="2569464"/>
                </a:lnTo>
                <a:lnTo>
                  <a:pt x="6096" y="2566416"/>
                </a:lnTo>
                <a:lnTo>
                  <a:pt x="12192" y="2569464"/>
                </a:lnTo>
                <a:lnTo>
                  <a:pt x="4002024" y="2569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1962330" y="1613813"/>
            <a:ext cx="4437563" cy="2855857"/>
          </a:xfrm>
          <a:custGeom>
            <a:avLst/>
            <a:gdLst/>
            <a:ahLst/>
            <a:cxnLst/>
            <a:rect l="l" t="t" r="r" b="b"/>
            <a:pathLst>
              <a:path w="4002024" h="2575560">
                <a:moveTo>
                  <a:pt x="0" y="0"/>
                </a:moveTo>
                <a:lnTo>
                  <a:pt x="3989832" y="0"/>
                </a:lnTo>
                <a:lnTo>
                  <a:pt x="3995928" y="6095"/>
                </a:lnTo>
                <a:lnTo>
                  <a:pt x="3995928" y="2572511"/>
                </a:lnTo>
                <a:lnTo>
                  <a:pt x="4002024" y="2575560"/>
                </a:lnTo>
                <a:lnTo>
                  <a:pt x="40020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6538461" y="1607053"/>
            <a:ext cx="3694026" cy="3974542"/>
          </a:xfrm>
          <a:custGeom>
            <a:avLst/>
            <a:gdLst/>
            <a:ahLst/>
            <a:cxnLst/>
            <a:rect l="l" t="t" r="r" b="b"/>
            <a:pathLst>
              <a:path w="3331464" h="358444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578352"/>
                </a:lnTo>
                <a:lnTo>
                  <a:pt x="6096" y="12192"/>
                </a:lnTo>
                <a:lnTo>
                  <a:pt x="3319272" y="12191"/>
                </a:lnTo>
                <a:lnTo>
                  <a:pt x="3319272" y="3578352"/>
                </a:lnTo>
                <a:lnTo>
                  <a:pt x="0" y="3581400"/>
                </a:lnTo>
                <a:lnTo>
                  <a:pt x="3048" y="3584448"/>
                </a:lnTo>
                <a:lnTo>
                  <a:pt x="3328416" y="3584448"/>
                </a:lnTo>
                <a:lnTo>
                  <a:pt x="3331464" y="3581400"/>
                </a:lnTo>
                <a:lnTo>
                  <a:pt x="3331464" y="3578352"/>
                </a:lnTo>
                <a:lnTo>
                  <a:pt x="3325367" y="3572256"/>
                </a:lnTo>
                <a:lnTo>
                  <a:pt x="3325367" y="12192"/>
                </a:lnTo>
                <a:lnTo>
                  <a:pt x="3319272" y="6096"/>
                </a:lnTo>
                <a:lnTo>
                  <a:pt x="9144" y="6096"/>
                </a:lnTo>
                <a:lnTo>
                  <a:pt x="3331464" y="6096"/>
                </a:lnTo>
                <a:lnTo>
                  <a:pt x="3331464" y="3048"/>
                </a:lnTo>
                <a:lnTo>
                  <a:pt x="332841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6538461" y="16138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6538461" y="1620571"/>
            <a:ext cx="3680507" cy="3954264"/>
          </a:xfrm>
          <a:custGeom>
            <a:avLst/>
            <a:gdLst/>
            <a:ahLst/>
            <a:cxnLst/>
            <a:rect l="l" t="t" r="r" b="b"/>
            <a:pathLst>
              <a:path w="3319272" h="3566160">
                <a:moveTo>
                  <a:pt x="3319272" y="3566160"/>
                </a:moveTo>
                <a:lnTo>
                  <a:pt x="3319272" y="3560064"/>
                </a:lnTo>
                <a:lnTo>
                  <a:pt x="9144" y="3560064"/>
                </a:lnTo>
                <a:lnTo>
                  <a:pt x="9144" y="0"/>
                </a:lnTo>
                <a:lnTo>
                  <a:pt x="6096" y="0"/>
                </a:lnTo>
                <a:lnTo>
                  <a:pt x="0" y="3566160"/>
                </a:lnTo>
                <a:lnTo>
                  <a:pt x="6096" y="3560064"/>
                </a:lnTo>
                <a:lnTo>
                  <a:pt x="9144" y="3566160"/>
                </a:lnTo>
                <a:lnTo>
                  <a:pt x="3319272" y="3566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6548600" y="1613813"/>
            <a:ext cx="3683886" cy="3961022"/>
          </a:xfrm>
          <a:custGeom>
            <a:avLst/>
            <a:gdLst/>
            <a:ahLst/>
            <a:cxnLst/>
            <a:rect l="l" t="t" r="r" b="b"/>
            <a:pathLst>
              <a:path w="3322319" h="3572255">
                <a:moveTo>
                  <a:pt x="0" y="0"/>
                </a:moveTo>
                <a:lnTo>
                  <a:pt x="3310128" y="0"/>
                </a:lnTo>
                <a:lnTo>
                  <a:pt x="3316223" y="6095"/>
                </a:lnTo>
                <a:lnTo>
                  <a:pt x="3316223" y="3566160"/>
                </a:lnTo>
                <a:lnTo>
                  <a:pt x="3322319" y="3572255"/>
                </a:lnTo>
                <a:lnTo>
                  <a:pt x="332231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3760336" y="2134289"/>
            <a:ext cx="2784883" cy="337971"/>
          </a:xfrm>
          <a:custGeom>
            <a:avLst/>
            <a:gdLst/>
            <a:ahLst/>
            <a:cxnLst/>
            <a:rect l="l" t="t" r="r" b="b"/>
            <a:pathLst>
              <a:path w="2511552" h="304800">
                <a:moveTo>
                  <a:pt x="103631" y="243840"/>
                </a:moveTo>
                <a:lnTo>
                  <a:pt x="113845" y="242804"/>
                </a:lnTo>
                <a:lnTo>
                  <a:pt x="109728" y="192024"/>
                </a:lnTo>
                <a:lnTo>
                  <a:pt x="0" y="262128"/>
                </a:lnTo>
                <a:lnTo>
                  <a:pt x="103631" y="243840"/>
                </a:lnTo>
                <a:close/>
              </a:path>
              <a:path w="2511552" h="304800">
                <a:moveTo>
                  <a:pt x="103631" y="256032"/>
                </a:moveTo>
                <a:lnTo>
                  <a:pt x="118872" y="304800"/>
                </a:lnTo>
                <a:lnTo>
                  <a:pt x="114825" y="254898"/>
                </a:lnTo>
                <a:lnTo>
                  <a:pt x="103631" y="256032"/>
                </a:lnTo>
                <a:close/>
              </a:path>
              <a:path w="2511552" h="304800">
                <a:moveTo>
                  <a:pt x="2511552" y="12192"/>
                </a:moveTo>
                <a:lnTo>
                  <a:pt x="2508504" y="0"/>
                </a:lnTo>
                <a:lnTo>
                  <a:pt x="113845" y="242804"/>
                </a:lnTo>
                <a:lnTo>
                  <a:pt x="103631" y="243840"/>
                </a:lnTo>
                <a:lnTo>
                  <a:pt x="0" y="262128"/>
                </a:lnTo>
                <a:lnTo>
                  <a:pt x="118872" y="304800"/>
                </a:lnTo>
                <a:lnTo>
                  <a:pt x="103631" y="256032"/>
                </a:lnTo>
                <a:lnTo>
                  <a:pt x="114825" y="254898"/>
                </a:lnTo>
                <a:lnTo>
                  <a:pt x="2511552" y="1219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4172662" y="3141443"/>
            <a:ext cx="2372558" cy="304174"/>
          </a:xfrm>
          <a:custGeom>
            <a:avLst/>
            <a:gdLst/>
            <a:ahLst/>
            <a:cxnLst/>
            <a:rect l="l" t="t" r="r" b="b"/>
            <a:pathLst>
              <a:path w="2139696" h="274320">
                <a:moveTo>
                  <a:pt x="103631" y="213360"/>
                </a:moveTo>
                <a:lnTo>
                  <a:pt x="115198" y="212146"/>
                </a:lnTo>
                <a:lnTo>
                  <a:pt x="109728" y="161544"/>
                </a:lnTo>
                <a:lnTo>
                  <a:pt x="0" y="228600"/>
                </a:lnTo>
                <a:lnTo>
                  <a:pt x="103631" y="213360"/>
                </a:lnTo>
                <a:close/>
              </a:path>
              <a:path w="2139696" h="274320">
                <a:moveTo>
                  <a:pt x="103631" y="225552"/>
                </a:moveTo>
                <a:lnTo>
                  <a:pt x="121920" y="274320"/>
                </a:lnTo>
                <a:lnTo>
                  <a:pt x="116501" y="224203"/>
                </a:lnTo>
                <a:lnTo>
                  <a:pt x="103631" y="225552"/>
                </a:lnTo>
                <a:close/>
              </a:path>
              <a:path w="2139696" h="274320">
                <a:moveTo>
                  <a:pt x="2139696" y="12192"/>
                </a:moveTo>
                <a:lnTo>
                  <a:pt x="2136648" y="0"/>
                </a:lnTo>
                <a:lnTo>
                  <a:pt x="115198" y="212146"/>
                </a:lnTo>
                <a:lnTo>
                  <a:pt x="103631" y="213360"/>
                </a:lnTo>
                <a:lnTo>
                  <a:pt x="0" y="228600"/>
                </a:lnTo>
                <a:lnTo>
                  <a:pt x="121920" y="274320"/>
                </a:lnTo>
                <a:lnTo>
                  <a:pt x="103631" y="225552"/>
                </a:lnTo>
                <a:lnTo>
                  <a:pt x="116501" y="224203"/>
                </a:lnTo>
                <a:lnTo>
                  <a:pt x="2139696" y="1219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4534291" y="4226330"/>
            <a:ext cx="2010929" cy="141948"/>
          </a:xfrm>
          <a:custGeom>
            <a:avLst/>
            <a:gdLst/>
            <a:ahLst/>
            <a:cxnLst/>
            <a:rect l="l" t="t" r="r" b="b"/>
            <a:pathLst>
              <a:path w="1813560" h="128015">
                <a:moveTo>
                  <a:pt x="103631" y="67056"/>
                </a:moveTo>
                <a:lnTo>
                  <a:pt x="114165" y="66642"/>
                </a:lnTo>
                <a:lnTo>
                  <a:pt x="112775" y="15240"/>
                </a:lnTo>
                <a:lnTo>
                  <a:pt x="0" y="76200"/>
                </a:lnTo>
                <a:lnTo>
                  <a:pt x="103631" y="67056"/>
                </a:lnTo>
                <a:close/>
              </a:path>
              <a:path w="1813560" h="128015">
                <a:moveTo>
                  <a:pt x="115824" y="128016"/>
                </a:moveTo>
                <a:lnTo>
                  <a:pt x="114493" y="78802"/>
                </a:lnTo>
                <a:lnTo>
                  <a:pt x="103631" y="79248"/>
                </a:lnTo>
                <a:lnTo>
                  <a:pt x="115824" y="128016"/>
                </a:lnTo>
                <a:close/>
              </a:path>
              <a:path w="1813560" h="128015">
                <a:moveTo>
                  <a:pt x="1813560" y="9144"/>
                </a:moveTo>
                <a:lnTo>
                  <a:pt x="1810512" y="0"/>
                </a:lnTo>
                <a:lnTo>
                  <a:pt x="114165" y="66642"/>
                </a:lnTo>
                <a:lnTo>
                  <a:pt x="103631" y="67056"/>
                </a:lnTo>
                <a:lnTo>
                  <a:pt x="0" y="76200"/>
                </a:lnTo>
                <a:lnTo>
                  <a:pt x="115824" y="128016"/>
                </a:lnTo>
                <a:lnTo>
                  <a:pt x="103631" y="79248"/>
                </a:lnTo>
                <a:lnTo>
                  <a:pt x="114493" y="78802"/>
                </a:lnTo>
                <a:lnTo>
                  <a:pt x="1813560" y="914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 txBox="1"/>
          <p:nvPr/>
        </p:nvSpPr>
        <p:spPr>
          <a:xfrm>
            <a:off x="1694769" y="55455"/>
            <a:ext cx="2926748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Multiple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Inheritance</a:t>
            </a:r>
            <a:endParaRPr sz="238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84034" y="624524"/>
            <a:ext cx="7185991" cy="587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41176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Clas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inhe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class</a:t>
            </a:r>
            <a:endParaRPr sz="1774">
              <a:latin typeface="Arial"/>
              <a:cs typeface="Arial"/>
            </a:endParaRPr>
          </a:p>
          <a:p>
            <a:pPr marL="301349">
              <a:lnSpc>
                <a:spcPts val="2334"/>
              </a:lnSpc>
              <a:spcBef>
                <a:spcPts val="4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-10" baseline="1811" dirty="0">
                <a:latin typeface="Arial"/>
                <a:cs typeface="Arial"/>
              </a:rPr>
              <a:t>P</a:t>
            </a:r>
            <a:r>
              <a:rPr sz="2661" spc="10" baseline="1811" dirty="0">
                <a:latin typeface="Arial"/>
                <a:cs typeface="Arial"/>
              </a:rPr>
              <a:t>r</a:t>
            </a:r>
            <a:r>
              <a:rPr sz="2661" spc="4" baseline="1811" dirty="0">
                <a:latin typeface="Arial"/>
                <a:cs typeface="Arial"/>
              </a:rPr>
              <a:t>ecedenc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18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specifie</a:t>
            </a:r>
            <a:r>
              <a:rPr sz="2661" baseline="1811" dirty="0">
                <a:latin typeface="Arial"/>
                <a:cs typeface="Arial"/>
              </a:rPr>
              <a:t>d</a:t>
            </a:r>
            <a:r>
              <a:rPr sz="2661" spc="79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i</a:t>
            </a:r>
            <a:r>
              <a:rPr sz="2661" baseline="1811" dirty="0">
                <a:latin typeface="Arial"/>
                <a:cs typeface="Arial"/>
              </a:rPr>
              <a:t>n</a:t>
            </a:r>
            <a:r>
              <a:rPr sz="2661" spc="2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th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38" baseline="1811" dirty="0"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clas</a:t>
            </a:r>
            <a:r>
              <a:rPr sz="2661" baseline="1839" dirty="0">
                <a:latin typeface="Courier New"/>
                <a:cs typeface="Courier New"/>
              </a:rPr>
              <a:t>s</a:t>
            </a:r>
            <a:r>
              <a:rPr sz="2661" spc="-659" baseline="1839" dirty="0">
                <a:latin typeface="Courier New"/>
                <a:cs typeface="Courier New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stateme</a:t>
            </a:r>
            <a:r>
              <a:rPr sz="2661" spc="-21" baseline="1811" dirty="0">
                <a:latin typeface="Arial"/>
                <a:cs typeface="Arial"/>
              </a:rPr>
              <a:t>n</a:t>
            </a:r>
            <a:r>
              <a:rPr sz="2661" baseline="1811" dirty="0">
                <a:latin typeface="Arial"/>
                <a:cs typeface="Arial"/>
              </a:rPr>
              <a:t>t</a:t>
            </a:r>
            <a:r>
              <a:rPr sz="2661" spc="94" baseline="1811" dirty="0"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in</a:t>
            </a:r>
            <a:r>
              <a:rPr sz="2661" spc="8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left-to-ri</a:t>
            </a:r>
            <a:r>
              <a:rPr sz="2661" spc="-21" baseline="1811" dirty="0">
                <a:latin typeface="Arial"/>
                <a:cs typeface="Arial"/>
              </a:rPr>
              <a:t>g</a:t>
            </a:r>
            <a:r>
              <a:rPr sz="2661" spc="4" baseline="1811" dirty="0">
                <a:latin typeface="Arial"/>
                <a:cs typeface="Arial"/>
              </a:rPr>
              <a:t>h</a:t>
            </a:r>
            <a:r>
              <a:rPr sz="2661" baseline="1811" dirty="0">
                <a:latin typeface="Arial"/>
                <a:cs typeface="Arial"/>
              </a:rPr>
              <a:t>t</a:t>
            </a:r>
            <a:r>
              <a:rPr sz="2661" spc="80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order</a:t>
            </a:r>
            <a:endParaRPr sz="177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29361" y="1677562"/>
            <a:ext cx="2928550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 smtClean="0">
                <a:latin typeface="Courier New"/>
                <a:cs typeface="Courier New"/>
              </a:rPr>
              <a:t>P</a:t>
            </a:r>
            <a:r>
              <a:rPr sz="2661" spc="-21" baseline="3678" dirty="0" smtClean="0">
                <a:latin typeface="Courier New"/>
                <a:cs typeface="Courier New"/>
              </a:rPr>
              <a:t>ers</a:t>
            </a:r>
            <a:r>
              <a:rPr sz="2661" spc="4" baseline="3678" dirty="0" smtClean="0">
                <a:latin typeface="Courier New"/>
                <a:cs typeface="Courier New"/>
              </a:rPr>
              <a:t>o</a:t>
            </a:r>
            <a:r>
              <a:rPr sz="2661" spc="-21" baseline="3678" dirty="0" smtClean="0">
                <a:latin typeface="Courier New"/>
                <a:cs typeface="Courier New"/>
              </a:rPr>
              <a:t>n</a:t>
            </a:r>
            <a:r>
              <a:rPr sz="2661" baseline="3678" dirty="0" smtClean="0">
                <a:latin typeface="Courier New"/>
                <a:cs typeface="Courier New"/>
              </a:rPr>
              <a:t>:</a:t>
            </a:r>
            <a:endParaRPr sz="1774" dirty="0">
              <a:latin typeface="Courier New"/>
              <a:cs typeface="Courier New"/>
            </a:endParaRPr>
          </a:p>
          <a:p>
            <a:pPr marL="423126" marR="828287">
              <a:lnSpc>
                <a:spcPts val="2009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am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-1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2" dirty="0">
                <a:latin typeface="Courier New"/>
                <a:cs typeface="Courier New"/>
              </a:rPr>
              <a:t>Bo</a:t>
            </a:r>
            <a:r>
              <a:rPr sz="1774" spc="4" dirty="0">
                <a:latin typeface="Courier New"/>
                <a:cs typeface="Courier New"/>
              </a:rPr>
              <a:t>b</a:t>
            </a:r>
            <a:r>
              <a:rPr sz="1774" dirty="0">
                <a:latin typeface="Courier New"/>
                <a:cs typeface="Courier New"/>
              </a:rPr>
              <a:t>' </a:t>
            </a:r>
            <a:endParaRPr sz="1774" dirty="0">
              <a:latin typeface="Courier New"/>
              <a:cs typeface="Courier New"/>
            </a:endParaRPr>
          </a:p>
          <a:p>
            <a:pPr marL="423126" marR="828287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g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-1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27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19010" y="1677562"/>
            <a:ext cx="292855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nt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rv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e</a:t>
            </a:r>
            <a:r>
              <a:rPr sz="2661" b="1" baseline="3678" dirty="0">
                <a:latin typeface="Courier New"/>
                <a:cs typeface="Courier New"/>
              </a:rPr>
              <a:t>w</a:t>
            </a:r>
            <a:r>
              <a:rPr sz="2661" b="1" spc="73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2" baseline="3678" dirty="0">
                <a:latin typeface="Courier New"/>
                <a:cs typeface="Courier New"/>
              </a:rPr>
              <a:t>M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2" baseline="3678" dirty="0">
                <a:latin typeface="Courier New"/>
                <a:cs typeface="Courier New"/>
              </a:rPr>
              <a:t>et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2" baseline="3678" dirty="0">
                <a:latin typeface="Courier New"/>
                <a:cs typeface="Courier New"/>
              </a:rPr>
              <a:t>ng</a:t>
            </a:r>
            <a:r>
              <a:rPr sz="2661" b="1" spc="4" baseline="3678" dirty="0">
                <a:latin typeface="Courier New"/>
                <a:cs typeface="Courier New"/>
              </a:rPr>
              <a:t>(</a:t>
            </a:r>
            <a:r>
              <a:rPr sz="2661" b="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19011" y="1951261"/>
            <a:ext cx="74819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2" baseline="3678" dirty="0">
                <a:latin typeface="Courier New"/>
                <a:cs typeface="Courier New"/>
              </a:rPr>
              <a:t>ri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27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37075" y="1951261"/>
            <a:ext cx="183395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nte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vi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w.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ge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29361" y="2772589"/>
            <a:ext cx="2776975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203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 smtClean="0">
                <a:latin typeface="Courier New"/>
                <a:cs typeface="Courier New"/>
              </a:rPr>
              <a:t>C</a:t>
            </a:r>
            <a:r>
              <a:rPr sz="2661" spc="-21" baseline="3678" dirty="0" smtClean="0">
                <a:latin typeface="Courier New"/>
                <a:cs typeface="Courier New"/>
              </a:rPr>
              <a:t>ity:</a:t>
            </a:r>
            <a:endParaRPr sz="1774" dirty="0">
              <a:latin typeface="Courier New"/>
              <a:cs typeface="Courier New"/>
            </a:endParaRPr>
          </a:p>
          <a:p>
            <a:pPr marL="423126">
              <a:lnSpc>
                <a:spcPts val="2009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am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-1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Ne</a:t>
            </a:r>
            <a:r>
              <a:rPr sz="1774" dirty="0">
                <a:latin typeface="Courier New"/>
                <a:cs typeface="Courier New"/>
              </a:rPr>
              <a:t>w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Y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rk' </a:t>
            </a:r>
            <a:endParaRPr sz="1774" dirty="0">
              <a:latin typeface="Courier New"/>
              <a:cs typeface="Courier New"/>
            </a:endParaRPr>
          </a:p>
          <a:p>
            <a:pPr marL="423126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z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p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-1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1</a:t>
            </a:r>
            <a:r>
              <a:rPr sz="1774" spc="4" dirty="0">
                <a:latin typeface="Courier New"/>
                <a:cs typeface="Courier New"/>
              </a:rPr>
              <a:t>0</a:t>
            </a:r>
            <a:r>
              <a:rPr sz="1774" spc="-21" dirty="0">
                <a:latin typeface="Courier New"/>
                <a:cs typeface="Courier New"/>
              </a:rPr>
              <a:t>002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19011" y="3046288"/>
            <a:ext cx="74819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2" baseline="3678" dirty="0">
                <a:latin typeface="Courier New"/>
                <a:cs typeface="Courier New"/>
              </a:rPr>
              <a:t>ri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1</a:t>
            </a:r>
            <a:r>
              <a:rPr sz="1774" spc="-22" dirty="0">
                <a:latin typeface="Courier New"/>
                <a:cs typeface="Courier New"/>
              </a:rPr>
              <a:t>00</a:t>
            </a:r>
            <a:r>
              <a:rPr sz="1774" spc="4" dirty="0">
                <a:latin typeface="Courier New"/>
                <a:cs typeface="Courier New"/>
              </a:rPr>
              <a:t>0</a:t>
            </a:r>
            <a:r>
              <a:rPr sz="1774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37075" y="3046288"/>
            <a:ext cx="183395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nte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vi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w.</a:t>
            </a:r>
            <a:r>
              <a:rPr sz="2661" b="1" spc="4" baseline="3678" dirty="0">
                <a:latin typeface="Courier New"/>
                <a:cs typeface="Courier New"/>
              </a:rPr>
              <a:t>z</a:t>
            </a:r>
            <a:r>
              <a:rPr sz="2661" b="1" spc="-21" baseline="3678" dirty="0">
                <a:latin typeface="Courier New"/>
                <a:cs typeface="Courier New"/>
              </a:rPr>
              <a:t>ip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29361" y="3867617"/>
            <a:ext cx="292855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eet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ng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Pe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so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27782" y="3867617"/>
            <a:ext cx="88069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it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38416" y="4141316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86021" y="4141316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6343" y="4141316"/>
            <a:ext cx="115108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on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ay'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19011" y="4141316"/>
            <a:ext cx="880699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2" baseline="3678" dirty="0">
                <a:latin typeface="Courier New"/>
                <a:cs typeface="Courier New"/>
              </a:rPr>
              <a:t>ri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M</a:t>
            </a:r>
            <a:r>
              <a:rPr sz="1774" spc="-21" dirty="0">
                <a:latin typeface="Courier New"/>
                <a:cs typeface="Courier New"/>
              </a:rPr>
              <a:t>on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37075" y="4141316"/>
            <a:ext cx="183395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nte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vi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w.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1" baseline="3678" dirty="0">
                <a:latin typeface="Courier New"/>
                <a:cs typeface="Courier New"/>
              </a:rPr>
              <a:t>ay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19011" y="4962644"/>
            <a:ext cx="2787219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ri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nte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vi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w.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ame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B</a:t>
            </a:r>
            <a:r>
              <a:rPr sz="1774" spc="-22" dirty="0">
                <a:latin typeface="Courier New"/>
                <a:cs typeface="Courier New"/>
              </a:rPr>
              <a:t>o</a:t>
            </a:r>
            <a:r>
              <a:rPr sz="1774" dirty="0">
                <a:latin typeface="Courier New"/>
                <a:cs typeface="Courier New"/>
              </a:rPr>
              <a:t>b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11299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 txBox="1"/>
          <p:nvPr/>
        </p:nvSpPr>
        <p:spPr>
          <a:xfrm>
            <a:off x="1694769" y="55455"/>
            <a:ext cx="3284836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Overloaded Operators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4033" y="624524"/>
            <a:ext cx="277006" cy="1177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985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203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1310" y="653080"/>
            <a:ext cx="6877565" cy="7112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Ope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ato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7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ple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6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base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4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7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gu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1295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ent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9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spec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thod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3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7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u="heavy" dirty="0">
                <a:solidFill>
                  <a:srgbClr val="00007F"/>
                </a:solidFill>
                <a:latin typeface="Arial"/>
                <a:cs typeface="Arial"/>
              </a:rPr>
              <a:t>   </a:t>
            </a:r>
            <a:r>
              <a:rPr sz="1774" b="1" u="heavy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3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met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ho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d</a:t>
            </a:r>
            <a:r>
              <a:rPr sz="1774" b="1" u="heavy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u="heavy" spc="74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71310" y="1538564"/>
            <a:ext cx="6960022" cy="275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as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24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tho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1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u="heavy" baseline="3623" dirty="0">
                <a:solidFill>
                  <a:srgbClr val="00007F"/>
                </a:solidFill>
                <a:latin typeface="Arial"/>
                <a:cs typeface="Arial"/>
              </a:rPr>
              <a:t>   </a:t>
            </a:r>
            <a:r>
              <a:rPr sz="2661" b="1" u="heavy" spc="88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364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add</a:t>
            </a:r>
            <a:r>
              <a:rPr sz="2661" b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_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_</a:t>
            </a:r>
            <a:r>
              <a:rPr sz="2661" b="1" spc="-659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wil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2661" b="1" spc="51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-1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calle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50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+</a:t>
            </a:r>
            <a:r>
              <a:rPr sz="2661" b="1" spc="-582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2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use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4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661" b="1" spc="8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41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insta</a:t>
            </a:r>
            <a:r>
              <a:rPr sz="2661" b="1" spc="-16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ce</a:t>
            </a:r>
            <a:endParaRPr sz="177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1310" y="1811972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7101" y="1839359"/>
            <a:ext cx="5307071" cy="275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baseline="3678" dirty="0">
                <a:latin typeface="Courier New"/>
                <a:cs typeface="Courier New"/>
              </a:rPr>
              <a:t>+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num</a:t>
            </a:r>
            <a:r>
              <a:rPr sz="2661" baseline="3678" dirty="0">
                <a:latin typeface="Courier New"/>
                <a:cs typeface="Courier New"/>
              </a:rPr>
              <a:t>2</a:t>
            </a:r>
            <a:r>
              <a:rPr sz="2661" spc="-638" baseline="3678" dirty="0">
                <a:latin typeface="Courier New"/>
                <a:cs typeface="Courier New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i</a:t>
            </a:r>
            <a:r>
              <a:rPr sz="2661" baseline="3623" dirty="0">
                <a:latin typeface="Arial"/>
                <a:cs typeface="Arial"/>
              </a:rPr>
              <a:t>s</a:t>
            </a:r>
            <a:r>
              <a:rPr sz="2661" spc="29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impleme</a:t>
            </a:r>
            <a:r>
              <a:rPr sz="2661" spc="-21" baseline="3623" dirty="0">
                <a:latin typeface="Arial"/>
                <a:cs typeface="Arial"/>
              </a:rPr>
              <a:t>n</a:t>
            </a:r>
            <a:r>
              <a:rPr sz="2661" spc="4" baseline="3623" dirty="0">
                <a:latin typeface="Arial"/>
                <a:cs typeface="Arial"/>
              </a:rPr>
              <a:t>t</a:t>
            </a:r>
            <a:r>
              <a:rPr sz="2661" spc="-21" baseline="3623" dirty="0">
                <a:latin typeface="Arial"/>
                <a:cs typeface="Arial"/>
              </a:rPr>
              <a:t>e</a:t>
            </a:r>
            <a:r>
              <a:rPr sz="2661" baseline="3623" dirty="0">
                <a:latin typeface="Arial"/>
                <a:cs typeface="Arial"/>
              </a:rPr>
              <a:t>d</a:t>
            </a:r>
            <a:r>
              <a:rPr sz="2661" spc="54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a</a:t>
            </a:r>
            <a:r>
              <a:rPr sz="2661" baseline="3623" dirty="0">
                <a:latin typeface="Arial"/>
                <a:cs typeface="Arial"/>
              </a:rPr>
              <a:t>s</a:t>
            </a:r>
            <a:r>
              <a:rPr sz="2661" spc="12" baseline="3623" dirty="0">
                <a:latin typeface="Arial"/>
                <a:cs typeface="Arial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num1</a:t>
            </a:r>
            <a:r>
              <a:rPr sz="2661" spc="-21" baseline="3678" dirty="0">
                <a:latin typeface="Courier New"/>
                <a:cs typeface="Courier New"/>
              </a:rPr>
              <a:t>.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62" baseline="3678" dirty="0">
                <a:latin typeface="Courier New"/>
                <a:cs typeface="Courier New"/>
              </a:rPr>
              <a:t> </a:t>
            </a:r>
            <a:r>
              <a:rPr sz="2661" spc="-103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d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42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nu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2)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4369" y="1856687"/>
            <a:ext cx="61692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num1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40017" y="1134457"/>
            <a:ext cx="277146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5" name="object 5"/>
          <p:cNvSpPr txBox="1"/>
          <p:nvPr/>
        </p:nvSpPr>
        <p:spPr>
          <a:xfrm>
            <a:off x="8241708" y="1134457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4" name="object 4"/>
          <p:cNvSpPr txBox="1"/>
          <p:nvPr/>
        </p:nvSpPr>
        <p:spPr>
          <a:xfrm>
            <a:off x="3743478" y="1583958"/>
            <a:ext cx="277146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3" name="object 3"/>
          <p:cNvSpPr txBox="1"/>
          <p:nvPr/>
        </p:nvSpPr>
        <p:spPr>
          <a:xfrm>
            <a:off x="6561972" y="1884753"/>
            <a:ext cx="277146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2" name="object 2"/>
          <p:cNvSpPr txBox="1"/>
          <p:nvPr/>
        </p:nvSpPr>
        <p:spPr>
          <a:xfrm>
            <a:off x="7244566" y="1884753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</p:spTree>
    <p:extLst>
      <p:ext uri="{BB962C8B-B14F-4D97-AF65-F5344CB8AC3E}">
        <p14:creationId xmlns:p14="http://schemas.microsoft.com/office/powerpoint/2010/main" val="575776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2084000" y="1603674"/>
            <a:ext cx="8013298" cy="3700785"/>
          </a:xfrm>
          <a:custGeom>
            <a:avLst/>
            <a:gdLst/>
            <a:ahLst/>
            <a:cxnLst/>
            <a:rect l="l" t="t" r="r" b="b"/>
            <a:pathLst>
              <a:path w="7226808" h="3337560">
                <a:moveTo>
                  <a:pt x="3047" y="0"/>
                </a:moveTo>
                <a:lnTo>
                  <a:pt x="0" y="0"/>
                </a:lnTo>
                <a:lnTo>
                  <a:pt x="0" y="3331464"/>
                </a:lnTo>
                <a:lnTo>
                  <a:pt x="3048" y="12192"/>
                </a:lnTo>
                <a:lnTo>
                  <a:pt x="7217663" y="12191"/>
                </a:lnTo>
                <a:lnTo>
                  <a:pt x="7217664" y="3331463"/>
                </a:lnTo>
                <a:lnTo>
                  <a:pt x="0" y="3334512"/>
                </a:lnTo>
                <a:lnTo>
                  <a:pt x="0" y="3337560"/>
                </a:lnTo>
                <a:lnTo>
                  <a:pt x="7226808" y="3337559"/>
                </a:lnTo>
                <a:lnTo>
                  <a:pt x="7226808" y="3331463"/>
                </a:lnTo>
                <a:lnTo>
                  <a:pt x="7223759" y="3325367"/>
                </a:lnTo>
                <a:lnTo>
                  <a:pt x="7223759" y="12191"/>
                </a:lnTo>
                <a:lnTo>
                  <a:pt x="7217664" y="6095"/>
                </a:lnTo>
                <a:lnTo>
                  <a:pt x="9144" y="6096"/>
                </a:lnTo>
                <a:lnTo>
                  <a:pt x="7226808" y="6095"/>
                </a:lnTo>
                <a:lnTo>
                  <a:pt x="7226808" y="0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2084000" y="161043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2084000" y="1617191"/>
            <a:ext cx="8003159" cy="3680507"/>
          </a:xfrm>
          <a:custGeom>
            <a:avLst/>
            <a:gdLst/>
            <a:ahLst/>
            <a:cxnLst/>
            <a:rect l="l" t="t" r="r" b="b"/>
            <a:pathLst>
              <a:path w="7217664" h="3319272">
                <a:moveTo>
                  <a:pt x="7217664" y="3319272"/>
                </a:moveTo>
                <a:lnTo>
                  <a:pt x="7217664" y="3313176"/>
                </a:lnTo>
                <a:lnTo>
                  <a:pt x="9144" y="3313176"/>
                </a:lnTo>
                <a:lnTo>
                  <a:pt x="9143" y="0"/>
                </a:lnTo>
                <a:lnTo>
                  <a:pt x="3047" y="0"/>
                </a:lnTo>
                <a:lnTo>
                  <a:pt x="0" y="3319272"/>
                </a:lnTo>
                <a:lnTo>
                  <a:pt x="3048" y="3313176"/>
                </a:lnTo>
                <a:lnTo>
                  <a:pt x="9144" y="3319272"/>
                </a:lnTo>
                <a:lnTo>
                  <a:pt x="7217664" y="331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2094139" y="1610434"/>
            <a:ext cx="8003158" cy="3687265"/>
          </a:xfrm>
          <a:custGeom>
            <a:avLst/>
            <a:gdLst/>
            <a:ahLst/>
            <a:cxnLst/>
            <a:rect l="l" t="t" r="r" b="b"/>
            <a:pathLst>
              <a:path w="7217663" h="3325367">
                <a:moveTo>
                  <a:pt x="0" y="0"/>
                </a:moveTo>
                <a:lnTo>
                  <a:pt x="7208520" y="0"/>
                </a:lnTo>
                <a:lnTo>
                  <a:pt x="7214615" y="6096"/>
                </a:lnTo>
                <a:lnTo>
                  <a:pt x="7214615" y="3319272"/>
                </a:lnTo>
                <a:lnTo>
                  <a:pt x="7217663" y="3325367"/>
                </a:lnTo>
                <a:lnTo>
                  <a:pt x="721766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4699897" y="5196308"/>
            <a:ext cx="2210332" cy="368389"/>
          </a:xfrm>
          <a:custGeom>
            <a:avLst/>
            <a:gdLst/>
            <a:ahLst/>
            <a:cxnLst/>
            <a:rect l="l" t="t" r="r" b="b"/>
            <a:pathLst>
              <a:path w="1993392" h="332232">
                <a:moveTo>
                  <a:pt x="0" y="0"/>
                </a:moveTo>
                <a:lnTo>
                  <a:pt x="0" y="332232"/>
                </a:lnTo>
                <a:lnTo>
                  <a:pt x="1993392" y="332232"/>
                </a:lnTo>
                <a:lnTo>
                  <a:pt x="199339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4693138" y="5189548"/>
            <a:ext cx="2220471" cy="381908"/>
          </a:xfrm>
          <a:custGeom>
            <a:avLst/>
            <a:gdLst/>
            <a:ahLst/>
            <a:cxnLst/>
            <a:rect l="l" t="t" r="r" b="b"/>
            <a:pathLst>
              <a:path w="2002536" h="34442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38328"/>
                </a:lnTo>
                <a:lnTo>
                  <a:pt x="6096" y="12192"/>
                </a:lnTo>
                <a:lnTo>
                  <a:pt x="1993391" y="12191"/>
                </a:lnTo>
                <a:lnTo>
                  <a:pt x="1993392" y="338328"/>
                </a:lnTo>
                <a:lnTo>
                  <a:pt x="0" y="341376"/>
                </a:lnTo>
                <a:lnTo>
                  <a:pt x="3048" y="344424"/>
                </a:lnTo>
                <a:lnTo>
                  <a:pt x="2002536" y="344424"/>
                </a:lnTo>
                <a:lnTo>
                  <a:pt x="2002536" y="338328"/>
                </a:lnTo>
                <a:lnTo>
                  <a:pt x="1999488" y="332232"/>
                </a:lnTo>
                <a:lnTo>
                  <a:pt x="1999488" y="12192"/>
                </a:lnTo>
                <a:lnTo>
                  <a:pt x="1993392" y="6096"/>
                </a:lnTo>
                <a:lnTo>
                  <a:pt x="12192" y="6096"/>
                </a:lnTo>
                <a:lnTo>
                  <a:pt x="2002536" y="6096"/>
                </a:lnTo>
                <a:lnTo>
                  <a:pt x="200253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4693138" y="51963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EA62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4693138" y="5203066"/>
            <a:ext cx="2210332" cy="361629"/>
          </a:xfrm>
          <a:custGeom>
            <a:avLst/>
            <a:gdLst/>
            <a:ahLst/>
            <a:cxnLst/>
            <a:rect l="l" t="t" r="r" b="b"/>
            <a:pathLst>
              <a:path w="1993392" h="326136">
                <a:moveTo>
                  <a:pt x="1993392" y="326136"/>
                </a:moveTo>
                <a:lnTo>
                  <a:pt x="1993391" y="320039"/>
                </a:lnTo>
                <a:lnTo>
                  <a:pt x="12192" y="320040"/>
                </a:lnTo>
                <a:lnTo>
                  <a:pt x="12192" y="0"/>
                </a:lnTo>
                <a:lnTo>
                  <a:pt x="6096" y="0"/>
                </a:lnTo>
                <a:lnTo>
                  <a:pt x="0" y="326136"/>
                </a:lnTo>
                <a:lnTo>
                  <a:pt x="6096" y="320040"/>
                </a:lnTo>
                <a:lnTo>
                  <a:pt x="12192" y="326136"/>
                </a:lnTo>
                <a:lnTo>
                  <a:pt x="1993392" y="326136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4706657" y="5196308"/>
            <a:ext cx="2206952" cy="368389"/>
          </a:xfrm>
          <a:custGeom>
            <a:avLst/>
            <a:gdLst/>
            <a:ahLst/>
            <a:cxnLst/>
            <a:rect l="l" t="t" r="r" b="b"/>
            <a:pathLst>
              <a:path w="1990344" h="332232">
                <a:moveTo>
                  <a:pt x="0" y="0"/>
                </a:moveTo>
                <a:lnTo>
                  <a:pt x="1981200" y="0"/>
                </a:lnTo>
                <a:lnTo>
                  <a:pt x="1987295" y="6095"/>
                </a:lnTo>
                <a:lnTo>
                  <a:pt x="1987295" y="326135"/>
                </a:lnTo>
                <a:lnTo>
                  <a:pt x="1990344" y="332231"/>
                </a:lnTo>
                <a:lnTo>
                  <a:pt x="1990344" y="0"/>
                </a:lnTo>
                <a:lnTo>
                  <a:pt x="0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5483990" y="4016789"/>
            <a:ext cx="2210332" cy="446121"/>
          </a:xfrm>
          <a:custGeom>
            <a:avLst/>
            <a:gdLst/>
            <a:ahLst/>
            <a:cxnLst/>
            <a:rect l="l" t="t" r="r" b="b"/>
            <a:pathLst>
              <a:path w="1993391" h="402336">
                <a:moveTo>
                  <a:pt x="545591" y="121920"/>
                </a:moveTo>
                <a:lnTo>
                  <a:pt x="0" y="0"/>
                </a:lnTo>
                <a:lnTo>
                  <a:pt x="545591" y="207264"/>
                </a:lnTo>
                <a:lnTo>
                  <a:pt x="545591" y="347472"/>
                </a:lnTo>
                <a:lnTo>
                  <a:pt x="545754" y="351530"/>
                </a:lnTo>
                <a:lnTo>
                  <a:pt x="564574" y="387642"/>
                </a:lnTo>
                <a:lnTo>
                  <a:pt x="603503" y="402336"/>
                </a:lnTo>
                <a:lnTo>
                  <a:pt x="1935479" y="402336"/>
                </a:lnTo>
                <a:lnTo>
                  <a:pt x="1977276" y="384979"/>
                </a:lnTo>
                <a:lnTo>
                  <a:pt x="1993391" y="347472"/>
                </a:lnTo>
                <a:lnTo>
                  <a:pt x="1993391" y="121920"/>
                </a:lnTo>
                <a:lnTo>
                  <a:pt x="1974409" y="81749"/>
                </a:lnTo>
                <a:lnTo>
                  <a:pt x="1935479" y="67056"/>
                </a:lnTo>
                <a:lnTo>
                  <a:pt x="603503" y="67056"/>
                </a:lnTo>
                <a:lnTo>
                  <a:pt x="561707" y="84412"/>
                </a:lnTo>
                <a:lnTo>
                  <a:pt x="545591" y="12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5467092" y="3999891"/>
            <a:ext cx="2240749" cy="476538"/>
          </a:xfrm>
          <a:custGeom>
            <a:avLst/>
            <a:gdLst/>
            <a:ahLst/>
            <a:cxnLst/>
            <a:rect l="l" t="t" r="r" b="b"/>
            <a:pathLst>
              <a:path w="2020824" h="429767">
                <a:moveTo>
                  <a:pt x="548639" y="222503"/>
                </a:moveTo>
                <a:lnTo>
                  <a:pt x="576071" y="222503"/>
                </a:lnTo>
                <a:lnTo>
                  <a:pt x="576071" y="216407"/>
                </a:lnTo>
                <a:lnTo>
                  <a:pt x="573023" y="210311"/>
                </a:lnTo>
                <a:lnTo>
                  <a:pt x="566927" y="210311"/>
                </a:lnTo>
                <a:lnTo>
                  <a:pt x="188879" y="66695"/>
                </a:lnTo>
                <a:lnTo>
                  <a:pt x="548639" y="222503"/>
                </a:lnTo>
                <a:close/>
              </a:path>
              <a:path w="2020824" h="429767">
                <a:moveTo>
                  <a:pt x="576071" y="128015"/>
                </a:moveTo>
                <a:lnTo>
                  <a:pt x="551687" y="121919"/>
                </a:lnTo>
                <a:lnTo>
                  <a:pt x="551688" y="122243"/>
                </a:lnTo>
                <a:lnTo>
                  <a:pt x="548639" y="137159"/>
                </a:lnTo>
                <a:lnTo>
                  <a:pt x="576071" y="128015"/>
                </a:lnTo>
                <a:lnTo>
                  <a:pt x="563879" y="124967"/>
                </a:lnTo>
                <a:lnTo>
                  <a:pt x="551687" y="124967"/>
                </a:lnTo>
                <a:lnTo>
                  <a:pt x="563879" y="124967"/>
                </a:lnTo>
                <a:lnTo>
                  <a:pt x="576071" y="128015"/>
                </a:lnTo>
                <a:close/>
              </a:path>
              <a:path w="2020824" h="429767">
                <a:moveTo>
                  <a:pt x="576071" y="371855"/>
                </a:moveTo>
                <a:lnTo>
                  <a:pt x="579119" y="380999"/>
                </a:lnTo>
                <a:lnTo>
                  <a:pt x="576071" y="368807"/>
                </a:lnTo>
                <a:lnTo>
                  <a:pt x="576071" y="371855"/>
                </a:lnTo>
                <a:close/>
              </a:path>
              <a:path w="2020824" h="429767">
                <a:moveTo>
                  <a:pt x="1217218" y="405383"/>
                </a:moveTo>
                <a:lnTo>
                  <a:pt x="609599" y="405383"/>
                </a:lnTo>
                <a:lnTo>
                  <a:pt x="600455" y="402335"/>
                </a:lnTo>
                <a:lnTo>
                  <a:pt x="603503" y="402335"/>
                </a:lnTo>
                <a:lnTo>
                  <a:pt x="594359" y="396239"/>
                </a:lnTo>
                <a:lnTo>
                  <a:pt x="594359" y="399287"/>
                </a:lnTo>
                <a:lnTo>
                  <a:pt x="588263" y="393191"/>
                </a:lnTo>
                <a:lnTo>
                  <a:pt x="582167" y="384047"/>
                </a:lnTo>
                <a:lnTo>
                  <a:pt x="582167" y="387095"/>
                </a:lnTo>
                <a:lnTo>
                  <a:pt x="579119" y="377951"/>
                </a:lnTo>
                <a:lnTo>
                  <a:pt x="579119" y="380999"/>
                </a:lnTo>
                <a:lnTo>
                  <a:pt x="576071" y="371855"/>
                </a:lnTo>
                <a:lnTo>
                  <a:pt x="576071" y="368807"/>
                </a:lnTo>
                <a:lnTo>
                  <a:pt x="557783" y="234695"/>
                </a:lnTo>
                <a:lnTo>
                  <a:pt x="548639" y="231222"/>
                </a:lnTo>
                <a:lnTo>
                  <a:pt x="548639" y="362711"/>
                </a:lnTo>
                <a:lnTo>
                  <a:pt x="551687" y="374903"/>
                </a:lnTo>
                <a:lnTo>
                  <a:pt x="551687" y="377951"/>
                </a:lnTo>
                <a:lnTo>
                  <a:pt x="554735" y="387095"/>
                </a:lnTo>
                <a:lnTo>
                  <a:pt x="554735" y="390143"/>
                </a:lnTo>
                <a:lnTo>
                  <a:pt x="560831" y="399287"/>
                </a:lnTo>
                <a:lnTo>
                  <a:pt x="560831" y="402335"/>
                </a:lnTo>
                <a:lnTo>
                  <a:pt x="569975" y="411479"/>
                </a:lnTo>
                <a:lnTo>
                  <a:pt x="579119" y="417575"/>
                </a:lnTo>
                <a:lnTo>
                  <a:pt x="579119" y="420623"/>
                </a:lnTo>
                <a:lnTo>
                  <a:pt x="582167" y="420623"/>
                </a:lnTo>
                <a:lnTo>
                  <a:pt x="591311" y="426719"/>
                </a:lnTo>
                <a:lnTo>
                  <a:pt x="594359" y="426719"/>
                </a:lnTo>
                <a:lnTo>
                  <a:pt x="603503" y="429767"/>
                </a:lnTo>
                <a:lnTo>
                  <a:pt x="1965959" y="429767"/>
                </a:lnTo>
                <a:lnTo>
                  <a:pt x="1978152" y="426719"/>
                </a:lnTo>
                <a:lnTo>
                  <a:pt x="1987295" y="420623"/>
                </a:lnTo>
                <a:lnTo>
                  <a:pt x="1990343" y="420623"/>
                </a:lnTo>
                <a:lnTo>
                  <a:pt x="1990343" y="417575"/>
                </a:lnTo>
                <a:lnTo>
                  <a:pt x="1999488" y="411479"/>
                </a:lnTo>
                <a:lnTo>
                  <a:pt x="2008631" y="402335"/>
                </a:lnTo>
                <a:lnTo>
                  <a:pt x="2008631" y="399287"/>
                </a:lnTo>
                <a:lnTo>
                  <a:pt x="2014727" y="390143"/>
                </a:lnTo>
                <a:lnTo>
                  <a:pt x="2014727" y="387095"/>
                </a:lnTo>
                <a:lnTo>
                  <a:pt x="2017776" y="377951"/>
                </a:lnTo>
                <a:lnTo>
                  <a:pt x="2017776" y="374903"/>
                </a:lnTo>
                <a:lnTo>
                  <a:pt x="2020823" y="362711"/>
                </a:lnTo>
                <a:lnTo>
                  <a:pt x="2020823" y="137159"/>
                </a:lnTo>
                <a:lnTo>
                  <a:pt x="1993391" y="128015"/>
                </a:lnTo>
                <a:lnTo>
                  <a:pt x="1990343" y="118871"/>
                </a:lnTo>
                <a:lnTo>
                  <a:pt x="1993391" y="131063"/>
                </a:lnTo>
                <a:lnTo>
                  <a:pt x="1993391" y="368807"/>
                </a:lnTo>
                <a:lnTo>
                  <a:pt x="1990343" y="380999"/>
                </a:lnTo>
                <a:lnTo>
                  <a:pt x="1993391" y="371855"/>
                </a:lnTo>
                <a:lnTo>
                  <a:pt x="1990343" y="380999"/>
                </a:lnTo>
                <a:lnTo>
                  <a:pt x="1990343" y="377951"/>
                </a:lnTo>
                <a:lnTo>
                  <a:pt x="1987295" y="387095"/>
                </a:lnTo>
                <a:lnTo>
                  <a:pt x="1987295" y="384047"/>
                </a:lnTo>
                <a:lnTo>
                  <a:pt x="1981199" y="393191"/>
                </a:lnTo>
                <a:lnTo>
                  <a:pt x="1984247" y="393191"/>
                </a:lnTo>
                <a:lnTo>
                  <a:pt x="1975103" y="399287"/>
                </a:lnTo>
                <a:lnTo>
                  <a:pt x="1975103" y="396239"/>
                </a:lnTo>
                <a:lnTo>
                  <a:pt x="1965959" y="402335"/>
                </a:lnTo>
                <a:lnTo>
                  <a:pt x="1969007" y="402335"/>
                </a:lnTo>
                <a:lnTo>
                  <a:pt x="1959864" y="405383"/>
                </a:lnTo>
                <a:lnTo>
                  <a:pt x="1217218" y="405383"/>
                </a:lnTo>
                <a:close/>
              </a:path>
              <a:path w="2020824" h="429767">
                <a:moveTo>
                  <a:pt x="2020823" y="137159"/>
                </a:moveTo>
                <a:lnTo>
                  <a:pt x="2017776" y="124967"/>
                </a:lnTo>
                <a:lnTo>
                  <a:pt x="2017776" y="121919"/>
                </a:lnTo>
                <a:lnTo>
                  <a:pt x="2014727" y="112775"/>
                </a:lnTo>
                <a:lnTo>
                  <a:pt x="2014727" y="109727"/>
                </a:lnTo>
                <a:lnTo>
                  <a:pt x="2008631" y="100583"/>
                </a:lnTo>
                <a:lnTo>
                  <a:pt x="2008631" y="97535"/>
                </a:lnTo>
                <a:lnTo>
                  <a:pt x="1999488" y="88391"/>
                </a:lnTo>
                <a:lnTo>
                  <a:pt x="1990343" y="82295"/>
                </a:lnTo>
                <a:lnTo>
                  <a:pt x="1990343" y="79247"/>
                </a:lnTo>
                <a:lnTo>
                  <a:pt x="1978152" y="73151"/>
                </a:lnTo>
                <a:lnTo>
                  <a:pt x="1965959" y="70103"/>
                </a:lnTo>
                <a:lnTo>
                  <a:pt x="1962911" y="70103"/>
                </a:lnTo>
                <a:lnTo>
                  <a:pt x="1950719" y="67055"/>
                </a:lnTo>
                <a:lnTo>
                  <a:pt x="615695" y="67055"/>
                </a:lnTo>
                <a:lnTo>
                  <a:pt x="606551" y="70103"/>
                </a:lnTo>
                <a:lnTo>
                  <a:pt x="603503" y="70103"/>
                </a:lnTo>
                <a:lnTo>
                  <a:pt x="594359" y="73151"/>
                </a:lnTo>
                <a:lnTo>
                  <a:pt x="591311" y="73151"/>
                </a:lnTo>
                <a:lnTo>
                  <a:pt x="582167" y="79247"/>
                </a:lnTo>
                <a:lnTo>
                  <a:pt x="579119" y="79247"/>
                </a:lnTo>
                <a:lnTo>
                  <a:pt x="579119" y="82295"/>
                </a:lnTo>
                <a:lnTo>
                  <a:pt x="569975" y="88391"/>
                </a:lnTo>
                <a:lnTo>
                  <a:pt x="560831" y="97535"/>
                </a:lnTo>
                <a:lnTo>
                  <a:pt x="560831" y="100583"/>
                </a:lnTo>
                <a:lnTo>
                  <a:pt x="554735" y="109727"/>
                </a:lnTo>
                <a:lnTo>
                  <a:pt x="554735" y="112775"/>
                </a:lnTo>
                <a:lnTo>
                  <a:pt x="551687" y="121919"/>
                </a:lnTo>
                <a:lnTo>
                  <a:pt x="576071" y="128015"/>
                </a:lnTo>
                <a:lnTo>
                  <a:pt x="548639" y="137159"/>
                </a:lnTo>
                <a:lnTo>
                  <a:pt x="551688" y="122243"/>
                </a:lnTo>
                <a:lnTo>
                  <a:pt x="25690" y="4702"/>
                </a:lnTo>
                <a:lnTo>
                  <a:pt x="21335" y="3047"/>
                </a:lnTo>
                <a:lnTo>
                  <a:pt x="21100" y="3676"/>
                </a:lnTo>
                <a:lnTo>
                  <a:pt x="18287" y="3047"/>
                </a:lnTo>
                <a:lnTo>
                  <a:pt x="12191" y="0"/>
                </a:lnTo>
                <a:lnTo>
                  <a:pt x="6095" y="3047"/>
                </a:lnTo>
                <a:lnTo>
                  <a:pt x="3047" y="9143"/>
                </a:lnTo>
                <a:lnTo>
                  <a:pt x="0" y="18287"/>
                </a:lnTo>
                <a:lnTo>
                  <a:pt x="6095" y="24383"/>
                </a:lnTo>
                <a:lnTo>
                  <a:pt x="12191" y="27431"/>
                </a:lnTo>
                <a:lnTo>
                  <a:pt x="548639" y="231222"/>
                </a:lnTo>
                <a:lnTo>
                  <a:pt x="557783" y="234695"/>
                </a:lnTo>
                <a:lnTo>
                  <a:pt x="576071" y="368807"/>
                </a:lnTo>
                <a:lnTo>
                  <a:pt x="576071" y="222503"/>
                </a:lnTo>
                <a:lnTo>
                  <a:pt x="548639" y="222503"/>
                </a:lnTo>
                <a:lnTo>
                  <a:pt x="188879" y="66695"/>
                </a:lnTo>
                <a:lnTo>
                  <a:pt x="560831" y="149351"/>
                </a:lnTo>
                <a:lnTo>
                  <a:pt x="569975" y="149351"/>
                </a:lnTo>
                <a:lnTo>
                  <a:pt x="573023" y="146303"/>
                </a:lnTo>
                <a:lnTo>
                  <a:pt x="576071" y="143255"/>
                </a:lnTo>
                <a:lnTo>
                  <a:pt x="576071" y="131063"/>
                </a:lnTo>
                <a:lnTo>
                  <a:pt x="579119" y="118871"/>
                </a:lnTo>
                <a:lnTo>
                  <a:pt x="579119" y="121919"/>
                </a:lnTo>
                <a:lnTo>
                  <a:pt x="582167" y="112775"/>
                </a:lnTo>
                <a:lnTo>
                  <a:pt x="594359" y="100583"/>
                </a:lnTo>
                <a:lnTo>
                  <a:pt x="594359" y="103631"/>
                </a:lnTo>
                <a:lnTo>
                  <a:pt x="603503" y="97535"/>
                </a:lnTo>
                <a:lnTo>
                  <a:pt x="600455" y="97535"/>
                </a:lnTo>
                <a:lnTo>
                  <a:pt x="609599" y="94487"/>
                </a:lnTo>
                <a:lnTo>
                  <a:pt x="1959864" y="94487"/>
                </a:lnTo>
                <a:lnTo>
                  <a:pt x="1969007" y="97535"/>
                </a:lnTo>
                <a:lnTo>
                  <a:pt x="1965959" y="97535"/>
                </a:lnTo>
                <a:lnTo>
                  <a:pt x="1975103" y="103631"/>
                </a:lnTo>
                <a:lnTo>
                  <a:pt x="1975103" y="100583"/>
                </a:lnTo>
                <a:lnTo>
                  <a:pt x="1984247" y="106679"/>
                </a:lnTo>
                <a:lnTo>
                  <a:pt x="1981199" y="106679"/>
                </a:lnTo>
                <a:lnTo>
                  <a:pt x="1987295" y="112775"/>
                </a:lnTo>
                <a:lnTo>
                  <a:pt x="1990343" y="121919"/>
                </a:lnTo>
                <a:lnTo>
                  <a:pt x="1990343" y="118871"/>
                </a:lnTo>
                <a:lnTo>
                  <a:pt x="1993391" y="128015"/>
                </a:lnTo>
                <a:lnTo>
                  <a:pt x="2020823" y="13715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6622954" y="2381008"/>
            <a:ext cx="3278321" cy="645525"/>
          </a:xfrm>
          <a:custGeom>
            <a:avLst/>
            <a:gdLst/>
            <a:ahLst/>
            <a:cxnLst/>
            <a:rect l="l" t="t" r="r" b="b"/>
            <a:pathLst>
              <a:path w="2956560" h="582168">
                <a:moveTo>
                  <a:pt x="0" y="481584"/>
                </a:moveTo>
                <a:lnTo>
                  <a:pt x="1048512" y="484631"/>
                </a:lnTo>
                <a:lnTo>
                  <a:pt x="1049301" y="496822"/>
                </a:lnTo>
                <a:lnTo>
                  <a:pt x="1052117" y="510533"/>
                </a:lnTo>
                <a:lnTo>
                  <a:pt x="1071423" y="546990"/>
                </a:lnTo>
                <a:lnTo>
                  <a:pt x="1104018" y="572538"/>
                </a:lnTo>
                <a:lnTo>
                  <a:pt x="1146048" y="582168"/>
                </a:lnTo>
                <a:lnTo>
                  <a:pt x="2859024" y="582167"/>
                </a:lnTo>
                <a:lnTo>
                  <a:pt x="2899287" y="573374"/>
                </a:lnTo>
                <a:lnTo>
                  <a:pt x="2932403" y="548451"/>
                </a:lnTo>
                <a:lnTo>
                  <a:pt x="2952409" y="512389"/>
                </a:lnTo>
                <a:lnTo>
                  <a:pt x="2956560" y="484631"/>
                </a:lnTo>
                <a:lnTo>
                  <a:pt x="2956560" y="94487"/>
                </a:lnTo>
                <a:lnTo>
                  <a:pt x="2942547" y="45456"/>
                </a:lnTo>
                <a:lnTo>
                  <a:pt x="2913881" y="16159"/>
                </a:lnTo>
                <a:lnTo>
                  <a:pt x="2874071" y="1092"/>
                </a:lnTo>
                <a:lnTo>
                  <a:pt x="2859024" y="0"/>
                </a:lnTo>
                <a:lnTo>
                  <a:pt x="1146048" y="0"/>
                </a:lnTo>
                <a:lnTo>
                  <a:pt x="1107404" y="7583"/>
                </a:lnTo>
                <a:lnTo>
                  <a:pt x="1073386" y="31225"/>
                </a:lnTo>
                <a:lnTo>
                  <a:pt x="1052791" y="66591"/>
                </a:lnTo>
                <a:lnTo>
                  <a:pt x="1048512" y="94487"/>
                </a:lnTo>
                <a:lnTo>
                  <a:pt x="1048512" y="338327"/>
                </a:lnTo>
                <a:lnTo>
                  <a:pt x="0" y="48158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7" name="object 37"/>
          <p:cNvSpPr/>
          <p:nvPr/>
        </p:nvSpPr>
        <p:spPr>
          <a:xfrm>
            <a:off x="6609435" y="2364109"/>
            <a:ext cx="3305359" cy="675943"/>
          </a:xfrm>
          <a:custGeom>
            <a:avLst/>
            <a:gdLst/>
            <a:ahLst/>
            <a:cxnLst/>
            <a:rect l="l" t="t" r="r" b="b"/>
            <a:pathLst>
              <a:path w="2980943" h="609600">
                <a:moveTo>
                  <a:pt x="1072895" y="94487"/>
                </a:moveTo>
                <a:lnTo>
                  <a:pt x="1078992" y="76199"/>
                </a:lnTo>
                <a:lnTo>
                  <a:pt x="1078992" y="79247"/>
                </a:lnTo>
                <a:lnTo>
                  <a:pt x="1088136" y="64007"/>
                </a:lnTo>
                <a:lnTo>
                  <a:pt x="1085088" y="64007"/>
                </a:lnTo>
                <a:lnTo>
                  <a:pt x="1109472" y="39623"/>
                </a:lnTo>
                <a:lnTo>
                  <a:pt x="1109472" y="42671"/>
                </a:lnTo>
                <a:lnTo>
                  <a:pt x="1124711" y="33527"/>
                </a:lnTo>
                <a:lnTo>
                  <a:pt x="1121664" y="33527"/>
                </a:lnTo>
                <a:lnTo>
                  <a:pt x="1139952" y="27431"/>
                </a:lnTo>
                <a:lnTo>
                  <a:pt x="2889504" y="27431"/>
                </a:lnTo>
                <a:lnTo>
                  <a:pt x="2947416" y="33527"/>
                </a:lnTo>
                <a:lnTo>
                  <a:pt x="2932176" y="18287"/>
                </a:lnTo>
                <a:lnTo>
                  <a:pt x="2916936" y="9143"/>
                </a:lnTo>
                <a:lnTo>
                  <a:pt x="2913888" y="9143"/>
                </a:lnTo>
                <a:lnTo>
                  <a:pt x="2895600" y="3047"/>
                </a:lnTo>
                <a:lnTo>
                  <a:pt x="2892552" y="3047"/>
                </a:lnTo>
                <a:lnTo>
                  <a:pt x="2871216" y="0"/>
                </a:lnTo>
                <a:lnTo>
                  <a:pt x="1155192" y="0"/>
                </a:lnTo>
                <a:lnTo>
                  <a:pt x="1136904" y="3047"/>
                </a:lnTo>
                <a:lnTo>
                  <a:pt x="1133855" y="3047"/>
                </a:lnTo>
                <a:lnTo>
                  <a:pt x="1115567" y="9143"/>
                </a:lnTo>
                <a:lnTo>
                  <a:pt x="1112520" y="9143"/>
                </a:lnTo>
                <a:lnTo>
                  <a:pt x="1097280" y="18287"/>
                </a:lnTo>
                <a:lnTo>
                  <a:pt x="1094232" y="21335"/>
                </a:lnTo>
                <a:lnTo>
                  <a:pt x="1078992" y="33527"/>
                </a:lnTo>
                <a:lnTo>
                  <a:pt x="1066800" y="48767"/>
                </a:lnTo>
                <a:lnTo>
                  <a:pt x="1063752" y="51815"/>
                </a:lnTo>
                <a:lnTo>
                  <a:pt x="1054608" y="67055"/>
                </a:lnTo>
                <a:lnTo>
                  <a:pt x="1054608" y="70103"/>
                </a:lnTo>
                <a:lnTo>
                  <a:pt x="1048511" y="88391"/>
                </a:lnTo>
                <a:lnTo>
                  <a:pt x="1048511" y="91439"/>
                </a:lnTo>
                <a:lnTo>
                  <a:pt x="1045463" y="109727"/>
                </a:lnTo>
                <a:lnTo>
                  <a:pt x="1045463" y="353567"/>
                </a:lnTo>
                <a:lnTo>
                  <a:pt x="1072895" y="353567"/>
                </a:lnTo>
                <a:lnTo>
                  <a:pt x="1057656" y="341375"/>
                </a:lnTo>
                <a:lnTo>
                  <a:pt x="1072895" y="109727"/>
                </a:lnTo>
                <a:lnTo>
                  <a:pt x="1075944" y="91439"/>
                </a:lnTo>
                <a:lnTo>
                  <a:pt x="1072895" y="94487"/>
                </a:lnTo>
                <a:close/>
              </a:path>
              <a:path w="2980943" h="609600">
                <a:moveTo>
                  <a:pt x="1048511" y="521207"/>
                </a:moveTo>
                <a:lnTo>
                  <a:pt x="1060704" y="512063"/>
                </a:lnTo>
                <a:lnTo>
                  <a:pt x="1048511" y="512028"/>
                </a:lnTo>
                <a:lnTo>
                  <a:pt x="1048511" y="521207"/>
                </a:lnTo>
                <a:close/>
              </a:path>
              <a:path w="2980943" h="609600">
                <a:moveTo>
                  <a:pt x="2916936" y="569975"/>
                </a:moveTo>
                <a:lnTo>
                  <a:pt x="2929128" y="560831"/>
                </a:lnTo>
                <a:lnTo>
                  <a:pt x="2930482" y="559138"/>
                </a:lnTo>
                <a:lnTo>
                  <a:pt x="2916936" y="569975"/>
                </a:lnTo>
                <a:close/>
              </a:path>
              <a:path w="2980943" h="609600">
                <a:moveTo>
                  <a:pt x="1072895" y="515111"/>
                </a:moveTo>
                <a:lnTo>
                  <a:pt x="1075944" y="518159"/>
                </a:lnTo>
                <a:lnTo>
                  <a:pt x="1072895" y="496823"/>
                </a:lnTo>
                <a:lnTo>
                  <a:pt x="1048511" y="499871"/>
                </a:lnTo>
                <a:lnTo>
                  <a:pt x="1072895" y="515111"/>
                </a:lnTo>
                <a:close/>
              </a:path>
              <a:path w="2980943" h="609600">
                <a:moveTo>
                  <a:pt x="2962656" y="560831"/>
                </a:moveTo>
                <a:lnTo>
                  <a:pt x="2971800" y="542543"/>
                </a:lnTo>
                <a:lnTo>
                  <a:pt x="2974847" y="539495"/>
                </a:lnTo>
                <a:lnTo>
                  <a:pt x="2977896" y="521207"/>
                </a:lnTo>
                <a:lnTo>
                  <a:pt x="2980944" y="521207"/>
                </a:lnTo>
                <a:lnTo>
                  <a:pt x="2980944" y="88391"/>
                </a:lnTo>
                <a:lnTo>
                  <a:pt x="2977896" y="88391"/>
                </a:lnTo>
                <a:lnTo>
                  <a:pt x="2974847" y="70103"/>
                </a:lnTo>
                <a:lnTo>
                  <a:pt x="2971800" y="70103"/>
                </a:lnTo>
                <a:lnTo>
                  <a:pt x="2971800" y="67055"/>
                </a:lnTo>
                <a:lnTo>
                  <a:pt x="2962656" y="51815"/>
                </a:lnTo>
                <a:lnTo>
                  <a:pt x="2962656" y="48767"/>
                </a:lnTo>
                <a:lnTo>
                  <a:pt x="2950464" y="33527"/>
                </a:lnTo>
                <a:lnTo>
                  <a:pt x="2947416" y="33527"/>
                </a:lnTo>
                <a:lnTo>
                  <a:pt x="2889504" y="27431"/>
                </a:lnTo>
                <a:lnTo>
                  <a:pt x="2886456" y="27431"/>
                </a:lnTo>
                <a:lnTo>
                  <a:pt x="2904744" y="33527"/>
                </a:lnTo>
                <a:lnTo>
                  <a:pt x="2919984" y="42671"/>
                </a:lnTo>
                <a:lnTo>
                  <a:pt x="2916936" y="39623"/>
                </a:lnTo>
                <a:lnTo>
                  <a:pt x="2932176" y="51815"/>
                </a:lnTo>
                <a:lnTo>
                  <a:pt x="2929128" y="51815"/>
                </a:lnTo>
                <a:lnTo>
                  <a:pt x="2941320" y="64007"/>
                </a:lnTo>
                <a:lnTo>
                  <a:pt x="2950464" y="79247"/>
                </a:lnTo>
                <a:lnTo>
                  <a:pt x="2950464" y="76199"/>
                </a:lnTo>
                <a:lnTo>
                  <a:pt x="2953512" y="94487"/>
                </a:lnTo>
                <a:lnTo>
                  <a:pt x="2953512" y="91439"/>
                </a:lnTo>
                <a:lnTo>
                  <a:pt x="2956560" y="112775"/>
                </a:lnTo>
                <a:lnTo>
                  <a:pt x="2956560" y="499871"/>
                </a:lnTo>
                <a:lnTo>
                  <a:pt x="2953512" y="518159"/>
                </a:lnTo>
                <a:lnTo>
                  <a:pt x="2953512" y="515111"/>
                </a:lnTo>
                <a:lnTo>
                  <a:pt x="2950464" y="533399"/>
                </a:lnTo>
                <a:lnTo>
                  <a:pt x="2950464" y="530351"/>
                </a:lnTo>
                <a:lnTo>
                  <a:pt x="2941320" y="548639"/>
                </a:lnTo>
                <a:lnTo>
                  <a:pt x="2932176" y="557783"/>
                </a:lnTo>
                <a:lnTo>
                  <a:pt x="2962656" y="560831"/>
                </a:lnTo>
                <a:close/>
              </a:path>
              <a:path w="2980943" h="609600">
                <a:moveTo>
                  <a:pt x="1094232" y="591311"/>
                </a:moveTo>
                <a:lnTo>
                  <a:pt x="1097280" y="591311"/>
                </a:lnTo>
                <a:lnTo>
                  <a:pt x="1112520" y="600455"/>
                </a:lnTo>
                <a:lnTo>
                  <a:pt x="1115567" y="600455"/>
                </a:lnTo>
                <a:lnTo>
                  <a:pt x="1133856" y="606551"/>
                </a:lnTo>
                <a:lnTo>
                  <a:pt x="1136904" y="606551"/>
                </a:lnTo>
                <a:lnTo>
                  <a:pt x="1158239" y="609599"/>
                </a:lnTo>
                <a:lnTo>
                  <a:pt x="2874264" y="609599"/>
                </a:lnTo>
                <a:lnTo>
                  <a:pt x="2892552" y="606551"/>
                </a:lnTo>
                <a:lnTo>
                  <a:pt x="2895600" y="606551"/>
                </a:lnTo>
                <a:lnTo>
                  <a:pt x="2913888" y="600455"/>
                </a:lnTo>
                <a:lnTo>
                  <a:pt x="2916936" y="600455"/>
                </a:lnTo>
                <a:lnTo>
                  <a:pt x="2932176" y="591311"/>
                </a:lnTo>
                <a:lnTo>
                  <a:pt x="2935224" y="588263"/>
                </a:lnTo>
                <a:lnTo>
                  <a:pt x="2889504" y="582167"/>
                </a:lnTo>
                <a:lnTo>
                  <a:pt x="1094232" y="588263"/>
                </a:lnTo>
                <a:lnTo>
                  <a:pt x="1094232" y="591311"/>
                </a:lnTo>
                <a:close/>
              </a:path>
              <a:path w="2980943" h="609600">
                <a:moveTo>
                  <a:pt x="1066800" y="365759"/>
                </a:moveTo>
                <a:lnTo>
                  <a:pt x="1072895" y="359663"/>
                </a:lnTo>
                <a:lnTo>
                  <a:pt x="1072895" y="353567"/>
                </a:lnTo>
                <a:lnTo>
                  <a:pt x="1045463" y="353567"/>
                </a:lnTo>
                <a:lnTo>
                  <a:pt x="1045463" y="343046"/>
                </a:lnTo>
                <a:lnTo>
                  <a:pt x="12191" y="484631"/>
                </a:lnTo>
                <a:lnTo>
                  <a:pt x="3047" y="484631"/>
                </a:lnTo>
                <a:lnTo>
                  <a:pt x="0" y="490727"/>
                </a:lnTo>
                <a:lnTo>
                  <a:pt x="0" y="505967"/>
                </a:lnTo>
                <a:lnTo>
                  <a:pt x="6095" y="509015"/>
                </a:lnTo>
                <a:lnTo>
                  <a:pt x="12191" y="509015"/>
                </a:lnTo>
                <a:lnTo>
                  <a:pt x="1048511" y="512028"/>
                </a:lnTo>
                <a:lnTo>
                  <a:pt x="15239" y="509015"/>
                </a:lnTo>
                <a:lnTo>
                  <a:pt x="1048511" y="512028"/>
                </a:lnTo>
                <a:lnTo>
                  <a:pt x="1060704" y="512063"/>
                </a:lnTo>
                <a:lnTo>
                  <a:pt x="1048511" y="521207"/>
                </a:lnTo>
                <a:lnTo>
                  <a:pt x="1054608" y="539495"/>
                </a:lnTo>
                <a:lnTo>
                  <a:pt x="1054608" y="542543"/>
                </a:lnTo>
                <a:lnTo>
                  <a:pt x="1063752" y="560831"/>
                </a:lnTo>
                <a:lnTo>
                  <a:pt x="1066800" y="560831"/>
                </a:lnTo>
                <a:lnTo>
                  <a:pt x="1078992" y="576071"/>
                </a:lnTo>
                <a:lnTo>
                  <a:pt x="1078992" y="579119"/>
                </a:lnTo>
                <a:lnTo>
                  <a:pt x="1094232" y="588263"/>
                </a:lnTo>
                <a:lnTo>
                  <a:pt x="2889504" y="582167"/>
                </a:lnTo>
                <a:lnTo>
                  <a:pt x="2935224" y="588263"/>
                </a:lnTo>
                <a:lnTo>
                  <a:pt x="2947416" y="579119"/>
                </a:lnTo>
                <a:lnTo>
                  <a:pt x="2950464" y="576071"/>
                </a:lnTo>
                <a:lnTo>
                  <a:pt x="2962656" y="560831"/>
                </a:lnTo>
                <a:lnTo>
                  <a:pt x="2932176" y="557783"/>
                </a:lnTo>
                <a:lnTo>
                  <a:pt x="2941320" y="548639"/>
                </a:lnTo>
                <a:lnTo>
                  <a:pt x="2941320" y="545591"/>
                </a:lnTo>
                <a:lnTo>
                  <a:pt x="2930482" y="559138"/>
                </a:lnTo>
                <a:lnTo>
                  <a:pt x="2929128" y="560831"/>
                </a:lnTo>
                <a:lnTo>
                  <a:pt x="2916936" y="569975"/>
                </a:lnTo>
                <a:lnTo>
                  <a:pt x="2919984" y="566927"/>
                </a:lnTo>
                <a:lnTo>
                  <a:pt x="2904744" y="576071"/>
                </a:lnTo>
                <a:lnTo>
                  <a:pt x="2886456" y="582167"/>
                </a:lnTo>
                <a:lnTo>
                  <a:pt x="1139952" y="582167"/>
                </a:lnTo>
                <a:lnTo>
                  <a:pt x="1121664" y="576071"/>
                </a:lnTo>
                <a:lnTo>
                  <a:pt x="1124712" y="576071"/>
                </a:lnTo>
                <a:lnTo>
                  <a:pt x="1109472" y="566927"/>
                </a:lnTo>
                <a:lnTo>
                  <a:pt x="1109472" y="569975"/>
                </a:lnTo>
                <a:lnTo>
                  <a:pt x="1097280" y="557783"/>
                </a:lnTo>
                <a:lnTo>
                  <a:pt x="1097280" y="560831"/>
                </a:lnTo>
                <a:lnTo>
                  <a:pt x="1085088" y="545591"/>
                </a:lnTo>
                <a:lnTo>
                  <a:pt x="1088136" y="548639"/>
                </a:lnTo>
                <a:lnTo>
                  <a:pt x="1078992" y="530351"/>
                </a:lnTo>
                <a:lnTo>
                  <a:pt x="1078992" y="533399"/>
                </a:lnTo>
                <a:lnTo>
                  <a:pt x="1072895" y="515111"/>
                </a:lnTo>
                <a:lnTo>
                  <a:pt x="1048511" y="499871"/>
                </a:lnTo>
                <a:lnTo>
                  <a:pt x="1072895" y="496823"/>
                </a:lnTo>
                <a:lnTo>
                  <a:pt x="1072895" y="490727"/>
                </a:lnTo>
                <a:lnTo>
                  <a:pt x="1066800" y="487679"/>
                </a:lnTo>
                <a:lnTo>
                  <a:pt x="1060704" y="487679"/>
                </a:lnTo>
                <a:lnTo>
                  <a:pt x="189431" y="485147"/>
                </a:lnTo>
                <a:lnTo>
                  <a:pt x="1060704" y="365759"/>
                </a:lnTo>
                <a:lnTo>
                  <a:pt x="1066800" y="365759"/>
                </a:lnTo>
                <a:close/>
              </a:path>
              <a:path w="2980943" h="609600">
                <a:moveTo>
                  <a:pt x="1057656" y="341375"/>
                </a:moveTo>
                <a:lnTo>
                  <a:pt x="1072895" y="353567"/>
                </a:lnTo>
                <a:lnTo>
                  <a:pt x="1072895" y="109727"/>
                </a:lnTo>
                <a:lnTo>
                  <a:pt x="1057656" y="34137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 txBox="1"/>
          <p:nvPr/>
        </p:nvSpPr>
        <p:spPr>
          <a:xfrm>
            <a:off x="1694769" y="55455"/>
            <a:ext cx="4619398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Overloaded Operators Example</a:t>
            </a:r>
            <a:endParaRPr sz="2384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84033" y="627904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64550" y="656459"/>
            <a:ext cx="6875456" cy="1275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0841">
              <a:lnSpc>
                <a:spcPts val="2112"/>
              </a:lnSpc>
              <a:spcBef>
                <a:spcPts val="105"/>
              </a:spcBef>
            </a:pP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Inte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cep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65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spc="-21" baseline="3623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loade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94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+</a:t>
            </a:r>
            <a:r>
              <a:rPr sz="2661" b="1" spc="-582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ope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2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assig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2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31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ne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2661" b="1" spc="35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eaning</a:t>
            </a:r>
            <a:endParaRPr sz="1774" dirty="0">
              <a:latin typeface="Arial"/>
              <a:cs typeface="Arial"/>
            </a:endParaRPr>
          </a:p>
          <a:p>
            <a:pPr marL="20841" marR="37068">
              <a:lnSpc>
                <a:spcPts val="2367"/>
              </a:lnSpc>
              <a:spcBef>
                <a:spcPts val="12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-10" baseline="1811" dirty="0">
                <a:latin typeface="Arial"/>
                <a:cs typeface="Arial"/>
              </a:rPr>
              <a:t>A</a:t>
            </a:r>
            <a:r>
              <a:rPr sz="2661" spc="4" baseline="1811" dirty="0">
                <a:latin typeface="Arial"/>
                <a:cs typeface="Arial"/>
              </a:rPr>
              <a:t>d</a:t>
            </a:r>
            <a:r>
              <a:rPr sz="2661" baseline="1811" dirty="0">
                <a:latin typeface="Arial"/>
                <a:cs typeface="Arial"/>
              </a:rPr>
              <a:t>d</a:t>
            </a:r>
            <a:r>
              <a:rPr sz="2661" spc="38" baseline="1811" dirty="0"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a</a:t>
            </a:r>
            <a:r>
              <a:rPr sz="2661" spc="3" baseline="1811" dirty="0">
                <a:latin typeface="Arial"/>
                <a:cs typeface="Arial"/>
              </a:rPr>
              <a:t> </a:t>
            </a:r>
            <a:r>
              <a:rPr sz="2661" spc="28" baseline="1811" dirty="0">
                <a:latin typeface="Arial"/>
                <a:cs typeface="Arial"/>
              </a:rPr>
              <a:t>v</a:t>
            </a:r>
            <a:r>
              <a:rPr sz="2661" spc="4" baseline="1811" dirty="0">
                <a:latin typeface="Arial"/>
                <a:cs typeface="Arial"/>
              </a:rPr>
              <a:t>alu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-18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</a:t>
            </a:r>
            <a:r>
              <a:rPr sz="2661" baseline="1811" dirty="0">
                <a:latin typeface="Arial"/>
                <a:cs typeface="Arial"/>
              </a:rPr>
              <a:t>o</a:t>
            </a:r>
            <a:r>
              <a:rPr sz="2661" spc="2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eac</a:t>
            </a:r>
            <a:r>
              <a:rPr sz="2661" baseline="1811" dirty="0">
                <a:latin typeface="Arial"/>
                <a:cs typeface="Arial"/>
              </a:rPr>
              <a:t>h</a:t>
            </a:r>
            <a:r>
              <a:rPr sz="2661" spc="4" baseline="1811" dirty="0">
                <a:latin typeface="Arial"/>
                <a:cs typeface="Arial"/>
              </a:rPr>
              <a:t> referenc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67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i</a:t>
            </a:r>
            <a:r>
              <a:rPr sz="2661" baseline="1811" dirty="0">
                <a:latin typeface="Arial"/>
                <a:cs typeface="Arial"/>
              </a:rPr>
              <a:t>n</a:t>
            </a:r>
            <a:r>
              <a:rPr sz="2661" spc="8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th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38" baseline="1811" dirty="0"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List</a:t>
            </a:r>
            <a:r>
              <a:rPr sz="2661" spc="-21" baseline="1839" dirty="0">
                <a:latin typeface="Courier New"/>
                <a:cs typeface="Courier New"/>
              </a:rPr>
              <a:t>mg</a:t>
            </a:r>
            <a:r>
              <a:rPr sz="2661" baseline="1839" dirty="0">
                <a:latin typeface="Courier New"/>
                <a:cs typeface="Courier New"/>
              </a:rPr>
              <a:t>r</a:t>
            </a:r>
            <a:r>
              <a:rPr sz="2661" spc="-659" baseline="1839" dirty="0">
                <a:latin typeface="Courier New"/>
                <a:cs typeface="Courier New"/>
              </a:rPr>
              <a:t> </a:t>
            </a:r>
            <a:r>
              <a:rPr sz="2661" baseline="1811" dirty="0">
                <a:latin typeface="Arial"/>
                <a:cs typeface="Arial"/>
              </a:rPr>
              <a:t>object</a:t>
            </a:r>
            <a:endParaRPr sz="1774" dirty="0">
              <a:latin typeface="Arial"/>
              <a:cs typeface="Arial"/>
            </a:endParaRPr>
          </a:p>
          <a:p>
            <a:pPr marL="20841" marR="37068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Retur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45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</a:t>
            </a:r>
            <a:r>
              <a:rPr sz="1774" spc="2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ne</a:t>
            </a:r>
            <a:r>
              <a:rPr sz="1774" dirty="0">
                <a:latin typeface="Arial"/>
                <a:cs typeface="Arial"/>
              </a:rPr>
              <a:t>w</a:t>
            </a:r>
            <a:r>
              <a:rPr sz="1774" spc="-1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list</a:t>
            </a:r>
            <a:endParaRPr sz="1774" dirty="0">
              <a:latin typeface="Arial"/>
              <a:cs typeface="Arial"/>
            </a:endParaRPr>
          </a:p>
          <a:p>
            <a:pPr marL="14082" marR="37068">
              <a:lnSpc>
                <a:spcPct val="94401"/>
              </a:lnSpc>
              <a:spcBef>
                <a:spcPts val="1121"/>
              </a:spcBef>
            </a:pP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la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 err="1" smtClean="0">
                <a:latin typeface="Courier New"/>
                <a:cs typeface="Courier New"/>
              </a:rPr>
              <a:t>L</a:t>
            </a:r>
            <a:r>
              <a:rPr sz="1774" spc="-21" dirty="0" err="1" smtClean="0">
                <a:latin typeface="Courier New"/>
                <a:cs typeface="Courier New"/>
              </a:rPr>
              <a:t>ist</a:t>
            </a:r>
            <a:r>
              <a:rPr sz="1774" spc="4" dirty="0" err="1" smtClean="0">
                <a:latin typeface="Courier New"/>
                <a:cs typeface="Courier New"/>
              </a:rPr>
              <a:t>m</a:t>
            </a:r>
            <a:r>
              <a:rPr sz="1774" spc="-21" dirty="0" err="1" smtClean="0">
                <a:latin typeface="Courier New"/>
                <a:cs typeface="Courier New"/>
              </a:rPr>
              <a:t>gr</a:t>
            </a:r>
            <a:r>
              <a:rPr sz="1774" spc="-21" dirty="0" smtClean="0">
                <a:latin typeface="Courier New"/>
                <a:cs typeface="Courier New"/>
              </a:rPr>
              <a:t>: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12178" y="1947882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def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56405" y="1947882"/>
            <a:ext cx="401700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-2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ni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53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ti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l_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ist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56358" y="2221581"/>
            <a:ext cx="442596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f.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ni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ia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_l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181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ni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ial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li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93162" y="2459477"/>
            <a:ext cx="1889237" cy="2462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spc="-16" baseline="4141" dirty="0">
                <a:latin typeface="Arial"/>
                <a:cs typeface="Arial"/>
              </a:rPr>
              <a:t>I</a:t>
            </a:r>
            <a:r>
              <a:rPr sz="2328" spc="-10" baseline="4141" dirty="0">
                <a:latin typeface="Arial"/>
                <a:cs typeface="Arial"/>
              </a:rPr>
              <a:t>n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spc="-10" baseline="4141" dirty="0">
                <a:latin typeface="Arial"/>
                <a:cs typeface="Arial"/>
              </a:rPr>
              <a:t>e</a:t>
            </a:r>
            <a:r>
              <a:rPr sz="2328" baseline="4141" dirty="0">
                <a:latin typeface="Arial"/>
                <a:cs typeface="Arial"/>
              </a:rPr>
              <a:t>r</a:t>
            </a:r>
            <a:r>
              <a:rPr sz="2328" spc="-10" baseline="4141" dirty="0">
                <a:latin typeface="Arial"/>
                <a:cs typeface="Arial"/>
              </a:rPr>
              <a:t>na</a:t>
            </a:r>
            <a:r>
              <a:rPr sz="2328" baseline="4141" dirty="0">
                <a:latin typeface="Arial"/>
                <a:cs typeface="Arial"/>
              </a:rPr>
              <a:t>l</a:t>
            </a:r>
            <a:r>
              <a:rPr sz="2328" spc="19" baseline="4141" dirty="0">
                <a:latin typeface="Arial"/>
                <a:cs typeface="Arial"/>
              </a:rPr>
              <a:t> </a:t>
            </a:r>
            <a:r>
              <a:rPr sz="2328" u="sng" baseline="4141" dirty="0">
                <a:latin typeface="Arial"/>
                <a:cs typeface="Arial"/>
              </a:rPr>
              <a:t>   </a:t>
            </a:r>
            <a:r>
              <a:rPr sz="2328" u="sng" spc="90" baseline="4141" dirty="0">
                <a:latin typeface="Arial"/>
                <a:cs typeface="Arial"/>
              </a:rPr>
              <a:t> </a:t>
            </a:r>
            <a:r>
              <a:rPr sz="2328" spc="-169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add</a:t>
            </a:r>
            <a:r>
              <a:rPr sz="2328" u="sng" baseline="4203" dirty="0">
                <a:latin typeface="Courier New"/>
                <a:cs typeface="Courier New"/>
              </a:rPr>
              <a:t> </a:t>
            </a:r>
            <a:r>
              <a:rPr sz="2328" u="sng" spc="73" baseline="4203" dirty="0">
                <a:latin typeface="Courier New"/>
                <a:cs typeface="Courier New"/>
              </a:rPr>
              <a:t> </a:t>
            </a:r>
            <a:r>
              <a:rPr sz="2328" spc="-903" baseline="4203" dirty="0">
                <a:latin typeface="Courier New"/>
                <a:cs typeface="Courier New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()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93162" y="2702799"/>
            <a:ext cx="1924966" cy="2462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spc="-10" baseline="4141" dirty="0">
                <a:latin typeface="Arial"/>
                <a:cs typeface="Arial"/>
              </a:rPr>
              <a:t>in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spc="-10" baseline="4141" dirty="0">
                <a:latin typeface="Arial"/>
                <a:cs typeface="Arial"/>
              </a:rPr>
              <a:t>e</a:t>
            </a:r>
            <a:r>
              <a:rPr sz="2328" baseline="4141" dirty="0">
                <a:latin typeface="Arial"/>
                <a:cs typeface="Arial"/>
              </a:rPr>
              <a:t>rc</a:t>
            </a:r>
            <a:r>
              <a:rPr sz="2328" spc="-10" baseline="4141" dirty="0">
                <a:latin typeface="Arial"/>
                <a:cs typeface="Arial"/>
              </a:rPr>
              <a:t>ep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baseline="4141" dirty="0">
                <a:latin typeface="Arial"/>
                <a:cs typeface="Arial"/>
              </a:rPr>
              <a:t>s</a:t>
            </a:r>
            <a:r>
              <a:rPr sz="2328" spc="184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+</a:t>
            </a:r>
            <a:r>
              <a:rPr sz="2328" spc="-481" baseline="4203" dirty="0">
                <a:latin typeface="Courier New"/>
                <a:cs typeface="Courier New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ope</a:t>
            </a:r>
            <a:r>
              <a:rPr sz="2328" baseline="4141" dirty="0">
                <a:latin typeface="Arial"/>
                <a:cs typeface="Arial"/>
              </a:rPr>
              <a:t>r</a:t>
            </a:r>
            <a:r>
              <a:rPr sz="2328" spc="-10" baseline="4141" dirty="0">
                <a:latin typeface="Arial"/>
                <a:cs typeface="Arial"/>
              </a:rPr>
              <a:t>a</a:t>
            </a:r>
            <a:r>
              <a:rPr sz="2328" spc="10" baseline="4141" dirty="0">
                <a:latin typeface="Arial"/>
                <a:cs typeface="Arial"/>
              </a:rPr>
              <a:t>t</a:t>
            </a:r>
            <a:r>
              <a:rPr sz="2328" spc="-10" baseline="4141" dirty="0">
                <a:latin typeface="Arial"/>
                <a:cs typeface="Arial"/>
              </a:rPr>
              <a:t>or</a:t>
            </a:r>
            <a:endParaRPr sz="1552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12178" y="2769209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def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56405" y="2769209"/>
            <a:ext cx="292241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-2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dd</a:t>
            </a:r>
            <a:r>
              <a:rPr sz="2661" spc="4" baseline="3678" dirty="0">
                <a:latin typeface="Courier New"/>
                <a:cs typeface="Courier New"/>
              </a:rPr>
              <a:t>_</a:t>
            </a:r>
            <a:r>
              <a:rPr sz="2661" spc="-21" baseline="3678" dirty="0">
                <a:latin typeface="Courier New"/>
                <a:cs typeface="Courier New"/>
              </a:rPr>
              <a:t>_(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el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94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v</a:t>
            </a:r>
            <a:r>
              <a:rPr sz="2661" spc="-21" baseline="3678" dirty="0">
                <a:latin typeface="Courier New"/>
                <a:cs typeface="Courier New"/>
              </a:rPr>
              <a:t>al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e):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56359" y="3042908"/>
            <a:ext cx="4838838" cy="135763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285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re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li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1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[]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fo</a:t>
            </a:r>
            <a:r>
              <a:rPr sz="1774" dirty="0">
                <a:latin typeface="Courier New"/>
                <a:cs typeface="Courier New"/>
              </a:rPr>
              <a:t>r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em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7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2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f.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ni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ial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li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t:</a:t>
            </a:r>
            <a:endParaRPr sz="1774">
              <a:latin typeface="Courier New"/>
              <a:cs typeface="Courier New"/>
            </a:endParaRPr>
          </a:p>
          <a:p>
            <a:pPr marL="558249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r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tl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st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ap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en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(e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em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212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+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v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2" dirty="0">
                <a:latin typeface="Courier New"/>
                <a:cs typeface="Courier New"/>
              </a:rPr>
              <a:t>lu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re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ur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r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tl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st</a:t>
            </a:r>
            <a:endParaRPr sz="1774">
              <a:latin typeface="Courier New"/>
              <a:cs typeface="Courier New"/>
            </a:endParaRPr>
          </a:p>
          <a:p>
            <a:pPr marL="2940672" marR="38285">
              <a:lnSpc>
                <a:spcPct val="95825"/>
              </a:lnSpc>
              <a:spcBef>
                <a:spcPts val="377"/>
              </a:spcBef>
            </a:pPr>
            <a:r>
              <a:rPr sz="1552" spc="-10" dirty="0">
                <a:latin typeface="Arial"/>
                <a:cs typeface="Arial"/>
              </a:rPr>
              <a:t>Re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n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157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a</a:t>
            </a:r>
            <a:r>
              <a:rPr sz="1552" spc="28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li</a:t>
            </a:r>
            <a:r>
              <a:rPr sz="1552" dirty="0">
                <a:latin typeface="Arial"/>
                <a:cs typeface="Arial"/>
              </a:rPr>
              <a:t>st</a:t>
            </a:r>
            <a:endParaRPr sz="1552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64779" y="4685335"/>
            <a:ext cx="333751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um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1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Lis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mg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([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1" baseline="3678" dirty="0">
                <a:latin typeface="Courier New"/>
                <a:cs typeface="Courier New"/>
              </a:rPr>
              <a:t>00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137" baseline="3678" dirty="0">
                <a:latin typeface="Courier New"/>
                <a:cs typeface="Courier New"/>
              </a:rPr>
              <a:t> </a:t>
            </a:r>
            <a:r>
              <a:rPr sz="2661" spc="-22" baseline="3678" dirty="0">
                <a:latin typeface="Courier New"/>
                <a:cs typeface="Courier New"/>
              </a:rPr>
              <a:t>5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72164" y="4685335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2</a:t>
            </a:r>
            <a:r>
              <a:rPr sz="2661" spc="-22" baseline="3678" dirty="0">
                <a:latin typeface="Courier New"/>
                <a:cs typeface="Courier New"/>
              </a:rPr>
              <a:t>50</a:t>
            </a:r>
            <a:r>
              <a:rPr sz="2661" spc="4" baseline="3678" dirty="0">
                <a:latin typeface="Courier New"/>
                <a:cs typeface="Courier New"/>
              </a:rPr>
              <a:t>]</a:t>
            </a:r>
            <a:r>
              <a:rPr sz="266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64779" y="4959035"/>
            <a:ext cx="197177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um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+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5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73688" y="5260058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[</a:t>
            </a:r>
            <a:r>
              <a:rPr sz="2661" spc="-22" baseline="3678" dirty="0">
                <a:latin typeface="Courier New"/>
                <a:cs typeface="Courier New"/>
              </a:rPr>
              <a:t>10</a:t>
            </a:r>
            <a:r>
              <a:rPr sz="2661" spc="4" baseline="3678" dirty="0">
                <a:latin typeface="Courier New"/>
                <a:cs typeface="Courier New"/>
              </a:rPr>
              <a:t>5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91752" y="5260058"/>
            <a:ext cx="115108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5</a:t>
            </a:r>
            <a:r>
              <a:rPr sz="2661" spc="-21" baseline="3678" dirty="0">
                <a:latin typeface="Courier New"/>
                <a:cs typeface="Courier New"/>
              </a:rPr>
              <a:t>5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9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2</a:t>
            </a:r>
            <a:r>
              <a:rPr sz="2661" spc="-21" baseline="3678" dirty="0">
                <a:latin typeface="Courier New"/>
                <a:cs typeface="Courier New"/>
              </a:rPr>
              <a:t>55]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70488" y="1975947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5" name="object 5"/>
          <p:cNvSpPr txBox="1"/>
          <p:nvPr/>
        </p:nvSpPr>
        <p:spPr>
          <a:xfrm>
            <a:off x="4088552" y="1975947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4" name="object 4"/>
          <p:cNvSpPr txBox="1"/>
          <p:nvPr/>
        </p:nvSpPr>
        <p:spPr>
          <a:xfrm>
            <a:off x="8640658" y="2482962"/>
            <a:ext cx="243322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3" name="object 3"/>
          <p:cNvSpPr txBox="1"/>
          <p:nvPr/>
        </p:nvSpPr>
        <p:spPr>
          <a:xfrm>
            <a:off x="9248963" y="2482962"/>
            <a:ext cx="243322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2" name="object 2"/>
          <p:cNvSpPr txBox="1"/>
          <p:nvPr/>
        </p:nvSpPr>
        <p:spPr>
          <a:xfrm>
            <a:off x="3270488" y="2797275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</p:spTree>
    <p:extLst>
      <p:ext uri="{BB962C8B-B14F-4D97-AF65-F5344CB8AC3E}">
        <p14:creationId xmlns:p14="http://schemas.microsoft.com/office/powerpoint/2010/main" val="3127207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1803483" y="2411425"/>
            <a:ext cx="8327612" cy="3420269"/>
          </a:xfrm>
          <a:custGeom>
            <a:avLst/>
            <a:gdLst/>
            <a:ahLst/>
            <a:cxnLst/>
            <a:rect l="l" t="t" r="r" b="b"/>
            <a:pathLst>
              <a:path w="7510272" h="308457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078480"/>
                </a:lnTo>
                <a:lnTo>
                  <a:pt x="6096" y="9144"/>
                </a:lnTo>
                <a:lnTo>
                  <a:pt x="7501127" y="9144"/>
                </a:lnTo>
                <a:lnTo>
                  <a:pt x="7501128" y="3078479"/>
                </a:lnTo>
                <a:lnTo>
                  <a:pt x="0" y="3081528"/>
                </a:lnTo>
                <a:lnTo>
                  <a:pt x="3048" y="3084576"/>
                </a:lnTo>
                <a:lnTo>
                  <a:pt x="7510272" y="3084576"/>
                </a:lnTo>
                <a:lnTo>
                  <a:pt x="7510272" y="3078479"/>
                </a:lnTo>
                <a:lnTo>
                  <a:pt x="7504176" y="3075432"/>
                </a:lnTo>
                <a:lnTo>
                  <a:pt x="7504176" y="9143"/>
                </a:lnTo>
                <a:lnTo>
                  <a:pt x="7501128" y="6095"/>
                </a:lnTo>
                <a:lnTo>
                  <a:pt x="12192" y="6096"/>
                </a:lnTo>
                <a:lnTo>
                  <a:pt x="7510272" y="6095"/>
                </a:lnTo>
                <a:lnTo>
                  <a:pt x="751027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1803483" y="241818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1803483" y="2421565"/>
            <a:ext cx="8317473" cy="3403369"/>
          </a:xfrm>
          <a:custGeom>
            <a:avLst/>
            <a:gdLst/>
            <a:ahLst/>
            <a:cxnLst/>
            <a:rect l="l" t="t" r="r" b="b"/>
            <a:pathLst>
              <a:path w="7501128" h="3069336">
                <a:moveTo>
                  <a:pt x="7501128" y="3069335"/>
                </a:moveTo>
                <a:lnTo>
                  <a:pt x="7501127" y="3066287"/>
                </a:lnTo>
                <a:lnTo>
                  <a:pt x="12191" y="3066287"/>
                </a:lnTo>
                <a:lnTo>
                  <a:pt x="12191" y="0"/>
                </a:lnTo>
                <a:lnTo>
                  <a:pt x="6095" y="0"/>
                </a:lnTo>
                <a:lnTo>
                  <a:pt x="0" y="3069335"/>
                </a:lnTo>
                <a:lnTo>
                  <a:pt x="6096" y="3066288"/>
                </a:lnTo>
                <a:lnTo>
                  <a:pt x="12192" y="3069335"/>
                </a:lnTo>
                <a:lnTo>
                  <a:pt x="7501128" y="3069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1817002" y="2418184"/>
            <a:ext cx="8314093" cy="3406750"/>
          </a:xfrm>
          <a:custGeom>
            <a:avLst/>
            <a:gdLst/>
            <a:ahLst/>
            <a:cxnLst/>
            <a:rect l="l" t="t" r="r" b="b"/>
            <a:pathLst>
              <a:path w="7498080" h="3072383">
                <a:moveTo>
                  <a:pt x="0" y="0"/>
                </a:moveTo>
                <a:lnTo>
                  <a:pt x="7488935" y="0"/>
                </a:lnTo>
                <a:lnTo>
                  <a:pt x="7491983" y="3048"/>
                </a:lnTo>
                <a:lnTo>
                  <a:pt x="7491983" y="3069336"/>
                </a:lnTo>
                <a:lnTo>
                  <a:pt x="7498080" y="3072384"/>
                </a:lnTo>
                <a:lnTo>
                  <a:pt x="74980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7870068" y="3851183"/>
            <a:ext cx="2500987" cy="922660"/>
          </a:xfrm>
          <a:custGeom>
            <a:avLst/>
            <a:gdLst/>
            <a:ahLst/>
            <a:cxnLst/>
            <a:rect l="l" t="t" r="r" b="b"/>
            <a:pathLst>
              <a:path w="2255520" h="832103">
                <a:moveTo>
                  <a:pt x="0" y="0"/>
                </a:moveTo>
                <a:lnTo>
                  <a:pt x="0" y="832103"/>
                </a:lnTo>
                <a:lnTo>
                  <a:pt x="2255520" y="832103"/>
                </a:lnTo>
                <a:lnTo>
                  <a:pt x="22555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7863308" y="3844423"/>
            <a:ext cx="2514506" cy="936180"/>
          </a:xfrm>
          <a:custGeom>
            <a:avLst/>
            <a:gdLst/>
            <a:ahLst/>
            <a:cxnLst/>
            <a:rect l="l" t="t" r="r" b="b"/>
            <a:pathLst>
              <a:path w="2267711" h="84429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838200"/>
                </a:lnTo>
                <a:lnTo>
                  <a:pt x="6096" y="12192"/>
                </a:lnTo>
                <a:lnTo>
                  <a:pt x="2255519" y="12191"/>
                </a:lnTo>
                <a:lnTo>
                  <a:pt x="2255520" y="838200"/>
                </a:lnTo>
                <a:lnTo>
                  <a:pt x="0" y="841248"/>
                </a:lnTo>
                <a:lnTo>
                  <a:pt x="3048" y="844296"/>
                </a:lnTo>
                <a:lnTo>
                  <a:pt x="2264664" y="844296"/>
                </a:lnTo>
                <a:lnTo>
                  <a:pt x="2267712" y="841248"/>
                </a:lnTo>
                <a:lnTo>
                  <a:pt x="2267712" y="838200"/>
                </a:lnTo>
                <a:lnTo>
                  <a:pt x="2261616" y="832104"/>
                </a:lnTo>
                <a:lnTo>
                  <a:pt x="2261616" y="12192"/>
                </a:lnTo>
                <a:lnTo>
                  <a:pt x="2255520" y="6096"/>
                </a:lnTo>
                <a:lnTo>
                  <a:pt x="12192" y="6096"/>
                </a:lnTo>
                <a:lnTo>
                  <a:pt x="2267712" y="6096"/>
                </a:lnTo>
                <a:lnTo>
                  <a:pt x="2267712" y="3048"/>
                </a:lnTo>
                <a:lnTo>
                  <a:pt x="226466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7863308" y="385118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EA62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7863308" y="3857941"/>
            <a:ext cx="2500987" cy="915902"/>
          </a:xfrm>
          <a:custGeom>
            <a:avLst/>
            <a:gdLst/>
            <a:ahLst/>
            <a:cxnLst/>
            <a:rect l="l" t="t" r="r" b="b"/>
            <a:pathLst>
              <a:path w="2255520" h="826008">
                <a:moveTo>
                  <a:pt x="2255520" y="826008"/>
                </a:moveTo>
                <a:lnTo>
                  <a:pt x="2255519" y="819911"/>
                </a:lnTo>
                <a:lnTo>
                  <a:pt x="12192" y="819911"/>
                </a:lnTo>
                <a:lnTo>
                  <a:pt x="12192" y="0"/>
                </a:lnTo>
                <a:lnTo>
                  <a:pt x="6096" y="0"/>
                </a:lnTo>
                <a:lnTo>
                  <a:pt x="0" y="826008"/>
                </a:lnTo>
                <a:lnTo>
                  <a:pt x="6096" y="819912"/>
                </a:lnTo>
                <a:lnTo>
                  <a:pt x="12192" y="826008"/>
                </a:lnTo>
                <a:lnTo>
                  <a:pt x="2255520" y="826008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7876827" y="3851182"/>
            <a:ext cx="2500987" cy="922662"/>
          </a:xfrm>
          <a:custGeom>
            <a:avLst/>
            <a:gdLst/>
            <a:ahLst/>
            <a:cxnLst/>
            <a:rect l="l" t="t" r="r" b="b"/>
            <a:pathLst>
              <a:path w="2255519" h="832103">
                <a:moveTo>
                  <a:pt x="0" y="0"/>
                </a:moveTo>
                <a:lnTo>
                  <a:pt x="2243328" y="0"/>
                </a:lnTo>
                <a:lnTo>
                  <a:pt x="2249424" y="6095"/>
                </a:lnTo>
                <a:lnTo>
                  <a:pt x="2249424" y="826007"/>
                </a:lnTo>
                <a:lnTo>
                  <a:pt x="2255520" y="832103"/>
                </a:lnTo>
                <a:lnTo>
                  <a:pt x="2255520" y="0"/>
                </a:lnTo>
                <a:lnTo>
                  <a:pt x="0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4578227" y="4794123"/>
            <a:ext cx="5809725" cy="922660"/>
          </a:xfrm>
          <a:custGeom>
            <a:avLst/>
            <a:gdLst/>
            <a:ahLst/>
            <a:cxnLst/>
            <a:rect l="l" t="t" r="r" b="b"/>
            <a:pathLst>
              <a:path w="5239512" h="832103">
                <a:moveTo>
                  <a:pt x="5156796" y="250997"/>
                </a:moveTo>
                <a:lnTo>
                  <a:pt x="5141976" y="249935"/>
                </a:lnTo>
                <a:lnTo>
                  <a:pt x="2877312" y="249936"/>
                </a:lnTo>
                <a:lnTo>
                  <a:pt x="0" y="0"/>
                </a:lnTo>
                <a:lnTo>
                  <a:pt x="1865376" y="249936"/>
                </a:lnTo>
                <a:lnTo>
                  <a:pt x="1286255" y="249936"/>
                </a:lnTo>
                <a:lnTo>
                  <a:pt x="1274065" y="250725"/>
                </a:lnTo>
                <a:lnTo>
                  <a:pt x="1235085" y="264745"/>
                </a:lnTo>
                <a:lnTo>
                  <a:pt x="1205344" y="293338"/>
                </a:lnTo>
                <a:lnTo>
                  <a:pt x="1189851" y="332651"/>
                </a:lnTo>
                <a:lnTo>
                  <a:pt x="1188720" y="347472"/>
                </a:lnTo>
                <a:lnTo>
                  <a:pt x="1188720" y="734568"/>
                </a:lnTo>
                <a:lnTo>
                  <a:pt x="1197513" y="774831"/>
                </a:lnTo>
                <a:lnTo>
                  <a:pt x="1222436" y="807947"/>
                </a:lnTo>
                <a:lnTo>
                  <a:pt x="1258498" y="827953"/>
                </a:lnTo>
                <a:lnTo>
                  <a:pt x="1286256" y="832104"/>
                </a:lnTo>
                <a:lnTo>
                  <a:pt x="5141976" y="832103"/>
                </a:lnTo>
                <a:lnTo>
                  <a:pt x="5182239" y="823777"/>
                </a:lnTo>
                <a:lnTo>
                  <a:pt x="5215355" y="799613"/>
                </a:lnTo>
                <a:lnTo>
                  <a:pt x="5235361" y="763445"/>
                </a:lnTo>
                <a:lnTo>
                  <a:pt x="5239511" y="734568"/>
                </a:lnTo>
                <a:lnTo>
                  <a:pt x="5239511" y="347471"/>
                </a:lnTo>
                <a:lnTo>
                  <a:pt x="5231185" y="307208"/>
                </a:lnTo>
                <a:lnTo>
                  <a:pt x="5207021" y="274092"/>
                </a:lnTo>
                <a:lnTo>
                  <a:pt x="5170853" y="254086"/>
                </a:lnTo>
                <a:lnTo>
                  <a:pt x="5156796" y="2509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4564708" y="5111816"/>
            <a:ext cx="5836764" cy="895623"/>
          </a:xfrm>
          <a:custGeom>
            <a:avLst/>
            <a:gdLst/>
            <a:ahLst/>
            <a:cxnLst/>
            <a:rect l="l" t="t" r="r" b="b"/>
            <a:pathLst>
              <a:path w="5263896" h="807719">
                <a:moveTo>
                  <a:pt x="5215128" y="3047"/>
                </a:moveTo>
                <a:lnTo>
                  <a:pt x="5212080" y="0"/>
                </a:lnTo>
                <a:lnTo>
                  <a:pt x="5213434" y="1693"/>
                </a:lnTo>
                <a:lnTo>
                  <a:pt x="5224272" y="15239"/>
                </a:lnTo>
                <a:lnTo>
                  <a:pt x="5224272" y="12191"/>
                </a:lnTo>
                <a:lnTo>
                  <a:pt x="5233416" y="30479"/>
                </a:lnTo>
                <a:lnTo>
                  <a:pt x="5230368" y="27431"/>
                </a:lnTo>
                <a:lnTo>
                  <a:pt x="5236464" y="45719"/>
                </a:lnTo>
                <a:lnTo>
                  <a:pt x="5236464" y="42671"/>
                </a:lnTo>
                <a:lnTo>
                  <a:pt x="5239511" y="60959"/>
                </a:lnTo>
                <a:lnTo>
                  <a:pt x="5239511" y="448055"/>
                </a:lnTo>
                <a:lnTo>
                  <a:pt x="5236464" y="466344"/>
                </a:lnTo>
                <a:lnTo>
                  <a:pt x="5230368" y="484631"/>
                </a:lnTo>
                <a:lnTo>
                  <a:pt x="5233416" y="481583"/>
                </a:lnTo>
                <a:lnTo>
                  <a:pt x="5224272" y="496823"/>
                </a:lnTo>
                <a:lnTo>
                  <a:pt x="5245608" y="509015"/>
                </a:lnTo>
                <a:lnTo>
                  <a:pt x="5254752" y="493775"/>
                </a:lnTo>
                <a:lnTo>
                  <a:pt x="5254752" y="490727"/>
                </a:lnTo>
                <a:lnTo>
                  <a:pt x="5257800" y="490727"/>
                </a:lnTo>
                <a:lnTo>
                  <a:pt x="5260848" y="472439"/>
                </a:lnTo>
                <a:lnTo>
                  <a:pt x="5263896" y="472439"/>
                </a:lnTo>
                <a:lnTo>
                  <a:pt x="5263896" y="39623"/>
                </a:lnTo>
                <a:lnTo>
                  <a:pt x="5260848" y="39623"/>
                </a:lnTo>
                <a:lnTo>
                  <a:pt x="5260848" y="36575"/>
                </a:lnTo>
                <a:lnTo>
                  <a:pt x="5257800" y="18287"/>
                </a:lnTo>
                <a:lnTo>
                  <a:pt x="5254752" y="18287"/>
                </a:lnTo>
                <a:lnTo>
                  <a:pt x="5245608" y="0"/>
                </a:lnTo>
                <a:lnTo>
                  <a:pt x="5212080" y="0"/>
                </a:lnTo>
                <a:lnTo>
                  <a:pt x="5215128" y="3047"/>
                </a:lnTo>
                <a:close/>
              </a:path>
              <a:path w="5263896" h="807719">
                <a:moveTo>
                  <a:pt x="1283208" y="-21335"/>
                </a:moveTo>
                <a:lnTo>
                  <a:pt x="1280160" y="-21335"/>
                </a:lnTo>
                <a:lnTo>
                  <a:pt x="1301495" y="-24383"/>
                </a:lnTo>
                <a:lnTo>
                  <a:pt x="1883664" y="-24383"/>
                </a:lnTo>
                <a:lnTo>
                  <a:pt x="1889760" y="-27431"/>
                </a:lnTo>
                <a:lnTo>
                  <a:pt x="1889760" y="-42671"/>
                </a:lnTo>
                <a:lnTo>
                  <a:pt x="1886712" y="-48767"/>
                </a:lnTo>
                <a:lnTo>
                  <a:pt x="1877568" y="-48767"/>
                </a:lnTo>
                <a:lnTo>
                  <a:pt x="587407" y="-221915"/>
                </a:lnTo>
                <a:lnTo>
                  <a:pt x="2889504" y="-24383"/>
                </a:lnTo>
                <a:lnTo>
                  <a:pt x="5154168" y="-24384"/>
                </a:lnTo>
                <a:lnTo>
                  <a:pt x="5172456" y="-21336"/>
                </a:lnTo>
                <a:lnTo>
                  <a:pt x="5169408" y="-21336"/>
                </a:lnTo>
                <a:lnTo>
                  <a:pt x="5187696" y="-15240"/>
                </a:lnTo>
                <a:lnTo>
                  <a:pt x="5187696" y="-18288"/>
                </a:lnTo>
                <a:lnTo>
                  <a:pt x="5202935" y="-9144"/>
                </a:lnTo>
                <a:lnTo>
                  <a:pt x="5199887" y="-9144"/>
                </a:lnTo>
                <a:lnTo>
                  <a:pt x="5213434" y="1693"/>
                </a:lnTo>
                <a:lnTo>
                  <a:pt x="5212080" y="0"/>
                </a:lnTo>
                <a:lnTo>
                  <a:pt x="5245608" y="0"/>
                </a:lnTo>
                <a:lnTo>
                  <a:pt x="5233416" y="-15240"/>
                </a:lnTo>
                <a:lnTo>
                  <a:pt x="5233416" y="-18288"/>
                </a:lnTo>
                <a:lnTo>
                  <a:pt x="5230368" y="-18288"/>
                </a:lnTo>
                <a:lnTo>
                  <a:pt x="5218176" y="-30480"/>
                </a:lnTo>
                <a:lnTo>
                  <a:pt x="5215128" y="-30480"/>
                </a:lnTo>
                <a:lnTo>
                  <a:pt x="5199887" y="-39624"/>
                </a:lnTo>
                <a:lnTo>
                  <a:pt x="5196840" y="-39624"/>
                </a:lnTo>
                <a:lnTo>
                  <a:pt x="5178552" y="-45720"/>
                </a:lnTo>
                <a:lnTo>
                  <a:pt x="5175504" y="-45720"/>
                </a:lnTo>
                <a:lnTo>
                  <a:pt x="5154168" y="-48768"/>
                </a:lnTo>
                <a:lnTo>
                  <a:pt x="2889504" y="-48767"/>
                </a:lnTo>
                <a:lnTo>
                  <a:pt x="15239" y="-298703"/>
                </a:lnTo>
                <a:lnTo>
                  <a:pt x="6095" y="-298703"/>
                </a:lnTo>
                <a:lnTo>
                  <a:pt x="0" y="-292607"/>
                </a:lnTo>
                <a:lnTo>
                  <a:pt x="0" y="-280415"/>
                </a:lnTo>
                <a:lnTo>
                  <a:pt x="3047" y="-274319"/>
                </a:lnTo>
                <a:lnTo>
                  <a:pt x="12191" y="-271271"/>
                </a:lnTo>
                <a:lnTo>
                  <a:pt x="1690586" y="-48768"/>
                </a:lnTo>
                <a:lnTo>
                  <a:pt x="1298448" y="-48767"/>
                </a:lnTo>
                <a:lnTo>
                  <a:pt x="1277111" y="-45719"/>
                </a:lnTo>
                <a:lnTo>
                  <a:pt x="1258823" y="-39623"/>
                </a:lnTo>
                <a:lnTo>
                  <a:pt x="1255776" y="-39623"/>
                </a:lnTo>
                <a:lnTo>
                  <a:pt x="1237488" y="-30479"/>
                </a:lnTo>
                <a:lnTo>
                  <a:pt x="1222248" y="-18287"/>
                </a:lnTo>
                <a:lnTo>
                  <a:pt x="1222248" y="-15239"/>
                </a:lnTo>
                <a:lnTo>
                  <a:pt x="1210056" y="0"/>
                </a:lnTo>
                <a:lnTo>
                  <a:pt x="1207008" y="0"/>
                </a:lnTo>
                <a:lnTo>
                  <a:pt x="1197864" y="18288"/>
                </a:lnTo>
                <a:lnTo>
                  <a:pt x="1191767" y="36576"/>
                </a:lnTo>
                <a:lnTo>
                  <a:pt x="1216152" y="42672"/>
                </a:lnTo>
                <a:lnTo>
                  <a:pt x="1188720" y="60960"/>
                </a:lnTo>
                <a:lnTo>
                  <a:pt x="1188720" y="451104"/>
                </a:lnTo>
                <a:lnTo>
                  <a:pt x="1191767" y="469392"/>
                </a:lnTo>
                <a:lnTo>
                  <a:pt x="1191767" y="472440"/>
                </a:lnTo>
                <a:lnTo>
                  <a:pt x="1197864" y="490728"/>
                </a:lnTo>
                <a:lnTo>
                  <a:pt x="1197864" y="493776"/>
                </a:lnTo>
                <a:lnTo>
                  <a:pt x="1207008" y="509016"/>
                </a:lnTo>
                <a:lnTo>
                  <a:pt x="1207008" y="512064"/>
                </a:lnTo>
                <a:lnTo>
                  <a:pt x="1210056" y="512064"/>
                </a:lnTo>
                <a:lnTo>
                  <a:pt x="1222248" y="527304"/>
                </a:lnTo>
                <a:lnTo>
                  <a:pt x="1237488" y="539496"/>
                </a:lnTo>
                <a:lnTo>
                  <a:pt x="1255776" y="548640"/>
                </a:lnTo>
                <a:lnTo>
                  <a:pt x="1255776" y="551688"/>
                </a:lnTo>
                <a:lnTo>
                  <a:pt x="1258823" y="551688"/>
                </a:lnTo>
                <a:lnTo>
                  <a:pt x="1277112" y="557784"/>
                </a:lnTo>
                <a:lnTo>
                  <a:pt x="5178552" y="557783"/>
                </a:lnTo>
                <a:lnTo>
                  <a:pt x="5196840" y="551687"/>
                </a:lnTo>
                <a:lnTo>
                  <a:pt x="5199887" y="548639"/>
                </a:lnTo>
                <a:lnTo>
                  <a:pt x="5215128" y="539495"/>
                </a:lnTo>
                <a:lnTo>
                  <a:pt x="5218176" y="539495"/>
                </a:lnTo>
                <a:lnTo>
                  <a:pt x="5230368" y="527303"/>
                </a:lnTo>
                <a:lnTo>
                  <a:pt x="5233416" y="527303"/>
                </a:lnTo>
                <a:lnTo>
                  <a:pt x="5245608" y="512063"/>
                </a:lnTo>
                <a:lnTo>
                  <a:pt x="5245608" y="509015"/>
                </a:lnTo>
                <a:lnTo>
                  <a:pt x="5224272" y="496823"/>
                </a:lnTo>
                <a:lnTo>
                  <a:pt x="5212080" y="509015"/>
                </a:lnTo>
                <a:lnTo>
                  <a:pt x="5215128" y="509015"/>
                </a:lnTo>
                <a:lnTo>
                  <a:pt x="5199887" y="521207"/>
                </a:lnTo>
                <a:lnTo>
                  <a:pt x="5202935" y="518159"/>
                </a:lnTo>
                <a:lnTo>
                  <a:pt x="5187696" y="527303"/>
                </a:lnTo>
                <a:lnTo>
                  <a:pt x="5169408" y="533399"/>
                </a:lnTo>
                <a:lnTo>
                  <a:pt x="5172456" y="530351"/>
                </a:lnTo>
                <a:lnTo>
                  <a:pt x="5154168" y="533399"/>
                </a:lnTo>
                <a:lnTo>
                  <a:pt x="1298448" y="533400"/>
                </a:lnTo>
                <a:lnTo>
                  <a:pt x="1280160" y="530352"/>
                </a:lnTo>
                <a:lnTo>
                  <a:pt x="1283208" y="533400"/>
                </a:lnTo>
                <a:lnTo>
                  <a:pt x="1264920" y="527304"/>
                </a:lnTo>
                <a:lnTo>
                  <a:pt x="1267968" y="527304"/>
                </a:lnTo>
                <a:lnTo>
                  <a:pt x="1249680" y="518160"/>
                </a:lnTo>
                <a:lnTo>
                  <a:pt x="1252728" y="521208"/>
                </a:lnTo>
                <a:lnTo>
                  <a:pt x="1237488" y="509016"/>
                </a:lnTo>
                <a:lnTo>
                  <a:pt x="1240536" y="509016"/>
                </a:lnTo>
                <a:lnTo>
                  <a:pt x="1228344" y="496824"/>
                </a:lnTo>
                <a:lnTo>
                  <a:pt x="1231392" y="496824"/>
                </a:lnTo>
                <a:lnTo>
                  <a:pt x="1222248" y="481584"/>
                </a:lnTo>
                <a:lnTo>
                  <a:pt x="1222248" y="484632"/>
                </a:lnTo>
                <a:lnTo>
                  <a:pt x="1216152" y="466344"/>
                </a:lnTo>
                <a:lnTo>
                  <a:pt x="1216152" y="45720"/>
                </a:lnTo>
                <a:lnTo>
                  <a:pt x="1222248" y="27432"/>
                </a:lnTo>
                <a:lnTo>
                  <a:pt x="1222248" y="30480"/>
                </a:lnTo>
                <a:lnTo>
                  <a:pt x="1231392" y="12192"/>
                </a:lnTo>
                <a:lnTo>
                  <a:pt x="1228344" y="15240"/>
                </a:lnTo>
                <a:lnTo>
                  <a:pt x="1240536" y="0"/>
                </a:lnTo>
                <a:lnTo>
                  <a:pt x="1240536" y="3048"/>
                </a:lnTo>
                <a:lnTo>
                  <a:pt x="1252728" y="-9143"/>
                </a:lnTo>
                <a:lnTo>
                  <a:pt x="1249680" y="-9143"/>
                </a:lnTo>
                <a:lnTo>
                  <a:pt x="1267967" y="-18287"/>
                </a:lnTo>
                <a:lnTo>
                  <a:pt x="1264920" y="-15239"/>
                </a:lnTo>
                <a:lnTo>
                  <a:pt x="1283208" y="-21335"/>
                </a:lnTo>
                <a:close/>
              </a:path>
              <a:path w="5263896" h="807719">
                <a:moveTo>
                  <a:pt x="1216152" y="42672"/>
                </a:moveTo>
                <a:lnTo>
                  <a:pt x="1191767" y="36576"/>
                </a:lnTo>
                <a:lnTo>
                  <a:pt x="1191767" y="39624"/>
                </a:lnTo>
                <a:lnTo>
                  <a:pt x="1188720" y="60960"/>
                </a:lnTo>
                <a:lnTo>
                  <a:pt x="1216152" y="4267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 txBox="1"/>
          <p:nvPr/>
        </p:nvSpPr>
        <p:spPr>
          <a:xfrm>
            <a:off x="1694768" y="55455"/>
            <a:ext cx="2879056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Decorator Function</a:t>
            </a:r>
            <a:endParaRPr sz="238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64729" y="109468"/>
            <a:ext cx="111964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</a:pP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ence</a:t>
            </a: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386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4033" y="624524"/>
            <a:ext cx="277006" cy="720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93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1309" y="653079"/>
            <a:ext cx="5535221" cy="16778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8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-</a:t>
            </a:r>
            <a:r>
              <a:rPr sz="1774" b="1" spc="5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post-f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un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ocessi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1242"/>
              </a:spcBef>
            </a:pPr>
            <a:r>
              <a:rPr sz="1774" b="1" spc="21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appe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5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funct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ts val="2261"/>
              </a:lnSpc>
              <a:spcBef>
                <a:spcPts val="113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Recei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-16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</a:t>
            </a:r>
            <a:r>
              <a:rPr sz="1774" spc="2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functio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6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-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argument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ts val="2107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Return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62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</a:t>
            </a:r>
            <a:r>
              <a:rPr sz="1774" spc="4" dirty="0">
                <a:latin typeface="Arial"/>
                <a:cs typeface="Arial"/>
              </a:rPr>
              <a:t>function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4401"/>
              </a:lnSpc>
              <a:spcBef>
                <a:spcPts val="1335"/>
              </a:spcBef>
            </a:pP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  <a:hlinkClick r:id="rId2"/>
              </a:rPr>
              <a:t>@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  <a:hlinkClick r:id="rId2"/>
              </a:rPr>
              <a:t>de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  <a:hlinkClick r:id="rId2"/>
              </a:rPr>
              <a:t>c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  <a:hlinkClick r:id="rId2"/>
              </a:rPr>
              <a:t>or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  <a:hlinkClick r:id="rId2"/>
              </a:rPr>
              <a:t>a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  <a:hlinkClick r:id="rId2"/>
              </a:rPr>
              <a:t>tor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  <a:hlinkClick r:id="rId2"/>
              </a:rPr>
              <a:t>_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  <a:hlinkClick r:id="rId2"/>
              </a:rPr>
              <a:t>na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  <a:hlinkClick r:id="rId2"/>
              </a:rPr>
              <a:t>m</a:t>
            </a:r>
            <a:r>
              <a:rPr sz="1774" b="1" i="1" dirty="0">
                <a:solidFill>
                  <a:srgbClr val="00007F"/>
                </a:solidFill>
                <a:latin typeface="Courier New"/>
                <a:cs typeface="Courier New"/>
                <a:hlinkClick r:id="rId2"/>
              </a:rPr>
              <a:t>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4033" y="202710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84033" y="2481933"/>
            <a:ext cx="4003819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203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f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lo</a:t>
            </a:r>
            <a:r>
              <a:rPr sz="2661" spc="4" baseline="3678" dirty="0">
                <a:latin typeface="Courier New"/>
                <a:cs typeface="Courier New"/>
              </a:rPr>
              <a:t>g</a:t>
            </a:r>
            <a:r>
              <a:rPr sz="2661" spc="-21" baseline="3678" dirty="0">
                <a:latin typeface="Courier New"/>
                <a:cs typeface="Courier New"/>
              </a:rPr>
              <a:t>it(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g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l_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un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561695" marR="24203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de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ne</a:t>
            </a:r>
            <a:r>
              <a:rPr sz="1774" spc="4" dirty="0">
                <a:latin typeface="Courier New"/>
                <a:cs typeface="Courier New"/>
              </a:rPr>
              <a:t>w</a:t>
            </a:r>
            <a:r>
              <a:rPr sz="1774" spc="-21" dirty="0">
                <a:latin typeface="Courier New"/>
                <a:cs typeface="Courier New"/>
              </a:rPr>
              <a:t>_f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n(</a:t>
            </a:r>
            <a:r>
              <a:rPr sz="1774" spc="4" dirty="0">
                <a:latin typeface="Courier New"/>
                <a:cs typeface="Courier New"/>
              </a:rPr>
              <a:t>)</a:t>
            </a:r>
            <a:r>
              <a:rPr sz="1774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1105862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'S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ar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l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gg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ng' </a:t>
            </a:r>
            <a:endParaRPr sz="1774">
              <a:latin typeface="Courier New"/>
              <a:cs typeface="Courier New"/>
            </a:endParaRPr>
          </a:p>
          <a:p>
            <a:pPr marL="1105862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or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gi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al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fu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()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1661" y="3576731"/>
            <a:ext cx="2104235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8249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pr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'S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op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re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ur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ne</a:t>
            </a:r>
            <a:r>
              <a:rPr sz="1774" spc="4" dirty="0">
                <a:latin typeface="Courier New"/>
                <a:cs typeface="Courier New"/>
              </a:rPr>
              <a:t>w</a:t>
            </a:r>
            <a:r>
              <a:rPr sz="1774" spc="-21" dirty="0">
                <a:latin typeface="Courier New"/>
                <a:cs typeface="Courier New"/>
              </a:rPr>
              <a:t>_f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dirty="0">
                <a:latin typeface="Courier New"/>
                <a:cs typeface="Courier New"/>
              </a:rPr>
              <a:t>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11834" y="3576731"/>
            <a:ext cx="115108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lo</a:t>
            </a:r>
            <a:r>
              <a:rPr sz="2661" spc="4" baseline="3678" dirty="0">
                <a:latin typeface="Courier New"/>
                <a:cs typeface="Courier New"/>
              </a:rPr>
              <a:t>g</a:t>
            </a:r>
            <a:r>
              <a:rPr sz="2661" spc="-21" baseline="3678" dirty="0">
                <a:latin typeface="Courier New"/>
                <a:cs typeface="Courier New"/>
              </a:rPr>
              <a:t>gi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g'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43858" y="3914932"/>
            <a:ext cx="1833959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ta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l</a:t>
            </a:r>
            <a:r>
              <a:rPr sz="2661" b="1" spc="-21" baseline="3678" dirty="0">
                <a:latin typeface="Courier New"/>
                <a:cs typeface="Courier New"/>
              </a:rPr>
              <a:t>ogg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ng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spc="-21" dirty="0">
                <a:latin typeface="Courier New"/>
                <a:cs typeface="Courier New"/>
              </a:rPr>
              <a:t>ro</a:t>
            </a:r>
            <a:r>
              <a:rPr sz="1774" b="1" spc="4" dirty="0">
                <a:latin typeface="Courier New"/>
                <a:cs typeface="Courier New"/>
              </a:rPr>
              <a:t>c</a:t>
            </a:r>
            <a:r>
              <a:rPr sz="1774" b="1" spc="-21" dirty="0">
                <a:latin typeface="Courier New"/>
                <a:cs typeface="Courier New"/>
              </a:rPr>
              <a:t>es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ing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to</a:t>
            </a:r>
            <a:r>
              <a:rPr sz="1774" b="1" dirty="0">
                <a:latin typeface="Courier New"/>
                <a:cs typeface="Courier New"/>
              </a:rPr>
              <a:t>p</a:t>
            </a:r>
            <a:r>
              <a:rPr sz="1774" b="1" spc="42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l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ggi</a:t>
            </a:r>
            <a:r>
              <a:rPr sz="1774" b="1" spc="4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g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84033" y="4398059"/>
            <a:ext cx="3061011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  <a:hlinkClick r:id="rId3"/>
              </a:rPr>
              <a:t>@</a:t>
            </a:r>
            <a:r>
              <a:rPr sz="2661" spc="-21" baseline="3678" dirty="0">
                <a:latin typeface="Courier New"/>
                <a:cs typeface="Courier New"/>
                <a:hlinkClick r:id="rId3"/>
              </a:rPr>
              <a:t>lo</a:t>
            </a:r>
            <a:r>
              <a:rPr sz="2661" spc="4" baseline="3678" dirty="0">
                <a:latin typeface="Courier New"/>
                <a:cs typeface="Courier New"/>
                <a:hlinkClick r:id="rId3"/>
              </a:rPr>
              <a:t>g</a:t>
            </a:r>
            <a:r>
              <a:rPr sz="2661" spc="-21" baseline="3678" dirty="0">
                <a:latin typeface="Courier New"/>
                <a:cs typeface="Courier New"/>
                <a:hlinkClick r:id="rId3"/>
              </a:rPr>
              <a:t>it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e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nt_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ta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us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  <a:p>
            <a:pPr marL="561695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ce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si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g'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03902" y="5166626"/>
            <a:ext cx="1822666" cy="475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0414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E</a:t>
            </a:r>
            <a:r>
              <a:rPr sz="1552" spc="-10" dirty="0">
                <a:latin typeface="Arial"/>
                <a:cs typeface="Arial"/>
              </a:rPr>
              <a:t>qui</a:t>
            </a:r>
            <a:r>
              <a:rPr sz="1552" spc="28" dirty="0">
                <a:latin typeface="Arial"/>
                <a:cs typeface="Arial"/>
              </a:rPr>
              <a:t>v</a:t>
            </a:r>
            <a:r>
              <a:rPr sz="1552" spc="-10" dirty="0">
                <a:latin typeface="Arial"/>
                <a:cs typeface="Arial"/>
              </a:rPr>
              <a:t>alen</a:t>
            </a:r>
            <a:r>
              <a:rPr sz="1552" dirty="0">
                <a:latin typeface="Arial"/>
                <a:cs typeface="Arial"/>
              </a:rPr>
              <a:t>t</a:t>
            </a:r>
            <a:r>
              <a:rPr sz="1552" spc="187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o:</a:t>
            </a:r>
            <a:endParaRPr sz="1552">
              <a:latin typeface="Arial"/>
              <a:cs typeface="Arial"/>
            </a:endParaRPr>
          </a:p>
          <a:p>
            <a:pPr marL="71463">
              <a:lnSpc>
                <a:spcPct val="94401"/>
              </a:lnSpc>
              <a:spcBef>
                <a:spcPts val="101"/>
              </a:spcBef>
            </a:pPr>
            <a:r>
              <a:rPr sz="1552" dirty="0">
                <a:latin typeface="Courier New"/>
                <a:cs typeface="Courier New"/>
              </a:rPr>
              <a:t>print_status</a:t>
            </a:r>
            <a:r>
              <a:rPr sz="1552" spc="278" dirty="0">
                <a:latin typeface="Courier New"/>
                <a:cs typeface="Courier New"/>
              </a:rPr>
              <a:t> </a:t>
            </a:r>
            <a:r>
              <a:rPr sz="1552" dirty="0">
                <a:latin typeface="Courier New"/>
                <a:cs typeface="Courier New"/>
              </a:rPr>
              <a:t>=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89651" y="5411652"/>
            <a:ext cx="2370142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logit(print_status)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84034" y="5493086"/>
            <a:ext cx="196915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t_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tat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s()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96276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2016406" y="1350195"/>
            <a:ext cx="7472544" cy="3974542"/>
          </a:xfrm>
          <a:custGeom>
            <a:avLst/>
            <a:gdLst/>
            <a:ahLst/>
            <a:cxnLst/>
            <a:rect l="l" t="t" r="r" b="b"/>
            <a:pathLst>
              <a:path w="6739128" h="358444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578352"/>
                </a:lnTo>
                <a:lnTo>
                  <a:pt x="6096" y="9144"/>
                </a:lnTo>
                <a:lnTo>
                  <a:pt x="6726936" y="9143"/>
                </a:lnTo>
                <a:lnTo>
                  <a:pt x="6726935" y="3578351"/>
                </a:lnTo>
                <a:lnTo>
                  <a:pt x="0" y="3581400"/>
                </a:lnTo>
                <a:lnTo>
                  <a:pt x="3048" y="3584448"/>
                </a:lnTo>
                <a:lnTo>
                  <a:pt x="6736080" y="3584447"/>
                </a:lnTo>
                <a:lnTo>
                  <a:pt x="6739128" y="3581399"/>
                </a:lnTo>
                <a:lnTo>
                  <a:pt x="6739128" y="3578351"/>
                </a:lnTo>
                <a:lnTo>
                  <a:pt x="6733032" y="3572255"/>
                </a:lnTo>
                <a:lnTo>
                  <a:pt x="6733032" y="9143"/>
                </a:lnTo>
                <a:lnTo>
                  <a:pt x="6726935" y="6095"/>
                </a:lnTo>
                <a:lnTo>
                  <a:pt x="12192" y="6096"/>
                </a:lnTo>
                <a:lnTo>
                  <a:pt x="6739128" y="6095"/>
                </a:lnTo>
                <a:lnTo>
                  <a:pt x="6739128" y="3047"/>
                </a:lnTo>
                <a:lnTo>
                  <a:pt x="673608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2016405" y="135695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2016406" y="1360333"/>
            <a:ext cx="7459024" cy="3957643"/>
          </a:xfrm>
          <a:custGeom>
            <a:avLst/>
            <a:gdLst/>
            <a:ahLst/>
            <a:cxnLst/>
            <a:rect l="l" t="t" r="r" b="b"/>
            <a:pathLst>
              <a:path w="6726935" h="3569208">
                <a:moveTo>
                  <a:pt x="6726935" y="3569208"/>
                </a:moveTo>
                <a:lnTo>
                  <a:pt x="6726935" y="3563111"/>
                </a:lnTo>
                <a:lnTo>
                  <a:pt x="12191" y="3563111"/>
                </a:lnTo>
                <a:lnTo>
                  <a:pt x="12192" y="0"/>
                </a:lnTo>
                <a:lnTo>
                  <a:pt x="6095" y="0"/>
                </a:lnTo>
                <a:lnTo>
                  <a:pt x="0" y="3569208"/>
                </a:lnTo>
                <a:lnTo>
                  <a:pt x="6096" y="3563112"/>
                </a:lnTo>
                <a:lnTo>
                  <a:pt x="12192" y="3569208"/>
                </a:lnTo>
                <a:lnTo>
                  <a:pt x="6726935" y="35692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2029925" y="1356955"/>
            <a:ext cx="7459024" cy="3961022"/>
          </a:xfrm>
          <a:custGeom>
            <a:avLst/>
            <a:gdLst/>
            <a:ahLst/>
            <a:cxnLst/>
            <a:rect l="l" t="t" r="r" b="b"/>
            <a:pathLst>
              <a:path w="6726935" h="3572255">
                <a:moveTo>
                  <a:pt x="0" y="0"/>
                </a:moveTo>
                <a:lnTo>
                  <a:pt x="6714743" y="0"/>
                </a:lnTo>
                <a:lnTo>
                  <a:pt x="6720839" y="3048"/>
                </a:lnTo>
                <a:lnTo>
                  <a:pt x="6720839" y="3566160"/>
                </a:lnTo>
                <a:lnTo>
                  <a:pt x="6726935" y="3572255"/>
                </a:lnTo>
                <a:lnTo>
                  <a:pt x="67269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7734879" y="3675437"/>
            <a:ext cx="2423254" cy="1750691"/>
          </a:xfrm>
          <a:custGeom>
            <a:avLst/>
            <a:gdLst/>
            <a:ahLst/>
            <a:cxnLst/>
            <a:rect l="l" t="t" r="r" b="b"/>
            <a:pathLst>
              <a:path w="2185416" h="1578864">
                <a:moveTo>
                  <a:pt x="0" y="0"/>
                </a:moveTo>
                <a:lnTo>
                  <a:pt x="0" y="1578864"/>
                </a:lnTo>
                <a:lnTo>
                  <a:pt x="2185416" y="1578864"/>
                </a:lnTo>
                <a:lnTo>
                  <a:pt x="21854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7728119" y="3668678"/>
            <a:ext cx="2436773" cy="1764210"/>
          </a:xfrm>
          <a:custGeom>
            <a:avLst/>
            <a:gdLst/>
            <a:ahLst/>
            <a:cxnLst/>
            <a:rect l="l" t="t" r="r" b="b"/>
            <a:pathLst>
              <a:path w="2197607" h="1591055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584960"/>
                </a:lnTo>
                <a:lnTo>
                  <a:pt x="6096" y="12192"/>
                </a:lnTo>
                <a:lnTo>
                  <a:pt x="2185416" y="12191"/>
                </a:lnTo>
                <a:lnTo>
                  <a:pt x="2185416" y="1584960"/>
                </a:lnTo>
                <a:lnTo>
                  <a:pt x="0" y="1588008"/>
                </a:lnTo>
                <a:lnTo>
                  <a:pt x="3048" y="1591056"/>
                </a:lnTo>
                <a:lnTo>
                  <a:pt x="2194560" y="1591056"/>
                </a:lnTo>
                <a:lnTo>
                  <a:pt x="2197608" y="1588008"/>
                </a:lnTo>
                <a:lnTo>
                  <a:pt x="2197608" y="1584960"/>
                </a:lnTo>
                <a:lnTo>
                  <a:pt x="2191512" y="1578864"/>
                </a:lnTo>
                <a:lnTo>
                  <a:pt x="2191512" y="12192"/>
                </a:lnTo>
                <a:lnTo>
                  <a:pt x="2185416" y="6096"/>
                </a:lnTo>
                <a:lnTo>
                  <a:pt x="12192" y="6096"/>
                </a:lnTo>
                <a:lnTo>
                  <a:pt x="2197608" y="6096"/>
                </a:lnTo>
                <a:lnTo>
                  <a:pt x="2197608" y="3048"/>
                </a:lnTo>
                <a:lnTo>
                  <a:pt x="219456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7728120" y="367543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EA62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7728119" y="3682197"/>
            <a:ext cx="2423254" cy="1743931"/>
          </a:xfrm>
          <a:custGeom>
            <a:avLst/>
            <a:gdLst/>
            <a:ahLst/>
            <a:cxnLst/>
            <a:rect l="l" t="t" r="r" b="b"/>
            <a:pathLst>
              <a:path w="2185416" h="1572767">
                <a:moveTo>
                  <a:pt x="2185416" y="1572767"/>
                </a:moveTo>
                <a:lnTo>
                  <a:pt x="2185416" y="1566672"/>
                </a:lnTo>
                <a:lnTo>
                  <a:pt x="12192" y="1566672"/>
                </a:lnTo>
                <a:lnTo>
                  <a:pt x="12192" y="0"/>
                </a:lnTo>
                <a:lnTo>
                  <a:pt x="6096" y="0"/>
                </a:lnTo>
                <a:lnTo>
                  <a:pt x="0" y="1572767"/>
                </a:lnTo>
                <a:lnTo>
                  <a:pt x="6096" y="1566671"/>
                </a:lnTo>
                <a:lnTo>
                  <a:pt x="12192" y="1572767"/>
                </a:lnTo>
                <a:lnTo>
                  <a:pt x="2185416" y="1572767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7741637" y="3675437"/>
            <a:ext cx="2423254" cy="1750691"/>
          </a:xfrm>
          <a:custGeom>
            <a:avLst/>
            <a:gdLst/>
            <a:ahLst/>
            <a:cxnLst/>
            <a:rect l="l" t="t" r="r" b="b"/>
            <a:pathLst>
              <a:path w="2185416" h="1578864">
                <a:moveTo>
                  <a:pt x="0" y="0"/>
                </a:moveTo>
                <a:lnTo>
                  <a:pt x="2173224" y="0"/>
                </a:lnTo>
                <a:lnTo>
                  <a:pt x="2179320" y="6095"/>
                </a:lnTo>
                <a:lnTo>
                  <a:pt x="2179320" y="1572767"/>
                </a:lnTo>
                <a:lnTo>
                  <a:pt x="2185416" y="1578863"/>
                </a:lnTo>
                <a:lnTo>
                  <a:pt x="2185416" y="0"/>
                </a:lnTo>
                <a:lnTo>
                  <a:pt x="0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4514014" y="1434688"/>
            <a:ext cx="4238158" cy="672563"/>
          </a:xfrm>
          <a:custGeom>
            <a:avLst/>
            <a:gdLst/>
            <a:ahLst/>
            <a:cxnLst/>
            <a:rect l="l" t="t" r="r" b="b"/>
            <a:pathLst>
              <a:path w="3822191" h="606552">
                <a:moveTo>
                  <a:pt x="1742097" y="528"/>
                </a:moveTo>
                <a:lnTo>
                  <a:pt x="1727580" y="3075"/>
                </a:lnTo>
                <a:lnTo>
                  <a:pt x="1713956" y="7583"/>
                </a:lnTo>
                <a:lnTo>
                  <a:pt x="1701375" y="13887"/>
                </a:lnTo>
                <a:lnTo>
                  <a:pt x="1689986" y="21823"/>
                </a:lnTo>
                <a:lnTo>
                  <a:pt x="1679938" y="31225"/>
                </a:lnTo>
                <a:lnTo>
                  <a:pt x="1671382" y="41931"/>
                </a:lnTo>
                <a:lnTo>
                  <a:pt x="1664467" y="53774"/>
                </a:lnTo>
                <a:lnTo>
                  <a:pt x="1659343" y="66591"/>
                </a:lnTo>
                <a:lnTo>
                  <a:pt x="1656158" y="80217"/>
                </a:lnTo>
                <a:lnTo>
                  <a:pt x="1655064" y="94487"/>
                </a:lnTo>
                <a:lnTo>
                  <a:pt x="1655064" y="338327"/>
                </a:lnTo>
                <a:lnTo>
                  <a:pt x="0" y="606552"/>
                </a:lnTo>
                <a:lnTo>
                  <a:pt x="1655064" y="484631"/>
                </a:lnTo>
                <a:lnTo>
                  <a:pt x="1655853" y="496822"/>
                </a:lnTo>
                <a:lnTo>
                  <a:pt x="1658669" y="510533"/>
                </a:lnTo>
                <a:lnTo>
                  <a:pt x="1677975" y="546990"/>
                </a:lnTo>
                <a:lnTo>
                  <a:pt x="1710570" y="572538"/>
                </a:lnTo>
                <a:lnTo>
                  <a:pt x="1752600" y="582168"/>
                </a:lnTo>
                <a:lnTo>
                  <a:pt x="3727704" y="582167"/>
                </a:lnTo>
                <a:lnTo>
                  <a:pt x="3776735" y="567441"/>
                </a:lnTo>
                <a:lnTo>
                  <a:pt x="3806032" y="538149"/>
                </a:lnTo>
                <a:lnTo>
                  <a:pt x="3821099" y="498977"/>
                </a:lnTo>
                <a:lnTo>
                  <a:pt x="3822191" y="484631"/>
                </a:lnTo>
                <a:lnTo>
                  <a:pt x="3822191" y="94487"/>
                </a:lnTo>
                <a:lnTo>
                  <a:pt x="3809107" y="46788"/>
                </a:lnTo>
                <a:lnTo>
                  <a:pt x="3780993" y="16659"/>
                </a:lnTo>
                <a:lnTo>
                  <a:pt x="3742201" y="1127"/>
                </a:lnTo>
                <a:lnTo>
                  <a:pt x="3727704" y="0"/>
                </a:lnTo>
                <a:lnTo>
                  <a:pt x="1752600" y="0"/>
                </a:lnTo>
                <a:lnTo>
                  <a:pt x="1742097" y="5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4497113" y="1417790"/>
            <a:ext cx="4251678" cy="702980"/>
          </a:xfrm>
          <a:custGeom>
            <a:avLst/>
            <a:gdLst/>
            <a:ahLst/>
            <a:cxnLst/>
            <a:rect l="l" t="t" r="r" b="b"/>
            <a:pathLst>
              <a:path w="3834384" h="633984">
                <a:moveTo>
                  <a:pt x="3803904" y="18287"/>
                </a:moveTo>
                <a:lnTo>
                  <a:pt x="3785616" y="9143"/>
                </a:lnTo>
                <a:lnTo>
                  <a:pt x="3782568" y="9143"/>
                </a:lnTo>
                <a:lnTo>
                  <a:pt x="3764279" y="3047"/>
                </a:lnTo>
                <a:lnTo>
                  <a:pt x="3742944" y="0"/>
                </a:lnTo>
                <a:lnTo>
                  <a:pt x="1764792" y="0"/>
                </a:lnTo>
                <a:lnTo>
                  <a:pt x="1746504" y="3047"/>
                </a:lnTo>
                <a:lnTo>
                  <a:pt x="1743456" y="3047"/>
                </a:lnTo>
                <a:lnTo>
                  <a:pt x="1725168" y="9143"/>
                </a:lnTo>
                <a:lnTo>
                  <a:pt x="1722120" y="9143"/>
                </a:lnTo>
                <a:lnTo>
                  <a:pt x="1706880" y="18287"/>
                </a:lnTo>
                <a:lnTo>
                  <a:pt x="1691639" y="33527"/>
                </a:lnTo>
                <a:lnTo>
                  <a:pt x="1749552" y="27431"/>
                </a:lnTo>
                <a:lnTo>
                  <a:pt x="3803904" y="21335"/>
                </a:lnTo>
                <a:lnTo>
                  <a:pt x="3803904" y="18287"/>
                </a:lnTo>
                <a:close/>
              </a:path>
              <a:path w="3834384" h="633984">
                <a:moveTo>
                  <a:pt x="3791712" y="42671"/>
                </a:moveTo>
                <a:lnTo>
                  <a:pt x="3788664" y="39623"/>
                </a:lnTo>
                <a:lnTo>
                  <a:pt x="3776472" y="33527"/>
                </a:lnTo>
                <a:lnTo>
                  <a:pt x="3773424" y="33527"/>
                </a:lnTo>
                <a:lnTo>
                  <a:pt x="3791712" y="42671"/>
                </a:lnTo>
                <a:close/>
              </a:path>
              <a:path w="3834384" h="633984">
                <a:moveTo>
                  <a:pt x="3834384" y="560831"/>
                </a:moveTo>
                <a:lnTo>
                  <a:pt x="3803904" y="557783"/>
                </a:lnTo>
                <a:lnTo>
                  <a:pt x="3800855" y="560831"/>
                </a:lnTo>
                <a:lnTo>
                  <a:pt x="3834384" y="560831"/>
                </a:lnTo>
                <a:close/>
              </a:path>
              <a:path w="3834384" h="633984">
                <a:moveTo>
                  <a:pt x="1703832" y="591311"/>
                </a:moveTo>
                <a:lnTo>
                  <a:pt x="1706880" y="591311"/>
                </a:lnTo>
                <a:lnTo>
                  <a:pt x="1722120" y="600455"/>
                </a:lnTo>
                <a:lnTo>
                  <a:pt x="1725168" y="600455"/>
                </a:lnTo>
                <a:lnTo>
                  <a:pt x="1743456" y="606551"/>
                </a:lnTo>
                <a:lnTo>
                  <a:pt x="1746504" y="606551"/>
                </a:lnTo>
                <a:lnTo>
                  <a:pt x="1767840" y="609599"/>
                </a:lnTo>
                <a:lnTo>
                  <a:pt x="3742944" y="609599"/>
                </a:lnTo>
                <a:lnTo>
                  <a:pt x="3764279" y="606551"/>
                </a:lnTo>
                <a:lnTo>
                  <a:pt x="3782568" y="600455"/>
                </a:lnTo>
                <a:lnTo>
                  <a:pt x="3785616" y="600455"/>
                </a:lnTo>
                <a:lnTo>
                  <a:pt x="3803904" y="591311"/>
                </a:lnTo>
                <a:lnTo>
                  <a:pt x="3803904" y="588263"/>
                </a:lnTo>
                <a:lnTo>
                  <a:pt x="3761231" y="582167"/>
                </a:lnTo>
                <a:lnTo>
                  <a:pt x="3819144" y="579119"/>
                </a:lnTo>
                <a:lnTo>
                  <a:pt x="3819144" y="576071"/>
                </a:lnTo>
                <a:lnTo>
                  <a:pt x="3831336" y="560831"/>
                </a:lnTo>
                <a:lnTo>
                  <a:pt x="3800855" y="560831"/>
                </a:lnTo>
                <a:lnTo>
                  <a:pt x="3803904" y="557783"/>
                </a:lnTo>
                <a:lnTo>
                  <a:pt x="3834384" y="560831"/>
                </a:lnTo>
                <a:lnTo>
                  <a:pt x="3843528" y="542543"/>
                </a:lnTo>
                <a:lnTo>
                  <a:pt x="3843528" y="539495"/>
                </a:lnTo>
                <a:lnTo>
                  <a:pt x="3849624" y="524255"/>
                </a:lnTo>
                <a:lnTo>
                  <a:pt x="3849624" y="521207"/>
                </a:lnTo>
                <a:lnTo>
                  <a:pt x="3852672" y="499871"/>
                </a:lnTo>
                <a:lnTo>
                  <a:pt x="3852672" y="109727"/>
                </a:lnTo>
                <a:lnTo>
                  <a:pt x="3849624" y="91439"/>
                </a:lnTo>
                <a:lnTo>
                  <a:pt x="3849624" y="88391"/>
                </a:lnTo>
                <a:lnTo>
                  <a:pt x="3843528" y="70103"/>
                </a:lnTo>
                <a:lnTo>
                  <a:pt x="3843528" y="67055"/>
                </a:lnTo>
                <a:lnTo>
                  <a:pt x="3834384" y="51815"/>
                </a:lnTo>
                <a:lnTo>
                  <a:pt x="3834384" y="48767"/>
                </a:lnTo>
                <a:lnTo>
                  <a:pt x="3831336" y="48767"/>
                </a:lnTo>
                <a:lnTo>
                  <a:pt x="3819144" y="33527"/>
                </a:lnTo>
                <a:lnTo>
                  <a:pt x="3761231" y="27431"/>
                </a:lnTo>
                <a:lnTo>
                  <a:pt x="1752600" y="27431"/>
                </a:lnTo>
                <a:lnTo>
                  <a:pt x="3758184" y="27431"/>
                </a:lnTo>
                <a:lnTo>
                  <a:pt x="3776472" y="33527"/>
                </a:lnTo>
                <a:lnTo>
                  <a:pt x="3788664" y="39623"/>
                </a:lnTo>
                <a:lnTo>
                  <a:pt x="3791712" y="42671"/>
                </a:lnTo>
                <a:lnTo>
                  <a:pt x="3813048" y="64007"/>
                </a:lnTo>
                <a:lnTo>
                  <a:pt x="3810000" y="64007"/>
                </a:lnTo>
                <a:lnTo>
                  <a:pt x="3819144" y="79247"/>
                </a:lnTo>
                <a:lnTo>
                  <a:pt x="3819144" y="76199"/>
                </a:lnTo>
                <a:lnTo>
                  <a:pt x="3825240" y="91439"/>
                </a:lnTo>
                <a:lnTo>
                  <a:pt x="3825240" y="515111"/>
                </a:lnTo>
                <a:lnTo>
                  <a:pt x="3819144" y="533399"/>
                </a:lnTo>
                <a:lnTo>
                  <a:pt x="3825240" y="518159"/>
                </a:lnTo>
                <a:lnTo>
                  <a:pt x="3819144" y="533399"/>
                </a:lnTo>
                <a:lnTo>
                  <a:pt x="3819144" y="530351"/>
                </a:lnTo>
                <a:lnTo>
                  <a:pt x="3810000" y="548639"/>
                </a:lnTo>
                <a:lnTo>
                  <a:pt x="3813048" y="545591"/>
                </a:lnTo>
                <a:lnTo>
                  <a:pt x="3802210" y="559138"/>
                </a:lnTo>
                <a:lnTo>
                  <a:pt x="3788664" y="569975"/>
                </a:lnTo>
                <a:lnTo>
                  <a:pt x="3791712" y="569975"/>
                </a:lnTo>
                <a:lnTo>
                  <a:pt x="3773424" y="576071"/>
                </a:lnTo>
                <a:lnTo>
                  <a:pt x="3776472" y="576071"/>
                </a:lnTo>
                <a:lnTo>
                  <a:pt x="3758184" y="582167"/>
                </a:lnTo>
                <a:lnTo>
                  <a:pt x="1752600" y="582167"/>
                </a:lnTo>
                <a:lnTo>
                  <a:pt x="1734312" y="576071"/>
                </a:lnTo>
                <a:lnTo>
                  <a:pt x="1719072" y="569975"/>
                </a:lnTo>
                <a:lnTo>
                  <a:pt x="1722120" y="569975"/>
                </a:lnTo>
                <a:lnTo>
                  <a:pt x="1706880" y="557783"/>
                </a:lnTo>
                <a:lnTo>
                  <a:pt x="1706880" y="560831"/>
                </a:lnTo>
                <a:lnTo>
                  <a:pt x="1697736" y="545591"/>
                </a:lnTo>
                <a:lnTo>
                  <a:pt x="1697736" y="548639"/>
                </a:lnTo>
                <a:lnTo>
                  <a:pt x="1688592" y="530351"/>
                </a:lnTo>
                <a:lnTo>
                  <a:pt x="1688592" y="533399"/>
                </a:lnTo>
                <a:lnTo>
                  <a:pt x="1685544" y="515111"/>
                </a:lnTo>
                <a:lnTo>
                  <a:pt x="1685544" y="518159"/>
                </a:lnTo>
                <a:lnTo>
                  <a:pt x="1670304" y="512063"/>
                </a:lnTo>
                <a:lnTo>
                  <a:pt x="1685544" y="518159"/>
                </a:lnTo>
                <a:lnTo>
                  <a:pt x="1658112" y="499871"/>
                </a:lnTo>
                <a:lnTo>
                  <a:pt x="1658112" y="524255"/>
                </a:lnTo>
                <a:lnTo>
                  <a:pt x="1664208" y="539495"/>
                </a:lnTo>
                <a:lnTo>
                  <a:pt x="1664208" y="542543"/>
                </a:lnTo>
                <a:lnTo>
                  <a:pt x="1667256" y="542543"/>
                </a:lnTo>
                <a:lnTo>
                  <a:pt x="1676400" y="560831"/>
                </a:lnTo>
                <a:lnTo>
                  <a:pt x="1688592" y="576071"/>
                </a:lnTo>
                <a:lnTo>
                  <a:pt x="1691640" y="579119"/>
                </a:lnTo>
                <a:lnTo>
                  <a:pt x="1749552" y="582167"/>
                </a:lnTo>
                <a:lnTo>
                  <a:pt x="1691640" y="579119"/>
                </a:lnTo>
                <a:lnTo>
                  <a:pt x="1703832" y="588263"/>
                </a:lnTo>
                <a:lnTo>
                  <a:pt x="1703832" y="591311"/>
                </a:lnTo>
                <a:close/>
              </a:path>
              <a:path w="3834384" h="633984">
                <a:moveTo>
                  <a:pt x="12192" y="609599"/>
                </a:moveTo>
                <a:lnTo>
                  <a:pt x="6095" y="609599"/>
                </a:lnTo>
                <a:lnTo>
                  <a:pt x="0" y="615696"/>
                </a:lnTo>
                <a:lnTo>
                  <a:pt x="3048" y="621791"/>
                </a:lnTo>
                <a:lnTo>
                  <a:pt x="3048" y="630935"/>
                </a:lnTo>
                <a:lnTo>
                  <a:pt x="9143" y="633983"/>
                </a:lnTo>
                <a:lnTo>
                  <a:pt x="15239" y="633983"/>
                </a:lnTo>
                <a:lnTo>
                  <a:pt x="1658111" y="512962"/>
                </a:lnTo>
                <a:lnTo>
                  <a:pt x="1658112" y="499871"/>
                </a:lnTo>
                <a:lnTo>
                  <a:pt x="1685544" y="518159"/>
                </a:lnTo>
                <a:lnTo>
                  <a:pt x="1682496" y="496823"/>
                </a:lnTo>
                <a:lnTo>
                  <a:pt x="1682496" y="490727"/>
                </a:lnTo>
                <a:lnTo>
                  <a:pt x="1676400" y="484631"/>
                </a:lnTo>
                <a:lnTo>
                  <a:pt x="1670304" y="487679"/>
                </a:lnTo>
                <a:lnTo>
                  <a:pt x="294132" y="588869"/>
                </a:lnTo>
                <a:lnTo>
                  <a:pt x="1673352" y="365759"/>
                </a:lnTo>
                <a:lnTo>
                  <a:pt x="1679448" y="365759"/>
                </a:lnTo>
                <a:lnTo>
                  <a:pt x="1682495" y="359663"/>
                </a:lnTo>
                <a:lnTo>
                  <a:pt x="1682495" y="353567"/>
                </a:lnTo>
                <a:lnTo>
                  <a:pt x="1667256" y="341375"/>
                </a:lnTo>
                <a:lnTo>
                  <a:pt x="1682495" y="109727"/>
                </a:lnTo>
                <a:lnTo>
                  <a:pt x="1685544" y="91439"/>
                </a:lnTo>
                <a:lnTo>
                  <a:pt x="1685544" y="94487"/>
                </a:lnTo>
                <a:lnTo>
                  <a:pt x="1688592" y="76199"/>
                </a:lnTo>
                <a:lnTo>
                  <a:pt x="1688592" y="79247"/>
                </a:lnTo>
                <a:lnTo>
                  <a:pt x="1697736" y="64007"/>
                </a:lnTo>
                <a:lnTo>
                  <a:pt x="1706880" y="51815"/>
                </a:lnTo>
                <a:lnTo>
                  <a:pt x="1722120" y="39623"/>
                </a:lnTo>
                <a:lnTo>
                  <a:pt x="1719072" y="42671"/>
                </a:lnTo>
                <a:lnTo>
                  <a:pt x="1734312" y="33527"/>
                </a:lnTo>
                <a:lnTo>
                  <a:pt x="1752600" y="27431"/>
                </a:lnTo>
                <a:lnTo>
                  <a:pt x="3761231" y="27431"/>
                </a:lnTo>
                <a:lnTo>
                  <a:pt x="3819144" y="33527"/>
                </a:lnTo>
                <a:lnTo>
                  <a:pt x="3803904" y="21335"/>
                </a:lnTo>
                <a:lnTo>
                  <a:pt x="1749552" y="27431"/>
                </a:lnTo>
                <a:lnTo>
                  <a:pt x="1691639" y="33527"/>
                </a:lnTo>
                <a:lnTo>
                  <a:pt x="1688592" y="33527"/>
                </a:lnTo>
                <a:lnTo>
                  <a:pt x="1676400" y="48767"/>
                </a:lnTo>
                <a:lnTo>
                  <a:pt x="1676400" y="51815"/>
                </a:lnTo>
                <a:lnTo>
                  <a:pt x="1667256" y="67055"/>
                </a:lnTo>
                <a:lnTo>
                  <a:pt x="1664208" y="70103"/>
                </a:lnTo>
                <a:lnTo>
                  <a:pt x="1658112" y="88391"/>
                </a:lnTo>
                <a:lnTo>
                  <a:pt x="1658112" y="353567"/>
                </a:lnTo>
                <a:lnTo>
                  <a:pt x="12192" y="609599"/>
                </a:lnTo>
                <a:close/>
              </a:path>
              <a:path w="3834384" h="633984">
                <a:moveTo>
                  <a:pt x="3825240" y="91439"/>
                </a:moveTo>
                <a:lnTo>
                  <a:pt x="3819144" y="76199"/>
                </a:lnTo>
                <a:lnTo>
                  <a:pt x="3825240" y="94487"/>
                </a:lnTo>
                <a:lnTo>
                  <a:pt x="3825240" y="91439"/>
                </a:lnTo>
                <a:close/>
              </a:path>
              <a:path w="3834384" h="633984">
                <a:moveTo>
                  <a:pt x="12192" y="609599"/>
                </a:moveTo>
                <a:lnTo>
                  <a:pt x="1658112" y="353567"/>
                </a:lnTo>
                <a:lnTo>
                  <a:pt x="1658111" y="342857"/>
                </a:lnTo>
                <a:lnTo>
                  <a:pt x="12192" y="609599"/>
                </a:lnTo>
                <a:close/>
              </a:path>
              <a:path w="3834384" h="633984">
                <a:moveTo>
                  <a:pt x="3819144" y="579119"/>
                </a:moveTo>
                <a:lnTo>
                  <a:pt x="3761231" y="582167"/>
                </a:lnTo>
                <a:lnTo>
                  <a:pt x="3803904" y="588263"/>
                </a:lnTo>
                <a:lnTo>
                  <a:pt x="3819144" y="579119"/>
                </a:lnTo>
                <a:close/>
              </a:path>
              <a:path w="3834384" h="633984">
                <a:moveTo>
                  <a:pt x="1667256" y="341375"/>
                </a:moveTo>
                <a:lnTo>
                  <a:pt x="1682495" y="353567"/>
                </a:lnTo>
                <a:lnTo>
                  <a:pt x="1682495" y="109727"/>
                </a:lnTo>
                <a:lnTo>
                  <a:pt x="1667256" y="34137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 txBox="1"/>
          <p:nvPr/>
        </p:nvSpPr>
        <p:spPr>
          <a:xfrm>
            <a:off x="1694769" y="55455"/>
            <a:ext cx="2219880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Class Methods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64729" y="109468"/>
            <a:ext cx="111964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</a:pP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ence</a:t>
            </a: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386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4033" y="624524"/>
            <a:ext cx="6038453" cy="58775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41176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Functi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ope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clas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itself</a:t>
            </a:r>
            <a:endParaRPr sz="1774">
              <a:latin typeface="Arial"/>
              <a:cs typeface="Arial"/>
            </a:endParaRPr>
          </a:p>
          <a:p>
            <a:pPr marL="301349">
              <a:lnSpc>
                <a:spcPts val="2334"/>
              </a:lnSpc>
              <a:spcBef>
                <a:spcPts val="4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Use</a:t>
            </a:r>
            <a:r>
              <a:rPr sz="2661" spc="20" baseline="1811" dirty="0"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cl</a:t>
            </a:r>
            <a:r>
              <a:rPr sz="2661" baseline="1839" dirty="0">
                <a:latin typeface="Courier New"/>
                <a:cs typeface="Courier New"/>
              </a:rPr>
              <a:t>s</a:t>
            </a:r>
            <a:r>
              <a:rPr sz="2661" spc="-631" baseline="1839" dirty="0">
                <a:latin typeface="Courier New"/>
                <a:cs typeface="Courier New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a</a:t>
            </a:r>
            <a:r>
              <a:rPr sz="2661" baseline="1811" dirty="0">
                <a:latin typeface="Arial"/>
                <a:cs typeface="Arial"/>
              </a:rPr>
              <a:t>s</a:t>
            </a:r>
            <a:r>
              <a:rPr sz="2661" spc="12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firs</a:t>
            </a:r>
            <a:r>
              <a:rPr sz="2661" baseline="1811" dirty="0">
                <a:latin typeface="Arial"/>
                <a:cs typeface="Arial"/>
              </a:rPr>
              <a:t>t</a:t>
            </a:r>
            <a:r>
              <a:rPr sz="2661" spc="51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parame</a:t>
            </a:r>
            <a:r>
              <a:rPr sz="2661" spc="-21" baseline="1811" dirty="0">
                <a:latin typeface="Arial"/>
                <a:cs typeface="Arial"/>
              </a:rPr>
              <a:t>t</a:t>
            </a:r>
            <a:r>
              <a:rPr sz="2661" spc="4" baseline="1811" dirty="0">
                <a:latin typeface="Arial"/>
                <a:cs typeface="Arial"/>
              </a:rPr>
              <a:t>e</a:t>
            </a:r>
            <a:r>
              <a:rPr sz="2661" baseline="1811" dirty="0">
                <a:latin typeface="Arial"/>
                <a:cs typeface="Arial"/>
              </a:rPr>
              <a:t>r</a:t>
            </a:r>
            <a:r>
              <a:rPr sz="2661" spc="62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a</a:t>
            </a:r>
            <a:r>
              <a:rPr sz="2661" baseline="1811" dirty="0">
                <a:latin typeface="Arial"/>
                <a:cs typeface="Arial"/>
              </a:rPr>
              <a:t>s</a:t>
            </a:r>
            <a:r>
              <a:rPr sz="2661" spc="12" baseline="1811" dirty="0"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a</a:t>
            </a:r>
            <a:r>
              <a:rPr sz="2661" spc="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referenc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67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</a:t>
            </a:r>
            <a:r>
              <a:rPr sz="2661" baseline="1811" dirty="0">
                <a:latin typeface="Arial"/>
                <a:cs typeface="Arial"/>
              </a:rPr>
              <a:t>o</a:t>
            </a:r>
            <a:r>
              <a:rPr sz="2661" spc="2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th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4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class</a:t>
            </a:r>
            <a:endParaRPr sz="177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00335" y="1420704"/>
            <a:ext cx="3868739" cy="1900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957398" algn="ctr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 smtClean="0">
                <a:latin typeface="Courier New"/>
                <a:cs typeface="Courier New"/>
              </a:rPr>
              <a:t>C</a:t>
            </a:r>
            <a:r>
              <a:rPr sz="2661" spc="-21" baseline="3678" dirty="0" smtClean="0">
                <a:latin typeface="Courier New"/>
                <a:cs typeface="Courier New"/>
              </a:rPr>
              <a:t>rui</a:t>
            </a:r>
            <a:r>
              <a:rPr sz="2661" spc="4" baseline="3678" dirty="0" smtClean="0">
                <a:latin typeface="Courier New"/>
                <a:cs typeface="Courier New"/>
              </a:rPr>
              <a:t>s</a:t>
            </a:r>
            <a:r>
              <a:rPr sz="2661" spc="-21" baseline="3678" dirty="0" smtClean="0">
                <a:latin typeface="Courier New"/>
                <a:cs typeface="Courier New"/>
              </a:rPr>
              <a:t>e</a:t>
            </a:r>
            <a:r>
              <a:rPr sz="2661" baseline="3678" dirty="0" smtClean="0">
                <a:latin typeface="Courier New"/>
                <a:cs typeface="Courier New"/>
              </a:rPr>
              <a:t>:</a:t>
            </a:r>
            <a:endParaRPr sz="1774" dirty="0">
              <a:latin typeface="Courier New"/>
              <a:cs typeface="Courier New"/>
            </a:endParaRPr>
          </a:p>
          <a:p>
            <a:pPr marL="561695" marR="24203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di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cou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62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0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5</a:t>
            </a:r>
            <a:endParaRPr sz="1774" dirty="0">
              <a:latin typeface="Courier New"/>
              <a:cs typeface="Courier New"/>
            </a:endParaRPr>
          </a:p>
          <a:p>
            <a:pPr marL="561695" marR="24203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  <a:hlinkClick r:id="rId2"/>
              </a:rPr>
              <a:t>@c</a:t>
            </a:r>
            <a:r>
              <a:rPr sz="1774" spc="4" dirty="0">
                <a:latin typeface="Courier New"/>
                <a:cs typeface="Courier New"/>
                <a:hlinkClick r:id="rId2"/>
              </a:rPr>
              <a:t>l</a:t>
            </a:r>
            <a:r>
              <a:rPr sz="1774" spc="-21" dirty="0">
                <a:latin typeface="Courier New"/>
                <a:cs typeface="Courier New"/>
                <a:hlinkClick r:id="rId2"/>
              </a:rPr>
              <a:t>ass</a:t>
            </a:r>
            <a:r>
              <a:rPr sz="1774" spc="4" dirty="0">
                <a:latin typeface="Courier New"/>
                <a:cs typeface="Courier New"/>
                <a:hlinkClick r:id="rId2"/>
              </a:rPr>
              <a:t>m</a:t>
            </a:r>
            <a:r>
              <a:rPr sz="1774" spc="-21" dirty="0">
                <a:latin typeface="Courier New"/>
                <a:cs typeface="Courier New"/>
                <a:hlinkClick r:id="rId2"/>
              </a:rPr>
              <a:t>et</a:t>
            </a:r>
            <a:r>
              <a:rPr sz="1774" spc="4" dirty="0">
                <a:latin typeface="Courier New"/>
                <a:cs typeface="Courier New"/>
                <a:hlinkClick r:id="rId2"/>
              </a:rPr>
              <a:t>h</a:t>
            </a:r>
            <a:r>
              <a:rPr sz="1774" spc="-21" dirty="0">
                <a:latin typeface="Courier New"/>
                <a:cs typeface="Courier New"/>
                <a:hlinkClick r:id="rId2"/>
              </a:rPr>
              <a:t>od</a:t>
            </a:r>
            <a:endParaRPr sz="1774" dirty="0">
              <a:latin typeface="Courier New"/>
              <a:cs typeface="Courier New"/>
            </a:endParaRPr>
          </a:p>
          <a:p>
            <a:pPr marL="1105862" indent="-544167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de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ad</a:t>
            </a:r>
            <a:r>
              <a:rPr sz="1774" spc="4" dirty="0">
                <a:latin typeface="Courier New"/>
                <a:cs typeface="Courier New"/>
              </a:rPr>
              <a:t>j</a:t>
            </a:r>
            <a:r>
              <a:rPr sz="1774" spc="-21" dirty="0">
                <a:latin typeface="Courier New"/>
                <a:cs typeface="Courier New"/>
              </a:rPr>
              <a:t>us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_d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sc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un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(c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, </a:t>
            </a:r>
            <a:endParaRPr sz="1774" dirty="0">
              <a:latin typeface="Courier New"/>
              <a:cs typeface="Courier New"/>
            </a:endParaRPr>
          </a:p>
          <a:p>
            <a:pPr marL="1105862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cl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.d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sc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un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128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num</a:t>
            </a:r>
            <a:endParaRPr sz="1774" dirty="0">
              <a:latin typeface="Courier New"/>
              <a:cs typeface="Courier New"/>
            </a:endParaRPr>
          </a:p>
          <a:p>
            <a:pPr marL="14311" marR="24203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la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uns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ts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il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Cr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is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):</a:t>
            </a:r>
            <a:endParaRPr sz="1774" dirty="0">
              <a:latin typeface="Courier New"/>
              <a:cs typeface="Courier New"/>
            </a:endParaRPr>
          </a:p>
          <a:p>
            <a:pPr marL="561925" marR="24203">
              <a:lnSpc>
                <a:spcPct val="94401"/>
              </a:lnSpc>
              <a:spcBef>
                <a:spcPts val="144"/>
              </a:spcBef>
            </a:pPr>
            <a:r>
              <a:rPr sz="1774" spc="-22" dirty="0">
                <a:latin typeface="Courier New"/>
                <a:cs typeface="Courier New"/>
              </a:rPr>
              <a:t>pa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dirty="0">
                <a:latin typeface="Courier New"/>
                <a:cs typeface="Courier New"/>
              </a:rPr>
              <a:t>s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56785" y="1526675"/>
            <a:ext cx="1906654" cy="47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De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18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iden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28" dirty="0">
                <a:latin typeface="Arial"/>
                <a:cs typeface="Arial"/>
              </a:rPr>
              <a:t>y</a:t>
            </a:r>
            <a:r>
              <a:rPr sz="1552" spc="-10" dirty="0">
                <a:latin typeface="Arial"/>
                <a:cs typeface="Arial"/>
              </a:rPr>
              <a:t>ing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  <a:spcBef>
                <a:spcPts val="40"/>
              </a:spcBef>
            </a:pP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58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4" dirty="0">
                <a:latin typeface="Arial"/>
                <a:cs typeface="Arial"/>
              </a:rPr>
              <a:t>l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ss</a:t>
            </a:r>
            <a:r>
              <a:rPr sz="1552" spc="120" dirty="0">
                <a:latin typeface="Arial"/>
                <a:cs typeface="Arial"/>
              </a:rPr>
              <a:t> 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hod</a:t>
            </a:r>
            <a:endParaRPr sz="155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55279" y="2241802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nu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00564" y="3610527"/>
            <a:ext cx="5376608" cy="1626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Cru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73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ru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spc="-21" baseline="3678" dirty="0">
                <a:latin typeface="Courier New"/>
                <a:cs typeface="Courier New"/>
              </a:rPr>
              <a:t>di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co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  <a:p>
            <a:pPr marL="14082" marR="10266">
              <a:lnSpc>
                <a:spcPts val="2009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ri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Sun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et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ai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137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Su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sa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l.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isc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unt </a:t>
            </a:r>
            <a:endParaRPr sz="1774">
              <a:latin typeface="Courier New"/>
              <a:cs typeface="Courier New"/>
            </a:endParaRPr>
          </a:p>
          <a:p>
            <a:pPr marL="14082" marR="10266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ru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adj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st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di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co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nt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.1</a:t>
            </a:r>
            <a:r>
              <a:rPr sz="1774" spc="4" dirty="0">
                <a:latin typeface="Courier New"/>
                <a:cs typeface="Courier New"/>
              </a:rPr>
              <a:t>0</a:t>
            </a:r>
            <a:r>
              <a:rPr sz="1774" dirty="0">
                <a:latin typeface="Courier New"/>
                <a:cs typeface="Courier New"/>
              </a:rPr>
              <a:t>) </a:t>
            </a:r>
            <a:endParaRPr sz="1774">
              <a:latin typeface="Courier New"/>
              <a:cs typeface="Courier New"/>
            </a:endParaRPr>
          </a:p>
          <a:p>
            <a:pPr marL="14082" marR="10266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un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et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ail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ad</a:t>
            </a:r>
            <a:r>
              <a:rPr sz="1774" spc="4" dirty="0">
                <a:latin typeface="Courier New"/>
                <a:cs typeface="Courier New"/>
              </a:rPr>
              <a:t>j</a:t>
            </a:r>
            <a:r>
              <a:rPr sz="1774" spc="-21" dirty="0">
                <a:latin typeface="Courier New"/>
                <a:cs typeface="Courier New"/>
              </a:rPr>
              <a:t>us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_d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sc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un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(.</a:t>
            </a:r>
            <a:r>
              <a:rPr sz="1774" spc="4" dirty="0">
                <a:latin typeface="Courier New"/>
                <a:cs typeface="Courier New"/>
              </a:rPr>
              <a:t>2</a:t>
            </a:r>
            <a:r>
              <a:rPr sz="1774" spc="-21" dirty="0">
                <a:latin typeface="Courier New"/>
                <a:cs typeface="Courier New"/>
              </a:rPr>
              <a:t>5)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ri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Cru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73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ru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di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co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ri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Sun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et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ai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137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Su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sa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l.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isc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unt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08669" y="3739187"/>
            <a:ext cx="88069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C</a:t>
            </a:r>
            <a:r>
              <a:rPr sz="2661" b="1" spc="-21" baseline="3678" dirty="0">
                <a:latin typeface="Courier New"/>
                <a:cs typeface="Courier New"/>
              </a:rPr>
              <a:t>ru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se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765307" y="3739187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0.5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08670" y="4012886"/>
            <a:ext cx="142492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un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et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ail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09535" y="4012886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0.5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08670" y="4834214"/>
            <a:ext cx="1424927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69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C</a:t>
            </a:r>
            <a:r>
              <a:rPr sz="2661" b="1" spc="-21" baseline="3678" dirty="0">
                <a:latin typeface="Courier New"/>
                <a:cs typeface="Courier New"/>
              </a:rPr>
              <a:t>ru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s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0.1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un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et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ail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09535" y="5107913"/>
            <a:ext cx="60955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2" baseline="3678" dirty="0">
                <a:latin typeface="Courier New"/>
                <a:cs typeface="Courier New"/>
              </a:rPr>
              <a:t>0.</a:t>
            </a:r>
            <a:r>
              <a:rPr sz="2661" b="1" spc="4" baseline="3678" dirty="0">
                <a:latin typeface="Courier New"/>
                <a:cs typeface="Courier New"/>
              </a:rPr>
              <a:t>2</a:t>
            </a:r>
            <a:r>
              <a:rPr sz="2661" b="1" baseline="3678" dirty="0">
                <a:latin typeface="Courier New"/>
                <a:cs typeface="Courier New"/>
              </a:rPr>
              <a:t>5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98631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/>
          <p:nvPr/>
        </p:nvSpPr>
        <p:spPr>
          <a:xfrm>
            <a:off x="2070481" y="1725344"/>
            <a:ext cx="7455646" cy="39610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942"/>
              </a:lnSpc>
              <a:spcBef>
                <a:spcPts val="14"/>
              </a:spcBef>
            </a:pPr>
            <a:endParaRPr sz="942"/>
          </a:p>
          <a:p>
            <a:pPr marL="4177221" marR="1745935" indent="-104776">
              <a:lnSpc>
                <a:spcPts val="1574"/>
              </a:lnSpc>
              <a:spcBef>
                <a:spcPts val="11167"/>
              </a:spcBef>
            </a:pPr>
            <a:r>
              <a:rPr sz="1386" spc="-4" dirty="0">
                <a:latin typeface="Arial"/>
                <a:cs typeface="Arial"/>
              </a:rPr>
              <a:t>D</a:t>
            </a:r>
            <a:r>
              <a:rPr sz="1386" spc="-10" dirty="0">
                <a:latin typeface="Arial"/>
                <a:cs typeface="Arial"/>
              </a:rPr>
              <a:t>e</a:t>
            </a:r>
            <a:r>
              <a:rPr sz="1386" spc="10" dirty="0">
                <a:latin typeface="Arial"/>
                <a:cs typeface="Arial"/>
              </a:rPr>
              <a:t>c</a:t>
            </a:r>
            <a:r>
              <a:rPr sz="1386" spc="-10" dirty="0">
                <a:latin typeface="Arial"/>
                <a:cs typeface="Arial"/>
              </a:rPr>
              <a:t>o</a:t>
            </a:r>
            <a:r>
              <a:rPr sz="1386" spc="10" dirty="0">
                <a:latin typeface="Arial"/>
                <a:cs typeface="Arial"/>
              </a:rPr>
              <a:t>r</a:t>
            </a:r>
            <a:r>
              <a:rPr sz="1386" spc="-10" dirty="0">
                <a:latin typeface="Arial"/>
                <a:cs typeface="Arial"/>
              </a:rPr>
              <a:t>a</a:t>
            </a:r>
            <a:r>
              <a:rPr sz="1386" spc="10" dirty="0">
                <a:latin typeface="Arial"/>
                <a:cs typeface="Arial"/>
              </a:rPr>
              <a:t>t</a:t>
            </a:r>
            <a:r>
              <a:rPr sz="1386" spc="-10" dirty="0">
                <a:latin typeface="Arial"/>
                <a:cs typeface="Arial"/>
              </a:rPr>
              <a:t>o</a:t>
            </a:r>
            <a:r>
              <a:rPr sz="1386" dirty="0">
                <a:latin typeface="Arial"/>
                <a:cs typeface="Arial"/>
              </a:rPr>
              <a:t>r</a:t>
            </a:r>
            <a:r>
              <a:rPr sz="1386" spc="4" dirty="0">
                <a:latin typeface="Arial"/>
                <a:cs typeface="Arial"/>
              </a:rPr>
              <a:t> </a:t>
            </a:r>
            <a:r>
              <a:rPr sz="1386" spc="-21" dirty="0">
                <a:latin typeface="Arial"/>
                <a:cs typeface="Arial"/>
              </a:rPr>
              <a:t>i</a:t>
            </a:r>
            <a:r>
              <a:rPr sz="1386" spc="-10" dirty="0">
                <a:latin typeface="Arial"/>
                <a:cs typeface="Arial"/>
              </a:rPr>
              <a:t>de</a:t>
            </a:r>
            <a:r>
              <a:rPr sz="1386" spc="-38" dirty="0">
                <a:latin typeface="Arial"/>
                <a:cs typeface="Arial"/>
              </a:rPr>
              <a:t>n</a:t>
            </a:r>
            <a:r>
              <a:rPr sz="1386" spc="10" dirty="0">
                <a:latin typeface="Arial"/>
                <a:cs typeface="Arial"/>
              </a:rPr>
              <a:t>t</a:t>
            </a:r>
            <a:r>
              <a:rPr sz="1386" spc="-21" dirty="0">
                <a:latin typeface="Arial"/>
                <a:cs typeface="Arial"/>
              </a:rPr>
              <a:t>i</a:t>
            </a:r>
            <a:r>
              <a:rPr sz="1386" spc="10" dirty="0">
                <a:latin typeface="Arial"/>
                <a:cs typeface="Arial"/>
              </a:rPr>
              <a:t>f</a:t>
            </a:r>
            <a:r>
              <a:rPr sz="1386" spc="-38" dirty="0">
                <a:latin typeface="Arial"/>
                <a:cs typeface="Arial"/>
              </a:rPr>
              <a:t>y</a:t>
            </a:r>
            <a:r>
              <a:rPr sz="1386" spc="-21" dirty="0">
                <a:latin typeface="Arial"/>
                <a:cs typeface="Arial"/>
              </a:rPr>
              <a:t>i</a:t>
            </a:r>
            <a:r>
              <a:rPr sz="1386" spc="-38" dirty="0">
                <a:latin typeface="Arial"/>
                <a:cs typeface="Arial"/>
              </a:rPr>
              <a:t>n</a:t>
            </a:r>
            <a:r>
              <a:rPr sz="1386" dirty="0">
                <a:latin typeface="Arial"/>
                <a:cs typeface="Arial"/>
              </a:rPr>
              <a:t>g </a:t>
            </a:r>
            <a:r>
              <a:rPr sz="1386" spc="4" dirty="0">
                <a:latin typeface="Arial"/>
                <a:cs typeface="Arial"/>
              </a:rPr>
              <a:t>t</a:t>
            </a:r>
            <a:r>
              <a:rPr sz="1386" spc="-38" dirty="0">
                <a:latin typeface="Arial"/>
                <a:cs typeface="Arial"/>
              </a:rPr>
              <a:t>h</a:t>
            </a:r>
            <a:r>
              <a:rPr sz="1386" dirty="0">
                <a:latin typeface="Arial"/>
                <a:cs typeface="Arial"/>
              </a:rPr>
              <a:t>e</a:t>
            </a:r>
            <a:r>
              <a:rPr sz="1386" spc="22" dirty="0">
                <a:latin typeface="Arial"/>
                <a:cs typeface="Arial"/>
              </a:rPr>
              <a:t> </a:t>
            </a:r>
            <a:r>
              <a:rPr sz="1386" spc="10" dirty="0">
                <a:latin typeface="Arial"/>
                <a:cs typeface="Arial"/>
              </a:rPr>
              <a:t>s</a:t>
            </a:r>
            <a:r>
              <a:rPr sz="1386" spc="4" dirty="0">
                <a:latin typeface="Arial"/>
                <a:cs typeface="Arial"/>
              </a:rPr>
              <a:t>t</a:t>
            </a:r>
            <a:r>
              <a:rPr sz="1386" spc="-10" dirty="0">
                <a:latin typeface="Arial"/>
                <a:cs typeface="Arial"/>
              </a:rPr>
              <a:t>a</a:t>
            </a:r>
            <a:r>
              <a:rPr sz="1386" spc="4" dirty="0">
                <a:latin typeface="Arial"/>
                <a:cs typeface="Arial"/>
              </a:rPr>
              <a:t>t</a:t>
            </a:r>
            <a:r>
              <a:rPr sz="1386" spc="-21" dirty="0">
                <a:latin typeface="Arial"/>
                <a:cs typeface="Arial"/>
              </a:rPr>
              <a:t>i</a:t>
            </a:r>
            <a:r>
              <a:rPr sz="1386" dirty="0">
                <a:latin typeface="Arial"/>
                <a:cs typeface="Arial"/>
              </a:rPr>
              <a:t>c</a:t>
            </a:r>
            <a:r>
              <a:rPr sz="1386" spc="8" dirty="0">
                <a:latin typeface="Arial"/>
                <a:cs typeface="Arial"/>
              </a:rPr>
              <a:t> </a:t>
            </a:r>
            <a:r>
              <a:rPr sz="1386" spc="22" dirty="0">
                <a:latin typeface="Arial"/>
                <a:cs typeface="Arial"/>
              </a:rPr>
              <a:t>m</a:t>
            </a:r>
            <a:r>
              <a:rPr sz="1386" spc="-11" dirty="0">
                <a:latin typeface="Arial"/>
                <a:cs typeface="Arial"/>
              </a:rPr>
              <a:t>e</a:t>
            </a:r>
            <a:r>
              <a:rPr sz="1386" spc="4" dirty="0">
                <a:latin typeface="Arial"/>
                <a:cs typeface="Arial"/>
              </a:rPr>
              <a:t>t</a:t>
            </a:r>
            <a:r>
              <a:rPr sz="1386" spc="-39" dirty="0">
                <a:latin typeface="Arial"/>
                <a:cs typeface="Arial"/>
              </a:rPr>
              <a:t>h</a:t>
            </a:r>
            <a:r>
              <a:rPr sz="1386" spc="-11" dirty="0">
                <a:latin typeface="Arial"/>
                <a:cs typeface="Arial"/>
              </a:rPr>
              <a:t>od</a:t>
            </a:r>
            <a:endParaRPr sz="1386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/>
          <p:nvPr/>
        </p:nvSpPr>
        <p:spPr>
          <a:xfrm>
            <a:off x="4622164" y="3171860"/>
            <a:ext cx="3258043" cy="577931"/>
          </a:xfrm>
          <a:custGeom>
            <a:avLst/>
            <a:gdLst/>
            <a:ahLst/>
            <a:cxnLst/>
            <a:rect l="l" t="t" r="r" b="b"/>
            <a:pathLst>
              <a:path w="2938272" h="521208">
                <a:moveTo>
                  <a:pt x="1213103" y="85344"/>
                </a:moveTo>
                <a:lnTo>
                  <a:pt x="0" y="76200"/>
                </a:lnTo>
                <a:lnTo>
                  <a:pt x="1213103" y="216408"/>
                </a:lnTo>
                <a:lnTo>
                  <a:pt x="1213103" y="432816"/>
                </a:lnTo>
                <a:lnTo>
                  <a:pt x="1213956" y="445124"/>
                </a:lnTo>
                <a:lnTo>
                  <a:pt x="1229409" y="483941"/>
                </a:lnTo>
                <a:lnTo>
                  <a:pt x="1260315" y="511028"/>
                </a:lnTo>
                <a:lnTo>
                  <a:pt x="1301495" y="521208"/>
                </a:lnTo>
                <a:lnTo>
                  <a:pt x="2849879" y="521208"/>
                </a:lnTo>
                <a:lnTo>
                  <a:pt x="2889114" y="512025"/>
                </a:lnTo>
                <a:lnTo>
                  <a:pt x="2920686" y="485695"/>
                </a:lnTo>
                <a:lnTo>
                  <a:pt x="2937077" y="447364"/>
                </a:lnTo>
                <a:lnTo>
                  <a:pt x="2938272" y="432816"/>
                </a:lnTo>
                <a:lnTo>
                  <a:pt x="2938272" y="85344"/>
                </a:lnTo>
                <a:lnTo>
                  <a:pt x="2922792" y="37722"/>
                </a:lnTo>
                <a:lnTo>
                  <a:pt x="2891700" y="10430"/>
                </a:lnTo>
                <a:lnTo>
                  <a:pt x="2849879" y="0"/>
                </a:lnTo>
                <a:lnTo>
                  <a:pt x="1301495" y="0"/>
                </a:lnTo>
                <a:lnTo>
                  <a:pt x="1263788" y="8377"/>
                </a:lnTo>
                <a:lnTo>
                  <a:pt x="1231269" y="34131"/>
                </a:lnTo>
                <a:lnTo>
                  <a:pt x="1214340" y="71399"/>
                </a:lnTo>
                <a:lnTo>
                  <a:pt x="1213103" y="8534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2070481" y="1725344"/>
            <a:ext cx="7455646" cy="3961022"/>
          </a:xfrm>
          <a:custGeom>
            <a:avLst/>
            <a:gdLst/>
            <a:ahLst/>
            <a:cxnLst/>
            <a:rect l="l" t="t" r="r" b="b"/>
            <a:pathLst>
              <a:path w="6723888" h="3572255">
                <a:moveTo>
                  <a:pt x="0" y="0"/>
                </a:moveTo>
                <a:lnTo>
                  <a:pt x="0" y="3572255"/>
                </a:lnTo>
                <a:lnTo>
                  <a:pt x="6723888" y="3572255"/>
                </a:lnTo>
                <a:lnTo>
                  <a:pt x="6723888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2063721" y="1718584"/>
            <a:ext cx="7469165" cy="3974542"/>
          </a:xfrm>
          <a:custGeom>
            <a:avLst/>
            <a:gdLst/>
            <a:ahLst/>
            <a:cxnLst/>
            <a:rect l="l" t="t" r="r" b="b"/>
            <a:pathLst>
              <a:path w="6736080" h="358444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578352"/>
                </a:lnTo>
                <a:lnTo>
                  <a:pt x="6096" y="12192"/>
                </a:lnTo>
                <a:lnTo>
                  <a:pt x="6723888" y="12191"/>
                </a:lnTo>
                <a:lnTo>
                  <a:pt x="6723888" y="3578351"/>
                </a:lnTo>
                <a:lnTo>
                  <a:pt x="0" y="3581400"/>
                </a:lnTo>
                <a:lnTo>
                  <a:pt x="3048" y="3584448"/>
                </a:lnTo>
                <a:lnTo>
                  <a:pt x="6733032" y="3584447"/>
                </a:lnTo>
                <a:lnTo>
                  <a:pt x="6736080" y="3581399"/>
                </a:lnTo>
                <a:lnTo>
                  <a:pt x="6736080" y="3578351"/>
                </a:lnTo>
                <a:lnTo>
                  <a:pt x="6729983" y="3572255"/>
                </a:lnTo>
                <a:lnTo>
                  <a:pt x="6729983" y="12191"/>
                </a:lnTo>
                <a:lnTo>
                  <a:pt x="6723888" y="6095"/>
                </a:lnTo>
                <a:lnTo>
                  <a:pt x="12192" y="6096"/>
                </a:lnTo>
                <a:lnTo>
                  <a:pt x="6736080" y="6095"/>
                </a:lnTo>
                <a:lnTo>
                  <a:pt x="6736080" y="3047"/>
                </a:lnTo>
                <a:lnTo>
                  <a:pt x="673303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2063721" y="172534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2063721" y="1732101"/>
            <a:ext cx="7455646" cy="3954264"/>
          </a:xfrm>
          <a:custGeom>
            <a:avLst/>
            <a:gdLst/>
            <a:ahLst/>
            <a:cxnLst/>
            <a:rect l="l" t="t" r="r" b="b"/>
            <a:pathLst>
              <a:path w="6723888" h="3566160">
                <a:moveTo>
                  <a:pt x="6723888" y="3566160"/>
                </a:moveTo>
                <a:lnTo>
                  <a:pt x="6723888" y="3560064"/>
                </a:lnTo>
                <a:lnTo>
                  <a:pt x="12191" y="3560063"/>
                </a:lnTo>
                <a:lnTo>
                  <a:pt x="12191" y="0"/>
                </a:lnTo>
                <a:lnTo>
                  <a:pt x="6095" y="0"/>
                </a:lnTo>
                <a:lnTo>
                  <a:pt x="0" y="3566160"/>
                </a:lnTo>
                <a:lnTo>
                  <a:pt x="6096" y="3560064"/>
                </a:lnTo>
                <a:lnTo>
                  <a:pt x="12192" y="3566160"/>
                </a:lnTo>
                <a:lnTo>
                  <a:pt x="6723888" y="3566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2077241" y="1725343"/>
            <a:ext cx="7455645" cy="3961022"/>
          </a:xfrm>
          <a:custGeom>
            <a:avLst/>
            <a:gdLst/>
            <a:ahLst/>
            <a:cxnLst/>
            <a:rect l="l" t="t" r="r" b="b"/>
            <a:pathLst>
              <a:path w="6723887" h="3572255">
                <a:moveTo>
                  <a:pt x="0" y="0"/>
                </a:moveTo>
                <a:lnTo>
                  <a:pt x="6711696" y="0"/>
                </a:lnTo>
                <a:lnTo>
                  <a:pt x="6717791" y="6096"/>
                </a:lnTo>
                <a:lnTo>
                  <a:pt x="6717791" y="3566160"/>
                </a:lnTo>
                <a:lnTo>
                  <a:pt x="6723887" y="3572255"/>
                </a:lnTo>
                <a:lnTo>
                  <a:pt x="672388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7687563" y="4013409"/>
            <a:ext cx="2423254" cy="1750691"/>
          </a:xfrm>
          <a:custGeom>
            <a:avLst/>
            <a:gdLst/>
            <a:ahLst/>
            <a:cxnLst/>
            <a:rect l="l" t="t" r="r" b="b"/>
            <a:pathLst>
              <a:path w="2185416" h="1578864">
                <a:moveTo>
                  <a:pt x="0" y="0"/>
                </a:moveTo>
                <a:lnTo>
                  <a:pt x="0" y="1578864"/>
                </a:lnTo>
                <a:lnTo>
                  <a:pt x="2185416" y="1578864"/>
                </a:lnTo>
                <a:lnTo>
                  <a:pt x="2185416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7687563" y="4013409"/>
            <a:ext cx="2426634" cy="1754071"/>
          </a:xfrm>
          <a:custGeom>
            <a:avLst/>
            <a:gdLst/>
            <a:ahLst/>
            <a:cxnLst/>
            <a:rect l="l" t="t" r="r" b="b"/>
            <a:pathLst>
              <a:path w="2188463" h="1581912">
                <a:moveTo>
                  <a:pt x="3048" y="0"/>
                </a:moveTo>
                <a:lnTo>
                  <a:pt x="0" y="0"/>
                </a:lnTo>
                <a:lnTo>
                  <a:pt x="0" y="1581912"/>
                </a:lnTo>
                <a:lnTo>
                  <a:pt x="2188464" y="1581911"/>
                </a:lnTo>
                <a:lnTo>
                  <a:pt x="2188464" y="0"/>
                </a:lnTo>
                <a:lnTo>
                  <a:pt x="2185416" y="0"/>
                </a:lnTo>
                <a:lnTo>
                  <a:pt x="2185416" y="1578863"/>
                </a:lnTo>
                <a:lnTo>
                  <a:pt x="3048" y="1578864"/>
                </a:lnTo>
                <a:lnTo>
                  <a:pt x="3048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4574848" y="1637471"/>
            <a:ext cx="3305358" cy="915902"/>
          </a:xfrm>
          <a:custGeom>
            <a:avLst/>
            <a:gdLst/>
            <a:ahLst/>
            <a:cxnLst/>
            <a:rect l="l" t="t" r="r" b="b"/>
            <a:pathLst>
              <a:path w="2980943" h="826008">
                <a:moveTo>
                  <a:pt x="1691193" y="150"/>
                </a:moveTo>
                <a:lnTo>
                  <a:pt x="1662679" y="4399"/>
                </a:lnTo>
                <a:lnTo>
                  <a:pt x="1636218" y="14053"/>
                </a:lnTo>
                <a:lnTo>
                  <a:pt x="1612483" y="28518"/>
                </a:lnTo>
                <a:lnTo>
                  <a:pt x="1592151" y="47197"/>
                </a:lnTo>
                <a:lnTo>
                  <a:pt x="1575896" y="69494"/>
                </a:lnTo>
                <a:lnTo>
                  <a:pt x="1564393" y="94815"/>
                </a:lnTo>
                <a:lnTo>
                  <a:pt x="1558318" y="122562"/>
                </a:lnTo>
                <a:lnTo>
                  <a:pt x="1557527" y="137160"/>
                </a:lnTo>
                <a:lnTo>
                  <a:pt x="1557527" y="481584"/>
                </a:lnTo>
                <a:lnTo>
                  <a:pt x="0" y="719328"/>
                </a:lnTo>
                <a:lnTo>
                  <a:pt x="1557527" y="688848"/>
                </a:lnTo>
                <a:lnTo>
                  <a:pt x="1557685" y="695383"/>
                </a:lnTo>
                <a:lnTo>
                  <a:pt x="1559164" y="709786"/>
                </a:lnTo>
                <a:lnTo>
                  <a:pt x="1572193" y="749753"/>
                </a:lnTo>
                <a:lnTo>
                  <a:pt x="1596338" y="783292"/>
                </a:lnTo>
                <a:lnTo>
                  <a:pt x="1629319" y="808391"/>
                </a:lnTo>
                <a:lnTo>
                  <a:pt x="1668858" y="823040"/>
                </a:lnTo>
                <a:lnTo>
                  <a:pt x="1697735" y="826008"/>
                </a:lnTo>
                <a:lnTo>
                  <a:pt x="2840736" y="826008"/>
                </a:lnTo>
                <a:lnTo>
                  <a:pt x="2889321" y="817420"/>
                </a:lnTo>
                <a:lnTo>
                  <a:pt x="2925988" y="797489"/>
                </a:lnTo>
                <a:lnTo>
                  <a:pt x="2955000" y="768077"/>
                </a:lnTo>
                <a:lnTo>
                  <a:pt x="2974078" y="731192"/>
                </a:lnTo>
                <a:lnTo>
                  <a:pt x="2980943" y="688848"/>
                </a:lnTo>
                <a:lnTo>
                  <a:pt x="2980943" y="137160"/>
                </a:lnTo>
                <a:lnTo>
                  <a:pt x="2971968" y="88961"/>
                </a:lnTo>
                <a:lnTo>
                  <a:pt x="2951276" y="53056"/>
                </a:lnTo>
                <a:lnTo>
                  <a:pt x="2920987" y="24921"/>
                </a:lnTo>
                <a:lnTo>
                  <a:pt x="2883381" y="6565"/>
                </a:lnTo>
                <a:lnTo>
                  <a:pt x="2840736" y="0"/>
                </a:lnTo>
                <a:lnTo>
                  <a:pt x="1697735" y="0"/>
                </a:lnTo>
                <a:lnTo>
                  <a:pt x="1691193" y="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4561329" y="1789558"/>
            <a:ext cx="1757451" cy="828030"/>
          </a:xfrm>
          <a:custGeom>
            <a:avLst/>
            <a:gdLst/>
            <a:ahLst/>
            <a:cxnLst/>
            <a:rect l="l" t="t" r="r" b="b"/>
            <a:pathLst>
              <a:path w="1584960" h="746760">
                <a:moveTo>
                  <a:pt x="1581911" y="542544"/>
                </a:moveTo>
                <a:lnTo>
                  <a:pt x="1578864" y="539496"/>
                </a:lnTo>
                <a:lnTo>
                  <a:pt x="1569720" y="539496"/>
                </a:lnTo>
                <a:lnTo>
                  <a:pt x="198926" y="566321"/>
                </a:lnTo>
                <a:lnTo>
                  <a:pt x="1557527" y="551688"/>
                </a:lnTo>
                <a:lnTo>
                  <a:pt x="1584959" y="551688"/>
                </a:lnTo>
                <a:lnTo>
                  <a:pt x="1581911" y="542544"/>
                </a:lnTo>
                <a:close/>
              </a:path>
              <a:path w="1584960" h="746760">
                <a:moveTo>
                  <a:pt x="9143" y="569976"/>
                </a:moveTo>
                <a:lnTo>
                  <a:pt x="1557527" y="344424"/>
                </a:lnTo>
                <a:lnTo>
                  <a:pt x="1557527" y="334089"/>
                </a:lnTo>
                <a:lnTo>
                  <a:pt x="9143" y="569976"/>
                </a:lnTo>
                <a:close/>
              </a:path>
              <a:path w="1584960" h="746760">
                <a:moveTo>
                  <a:pt x="1569720" y="332232"/>
                </a:moveTo>
                <a:lnTo>
                  <a:pt x="1584959" y="344424"/>
                </a:lnTo>
                <a:lnTo>
                  <a:pt x="1584959" y="0"/>
                </a:lnTo>
                <a:lnTo>
                  <a:pt x="1569720" y="332232"/>
                </a:lnTo>
                <a:close/>
              </a:path>
              <a:path w="1584960" h="746760">
                <a:moveTo>
                  <a:pt x="2926079" y="-103632"/>
                </a:moveTo>
                <a:lnTo>
                  <a:pt x="2923031" y="-103632"/>
                </a:lnTo>
                <a:lnTo>
                  <a:pt x="2944367" y="-88392"/>
                </a:lnTo>
                <a:lnTo>
                  <a:pt x="2941319" y="-88392"/>
                </a:lnTo>
                <a:lnTo>
                  <a:pt x="2959608" y="-70104"/>
                </a:lnTo>
                <a:lnTo>
                  <a:pt x="2965704" y="-57912"/>
                </a:lnTo>
                <a:lnTo>
                  <a:pt x="2968728" y="-51019"/>
                </a:lnTo>
                <a:lnTo>
                  <a:pt x="2973154" y="-40489"/>
                </a:lnTo>
                <a:lnTo>
                  <a:pt x="2975741" y="-33526"/>
                </a:lnTo>
                <a:lnTo>
                  <a:pt x="2976993" y="-28941"/>
                </a:lnTo>
                <a:lnTo>
                  <a:pt x="2977417" y="-25541"/>
                </a:lnTo>
                <a:lnTo>
                  <a:pt x="2977519" y="-22138"/>
                </a:lnTo>
                <a:lnTo>
                  <a:pt x="2977803" y="-17540"/>
                </a:lnTo>
                <a:lnTo>
                  <a:pt x="2978776" y="-10558"/>
                </a:lnTo>
                <a:lnTo>
                  <a:pt x="2980943" y="0"/>
                </a:lnTo>
                <a:lnTo>
                  <a:pt x="2980943" y="551687"/>
                </a:lnTo>
                <a:lnTo>
                  <a:pt x="2978783" y="562166"/>
                </a:lnTo>
                <a:lnTo>
                  <a:pt x="2977781" y="569879"/>
                </a:lnTo>
                <a:lnTo>
                  <a:pt x="2977460" y="575304"/>
                </a:lnTo>
                <a:lnTo>
                  <a:pt x="2977149" y="579715"/>
                </a:lnTo>
                <a:lnTo>
                  <a:pt x="2976182" y="584382"/>
                </a:lnTo>
                <a:lnTo>
                  <a:pt x="2973890" y="590579"/>
                </a:lnTo>
                <a:lnTo>
                  <a:pt x="2969604" y="599576"/>
                </a:lnTo>
                <a:lnTo>
                  <a:pt x="2962655" y="612647"/>
                </a:lnTo>
                <a:lnTo>
                  <a:pt x="2956560" y="621791"/>
                </a:lnTo>
                <a:lnTo>
                  <a:pt x="2941319" y="640079"/>
                </a:lnTo>
                <a:lnTo>
                  <a:pt x="2944367" y="640079"/>
                </a:lnTo>
                <a:lnTo>
                  <a:pt x="2901696" y="667511"/>
                </a:lnTo>
                <a:lnTo>
                  <a:pt x="1694688" y="676656"/>
                </a:lnTo>
                <a:lnTo>
                  <a:pt x="1658112" y="667512"/>
                </a:lnTo>
                <a:lnTo>
                  <a:pt x="1639824" y="655320"/>
                </a:lnTo>
                <a:lnTo>
                  <a:pt x="1618487" y="640080"/>
                </a:lnTo>
                <a:lnTo>
                  <a:pt x="1621536" y="640080"/>
                </a:lnTo>
                <a:lnTo>
                  <a:pt x="1603248" y="621792"/>
                </a:lnTo>
                <a:lnTo>
                  <a:pt x="1606295" y="621792"/>
                </a:lnTo>
                <a:lnTo>
                  <a:pt x="1597152" y="609600"/>
                </a:lnTo>
                <a:lnTo>
                  <a:pt x="1594104" y="600456"/>
                </a:lnTo>
                <a:lnTo>
                  <a:pt x="1588008" y="588264"/>
                </a:lnTo>
                <a:lnTo>
                  <a:pt x="1584959" y="576072"/>
                </a:lnTo>
                <a:lnTo>
                  <a:pt x="1569720" y="563880"/>
                </a:lnTo>
                <a:lnTo>
                  <a:pt x="1557527" y="564118"/>
                </a:lnTo>
                <a:lnTo>
                  <a:pt x="1557527" y="566928"/>
                </a:lnTo>
                <a:lnTo>
                  <a:pt x="1563623" y="597408"/>
                </a:lnTo>
                <a:lnTo>
                  <a:pt x="1569720" y="609600"/>
                </a:lnTo>
                <a:lnTo>
                  <a:pt x="1575815" y="624840"/>
                </a:lnTo>
                <a:lnTo>
                  <a:pt x="1581911" y="633984"/>
                </a:lnTo>
                <a:lnTo>
                  <a:pt x="1584959" y="637032"/>
                </a:lnTo>
                <a:lnTo>
                  <a:pt x="1600199" y="658368"/>
                </a:lnTo>
                <a:lnTo>
                  <a:pt x="1603248" y="658368"/>
                </a:lnTo>
                <a:lnTo>
                  <a:pt x="1624583" y="676656"/>
                </a:lnTo>
                <a:lnTo>
                  <a:pt x="1636776" y="685800"/>
                </a:lnTo>
                <a:lnTo>
                  <a:pt x="1652015" y="691896"/>
                </a:lnTo>
                <a:lnTo>
                  <a:pt x="1659624" y="693985"/>
                </a:lnTo>
                <a:lnTo>
                  <a:pt x="1672661" y="697039"/>
                </a:lnTo>
                <a:lnTo>
                  <a:pt x="1684601" y="699163"/>
                </a:lnTo>
                <a:lnTo>
                  <a:pt x="1695734" y="700503"/>
                </a:lnTo>
                <a:lnTo>
                  <a:pt x="1706350" y="701201"/>
                </a:lnTo>
                <a:lnTo>
                  <a:pt x="1716740" y="701403"/>
                </a:lnTo>
                <a:lnTo>
                  <a:pt x="1727192" y="701253"/>
                </a:lnTo>
                <a:lnTo>
                  <a:pt x="1737998" y="700896"/>
                </a:lnTo>
                <a:lnTo>
                  <a:pt x="1749446" y="700474"/>
                </a:lnTo>
                <a:lnTo>
                  <a:pt x="1761827" y="700134"/>
                </a:lnTo>
                <a:lnTo>
                  <a:pt x="1775430" y="700018"/>
                </a:lnTo>
                <a:lnTo>
                  <a:pt x="1790546" y="700272"/>
                </a:lnTo>
                <a:lnTo>
                  <a:pt x="1807464" y="701040"/>
                </a:lnTo>
                <a:lnTo>
                  <a:pt x="2855976" y="701040"/>
                </a:lnTo>
                <a:lnTo>
                  <a:pt x="2865305" y="701356"/>
                </a:lnTo>
                <a:lnTo>
                  <a:pt x="2877841" y="700000"/>
                </a:lnTo>
                <a:lnTo>
                  <a:pt x="2890899" y="697081"/>
                </a:lnTo>
                <a:lnTo>
                  <a:pt x="2903766" y="692979"/>
                </a:lnTo>
                <a:lnTo>
                  <a:pt x="2915730" y="688075"/>
                </a:lnTo>
                <a:lnTo>
                  <a:pt x="2926079" y="682751"/>
                </a:lnTo>
                <a:lnTo>
                  <a:pt x="2938272" y="676655"/>
                </a:lnTo>
                <a:lnTo>
                  <a:pt x="2959608" y="658368"/>
                </a:lnTo>
                <a:lnTo>
                  <a:pt x="2962655" y="658368"/>
                </a:lnTo>
                <a:lnTo>
                  <a:pt x="2980943" y="633983"/>
                </a:lnTo>
                <a:lnTo>
                  <a:pt x="2995581" y="603819"/>
                </a:lnTo>
                <a:lnTo>
                  <a:pt x="3002721" y="581049"/>
                </a:lnTo>
                <a:lnTo>
                  <a:pt x="3005328" y="566927"/>
                </a:lnTo>
                <a:lnTo>
                  <a:pt x="3005328" y="-15240"/>
                </a:lnTo>
                <a:lnTo>
                  <a:pt x="2999231" y="-45720"/>
                </a:lnTo>
                <a:lnTo>
                  <a:pt x="2993136" y="-57912"/>
                </a:lnTo>
                <a:lnTo>
                  <a:pt x="2987040" y="-73152"/>
                </a:lnTo>
                <a:lnTo>
                  <a:pt x="2977896" y="-85344"/>
                </a:lnTo>
                <a:lnTo>
                  <a:pt x="2962655" y="-106680"/>
                </a:lnTo>
                <a:lnTo>
                  <a:pt x="2959608" y="-106680"/>
                </a:lnTo>
                <a:lnTo>
                  <a:pt x="2938272" y="-124968"/>
                </a:lnTo>
                <a:lnTo>
                  <a:pt x="2926079" y="-134112"/>
                </a:lnTo>
                <a:lnTo>
                  <a:pt x="2913888" y="-140208"/>
                </a:lnTo>
                <a:lnTo>
                  <a:pt x="2898647" y="-143256"/>
                </a:lnTo>
                <a:lnTo>
                  <a:pt x="2883408" y="-149352"/>
                </a:lnTo>
                <a:lnTo>
                  <a:pt x="2868167" y="-149352"/>
                </a:lnTo>
                <a:lnTo>
                  <a:pt x="2855976" y="-152400"/>
                </a:lnTo>
                <a:lnTo>
                  <a:pt x="1706879" y="-152400"/>
                </a:lnTo>
                <a:lnTo>
                  <a:pt x="1691639" y="-149352"/>
                </a:lnTo>
                <a:lnTo>
                  <a:pt x="1676400" y="-149352"/>
                </a:lnTo>
                <a:lnTo>
                  <a:pt x="1664208" y="-143256"/>
                </a:lnTo>
                <a:lnTo>
                  <a:pt x="1648967" y="-140208"/>
                </a:lnTo>
                <a:lnTo>
                  <a:pt x="1636776" y="-131064"/>
                </a:lnTo>
                <a:lnTo>
                  <a:pt x="1624583" y="-124968"/>
                </a:lnTo>
                <a:lnTo>
                  <a:pt x="1603247" y="-106680"/>
                </a:lnTo>
                <a:lnTo>
                  <a:pt x="1600199" y="-106680"/>
                </a:lnTo>
                <a:lnTo>
                  <a:pt x="1584959" y="-85344"/>
                </a:lnTo>
                <a:lnTo>
                  <a:pt x="1572251" y="-65593"/>
                </a:lnTo>
                <a:lnTo>
                  <a:pt x="1562605" y="-39631"/>
                </a:lnTo>
                <a:lnTo>
                  <a:pt x="1557527" y="-15240"/>
                </a:lnTo>
                <a:lnTo>
                  <a:pt x="1557527" y="344424"/>
                </a:lnTo>
                <a:lnTo>
                  <a:pt x="9143" y="569976"/>
                </a:lnTo>
                <a:lnTo>
                  <a:pt x="3047" y="569976"/>
                </a:lnTo>
                <a:lnTo>
                  <a:pt x="0" y="576072"/>
                </a:lnTo>
                <a:lnTo>
                  <a:pt x="12191" y="569976"/>
                </a:lnTo>
                <a:lnTo>
                  <a:pt x="198926" y="566321"/>
                </a:lnTo>
                <a:lnTo>
                  <a:pt x="1572767" y="356616"/>
                </a:lnTo>
                <a:lnTo>
                  <a:pt x="1578864" y="356616"/>
                </a:lnTo>
                <a:lnTo>
                  <a:pt x="1584959" y="350520"/>
                </a:lnTo>
                <a:lnTo>
                  <a:pt x="1584959" y="344424"/>
                </a:lnTo>
                <a:lnTo>
                  <a:pt x="1569720" y="332232"/>
                </a:lnTo>
                <a:lnTo>
                  <a:pt x="1584959" y="0"/>
                </a:lnTo>
                <a:lnTo>
                  <a:pt x="1584959" y="-27432"/>
                </a:lnTo>
                <a:lnTo>
                  <a:pt x="1588008" y="-36576"/>
                </a:lnTo>
                <a:lnTo>
                  <a:pt x="1600199" y="-60960"/>
                </a:lnTo>
                <a:lnTo>
                  <a:pt x="1606295" y="-70104"/>
                </a:lnTo>
                <a:lnTo>
                  <a:pt x="1621536" y="-88392"/>
                </a:lnTo>
                <a:lnTo>
                  <a:pt x="1618487" y="-88392"/>
                </a:lnTo>
                <a:lnTo>
                  <a:pt x="1639823" y="-103632"/>
                </a:lnTo>
                <a:lnTo>
                  <a:pt x="1648967" y="-109728"/>
                </a:lnTo>
                <a:lnTo>
                  <a:pt x="1661159" y="-115823"/>
                </a:lnTo>
                <a:lnTo>
                  <a:pt x="1673352" y="-118872"/>
                </a:lnTo>
                <a:lnTo>
                  <a:pt x="1697735" y="-124968"/>
                </a:lnTo>
                <a:lnTo>
                  <a:pt x="2868167" y="-124968"/>
                </a:lnTo>
                <a:lnTo>
                  <a:pt x="2892552" y="-118872"/>
                </a:lnTo>
                <a:lnTo>
                  <a:pt x="2904743" y="-115824"/>
                </a:lnTo>
                <a:lnTo>
                  <a:pt x="2913888" y="-109728"/>
                </a:lnTo>
                <a:lnTo>
                  <a:pt x="2926079" y="-103632"/>
                </a:lnTo>
                <a:close/>
              </a:path>
              <a:path w="1584960" h="746760">
                <a:moveTo>
                  <a:pt x="1584959" y="576072"/>
                </a:moveTo>
                <a:lnTo>
                  <a:pt x="1584959" y="551688"/>
                </a:lnTo>
                <a:lnTo>
                  <a:pt x="1557527" y="551688"/>
                </a:lnTo>
                <a:lnTo>
                  <a:pt x="198926" y="566321"/>
                </a:lnTo>
                <a:lnTo>
                  <a:pt x="12191" y="569976"/>
                </a:lnTo>
                <a:lnTo>
                  <a:pt x="0" y="576072"/>
                </a:lnTo>
                <a:lnTo>
                  <a:pt x="0" y="591312"/>
                </a:lnTo>
                <a:lnTo>
                  <a:pt x="6095" y="594360"/>
                </a:lnTo>
                <a:lnTo>
                  <a:pt x="15688" y="594291"/>
                </a:lnTo>
                <a:lnTo>
                  <a:pt x="1557527" y="564118"/>
                </a:lnTo>
                <a:lnTo>
                  <a:pt x="1569720" y="563880"/>
                </a:lnTo>
                <a:lnTo>
                  <a:pt x="1584959" y="57607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/>
          <p:nvPr/>
        </p:nvSpPr>
        <p:spPr>
          <a:xfrm>
            <a:off x="7687563" y="401340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EA62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3" name="object 13"/>
          <p:cNvSpPr txBox="1"/>
          <p:nvPr/>
        </p:nvSpPr>
        <p:spPr>
          <a:xfrm>
            <a:off x="1694769" y="55455"/>
            <a:ext cx="2236974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Static Methods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64729" y="109468"/>
            <a:ext cx="111964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</a:pP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ence</a:t>
            </a: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386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84034" y="624524"/>
            <a:ext cx="4139661" cy="8850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Funct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conta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7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ass</a:t>
            </a:r>
            <a:endParaRPr sz="1774">
              <a:latin typeface="Arial"/>
              <a:cs typeface="Arial"/>
            </a:endParaRPr>
          </a:p>
          <a:p>
            <a:pPr marL="301349" marR="39539">
              <a:lnSpc>
                <a:spcPts val="2345"/>
              </a:lnSpc>
              <a:spcBef>
                <a:spcPts val="4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-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D</a:t>
            </a:r>
            <a:r>
              <a:rPr sz="2661" baseline="-1811" dirty="0">
                <a:latin typeface="Arial"/>
                <a:cs typeface="Arial"/>
              </a:rPr>
              <a:t>o</a:t>
            </a:r>
            <a:r>
              <a:rPr sz="2661" spc="17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no</a:t>
            </a:r>
            <a:r>
              <a:rPr sz="2661" baseline="-1811" dirty="0">
                <a:latin typeface="Arial"/>
                <a:cs typeface="Arial"/>
              </a:rPr>
              <a:t>t</a:t>
            </a:r>
            <a:r>
              <a:rPr sz="2661" spc="43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operat</a:t>
            </a:r>
            <a:r>
              <a:rPr sz="2661" baseline="-1811" dirty="0">
                <a:latin typeface="Arial"/>
                <a:cs typeface="Arial"/>
              </a:rPr>
              <a:t>e</a:t>
            </a:r>
            <a:r>
              <a:rPr sz="2661" spc="31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o</a:t>
            </a:r>
            <a:r>
              <a:rPr sz="2661" baseline="-1811" dirty="0">
                <a:latin typeface="Arial"/>
                <a:cs typeface="Arial"/>
              </a:rPr>
              <a:t>n</a:t>
            </a:r>
            <a:r>
              <a:rPr sz="2661" spc="13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a</a:t>
            </a:r>
            <a:r>
              <a:rPr sz="2661" baseline="-1811" dirty="0">
                <a:latin typeface="Arial"/>
                <a:cs typeface="Arial"/>
              </a:rPr>
              <a:t>n</a:t>
            </a:r>
            <a:r>
              <a:rPr sz="2661" spc="13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instance</a:t>
            </a:r>
            <a:endParaRPr sz="1774">
              <a:latin typeface="Arial"/>
              <a:cs typeface="Arial"/>
            </a:endParaRPr>
          </a:p>
          <a:p>
            <a:pPr marL="524404" marR="39539">
              <a:lnSpc>
                <a:spcPct val="95825"/>
              </a:lnSpc>
              <a:spcBef>
                <a:spcPts val="16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No</a:t>
            </a:r>
            <a:r>
              <a:rPr sz="1774" spc="11" dirty="0">
                <a:latin typeface="Arial"/>
                <a:cs typeface="Arial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sel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-6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Arial"/>
                <a:cs typeface="Arial"/>
              </a:rPr>
              <a:t>paramet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r</a:t>
            </a:r>
            <a:endParaRPr sz="177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2987" y="1742977"/>
            <a:ext cx="1294485" cy="7175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1992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De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ts val="1784"/>
              </a:lnSpc>
              <a:spcBef>
                <a:spcPts val="40"/>
              </a:spcBef>
            </a:pPr>
            <a:r>
              <a:rPr sz="1552" spc="-10" dirty="0">
                <a:latin typeface="Arial"/>
                <a:cs typeface="Arial"/>
              </a:rPr>
              <a:t>iden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28" dirty="0">
                <a:latin typeface="Arial"/>
                <a:cs typeface="Arial"/>
              </a:rPr>
              <a:t>y</a:t>
            </a:r>
            <a:r>
              <a:rPr sz="1552" spc="-10" dirty="0">
                <a:latin typeface="Arial"/>
                <a:cs typeface="Arial"/>
              </a:rPr>
              <a:t>in</a:t>
            </a:r>
            <a:r>
              <a:rPr sz="1552" dirty="0">
                <a:latin typeface="Arial"/>
                <a:cs typeface="Arial"/>
              </a:rPr>
              <a:t>g</a:t>
            </a:r>
            <a:r>
              <a:rPr sz="1552" spc="213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he 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ts val="1784"/>
              </a:lnSpc>
              <a:spcBef>
                <a:spcPts val="130"/>
              </a:spcBef>
            </a:pPr>
            <a:r>
              <a:rPr sz="1552" dirty="0">
                <a:latin typeface="Arial"/>
                <a:cs typeface="Arial"/>
              </a:rPr>
              <a:t>s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99" dirty="0">
                <a:latin typeface="Arial"/>
                <a:cs typeface="Arial"/>
              </a:rPr>
              <a:t> 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hod</a:t>
            </a:r>
            <a:endParaRPr sz="1552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44272" y="1789093"/>
            <a:ext cx="4003934" cy="19001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1092589" algn="ctr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 smtClean="0">
                <a:latin typeface="Courier New"/>
                <a:cs typeface="Courier New"/>
              </a:rPr>
              <a:t>C</a:t>
            </a:r>
            <a:r>
              <a:rPr sz="2661" spc="-21" baseline="3678" dirty="0" smtClean="0">
                <a:latin typeface="Courier New"/>
                <a:cs typeface="Courier New"/>
              </a:rPr>
              <a:t>rui</a:t>
            </a:r>
            <a:r>
              <a:rPr sz="2661" spc="4" baseline="3678" dirty="0" smtClean="0">
                <a:latin typeface="Courier New"/>
                <a:cs typeface="Courier New"/>
              </a:rPr>
              <a:t>s</a:t>
            </a:r>
            <a:r>
              <a:rPr sz="2661" spc="-21" baseline="3678" dirty="0" smtClean="0">
                <a:latin typeface="Courier New"/>
                <a:cs typeface="Courier New"/>
              </a:rPr>
              <a:t>e</a:t>
            </a:r>
            <a:r>
              <a:rPr sz="2661" baseline="3678" dirty="0" smtClean="0">
                <a:latin typeface="Courier New"/>
                <a:cs typeface="Courier New"/>
              </a:rPr>
              <a:t>:</a:t>
            </a:r>
            <a:endParaRPr sz="1774" dirty="0">
              <a:latin typeface="Courier New"/>
              <a:cs typeface="Courier New"/>
            </a:endParaRPr>
          </a:p>
          <a:p>
            <a:pPr marL="561695" marR="24203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di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cou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62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0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5</a:t>
            </a:r>
            <a:endParaRPr sz="1774" dirty="0">
              <a:latin typeface="Courier New"/>
              <a:cs typeface="Courier New"/>
            </a:endParaRPr>
          </a:p>
          <a:p>
            <a:pPr marL="561695" marR="24203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  <a:hlinkClick r:id="rId2"/>
              </a:rPr>
              <a:t>@s</a:t>
            </a:r>
            <a:r>
              <a:rPr sz="1774" spc="4" dirty="0">
                <a:latin typeface="Courier New"/>
                <a:cs typeface="Courier New"/>
                <a:hlinkClick r:id="rId2"/>
              </a:rPr>
              <a:t>t</a:t>
            </a:r>
            <a:r>
              <a:rPr sz="1774" spc="-21" dirty="0">
                <a:latin typeface="Courier New"/>
                <a:cs typeface="Courier New"/>
                <a:hlinkClick r:id="rId2"/>
              </a:rPr>
              <a:t>ati</a:t>
            </a:r>
            <a:r>
              <a:rPr sz="1774" spc="4" dirty="0">
                <a:latin typeface="Courier New"/>
                <a:cs typeface="Courier New"/>
                <a:hlinkClick r:id="rId2"/>
              </a:rPr>
              <a:t>c</a:t>
            </a:r>
            <a:r>
              <a:rPr sz="1774" spc="-21" dirty="0">
                <a:latin typeface="Courier New"/>
                <a:cs typeface="Courier New"/>
                <a:hlinkClick r:id="rId2"/>
              </a:rPr>
              <a:t>me</a:t>
            </a:r>
            <a:r>
              <a:rPr sz="1774" spc="4" dirty="0">
                <a:latin typeface="Courier New"/>
                <a:cs typeface="Courier New"/>
                <a:hlinkClick r:id="rId2"/>
              </a:rPr>
              <a:t>t</a:t>
            </a:r>
            <a:r>
              <a:rPr sz="1774" spc="-21" dirty="0">
                <a:latin typeface="Courier New"/>
                <a:cs typeface="Courier New"/>
                <a:hlinkClick r:id="rId2"/>
              </a:rPr>
              <a:t>hod</a:t>
            </a:r>
            <a:endParaRPr sz="1774" dirty="0">
              <a:latin typeface="Courier New"/>
              <a:cs typeface="Courier New"/>
            </a:endParaRPr>
          </a:p>
          <a:p>
            <a:pPr marL="1105862" indent="-544167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de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ad</a:t>
            </a:r>
            <a:r>
              <a:rPr sz="1774" spc="4" dirty="0">
                <a:latin typeface="Courier New"/>
                <a:cs typeface="Courier New"/>
              </a:rPr>
              <a:t>j</a:t>
            </a:r>
            <a:r>
              <a:rPr sz="1774" spc="-21" dirty="0">
                <a:latin typeface="Courier New"/>
                <a:cs typeface="Courier New"/>
              </a:rPr>
              <a:t>us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_d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sc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un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(n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m</a:t>
            </a:r>
            <a:r>
              <a:rPr sz="1774" spc="-21" dirty="0">
                <a:latin typeface="Courier New"/>
                <a:cs typeface="Courier New"/>
              </a:rPr>
              <a:t>): </a:t>
            </a:r>
            <a:endParaRPr sz="1774" dirty="0">
              <a:latin typeface="Courier New"/>
              <a:cs typeface="Courier New"/>
            </a:endParaRPr>
          </a:p>
          <a:p>
            <a:pPr marL="1105862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Cr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is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.d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sc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un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159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num</a:t>
            </a:r>
            <a:endParaRPr sz="1774" dirty="0">
              <a:latin typeface="Courier New"/>
              <a:cs typeface="Courier New"/>
            </a:endParaRPr>
          </a:p>
          <a:p>
            <a:pPr marL="14311" marR="24203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la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uns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ts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il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Cr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is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):</a:t>
            </a:r>
            <a:endParaRPr sz="1774" dirty="0">
              <a:latin typeface="Courier New"/>
              <a:cs typeface="Courier New"/>
            </a:endParaRPr>
          </a:p>
          <a:p>
            <a:pPr marL="561925" marR="24203">
              <a:lnSpc>
                <a:spcPct val="94401"/>
              </a:lnSpc>
              <a:spcBef>
                <a:spcPts val="144"/>
              </a:spcBef>
            </a:pPr>
            <a:r>
              <a:rPr sz="1774" spc="-22" dirty="0">
                <a:latin typeface="Courier New"/>
                <a:cs typeface="Courier New"/>
              </a:rPr>
              <a:t>pa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dirty="0">
                <a:latin typeface="Courier New"/>
                <a:cs typeface="Courier New"/>
              </a:rPr>
              <a:t>s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4501" y="3978916"/>
            <a:ext cx="5376608" cy="1626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Cru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73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ru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spc="-21" baseline="3678" dirty="0">
                <a:latin typeface="Courier New"/>
                <a:cs typeface="Courier New"/>
              </a:rPr>
              <a:t>di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co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  <a:p>
            <a:pPr marL="14082" marR="10266">
              <a:lnSpc>
                <a:spcPts val="2009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ri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Sun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et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ai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137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Su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sa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l.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isc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unt </a:t>
            </a:r>
            <a:endParaRPr sz="1774">
              <a:latin typeface="Courier New"/>
              <a:cs typeface="Courier New"/>
            </a:endParaRPr>
          </a:p>
          <a:p>
            <a:pPr marL="14082" marR="10266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ru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adj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st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di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co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nt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.1</a:t>
            </a:r>
            <a:r>
              <a:rPr sz="1774" spc="4" dirty="0">
                <a:latin typeface="Courier New"/>
                <a:cs typeface="Courier New"/>
              </a:rPr>
              <a:t>0</a:t>
            </a:r>
            <a:r>
              <a:rPr sz="1774" dirty="0">
                <a:latin typeface="Courier New"/>
                <a:cs typeface="Courier New"/>
              </a:rPr>
              <a:t>) </a:t>
            </a:r>
            <a:endParaRPr sz="1774">
              <a:latin typeface="Courier New"/>
              <a:cs typeface="Courier New"/>
            </a:endParaRPr>
          </a:p>
          <a:p>
            <a:pPr marL="14082" marR="10266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un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et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ail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ad</a:t>
            </a:r>
            <a:r>
              <a:rPr sz="1774" spc="4" dirty="0">
                <a:latin typeface="Courier New"/>
                <a:cs typeface="Courier New"/>
              </a:rPr>
              <a:t>j</a:t>
            </a:r>
            <a:r>
              <a:rPr sz="1774" spc="-21" dirty="0">
                <a:latin typeface="Courier New"/>
                <a:cs typeface="Courier New"/>
              </a:rPr>
              <a:t>us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_d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sc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un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(.</a:t>
            </a:r>
            <a:r>
              <a:rPr sz="1774" spc="4" dirty="0">
                <a:latin typeface="Courier New"/>
                <a:cs typeface="Courier New"/>
              </a:rPr>
              <a:t>2</a:t>
            </a:r>
            <a:r>
              <a:rPr sz="1774" spc="-21" dirty="0">
                <a:latin typeface="Courier New"/>
                <a:cs typeface="Courier New"/>
              </a:rPr>
              <a:t>5)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ri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Cru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73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ru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di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co</a:t>
            </a:r>
            <a:r>
              <a:rPr sz="1774" spc="4" dirty="0">
                <a:latin typeface="Courier New"/>
                <a:cs typeface="Courier New"/>
              </a:rPr>
              <a:t>u</a:t>
            </a:r>
            <a:r>
              <a:rPr sz="1774" spc="-21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ri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1" dirty="0">
                <a:latin typeface="Courier New"/>
                <a:cs typeface="Courier New"/>
              </a:rPr>
              <a:t>Sun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et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ai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137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Su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sa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l.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isc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unt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64734" y="4077158"/>
            <a:ext cx="14248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C</a:t>
            </a:r>
            <a:r>
              <a:rPr sz="2661" b="1" spc="-21" baseline="3678" dirty="0">
                <a:latin typeface="Courier New"/>
                <a:cs typeface="Courier New"/>
              </a:rPr>
              <a:t>ru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s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0.5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64734" y="4350857"/>
            <a:ext cx="196908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un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et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ai</a:t>
            </a:r>
            <a:r>
              <a:rPr sz="2661" b="1" baseline="3678" dirty="0">
                <a:latin typeface="Courier New"/>
                <a:cs typeface="Courier New"/>
              </a:rPr>
              <a:t>l</a:t>
            </a:r>
            <a:r>
              <a:rPr sz="2661" b="1" spc="105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0.5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64734" y="5172185"/>
            <a:ext cx="15600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C</a:t>
            </a:r>
            <a:r>
              <a:rPr sz="2661" b="1" spc="-21" baseline="3678" dirty="0">
                <a:latin typeface="Courier New"/>
                <a:cs typeface="Courier New"/>
              </a:rPr>
              <a:t>ru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s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0.25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64734" y="5445884"/>
            <a:ext cx="211041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un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et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ai</a:t>
            </a:r>
            <a:r>
              <a:rPr sz="2661" b="1" baseline="3678" dirty="0">
                <a:latin typeface="Courier New"/>
                <a:cs typeface="Courier New"/>
              </a:rPr>
              <a:t>l</a:t>
            </a:r>
            <a:r>
              <a:rPr sz="2661" b="1" spc="105" baseline="3678" dirty="0">
                <a:latin typeface="Courier New"/>
                <a:cs typeface="Courier New"/>
              </a:rPr>
              <a:t> </a:t>
            </a:r>
            <a:r>
              <a:rPr sz="2661" b="1" spc="-22" baseline="3678" dirty="0">
                <a:latin typeface="Courier New"/>
                <a:cs typeface="Courier New"/>
              </a:rPr>
              <a:t>0.</a:t>
            </a:r>
            <a:r>
              <a:rPr sz="2661" b="1" spc="4" baseline="3678" dirty="0">
                <a:latin typeface="Courier New"/>
                <a:cs typeface="Courier New"/>
              </a:rPr>
              <a:t>2</a:t>
            </a:r>
            <a:r>
              <a:rPr sz="2661" b="1" baseline="3678" dirty="0">
                <a:latin typeface="Courier New"/>
                <a:cs typeface="Courier New"/>
              </a:rPr>
              <a:t>5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585614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0" name="object 10"/>
          <p:cNvSpPr txBox="1"/>
          <p:nvPr/>
        </p:nvSpPr>
        <p:spPr>
          <a:xfrm>
            <a:off x="1694769" y="55455"/>
            <a:ext cx="2202695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bstract</a:t>
            </a:r>
            <a:r>
              <a:rPr sz="2384" b="1" spc="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Class</a:t>
            </a:r>
            <a:endParaRPr sz="2384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64729" y="109468"/>
            <a:ext cx="111964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</a:pP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ence</a:t>
            </a: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386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1309" y="653080"/>
            <a:ext cx="4430773" cy="10082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9539">
              <a:lnSpc>
                <a:spcPts val="1951"/>
              </a:lnSpc>
              <a:spcBef>
                <a:spcPts val="98"/>
              </a:spcBef>
            </a:pPr>
            <a:r>
              <a:rPr sz="1774" b="1" spc="-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canno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3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instan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Mus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inherite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4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</a:t>
            </a:r>
            <a:r>
              <a:rPr sz="1774" spc="2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concret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4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subclass</a:t>
            </a:r>
            <a:endParaRPr sz="1774">
              <a:latin typeface="Arial"/>
              <a:cs typeface="Arial"/>
            </a:endParaRPr>
          </a:p>
          <a:p>
            <a:pPr marL="14082" marR="39539">
              <a:lnSpc>
                <a:spcPct val="95825"/>
              </a:lnSpc>
              <a:spcBef>
                <a:spcPts val="1467"/>
              </a:spcBef>
            </a:pP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Ma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conta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abst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thods</a:t>
            </a:r>
            <a:endParaRPr sz="177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4033" y="1374821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1310" y="1673404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4370" y="1700791"/>
            <a:ext cx="388523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4" dirty="0">
                <a:latin typeface="Arial"/>
                <a:cs typeface="Arial"/>
              </a:rPr>
              <a:t>Mus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impleme</a:t>
            </a:r>
            <a:r>
              <a:rPr sz="1774" spc="-21" dirty="0">
                <a:latin typeface="Arial"/>
                <a:cs typeface="Arial"/>
              </a:rPr>
              <a:t>n</a:t>
            </a:r>
            <a:r>
              <a:rPr sz="1774" spc="4" dirty="0">
                <a:latin typeface="Arial"/>
                <a:cs typeface="Arial"/>
              </a:rPr>
              <a:t>te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3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subclass</a:t>
            </a:r>
            <a:endParaRPr sz="177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3614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2195530" y="2144428"/>
            <a:ext cx="6887854" cy="3700785"/>
          </a:xfrm>
          <a:custGeom>
            <a:avLst/>
            <a:gdLst/>
            <a:ahLst/>
            <a:cxnLst/>
            <a:rect l="l" t="t" r="r" b="b"/>
            <a:pathLst>
              <a:path w="6211824" h="333756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331464"/>
                </a:lnTo>
                <a:lnTo>
                  <a:pt x="6096" y="12192"/>
                </a:lnTo>
                <a:lnTo>
                  <a:pt x="6199631" y="12191"/>
                </a:lnTo>
                <a:lnTo>
                  <a:pt x="6199632" y="3331463"/>
                </a:lnTo>
                <a:lnTo>
                  <a:pt x="0" y="3334512"/>
                </a:lnTo>
                <a:lnTo>
                  <a:pt x="3048" y="3337560"/>
                </a:lnTo>
                <a:lnTo>
                  <a:pt x="6208776" y="3337559"/>
                </a:lnTo>
                <a:lnTo>
                  <a:pt x="6211824" y="3334511"/>
                </a:lnTo>
                <a:lnTo>
                  <a:pt x="6211824" y="3331463"/>
                </a:lnTo>
                <a:lnTo>
                  <a:pt x="6205728" y="3325367"/>
                </a:lnTo>
                <a:lnTo>
                  <a:pt x="6205728" y="12191"/>
                </a:lnTo>
                <a:lnTo>
                  <a:pt x="6199632" y="6095"/>
                </a:lnTo>
                <a:lnTo>
                  <a:pt x="12192" y="6096"/>
                </a:lnTo>
                <a:lnTo>
                  <a:pt x="6211824" y="6095"/>
                </a:lnTo>
                <a:lnTo>
                  <a:pt x="6211824" y="3047"/>
                </a:lnTo>
                <a:lnTo>
                  <a:pt x="620877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2195530" y="215118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2195530" y="2157945"/>
            <a:ext cx="6874335" cy="3680507"/>
          </a:xfrm>
          <a:custGeom>
            <a:avLst/>
            <a:gdLst/>
            <a:ahLst/>
            <a:cxnLst/>
            <a:rect l="l" t="t" r="r" b="b"/>
            <a:pathLst>
              <a:path w="6199632" h="3319272">
                <a:moveTo>
                  <a:pt x="6199632" y="3319272"/>
                </a:moveTo>
                <a:lnTo>
                  <a:pt x="6199632" y="3313176"/>
                </a:lnTo>
                <a:lnTo>
                  <a:pt x="12192" y="3313175"/>
                </a:lnTo>
                <a:lnTo>
                  <a:pt x="12191" y="0"/>
                </a:lnTo>
                <a:lnTo>
                  <a:pt x="6095" y="0"/>
                </a:lnTo>
                <a:lnTo>
                  <a:pt x="0" y="3319272"/>
                </a:lnTo>
                <a:lnTo>
                  <a:pt x="6096" y="3313176"/>
                </a:lnTo>
                <a:lnTo>
                  <a:pt x="12192" y="3319272"/>
                </a:lnTo>
                <a:lnTo>
                  <a:pt x="6199632" y="331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2209049" y="2151188"/>
            <a:ext cx="6874335" cy="3687265"/>
          </a:xfrm>
          <a:custGeom>
            <a:avLst/>
            <a:gdLst/>
            <a:ahLst/>
            <a:cxnLst/>
            <a:rect l="l" t="t" r="r" b="b"/>
            <a:pathLst>
              <a:path w="6199632" h="3325367">
                <a:moveTo>
                  <a:pt x="0" y="0"/>
                </a:moveTo>
                <a:lnTo>
                  <a:pt x="6187440" y="0"/>
                </a:lnTo>
                <a:lnTo>
                  <a:pt x="6193536" y="6096"/>
                </a:lnTo>
                <a:lnTo>
                  <a:pt x="6193536" y="3319272"/>
                </a:lnTo>
                <a:lnTo>
                  <a:pt x="6199632" y="3325367"/>
                </a:lnTo>
                <a:lnTo>
                  <a:pt x="619963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5534686" y="3330707"/>
            <a:ext cx="2592240" cy="371768"/>
          </a:xfrm>
          <a:custGeom>
            <a:avLst/>
            <a:gdLst/>
            <a:ahLst/>
            <a:cxnLst/>
            <a:rect l="l" t="t" r="r" b="b"/>
            <a:pathLst>
              <a:path w="2337816" h="335280">
                <a:moveTo>
                  <a:pt x="0" y="274320"/>
                </a:moveTo>
                <a:lnTo>
                  <a:pt x="801624" y="280415"/>
                </a:lnTo>
                <a:lnTo>
                  <a:pt x="801647" y="282047"/>
                </a:lnTo>
                <a:lnTo>
                  <a:pt x="803926" y="296307"/>
                </a:lnTo>
                <a:lnTo>
                  <a:pt x="829155" y="328082"/>
                </a:lnTo>
                <a:lnTo>
                  <a:pt x="856488" y="335279"/>
                </a:lnTo>
                <a:lnTo>
                  <a:pt x="2284583" y="335256"/>
                </a:lnTo>
                <a:lnTo>
                  <a:pt x="2322342" y="318742"/>
                </a:lnTo>
                <a:lnTo>
                  <a:pt x="2337816" y="280415"/>
                </a:lnTo>
                <a:lnTo>
                  <a:pt x="2337792" y="53232"/>
                </a:lnTo>
                <a:lnTo>
                  <a:pt x="2321278" y="15473"/>
                </a:lnTo>
                <a:lnTo>
                  <a:pt x="2282952" y="0"/>
                </a:lnTo>
                <a:lnTo>
                  <a:pt x="854856" y="23"/>
                </a:lnTo>
                <a:lnTo>
                  <a:pt x="817097" y="16537"/>
                </a:lnTo>
                <a:lnTo>
                  <a:pt x="801624" y="54863"/>
                </a:lnTo>
                <a:lnTo>
                  <a:pt x="801624" y="195071"/>
                </a:lnTo>
                <a:lnTo>
                  <a:pt x="0" y="274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5521167" y="3313808"/>
            <a:ext cx="2622657" cy="402186"/>
          </a:xfrm>
          <a:custGeom>
            <a:avLst/>
            <a:gdLst/>
            <a:ahLst/>
            <a:cxnLst/>
            <a:rect l="l" t="t" r="r" b="b"/>
            <a:pathLst>
              <a:path w="2365248" h="362712">
                <a:moveTo>
                  <a:pt x="2310384" y="335280"/>
                </a:moveTo>
                <a:lnTo>
                  <a:pt x="2313432" y="335280"/>
                </a:lnTo>
                <a:lnTo>
                  <a:pt x="2301240" y="338328"/>
                </a:lnTo>
                <a:lnTo>
                  <a:pt x="862584" y="338328"/>
                </a:lnTo>
                <a:lnTo>
                  <a:pt x="850392" y="335280"/>
                </a:lnTo>
                <a:lnTo>
                  <a:pt x="853440" y="335280"/>
                </a:lnTo>
                <a:lnTo>
                  <a:pt x="844296" y="329184"/>
                </a:lnTo>
                <a:lnTo>
                  <a:pt x="847344" y="332232"/>
                </a:lnTo>
                <a:lnTo>
                  <a:pt x="838200" y="326136"/>
                </a:lnTo>
                <a:lnTo>
                  <a:pt x="841248" y="326136"/>
                </a:lnTo>
                <a:lnTo>
                  <a:pt x="832104" y="316992"/>
                </a:lnTo>
                <a:lnTo>
                  <a:pt x="835152" y="320040"/>
                </a:lnTo>
                <a:lnTo>
                  <a:pt x="829056" y="310896"/>
                </a:lnTo>
                <a:lnTo>
                  <a:pt x="829056" y="313944"/>
                </a:lnTo>
                <a:lnTo>
                  <a:pt x="826008" y="301752"/>
                </a:lnTo>
                <a:lnTo>
                  <a:pt x="801624" y="295656"/>
                </a:lnTo>
                <a:lnTo>
                  <a:pt x="15240" y="301752"/>
                </a:lnTo>
                <a:lnTo>
                  <a:pt x="0" y="283464"/>
                </a:lnTo>
                <a:lnTo>
                  <a:pt x="0" y="295656"/>
                </a:lnTo>
                <a:lnTo>
                  <a:pt x="6096" y="301752"/>
                </a:lnTo>
                <a:lnTo>
                  <a:pt x="12192" y="301752"/>
                </a:lnTo>
                <a:lnTo>
                  <a:pt x="801623" y="307755"/>
                </a:lnTo>
                <a:lnTo>
                  <a:pt x="813816" y="307848"/>
                </a:lnTo>
                <a:lnTo>
                  <a:pt x="826008" y="304800"/>
                </a:lnTo>
                <a:lnTo>
                  <a:pt x="813816" y="307848"/>
                </a:lnTo>
                <a:lnTo>
                  <a:pt x="801624" y="307848"/>
                </a:lnTo>
                <a:lnTo>
                  <a:pt x="801624" y="310896"/>
                </a:lnTo>
                <a:lnTo>
                  <a:pt x="804672" y="320040"/>
                </a:lnTo>
                <a:lnTo>
                  <a:pt x="804672" y="323088"/>
                </a:lnTo>
                <a:lnTo>
                  <a:pt x="807720" y="323088"/>
                </a:lnTo>
                <a:lnTo>
                  <a:pt x="810768" y="332232"/>
                </a:lnTo>
                <a:lnTo>
                  <a:pt x="819912" y="341376"/>
                </a:lnTo>
                <a:lnTo>
                  <a:pt x="859536" y="338328"/>
                </a:lnTo>
                <a:lnTo>
                  <a:pt x="819912" y="341376"/>
                </a:lnTo>
                <a:lnTo>
                  <a:pt x="2304288" y="338328"/>
                </a:lnTo>
                <a:lnTo>
                  <a:pt x="2343912" y="341376"/>
                </a:lnTo>
                <a:lnTo>
                  <a:pt x="2350008" y="335280"/>
                </a:lnTo>
                <a:lnTo>
                  <a:pt x="2353056" y="332232"/>
                </a:lnTo>
                <a:lnTo>
                  <a:pt x="2359152" y="323088"/>
                </a:lnTo>
                <a:lnTo>
                  <a:pt x="2359152" y="320040"/>
                </a:lnTo>
                <a:lnTo>
                  <a:pt x="2362200" y="310896"/>
                </a:lnTo>
                <a:lnTo>
                  <a:pt x="2362200" y="307848"/>
                </a:lnTo>
                <a:lnTo>
                  <a:pt x="2337816" y="304800"/>
                </a:lnTo>
                <a:lnTo>
                  <a:pt x="2334768" y="313944"/>
                </a:lnTo>
                <a:lnTo>
                  <a:pt x="2334768" y="310896"/>
                </a:lnTo>
                <a:lnTo>
                  <a:pt x="2328672" y="320040"/>
                </a:lnTo>
                <a:lnTo>
                  <a:pt x="2331720" y="316992"/>
                </a:lnTo>
                <a:lnTo>
                  <a:pt x="2325624" y="326136"/>
                </a:lnTo>
                <a:lnTo>
                  <a:pt x="2319528" y="332232"/>
                </a:lnTo>
                <a:lnTo>
                  <a:pt x="2319528" y="329184"/>
                </a:lnTo>
                <a:lnTo>
                  <a:pt x="2310384" y="335280"/>
                </a:lnTo>
                <a:close/>
              </a:path>
              <a:path w="2365248" h="362712">
                <a:moveTo>
                  <a:pt x="12192" y="277368"/>
                </a:moveTo>
                <a:lnTo>
                  <a:pt x="801624" y="210312"/>
                </a:lnTo>
                <a:lnTo>
                  <a:pt x="801623" y="199027"/>
                </a:lnTo>
                <a:lnTo>
                  <a:pt x="12192" y="277368"/>
                </a:lnTo>
                <a:close/>
              </a:path>
              <a:path w="2365248" h="362712">
                <a:moveTo>
                  <a:pt x="810768" y="198120"/>
                </a:moveTo>
                <a:lnTo>
                  <a:pt x="826008" y="210312"/>
                </a:lnTo>
                <a:lnTo>
                  <a:pt x="826008" y="70104"/>
                </a:lnTo>
                <a:lnTo>
                  <a:pt x="810768" y="198120"/>
                </a:lnTo>
                <a:close/>
              </a:path>
              <a:path w="2365248" h="362712">
                <a:moveTo>
                  <a:pt x="801624" y="70104"/>
                </a:moveTo>
                <a:lnTo>
                  <a:pt x="826008" y="60960"/>
                </a:lnTo>
                <a:lnTo>
                  <a:pt x="801624" y="54864"/>
                </a:lnTo>
                <a:lnTo>
                  <a:pt x="801624" y="70104"/>
                </a:lnTo>
                <a:close/>
              </a:path>
              <a:path w="2365248" h="362712">
                <a:moveTo>
                  <a:pt x="2337816" y="60960"/>
                </a:moveTo>
                <a:lnTo>
                  <a:pt x="2334768" y="51816"/>
                </a:lnTo>
                <a:lnTo>
                  <a:pt x="2337816" y="64008"/>
                </a:lnTo>
                <a:lnTo>
                  <a:pt x="2337816" y="60960"/>
                </a:lnTo>
                <a:close/>
              </a:path>
              <a:path w="2365248" h="362712">
                <a:moveTo>
                  <a:pt x="822960" y="21336"/>
                </a:moveTo>
                <a:lnTo>
                  <a:pt x="819912" y="21336"/>
                </a:lnTo>
                <a:lnTo>
                  <a:pt x="813816" y="30480"/>
                </a:lnTo>
                <a:lnTo>
                  <a:pt x="859536" y="27432"/>
                </a:lnTo>
                <a:lnTo>
                  <a:pt x="2343912" y="21336"/>
                </a:lnTo>
                <a:lnTo>
                  <a:pt x="2334768" y="12192"/>
                </a:lnTo>
                <a:lnTo>
                  <a:pt x="2331720" y="12192"/>
                </a:lnTo>
                <a:lnTo>
                  <a:pt x="2322576" y="6096"/>
                </a:lnTo>
                <a:lnTo>
                  <a:pt x="2319528" y="6096"/>
                </a:lnTo>
                <a:lnTo>
                  <a:pt x="2310384" y="3048"/>
                </a:lnTo>
                <a:lnTo>
                  <a:pt x="2307336" y="3048"/>
                </a:lnTo>
                <a:lnTo>
                  <a:pt x="2295144" y="0"/>
                </a:lnTo>
                <a:lnTo>
                  <a:pt x="868680" y="0"/>
                </a:lnTo>
                <a:lnTo>
                  <a:pt x="856488" y="3048"/>
                </a:lnTo>
                <a:lnTo>
                  <a:pt x="853440" y="3048"/>
                </a:lnTo>
                <a:lnTo>
                  <a:pt x="844296" y="6096"/>
                </a:lnTo>
                <a:lnTo>
                  <a:pt x="841248" y="6096"/>
                </a:lnTo>
                <a:lnTo>
                  <a:pt x="832104" y="12192"/>
                </a:lnTo>
                <a:lnTo>
                  <a:pt x="829056" y="12192"/>
                </a:lnTo>
                <a:lnTo>
                  <a:pt x="822960" y="21336"/>
                </a:lnTo>
                <a:close/>
              </a:path>
              <a:path w="2365248" h="362712">
                <a:moveTo>
                  <a:pt x="2359152" y="42672"/>
                </a:moveTo>
                <a:lnTo>
                  <a:pt x="2353056" y="33528"/>
                </a:lnTo>
                <a:lnTo>
                  <a:pt x="2353056" y="30480"/>
                </a:lnTo>
                <a:lnTo>
                  <a:pt x="2350008" y="30480"/>
                </a:lnTo>
                <a:lnTo>
                  <a:pt x="2304288" y="27432"/>
                </a:lnTo>
                <a:lnTo>
                  <a:pt x="862584" y="27432"/>
                </a:lnTo>
                <a:lnTo>
                  <a:pt x="2301240" y="27432"/>
                </a:lnTo>
                <a:lnTo>
                  <a:pt x="2313432" y="30480"/>
                </a:lnTo>
                <a:lnTo>
                  <a:pt x="2310384" y="30480"/>
                </a:lnTo>
                <a:lnTo>
                  <a:pt x="2319528" y="33528"/>
                </a:lnTo>
                <a:lnTo>
                  <a:pt x="2331720" y="45720"/>
                </a:lnTo>
                <a:lnTo>
                  <a:pt x="2328672" y="45720"/>
                </a:lnTo>
                <a:lnTo>
                  <a:pt x="2334768" y="54864"/>
                </a:lnTo>
                <a:lnTo>
                  <a:pt x="2334768" y="51816"/>
                </a:lnTo>
                <a:lnTo>
                  <a:pt x="2337816" y="60960"/>
                </a:lnTo>
                <a:lnTo>
                  <a:pt x="2337816" y="301752"/>
                </a:lnTo>
                <a:lnTo>
                  <a:pt x="2334768" y="313944"/>
                </a:lnTo>
                <a:lnTo>
                  <a:pt x="2337816" y="304800"/>
                </a:lnTo>
                <a:lnTo>
                  <a:pt x="2362200" y="307848"/>
                </a:lnTo>
                <a:lnTo>
                  <a:pt x="2365248" y="295656"/>
                </a:lnTo>
                <a:lnTo>
                  <a:pt x="2365248" y="210312"/>
                </a:lnTo>
                <a:lnTo>
                  <a:pt x="2362200" y="70104"/>
                </a:lnTo>
                <a:lnTo>
                  <a:pt x="2362200" y="54864"/>
                </a:lnTo>
                <a:lnTo>
                  <a:pt x="2359152" y="45720"/>
                </a:lnTo>
                <a:lnTo>
                  <a:pt x="2359152" y="42672"/>
                </a:lnTo>
                <a:close/>
              </a:path>
              <a:path w="2365248" h="362712">
                <a:moveTo>
                  <a:pt x="826008" y="292608"/>
                </a:moveTo>
                <a:lnTo>
                  <a:pt x="826008" y="286512"/>
                </a:lnTo>
                <a:lnTo>
                  <a:pt x="819912" y="283464"/>
                </a:lnTo>
                <a:lnTo>
                  <a:pt x="813816" y="280416"/>
                </a:lnTo>
                <a:lnTo>
                  <a:pt x="251775" y="278278"/>
                </a:lnTo>
                <a:lnTo>
                  <a:pt x="813816" y="222504"/>
                </a:lnTo>
                <a:lnTo>
                  <a:pt x="819912" y="222504"/>
                </a:lnTo>
                <a:lnTo>
                  <a:pt x="826008" y="216408"/>
                </a:lnTo>
                <a:lnTo>
                  <a:pt x="826008" y="210312"/>
                </a:lnTo>
                <a:lnTo>
                  <a:pt x="810768" y="198120"/>
                </a:lnTo>
                <a:lnTo>
                  <a:pt x="826008" y="70104"/>
                </a:lnTo>
                <a:lnTo>
                  <a:pt x="826008" y="64008"/>
                </a:lnTo>
                <a:lnTo>
                  <a:pt x="829056" y="51816"/>
                </a:lnTo>
                <a:lnTo>
                  <a:pt x="829056" y="54864"/>
                </a:lnTo>
                <a:lnTo>
                  <a:pt x="835152" y="45720"/>
                </a:lnTo>
                <a:lnTo>
                  <a:pt x="832104" y="45720"/>
                </a:lnTo>
                <a:lnTo>
                  <a:pt x="841248" y="39624"/>
                </a:lnTo>
                <a:lnTo>
                  <a:pt x="838200" y="39624"/>
                </a:lnTo>
                <a:lnTo>
                  <a:pt x="847344" y="33528"/>
                </a:lnTo>
                <a:lnTo>
                  <a:pt x="844296" y="33528"/>
                </a:lnTo>
                <a:lnTo>
                  <a:pt x="853440" y="30480"/>
                </a:lnTo>
                <a:lnTo>
                  <a:pt x="850392" y="30480"/>
                </a:lnTo>
                <a:lnTo>
                  <a:pt x="862584" y="27432"/>
                </a:lnTo>
                <a:lnTo>
                  <a:pt x="2304288" y="27432"/>
                </a:lnTo>
                <a:lnTo>
                  <a:pt x="2350008" y="30480"/>
                </a:lnTo>
                <a:lnTo>
                  <a:pt x="2343912" y="21336"/>
                </a:lnTo>
                <a:lnTo>
                  <a:pt x="859536" y="27432"/>
                </a:lnTo>
                <a:lnTo>
                  <a:pt x="813816" y="30480"/>
                </a:lnTo>
                <a:lnTo>
                  <a:pt x="810768" y="30480"/>
                </a:lnTo>
                <a:lnTo>
                  <a:pt x="810768" y="33528"/>
                </a:lnTo>
                <a:lnTo>
                  <a:pt x="807720" y="42672"/>
                </a:lnTo>
                <a:lnTo>
                  <a:pt x="804672" y="42672"/>
                </a:lnTo>
                <a:lnTo>
                  <a:pt x="804672" y="45720"/>
                </a:lnTo>
                <a:lnTo>
                  <a:pt x="801624" y="54864"/>
                </a:lnTo>
                <a:lnTo>
                  <a:pt x="826008" y="60960"/>
                </a:lnTo>
                <a:lnTo>
                  <a:pt x="801624" y="70104"/>
                </a:lnTo>
                <a:lnTo>
                  <a:pt x="801624" y="210312"/>
                </a:lnTo>
                <a:lnTo>
                  <a:pt x="12192" y="277368"/>
                </a:lnTo>
                <a:lnTo>
                  <a:pt x="6096" y="277368"/>
                </a:lnTo>
                <a:lnTo>
                  <a:pt x="0" y="283464"/>
                </a:lnTo>
                <a:lnTo>
                  <a:pt x="15240" y="301752"/>
                </a:lnTo>
                <a:lnTo>
                  <a:pt x="801624" y="295656"/>
                </a:lnTo>
                <a:lnTo>
                  <a:pt x="826008" y="301752"/>
                </a:lnTo>
                <a:lnTo>
                  <a:pt x="826008" y="292608"/>
                </a:lnTo>
                <a:close/>
              </a:path>
              <a:path w="2365248" h="362712">
                <a:moveTo>
                  <a:pt x="2166213" y="362712"/>
                </a:moveTo>
                <a:lnTo>
                  <a:pt x="2310384" y="362712"/>
                </a:lnTo>
                <a:lnTo>
                  <a:pt x="2319528" y="359664"/>
                </a:lnTo>
                <a:lnTo>
                  <a:pt x="2322576" y="359664"/>
                </a:lnTo>
                <a:lnTo>
                  <a:pt x="2322576" y="356616"/>
                </a:lnTo>
                <a:lnTo>
                  <a:pt x="2331720" y="353568"/>
                </a:lnTo>
                <a:lnTo>
                  <a:pt x="2334768" y="350520"/>
                </a:lnTo>
                <a:lnTo>
                  <a:pt x="2343912" y="344424"/>
                </a:lnTo>
                <a:lnTo>
                  <a:pt x="2343912" y="341376"/>
                </a:lnTo>
                <a:lnTo>
                  <a:pt x="2304288" y="338328"/>
                </a:lnTo>
                <a:lnTo>
                  <a:pt x="819912" y="341376"/>
                </a:lnTo>
                <a:lnTo>
                  <a:pt x="819912" y="344424"/>
                </a:lnTo>
                <a:lnTo>
                  <a:pt x="822960" y="344424"/>
                </a:lnTo>
                <a:lnTo>
                  <a:pt x="829056" y="350520"/>
                </a:lnTo>
                <a:lnTo>
                  <a:pt x="832104" y="350520"/>
                </a:lnTo>
                <a:lnTo>
                  <a:pt x="832104" y="353568"/>
                </a:lnTo>
                <a:lnTo>
                  <a:pt x="841248" y="356616"/>
                </a:lnTo>
                <a:lnTo>
                  <a:pt x="841248" y="359664"/>
                </a:lnTo>
                <a:lnTo>
                  <a:pt x="844296" y="359664"/>
                </a:lnTo>
                <a:lnTo>
                  <a:pt x="853440" y="362712"/>
                </a:lnTo>
                <a:lnTo>
                  <a:pt x="2166213" y="36271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5551584" y="3915397"/>
            <a:ext cx="4285475" cy="598209"/>
          </a:xfrm>
          <a:custGeom>
            <a:avLst/>
            <a:gdLst/>
            <a:ahLst/>
            <a:cxnLst/>
            <a:rect l="l" t="t" r="r" b="b"/>
            <a:pathLst>
              <a:path w="3864864" h="539496">
                <a:moveTo>
                  <a:pt x="837189" y="145"/>
                </a:moveTo>
                <a:lnTo>
                  <a:pt x="811325" y="8919"/>
                </a:lnTo>
                <a:lnTo>
                  <a:pt x="793209" y="29158"/>
                </a:lnTo>
                <a:lnTo>
                  <a:pt x="786384" y="57912"/>
                </a:lnTo>
                <a:lnTo>
                  <a:pt x="786384" y="280416"/>
                </a:lnTo>
                <a:lnTo>
                  <a:pt x="789273" y="298482"/>
                </a:lnTo>
                <a:lnTo>
                  <a:pt x="803740" y="322212"/>
                </a:lnTo>
                <a:lnTo>
                  <a:pt x="827228" y="336340"/>
                </a:lnTo>
                <a:lnTo>
                  <a:pt x="841248" y="338328"/>
                </a:lnTo>
                <a:lnTo>
                  <a:pt x="1298448" y="338327"/>
                </a:lnTo>
                <a:lnTo>
                  <a:pt x="0" y="539496"/>
                </a:lnTo>
                <a:lnTo>
                  <a:pt x="2069592" y="338327"/>
                </a:lnTo>
                <a:lnTo>
                  <a:pt x="3806952" y="338327"/>
                </a:lnTo>
                <a:lnTo>
                  <a:pt x="3813263" y="337937"/>
                </a:lnTo>
                <a:lnTo>
                  <a:pt x="3849508" y="318520"/>
                </a:lnTo>
                <a:lnTo>
                  <a:pt x="3864864" y="280415"/>
                </a:lnTo>
                <a:lnTo>
                  <a:pt x="3864864" y="57911"/>
                </a:lnTo>
                <a:lnTo>
                  <a:pt x="3845056" y="14296"/>
                </a:lnTo>
                <a:lnTo>
                  <a:pt x="3806952" y="0"/>
                </a:lnTo>
                <a:lnTo>
                  <a:pt x="841248" y="0"/>
                </a:lnTo>
                <a:lnTo>
                  <a:pt x="837189" y="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5538066" y="3901878"/>
            <a:ext cx="4312513" cy="628627"/>
          </a:xfrm>
          <a:custGeom>
            <a:avLst/>
            <a:gdLst/>
            <a:ahLst/>
            <a:cxnLst/>
            <a:rect l="l" t="t" r="r" b="b"/>
            <a:pathLst>
              <a:path w="3889248" h="566928">
                <a:moveTo>
                  <a:pt x="810768" y="304800"/>
                </a:moveTo>
                <a:lnTo>
                  <a:pt x="786384" y="304800"/>
                </a:lnTo>
                <a:lnTo>
                  <a:pt x="786384" y="307848"/>
                </a:lnTo>
                <a:lnTo>
                  <a:pt x="810768" y="304800"/>
                </a:lnTo>
                <a:close/>
              </a:path>
              <a:path w="3889248" h="566928">
                <a:moveTo>
                  <a:pt x="1325880" y="356616"/>
                </a:moveTo>
                <a:lnTo>
                  <a:pt x="1322832" y="347472"/>
                </a:lnTo>
                <a:lnTo>
                  <a:pt x="1322832" y="341376"/>
                </a:lnTo>
                <a:lnTo>
                  <a:pt x="1316736" y="335280"/>
                </a:lnTo>
                <a:lnTo>
                  <a:pt x="847344" y="335280"/>
                </a:lnTo>
                <a:lnTo>
                  <a:pt x="835152" y="332232"/>
                </a:lnTo>
                <a:lnTo>
                  <a:pt x="838200" y="335280"/>
                </a:lnTo>
                <a:lnTo>
                  <a:pt x="844296" y="335280"/>
                </a:lnTo>
                <a:lnTo>
                  <a:pt x="838200" y="335280"/>
                </a:lnTo>
                <a:lnTo>
                  <a:pt x="829056" y="329184"/>
                </a:lnTo>
                <a:lnTo>
                  <a:pt x="826008" y="326136"/>
                </a:lnTo>
                <a:lnTo>
                  <a:pt x="822960" y="323088"/>
                </a:lnTo>
                <a:lnTo>
                  <a:pt x="816864" y="316992"/>
                </a:lnTo>
                <a:lnTo>
                  <a:pt x="822960" y="323088"/>
                </a:lnTo>
                <a:lnTo>
                  <a:pt x="795528" y="332232"/>
                </a:lnTo>
                <a:lnTo>
                  <a:pt x="798576" y="332232"/>
                </a:lnTo>
                <a:lnTo>
                  <a:pt x="804672" y="341376"/>
                </a:lnTo>
                <a:lnTo>
                  <a:pt x="1310640" y="338328"/>
                </a:lnTo>
                <a:lnTo>
                  <a:pt x="1310640" y="362712"/>
                </a:lnTo>
                <a:lnTo>
                  <a:pt x="1319784" y="362712"/>
                </a:lnTo>
                <a:lnTo>
                  <a:pt x="1325880" y="356616"/>
                </a:lnTo>
                <a:close/>
              </a:path>
              <a:path w="3889248" h="566928">
                <a:moveTo>
                  <a:pt x="813816" y="310896"/>
                </a:moveTo>
                <a:lnTo>
                  <a:pt x="810768" y="301752"/>
                </a:lnTo>
                <a:lnTo>
                  <a:pt x="810768" y="60960"/>
                </a:lnTo>
                <a:lnTo>
                  <a:pt x="813816" y="51816"/>
                </a:lnTo>
                <a:lnTo>
                  <a:pt x="816864" y="45720"/>
                </a:lnTo>
                <a:lnTo>
                  <a:pt x="813816" y="51816"/>
                </a:lnTo>
                <a:lnTo>
                  <a:pt x="819912" y="42672"/>
                </a:lnTo>
                <a:lnTo>
                  <a:pt x="822960" y="39624"/>
                </a:lnTo>
                <a:lnTo>
                  <a:pt x="826008" y="36576"/>
                </a:lnTo>
                <a:lnTo>
                  <a:pt x="829056" y="33528"/>
                </a:lnTo>
                <a:lnTo>
                  <a:pt x="832104" y="30480"/>
                </a:lnTo>
                <a:lnTo>
                  <a:pt x="795528" y="30480"/>
                </a:lnTo>
                <a:lnTo>
                  <a:pt x="792480" y="39624"/>
                </a:lnTo>
                <a:lnTo>
                  <a:pt x="789432" y="42672"/>
                </a:lnTo>
                <a:lnTo>
                  <a:pt x="786384" y="54864"/>
                </a:lnTo>
                <a:lnTo>
                  <a:pt x="810768" y="57912"/>
                </a:lnTo>
                <a:lnTo>
                  <a:pt x="786384" y="70104"/>
                </a:lnTo>
                <a:lnTo>
                  <a:pt x="786384" y="304800"/>
                </a:lnTo>
                <a:lnTo>
                  <a:pt x="810768" y="304800"/>
                </a:lnTo>
                <a:lnTo>
                  <a:pt x="786384" y="307848"/>
                </a:lnTo>
                <a:lnTo>
                  <a:pt x="789432" y="320040"/>
                </a:lnTo>
                <a:lnTo>
                  <a:pt x="792480" y="323088"/>
                </a:lnTo>
                <a:lnTo>
                  <a:pt x="795528" y="332232"/>
                </a:lnTo>
                <a:lnTo>
                  <a:pt x="822960" y="323088"/>
                </a:lnTo>
                <a:lnTo>
                  <a:pt x="816864" y="316992"/>
                </a:lnTo>
                <a:lnTo>
                  <a:pt x="819912" y="320040"/>
                </a:lnTo>
                <a:lnTo>
                  <a:pt x="813816" y="307848"/>
                </a:lnTo>
                <a:lnTo>
                  <a:pt x="813816" y="310896"/>
                </a:lnTo>
                <a:close/>
              </a:path>
              <a:path w="3889248" h="566928">
                <a:moveTo>
                  <a:pt x="3858768" y="310896"/>
                </a:moveTo>
                <a:lnTo>
                  <a:pt x="3861816" y="307848"/>
                </a:lnTo>
                <a:lnTo>
                  <a:pt x="3855720" y="320040"/>
                </a:lnTo>
                <a:lnTo>
                  <a:pt x="3852672" y="323088"/>
                </a:lnTo>
                <a:lnTo>
                  <a:pt x="3849624" y="326136"/>
                </a:lnTo>
                <a:lnTo>
                  <a:pt x="3843528" y="329184"/>
                </a:lnTo>
                <a:lnTo>
                  <a:pt x="3846576" y="329184"/>
                </a:lnTo>
                <a:lnTo>
                  <a:pt x="3834384" y="335280"/>
                </a:lnTo>
                <a:lnTo>
                  <a:pt x="3837432" y="332232"/>
                </a:lnTo>
                <a:lnTo>
                  <a:pt x="3828288" y="335280"/>
                </a:lnTo>
                <a:lnTo>
                  <a:pt x="3831336" y="335280"/>
                </a:lnTo>
                <a:lnTo>
                  <a:pt x="2081784" y="362712"/>
                </a:lnTo>
                <a:lnTo>
                  <a:pt x="3831336" y="362712"/>
                </a:lnTo>
                <a:lnTo>
                  <a:pt x="3834384" y="359664"/>
                </a:lnTo>
                <a:lnTo>
                  <a:pt x="3846576" y="356616"/>
                </a:lnTo>
                <a:lnTo>
                  <a:pt x="3858768" y="350520"/>
                </a:lnTo>
                <a:lnTo>
                  <a:pt x="3867912" y="344424"/>
                </a:lnTo>
                <a:lnTo>
                  <a:pt x="3867912" y="341376"/>
                </a:lnTo>
                <a:lnTo>
                  <a:pt x="3870960" y="341376"/>
                </a:lnTo>
                <a:lnTo>
                  <a:pt x="3877056" y="332232"/>
                </a:lnTo>
                <a:lnTo>
                  <a:pt x="3883152" y="320040"/>
                </a:lnTo>
                <a:lnTo>
                  <a:pt x="3886200" y="307848"/>
                </a:lnTo>
                <a:lnTo>
                  <a:pt x="3889248" y="307848"/>
                </a:lnTo>
                <a:lnTo>
                  <a:pt x="3889248" y="54864"/>
                </a:lnTo>
                <a:lnTo>
                  <a:pt x="3886200" y="54864"/>
                </a:lnTo>
                <a:lnTo>
                  <a:pt x="3883152" y="42672"/>
                </a:lnTo>
                <a:lnTo>
                  <a:pt x="3883152" y="39624"/>
                </a:lnTo>
                <a:lnTo>
                  <a:pt x="3849624" y="36576"/>
                </a:lnTo>
                <a:lnTo>
                  <a:pt x="3846576" y="33528"/>
                </a:lnTo>
                <a:lnTo>
                  <a:pt x="3843528" y="33528"/>
                </a:lnTo>
                <a:lnTo>
                  <a:pt x="3850843" y="38404"/>
                </a:lnTo>
                <a:lnTo>
                  <a:pt x="3852672" y="39624"/>
                </a:lnTo>
                <a:lnTo>
                  <a:pt x="3855720" y="42672"/>
                </a:lnTo>
                <a:lnTo>
                  <a:pt x="3861816" y="51816"/>
                </a:lnTo>
                <a:lnTo>
                  <a:pt x="3858768" y="51816"/>
                </a:lnTo>
                <a:lnTo>
                  <a:pt x="3861816" y="60960"/>
                </a:lnTo>
                <a:lnTo>
                  <a:pt x="3861816" y="57912"/>
                </a:lnTo>
                <a:lnTo>
                  <a:pt x="3864864" y="70104"/>
                </a:lnTo>
                <a:lnTo>
                  <a:pt x="3864864" y="292608"/>
                </a:lnTo>
                <a:lnTo>
                  <a:pt x="3861816" y="304800"/>
                </a:lnTo>
                <a:lnTo>
                  <a:pt x="3861816" y="301752"/>
                </a:lnTo>
                <a:lnTo>
                  <a:pt x="3858768" y="310896"/>
                </a:lnTo>
                <a:close/>
              </a:path>
              <a:path w="3889248" h="566928">
                <a:moveTo>
                  <a:pt x="838200" y="27432"/>
                </a:moveTo>
                <a:lnTo>
                  <a:pt x="835152" y="30480"/>
                </a:lnTo>
                <a:lnTo>
                  <a:pt x="847344" y="24384"/>
                </a:lnTo>
                <a:lnTo>
                  <a:pt x="844296" y="27432"/>
                </a:lnTo>
                <a:lnTo>
                  <a:pt x="856488" y="24384"/>
                </a:lnTo>
                <a:lnTo>
                  <a:pt x="3819144" y="24384"/>
                </a:lnTo>
                <a:lnTo>
                  <a:pt x="3831336" y="27432"/>
                </a:lnTo>
                <a:lnTo>
                  <a:pt x="3828288" y="24384"/>
                </a:lnTo>
                <a:lnTo>
                  <a:pt x="3837432" y="30480"/>
                </a:lnTo>
                <a:lnTo>
                  <a:pt x="3834384" y="27432"/>
                </a:lnTo>
                <a:lnTo>
                  <a:pt x="3846576" y="33528"/>
                </a:lnTo>
                <a:lnTo>
                  <a:pt x="3849624" y="36576"/>
                </a:lnTo>
                <a:lnTo>
                  <a:pt x="3883152" y="39624"/>
                </a:lnTo>
                <a:lnTo>
                  <a:pt x="3877056" y="30480"/>
                </a:lnTo>
                <a:lnTo>
                  <a:pt x="3877056" y="27432"/>
                </a:lnTo>
                <a:lnTo>
                  <a:pt x="3870960" y="21336"/>
                </a:lnTo>
                <a:lnTo>
                  <a:pt x="3867912" y="21336"/>
                </a:lnTo>
                <a:lnTo>
                  <a:pt x="3867912" y="18288"/>
                </a:lnTo>
                <a:lnTo>
                  <a:pt x="3849624" y="6096"/>
                </a:lnTo>
                <a:lnTo>
                  <a:pt x="3846576" y="6096"/>
                </a:lnTo>
                <a:lnTo>
                  <a:pt x="3846576" y="3048"/>
                </a:lnTo>
                <a:lnTo>
                  <a:pt x="3834384" y="0"/>
                </a:lnTo>
                <a:lnTo>
                  <a:pt x="838200" y="0"/>
                </a:lnTo>
                <a:lnTo>
                  <a:pt x="829056" y="3048"/>
                </a:lnTo>
                <a:lnTo>
                  <a:pt x="829056" y="6096"/>
                </a:lnTo>
                <a:lnTo>
                  <a:pt x="826008" y="6096"/>
                </a:lnTo>
                <a:lnTo>
                  <a:pt x="816864" y="12192"/>
                </a:lnTo>
                <a:lnTo>
                  <a:pt x="813816" y="12192"/>
                </a:lnTo>
                <a:lnTo>
                  <a:pt x="807720" y="18288"/>
                </a:lnTo>
                <a:lnTo>
                  <a:pt x="804672" y="18288"/>
                </a:lnTo>
                <a:lnTo>
                  <a:pt x="804672" y="21336"/>
                </a:lnTo>
                <a:lnTo>
                  <a:pt x="798576" y="27432"/>
                </a:lnTo>
                <a:lnTo>
                  <a:pt x="798576" y="30480"/>
                </a:lnTo>
                <a:lnTo>
                  <a:pt x="832104" y="30480"/>
                </a:lnTo>
                <a:lnTo>
                  <a:pt x="829056" y="33528"/>
                </a:lnTo>
                <a:lnTo>
                  <a:pt x="838200" y="27432"/>
                </a:lnTo>
                <a:close/>
              </a:path>
              <a:path w="3889248" h="566928">
                <a:moveTo>
                  <a:pt x="3852672" y="39624"/>
                </a:moveTo>
                <a:lnTo>
                  <a:pt x="3850843" y="38404"/>
                </a:lnTo>
                <a:lnTo>
                  <a:pt x="3855720" y="45720"/>
                </a:lnTo>
                <a:lnTo>
                  <a:pt x="3855720" y="42672"/>
                </a:lnTo>
                <a:lnTo>
                  <a:pt x="3852672" y="39624"/>
                </a:lnTo>
                <a:close/>
              </a:path>
              <a:path w="3889248" h="566928">
                <a:moveTo>
                  <a:pt x="3850843" y="324307"/>
                </a:moveTo>
                <a:lnTo>
                  <a:pt x="3843528" y="329184"/>
                </a:lnTo>
                <a:lnTo>
                  <a:pt x="3849624" y="326136"/>
                </a:lnTo>
                <a:lnTo>
                  <a:pt x="3852672" y="323088"/>
                </a:lnTo>
                <a:lnTo>
                  <a:pt x="3855720" y="320040"/>
                </a:lnTo>
                <a:lnTo>
                  <a:pt x="3855720" y="316992"/>
                </a:lnTo>
                <a:lnTo>
                  <a:pt x="3850843" y="324307"/>
                </a:lnTo>
                <a:close/>
              </a:path>
              <a:path w="3889248" h="566928">
                <a:moveTo>
                  <a:pt x="832104" y="329184"/>
                </a:moveTo>
                <a:lnTo>
                  <a:pt x="822960" y="323088"/>
                </a:lnTo>
                <a:lnTo>
                  <a:pt x="826008" y="326136"/>
                </a:lnTo>
                <a:lnTo>
                  <a:pt x="829056" y="329184"/>
                </a:lnTo>
                <a:lnTo>
                  <a:pt x="832104" y="329184"/>
                </a:lnTo>
                <a:close/>
              </a:path>
              <a:path w="3889248" h="566928">
                <a:moveTo>
                  <a:pt x="15240" y="566928"/>
                </a:moveTo>
                <a:lnTo>
                  <a:pt x="2081784" y="362712"/>
                </a:lnTo>
                <a:lnTo>
                  <a:pt x="3831336" y="335280"/>
                </a:lnTo>
                <a:lnTo>
                  <a:pt x="2081784" y="335280"/>
                </a:lnTo>
                <a:lnTo>
                  <a:pt x="488475" y="492498"/>
                </a:lnTo>
                <a:lnTo>
                  <a:pt x="1313688" y="362712"/>
                </a:lnTo>
                <a:lnTo>
                  <a:pt x="1319784" y="362712"/>
                </a:lnTo>
                <a:lnTo>
                  <a:pt x="1310640" y="362712"/>
                </a:lnTo>
                <a:lnTo>
                  <a:pt x="1310640" y="338328"/>
                </a:lnTo>
                <a:lnTo>
                  <a:pt x="804672" y="341376"/>
                </a:lnTo>
                <a:lnTo>
                  <a:pt x="807720" y="344424"/>
                </a:lnTo>
                <a:lnTo>
                  <a:pt x="813816" y="350520"/>
                </a:lnTo>
                <a:lnTo>
                  <a:pt x="816864" y="350520"/>
                </a:lnTo>
                <a:lnTo>
                  <a:pt x="826008" y="356616"/>
                </a:lnTo>
                <a:lnTo>
                  <a:pt x="829056" y="356616"/>
                </a:lnTo>
                <a:lnTo>
                  <a:pt x="838200" y="359664"/>
                </a:lnTo>
                <a:lnTo>
                  <a:pt x="841248" y="359664"/>
                </a:lnTo>
                <a:lnTo>
                  <a:pt x="841248" y="362712"/>
                </a:lnTo>
                <a:lnTo>
                  <a:pt x="1153252" y="362712"/>
                </a:lnTo>
                <a:lnTo>
                  <a:pt x="12192" y="539496"/>
                </a:lnTo>
                <a:lnTo>
                  <a:pt x="3048" y="542544"/>
                </a:lnTo>
                <a:lnTo>
                  <a:pt x="0" y="548640"/>
                </a:lnTo>
                <a:lnTo>
                  <a:pt x="0" y="560832"/>
                </a:lnTo>
                <a:lnTo>
                  <a:pt x="6096" y="566928"/>
                </a:lnTo>
                <a:lnTo>
                  <a:pt x="15240" y="566928"/>
                </a:lnTo>
                <a:close/>
              </a:path>
              <a:path w="3889248" h="566928">
                <a:moveTo>
                  <a:pt x="786384" y="70104"/>
                </a:moveTo>
                <a:lnTo>
                  <a:pt x="810768" y="57912"/>
                </a:lnTo>
                <a:lnTo>
                  <a:pt x="786384" y="54864"/>
                </a:lnTo>
                <a:lnTo>
                  <a:pt x="786384" y="7010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7565893" y="5307839"/>
            <a:ext cx="2413115" cy="371767"/>
          </a:xfrm>
          <a:custGeom>
            <a:avLst/>
            <a:gdLst/>
            <a:ahLst/>
            <a:cxnLst/>
            <a:rect l="l" t="t" r="r" b="b"/>
            <a:pathLst>
              <a:path w="2176272" h="335279">
                <a:moveTo>
                  <a:pt x="0" y="0"/>
                </a:moveTo>
                <a:lnTo>
                  <a:pt x="0" y="335279"/>
                </a:lnTo>
                <a:lnTo>
                  <a:pt x="2176272" y="335279"/>
                </a:lnTo>
                <a:lnTo>
                  <a:pt x="2176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7572651" y="5307839"/>
            <a:ext cx="2413115" cy="371768"/>
          </a:xfrm>
          <a:custGeom>
            <a:avLst/>
            <a:gdLst/>
            <a:ahLst/>
            <a:cxnLst/>
            <a:rect l="l" t="t" r="r" b="b"/>
            <a:pathLst>
              <a:path w="2176272" h="335279">
                <a:moveTo>
                  <a:pt x="0" y="0"/>
                </a:moveTo>
                <a:lnTo>
                  <a:pt x="2164080" y="0"/>
                </a:lnTo>
                <a:lnTo>
                  <a:pt x="2170176" y="6095"/>
                </a:lnTo>
                <a:lnTo>
                  <a:pt x="2170176" y="329183"/>
                </a:lnTo>
                <a:lnTo>
                  <a:pt x="2176272" y="335279"/>
                </a:lnTo>
                <a:lnTo>
                  <a:pt x="2176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7559134" y="53078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EA62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7559134" y="5304459"/>
            <a:ext cx="2426634" cy="378528"/>
          </a:xfrm>
          <a:custGeom>
            <a:avLst/>
            <a:gdLst/>
            <a:ahLst/>
            <a:cxnLst/>
            <a:rect l="l" t="t" r="r" b="b"/>
            <a:pathLst>
              <a:path w="2188464" h="341375">
                <a:moveTo>
                  <a:pt x="3048" y="341376"/>
                </a:moveTo>
                <a:lnTo>
                  <a:pt x="2188464" y="341376"/>
                </a:lnTo>
                <a:lnTo>
                  <a:pt x="2188464" y="338327"/>
                </a:lnTo>
                <a:lnTo>
                  <a:pt x="2182368" y="332232"/>
                </a:lnTo>
                <a:lnTo>
                  <a:pt x="2182368" y="9143"/>
                </a:lnTo>
                <a:lnTo>
                  <a:pt x="2176272" y="3047"/>
                </a:lnTo>
                <a:lnTo>
                  <a:pt x="12192" y="3048"/>
                </a:lnTo>
                <a:lnTo>
                  <a:pt x="2188464" y="3047"/>
                </a:lnTo>
                <a:lnTo>
                  <a:pt x="2188464" y="0"/>
                </a:lnTo>
                <a:lnTo>
                  <a:pt x="0" y="0"/>
                </a:lnTo>
                <a:lnTo>
                  <a:pt x="0" y="338328"/>
                </a:lnTo>
                <a:lnTo>
                  <a:pt x="6096" y="9144"/>
                </a:lnTo>
                <a:lnTo>
                  <a:pt x="2176272" y="9143"/>
                </a:lnTo>
                <a:lnTo>
                  <a:pt x="2176272" y="338327"/>
                </a:lnTo>
                <a:lnTo>
                  <a:pt x="0" y="341376"/>
                </a:lnTo>
                <a:lnTo>
                  <a:pt x="3048" y="341376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7559134" y="5314597"/>
            <a:ext cx="2413115" cy="365009"/>
          </a:xfrm>
          <a:custGeom>
            <a:avLst/>
            <a:gdLst/>
            <a:ahLst/>
            <a:cxnLst/>
            <a:rect l="l" t="t" r="r" b="b"/>
            <a:pathLst>
              <a:path w="2176272" h="329184">
                <a:moveTo>
                  <a:pt x="2176272" y="329184"/>
                </a:moveTo>
                <a:lnTo>
                  <a:pt x="2176272" y="323088"/>
                </a:lnTo>
                <a:lnTo>
                  <a:pt x="12192" y="323088"/>
                </a:lnTo>
                <a:lnTo>
                  <a:pt x="12192" y="0"/>
                </a:lnTo>
                <a:lnTo>
                  <a:pt x="6096" y="0"/>
                </a:lnTo>
                <a:lnTo>
                  <a:pt x="0" y="329184"/>
                </a:lnTo>
                <a:lnTo>
                  <a:pt x="6096" y="323088"/>
                </a:lnTo>
                <a:lnTo>
                  <a:pt x="12192" y="329184"/>
                </a:lnTo>
                <a:lnTo>
                  <a:pt x="2176272" y="329184"/>
                </a:lnTo>
                <a:close/>
              </a:path>
            </a:pathLst>
          </a:custGeom>
          <a:solidFill>
            <a:srgbClr val="EA62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 txBox="1"/>
          <p:nvPr/>
        </p:nvSpPr>
        <p:spPr>
          <a:xfrm>
            <a:off x="1694768" y="31797"/>
            <a:ext cx="1774380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abc</a:t>
            </a:r>
            <a:r>
              <a:rPr sz="3576" b="1" spc="-764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Module</a:t>
            </a:r>
            <a:endParaRPr sz="2384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64729" y="109468"/>
            <a:ext cx="111964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</a:pP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386" b="1" spc="1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386" b="1" spc="-10" dirty="0">
                <a:solidFill>
                  <a:srgbClr val="FFFFFF"/>
                </a:solidFill>
                <a:latin typeface="Arial"/>
                <a:cs typeface="Arial"/>
              </a:rPr>
              <a:t>ence</a:t>
            </a:r>
            <a:r>
              <a:rPr sz="1386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86" b="1" spc="4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386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1309" y="653080"/>
            <a:ext cx="7780258" cy="14273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7095">
              <a:lnSpc>
                <a:spcPts val="1951"/>
              </a:lnSpc>
              <a:spcBef>
                <a:spcPts val="98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ide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0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tool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ple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1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u="heavy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u="heavy" spc="4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u="heavy" spc="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lasse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(</a:t>
            </a: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BCs)</a:t>
            </a:r>
            <a:endParaRPr sz="1774">
              <a:latin typeface="Arial"/>
              <a:cs typeface="Arial"/>
            </a:endParaRPr>
          </a:p>
          <a:p>
            <a:pPr marL="14082" marR="27095">
              <a:lnSpc>
                <a:spcPts val="2389"/>
              </a:lnSpc>
              <a:spcBef>
                <a:spcPts val="21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ABCMe</a:t>
            </a:r>
            <a:r>
              <a:rPr sz="2661" spc="-21" baseline="1839" dirty="0">
                <a:latin typeface="Courier New"/>
                <a:cs typeface="Courier New"/>
              </a:rPr>
              <a:t>ta</a:t>
            </a:r>
            <a:r>
              <a:rPr sz="2661" baseline="1811" dirty="0">
                <a:latin typeface="Arial"/>
                <a:cs typeface="Arial"/>
              </a:rPr>
              <a:t>—</a:t>
            </a:r>
            <a:r>
              <a:rPr sz="2661" spc="-16" baseline="1811" dirty="0">
                <a:latin typeface="Arial"/>
                <a:cs typeface="Arial"/>
              </a:rPr>
              <a:t>m</a:t>
            </a:r>
            <a:r>
              <a:rPr sz="2661" spc="-21" baseline="1811" dirty="0">
                <a:latin typeface="Arial"/>
                <a:cs typeface="Arial"/>
              </a:rPr>
              <a:t>e</a:t>
            </a:r>
            <a:r>
              <a:rPr sz="2661" spc="4" baseline="1811" dirty="0">
                <a:latin typeface="Arial"/>
                <a:cs typeface="Arial"/>
              </a:rPr>
              <a:t>ta</a:t>
            </a:r>
            <a:r>
              <a:rPr sz="2661" spc="-28" baseline="1811" dirty="0">
                <a:latin typeface="Arial"/>
                <a:cs typeface="Arial"/>
              </a:rPr>
              <a:t>c</a:t>
            </a:r>
            <a:r>
              <a:rPr sz="2661" spc="-4" baseline="1811" dirty="0">
                <a:latin typeface="Arial"/>
                <a:cs typeface="Arial"/>
              </a:rPr>
              <a:t>l</a:t>
            </a:r>
            <a:r>
              <a:rPr sz="2661" spc="4" baseline="1811" dirty="0">
                <a:latin typeface="Arial"/>
                <a:cs typeface="Arial"/>
              </a:rPr>
              <a:t>a</a:t>
            </a:r>
            <a:r>
              <a:rPr sz="2661" baseline="1811" dirty="0">
                <a:latin typeface="Arial"/>
                <a:cs typeface="Arial"/>
              </a:rPr>
              <a:t>ss</a:t>
            </a:r>
            <a:r>
              <a:rPr sz="2661" spc="82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fo</a:t>
            </a:r>
            <a:r>
              <a:rPr sz="2661" baseline="1811" dirty="0">
                <a:latin typeface="Arial"/>
                <a:cs typeface="Arial"/>
              </a:rPr>
              <a:t>r</a:t>
            </a:r>
            <a:r>
              <a:rPr sz="2661" spc="26" baseline="1811" dirty="0">
                <a:latin typeface="Arial"/>
                <a:cs typeface="Arial"/>
              </a:rPr>
              <a:t> </a:t>
            </a:r>
            <a:r>
              <a:rPr sz="2661" spc="-6" baseline="1811" dirty="0">
                <a:latin typeface="Arial"/>
                <a:cs typeface="Arial"/>
              </a:rPr>
              <a:t>ABCs</a:t>
            </a:r>
            <a:endParaRPr sz="1774">
              <a:latin typeface="Arial"/>
              <a:cs typeface="Arial"/>
            </a:endParaRPr>
          </a:p>
          <a:p>
            <a:pPr marL="205820" marR="4497054" algn="ctr">
              <a:lnSpc>
                <a:spcPct val="95825"/>
              </a:lnSpc>
              <a:spcBef>
                <a:spcPts val="157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10" dirty="0">
                <a:latin typeface="Arial"/>
                <a:cs typeface="Arial"/>
              </a:rPr>
              <a:t>M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taclass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96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set</a:t>
            </a:r>
            <a:r>
              <a:rPr sz="1774" spc="27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up</a:t>
            </a:r>
            <a:r>
              <a:rPr sz="1774" spc="-19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classes</a:t>
            </a:r>
            <a:endParaRPr sz="1774">
              <a:latin typeface="Arial"/>
              <a:cs typeface="Arial"/>
            </a:endParaRPr>
          </a:p>
          <a:p>
            <a:pPr marL="237136" indent="-223054">
              <a:lnSpc>
                <a:spcPts val="2261"/>
              </a:lnSpc>
              <a:spcBef>
                <a:spcPts val="163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abstr</a:t>
            </a:r>
            <a:r>
              <a:rPr sz="1774" spc="-21" dirty="0">
                <a:latin typeface="Courier New"/>
                <a:cs typeface="Courier New"/>
              </a:rPr>
              <a:t>ac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met</a:t>
            </a:r>
            <a:r>
              <a:rPr sz="1774" spc="4" dirty="0">
                <a:latin typeface="Courier New"/>
                <a:cs typeface="Courier New"/>
              </a:rPr>
              <a:t>h</a:t>
            </a:r>
            <a:r>
              <a:rPr sz="1774" spc="-21" dirty="0">
                <a:latin typeface="Courier New"/>
                <a:cs typeface="Courier New"/>
              </a:rPr>
              <a:t>od</a:t>
            </a:r>
            <a:r>
              <a:rPr sz="1774" spc="4" dirty="0">
                <a:latin typeface="Arial"/>
                <a:cs typeface="Arial"/>
              </a:rPr>
              <a:t>—</a:t>
            </a:r>
            <a:r>
              <a:rPr sz="1774" spc="-21" dirty="0">
                <a:latin typeface="Arial"/>
                <a:cs typeface="Arial"/>
              </a:rPr>
              <a:t>d</a:t>
            </a:r>
            <a:r>
              <a:rPr sz="1774" spc="4" dirty="0">
                <a:latin typeface="Arial"/>
                <a:cs typeface="Arial"/>
              </a:rPr>
              <a:t>ec</a:t>
            </a:r>
            <a:r>
              <a:rPr sz="1774" spc="-21" dirty="0">
                <a:latin typeface="Arial"/>
                <a:cs typeface="Arial"/>
              </a:rPr>
              <a:t>o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spc="-21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-21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19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functio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6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tha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2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require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-2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abstrac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6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method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7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are o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11" dirty="0">
                <a:latin typeface="Arial"/>
                <a:cs typeface="Arial"/>
              </a:rPr>
              <a:t>rr</a:t>
            </a:r>
            <a:r>
              <a:rPr sz="1774" spc="-4" dirty="0">
                <a:latin typeface="Arial"/>
                <a:cs typeface="Arial"/>
              </a:rPr>
              <a:t>i</a:t>
            </a:r>
            <a:r>
              <a:rPr sz="1774" spc="-22" dirty="0">
                <a:latin typeface="Arial"/>
                <a:cs typeface="Arial"/>
              </a:rPr>
              <a:t>d</a:t>
            </a:r>
            <a:r>
              <a:rPr sz="1774" spc="4" dirty="0">
                <a:latin typeface="Arial"/>
                <a:cs typeface="Arial"/>
              </a:rPr>
              <a:t>d</a:t>
            </a:r>
            <a:r>
              <a:rPr sz="1774" spc="-22" dirty="0">
                <a:latin typeface="Arial"/>
                <a:cs typeface="Arial"/>
              </a:rPr>
              <a:t>en</a:t>
            </a:r>
            <a:endParaRPr sz="177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79460" y="2214937"/>
            <a:ext cx="5376608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ro</a:t>
            </a:r>
            <a:r>
              <a:rPr sz="2661" baseline="3678" dirty="0">
                <a:latin typeface="Courier New"/>
                <a:cs typeface="Courier New"/>
              </a:rPr>
              <a:t>m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a</a:t>
            </a:r>
            <a:r>
              <a:rPr sz="2661" spc="4" baseline="3678" dirty="0">
                <a:latin typeface="Courier New"/>
                <a:cs typeface="Courier New"/>
              </a:rPr>
              <a:t>b</a:t>
            </a:r>
            <a:r>
              <a:rPr sz="2661" baseline="3678" dirty="0">
                <a:latin typeface="Courier New"/>
                <a:cs typeface="Courier New"/>
              </a:rPr>
              <a:t>c</a:t>
            </a:r>
            <a:r>
              <a:rPr sz="2661" spc="9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po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4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BC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et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62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bs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ra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tme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hod</a:t>
            </a:r>
            <a:endParaRPr sz="1774" dirty="0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la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4" dirty="0" smtClean="0">
                <a:latin typeface="Courier New"/>
                <a:cs typeface="Courier New"/>
              </a:rPr>
              <a:t>T</a:t>
            </a:r>
            <a:r>
              <a:rPr sz="1774" spc="-21" dirty="0" smtClean="0">
                <a:latin typeface="Courier New"/>
                <a:cs typeface="Courier New"/>
              </a:rPr>
              <a:t>rip</a:t>
            </a:r>
            <a:r>
              <a:rPr lang="en-US" sz="1774" spc="4" dirty="0" smtClean="0">
                <a:latin typeface="Courier New"/>
                <a:cs typeface="Courier New"/>
              </a:rPr>
              <a:t>(</a:t>
            </a:r>
            <a:r>
              <a:rPr lang="en-US" sz="1774" spc="4" dirty="0" err="1" smtClean="0">
                <a:latin typeface="Courier New"/>
                <a:cs typeface="Courier New"/>
              </a:rPr>
              <a:t>metaclass</a:t>
            </a:r>
            <a:r>
              <a:rPr lang="en-US" sz="1774" spc="4" dirty="0" smtClean="0">
                <a:latin typeface="Courier New"/>
                <a:cs typeface="Courier New"/>
              </a:rPr>
              <a:t>=</a:t>
            </a:r>
            <a:r>
              <a:rPr lang="en-US" sz="1774" spc="4" dirty="0" err="1" smtClean="0">
                <a:latin typeface="Courier New"/>
                <a:cs typeface="Courier New"/>
              </a:rPr>
              <a:t>ABCMeta</a:t>
            </a:r>
            <a:r>
              <a:rPr lang="en-US" sz="1774" spc="4" smtClean="0">
                <a:latin typeface="Courier New"/>
                <a:cs typeface="Courier New"/>
              </a:rPr>
              <a:t>)</a:t>
            </a:r>
            <a:r>
              <a:rPr sz="1774" spc="-21" smtClean="0">
                <a:latin typeface="Courier New"/>
                <a:cs typeface="Courier New"/>
              </a:rPr>
              <a:t>: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27087" y="3036035"/>
            <a:ext cx="2652323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285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  <a:hlinkClick r:id="rId2"/>
              </a:rPr>
              <a:t>@a</a:t>
            </a:r>
            <a:r>
              <a:rPr sz="2661" spc="4" baseline="3678" dirty="0">
                <a:latin typeface="Courier New"/>
                <a:cs typeface="Courier New"/>
                <a:hlinkClick r:id="rId2"/>
              </a:rPr>
              <a:t>b</a:t>
            </a:r>
            <a:r>
              <a:rPr sz="2661" spc="-21" baseline="3678" dirty="0">
                <a:latin typeface="Courier New"/>
                <a:cs typeface="Courier New"/>
                <a:hlinkClick r:id="rId2"/>
              </a:rPr>
              <a:t>str</a:t>
            </a:r>
            <a:r>
              <a:rPr sz="2661" spc="4" baseline="3678" dirty="0">
                <a:latin typeface="Courier New"/>
                <a:cs typeface="Courier New"/>
                <a:hlinkClick r:id="rId2"/>
              </a:rPr>
              <a:t>a</a:t>
            </a:r>
            <a:r>
              <a:rPr sz="2661" spc="-21" baseline="3678" dirty="0">
                <a:latin typeface="Courier New"/>
                <a:cs typeface="Courier New"/>
                <a:hlinkClick r:id="rId2"/>
              </a:rPr>
              <a:t>ct</a:t>
            </a:r>
            <a:r>
              <a:rPr sz="2661" spc="4" baseline="3678" dirty="0">
                <a:latin typeface="Courier New"/>
                <a:cs typeface="Courier New"/>
                <a:hlinkClick r:id="rId2"/>
              </a:rPr>
              <a:t>m</a:t>
            </a:r>
            <a:r>
              <a:rPr sz="2661" spc="-21" baseline="3678" dirty="0">
                <a:latin typeface="Courier New"/>
                <a:cs typeface="Courier New"/>
                <a:hlinkClick r:id="rId2"/>
              </a:rPr>
              <a:t>et</a:t>
            </a:r>
            <a:r>
              <a:rPr sz="2661" spc="4" baseline="3678" dirty="0">
                <a:latin typeface="Courier New"/>
                <a:cs typeface="Courier New"/>
                <a:hlinkClick r:id="rId2"/>
              </a:rPr>
              <a:t>h</a:t>
            </a:r>
            <a:r>
              <a:rPr sz="2661" spc="-21" baseline="3678" dirty="0">
                <a:latin typeface="Courier New"/>
                <a:cs typeface="Courier New"/>
                <a:hlinkClick r:id="rId2"/>
              </a:rPr>
              <a:t>od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de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sh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w_</a:t>
            </a:r>
            <a:r>
              <a:rPr sz="1774" spc="4" dirty="0">
                <a:latin typeface="Courier New"/>
                <a:cs typeface="Courier New"/>
              </a:rPr>
              <a:t>m</a:t>
            </a:r>
            <a:r>
              <a:rPr sz="1774" spc="-21" dirty="0">
                <a:latin typeface="Courier New"/>
                <a:cs typeface="Courier New"/>
              </a:rPr>
              <a:t>sg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f):</a:t>
            </a:r>
            <a:endParaRPr sz="1774">
              <a:latin typeface="Courier New"/>
              <a:cs typeface="Courier New"/>
            </a:endParaRPr>
          </a:p>
          <a:p>
            <a:pPr marL="558249" marR="38285">
              <a:lnSpc>
                <a:spcPct val="94401"/>
              </a:lnSpc>
              <a:spcBef>
                <a:spcPts val="144"/>
              </a:spcBef>
            </a:pPr>
            <a:r>
              <a:rPr sz="1774" spc="-22" dirty="0">
                <a:latin typeface="Courier New"/>
                <a:cs typeface="Courier New"/>
              </a:rPr>
              <a:t>pa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dirty="0">
                <a:latin typeface="Courier New"/>
                <a:cs typeface="Courier New"/>
              </a:rPr>
              <a:t>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17620" y="3409176"/>
            <a:ext cx="1529767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A</a:t>
            </a:r>
            <a:r>
              <a:rPr sz="1552" spc="-10" dirty="0">
                <a:latin typeface="Arial"/>
                <a:cs typeface="Arial"/>
              </a:rPr>
              <a:t>b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ct</a:t>
            </a:r>
            <a:r>
              <a:rPr sz="1552" spc="146" dirty="0">
                <a:latin typeface="Arial"/>
                <a:cs typeface="Arial"/>
              </a:rPr>
              <a:t> 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ho</a:t>
            </a:r>
            <a:r>
              <a:rPr sz="1552" dirty="0">
                <a:latin typeface="Arial"/>
                <a:cs typeface="Arial"/>
              </a:rPr>
              <a:t>d</a:t>
            </a:r>
            <a:endParaRPr sz="1552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17619" y="3997246"/>
            <a:ext cx="3194356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ub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la</a:t>
            </a:r>
            <a:r>
              <a:rPr sz="1552" dirty="0">
                <a:latin typeface="Arial"/>
                <a:cs typeface="Arial"/>
              </a:rPr>
              <a:t>ss</a:t>
            </a:r>
            <a:r>
              <a:rPr sz="1552" spc="185" dirty="0">
                <a:latin typeface="Arial"/>
                <a:cs typeface="Arial"/>
              </a:rPr>
              <a:t> 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dirty="0">
                <a:latin typeface="Arial"/>
                <a:cs typeface="Arial"/>
              </a:rPr>
              <a:t>st</a:t>
            </a:r>
            <a:r>
              <a:rPr sz="1552" spc="126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p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spc="28" dirty="0">
                <a:latin typeface="Arial"/>
                <a:cs typeface="Arial"/>
              </a:rPr>
              <a:t>v</a:t>
            </a:r>
            <a:r>
              <a:rPr sz="1552" spc="-10" dirty="0">
                <a:latin typeface="Arial"/>
                <a:cs typeface="Arial"/>
              </a:rPr>
              <a:t>id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112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74" dirty="0">
                <a:latin typeface="Arial"/>
                <a:cs typeface="Arial"/>
              </a:rPr>
              <a:t> 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hod</a:t>
            </a:r>
            <a:endParaRPr sz="155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79689" y="4131062"/>
            <a:ext cx="4155418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rui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e(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  <a:p>
            <a:pPr marL="561695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de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sh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w_</a:t>
            </a:r>
            <a:r>
              <a:rPr sz="1774" spc="4" dirty="0">
                <a:latin typeface="Courier New"/>
                <a:cs typeface="Courier New"/>
              </a:rPr>
              <a:t>m</a:t>
            </a:r>
            <a:r>
              <a:rPr sz="1774" spc="-21" dirty="0">
                <a:latin typeface="Courier New"/>
                <a:cs typeface="Courier New"/>
              </a:rPr>
              <a:t>sg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f):</a:t>
            </a:r>
            <a:endParaRPr sz="1774">
              <a:latin typeface="Courier New"/>
              <a:cs typeface="Courier New"/>
            </a:endParaRPr>
          </a:p>
          <a:p>
            <a:pPr marL="1105862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pr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t</a:t>
            </a:r>
            <a:r>
              <a:rPr sz="1774" spc="52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'A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ch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r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8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aw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ig</a:t>
            </a:r>
            <a:r>
              <a:rPr sz="1774" spc="4" dirty="0">
                <a:latin typeface="Courier New"/>
                <a:cs typeface="Courier New"/>
              </a:rPr>
              <a:t>h</a:t>
            </a:r>
            <a:r>
              <a:rPr sz="1774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9919" y="5226089"/>
            <a:ext cx="2928550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ig</a:t>
            </a:r>
            <a:r>
              <a:rPr sz="2661" spc="4" baseline="3678" dirty="0">
                <a:latin typeface="Courier New"/>
                <a:cs typeface="Courier New"/>
              </a:rPr>
              <a:t>h</a:t>
            </a:r>
            <a:r>
              <a:rPr sz="2661" spc="-21" baseline="3678" dirty="0">
                <a:latin typeface="Courier New"/>
                <a:cs typeface="Courier New"/>
              </a:rPr>
              <a:t>t_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baseline="3678" dirty="0">
                <a:latin typeface="Courier New"/>
                <a:cs typeface="Courier New"/>
              </a:rPr>
              <a:t>p</a:t>
            </a:r>
            <a:r>
              <a:rPr sz="2661" spc="105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2" baseline="3678" dirty="0">
                <a:latin typeface="Courier New"/>
                <a:cs typeface="Courier New"/>
              </a:rPr>
              <a:t>ru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2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ig</a:t>
            </a:r>
            <a:r>
              <a:rPr sz="1774" spc="4" dirty="0">
                <a:latin typeface="Courier New"/>
                <a:cs typeface="Courier New"/>
              </a:rPr>
              <a:t>h</a:t>
            </a:r>
            <a:r>
              <a:rPr sz="1774" spc="-21" dirty="0">
                <a:latin typeface="Courier New"/>
                <a:cs typeface="Courier New"/>
              </a:rPr>
              <a:t>t_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rip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sh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w_</a:t>
            </a:r>
            <a:r>
              <a:rPr sz="1774" spc="4" dirty="0">
                <a:latin typeface="Courier New"/>
                <a:cs typeface="Courier New"/>
              </a:rPr>
              <a:t>m</a:t>
            </a:r>
            <a:r>
              <a:rPr sz="1774" spc="-21" dirty="0">
                <a:latin typeface="Courier New"/>
                <a:cs typeface="Courier New"/>
              </a:rPr>
              <a:t>sg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3064" y="5374968"/>
            <a:ext cx="196915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nc</a:t>
            </a:r>
            <a:r>
              <a:rPr sz="2661" b="1" spc="4" baseline="3678" dirty="0">
                <a:latin typeface="Courier New"/>
                <a:cs typeface="Courier New"/>
              </a:rPr>
              <a:t>h</a:t>
            </a:r>
            <a:r>
              <a:rPr sz="2661" b="1" spc="-21" baseline="3678" dirty="0">
                <a:latin typeface="Courier New"/>
                <a:cs typeface="Courier New"/>
              </a:rPr>
              <a:t>or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74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aw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igh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41170" y="2790400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2" name="object 2"/>
          <p:cNvSpPr txBox="1"/>
          <p:nvPr/>
        </p:nvSpPr>
        <p:spPr>
          <a:xfrm>
            <a:off x="4338658" y="2790400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</p:spTree>
    <p:extLst>
      <p:ext uri="{BB962C8B-B14F-4D97-AF65-F5344CB8AC3E}">
        <p14:creationId xmlns:p14="http://schemas.microsoft.com/office/powerpoint/2010/main" val="257083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803483" y="2752776"/>
            <a:ext cx="8574331" cy="1764210"/>
          </a:xfrm>
          <a:custGeom>
            <a:avLst/>
            <a:gdLst/>
            <a:ahLst/>
            <a:cxnLst/>
            <a:rect l="l" t="t" r="r" b="b"/>
            <a:pathLst>
              <a:path w="7732776" h="159105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584960"/>
                </a:lnTo>
                <a:lnTo>
                  <a:pt x="6096" y="12192"/>
                </a:lnTo>
                <a:lnTo>
                  <a:pt x="7723631" y="12191"/>
                </a:lnTo>
                <a:lnTo>
                  <a:pt x="7723632" y="1584959"/>
                </a:lnTo>
                <a:lnTo>
                  <a:pt x="0" y="1588008"/>
                </a:lnTo>
                <a:lnTo>
                  <a:pt x="3048" y="1591056"/>
                </a:lnTo>
                <a:lnTo>
                  <a:pt x="7729728" y="1591055"/>
                </a:lnTo>
                <a:lnTo>
                  <a:pt x="7732776" y="1588007"/>
                </a:lnTo>
                <a:lnTo>
                  <a:pt x="7732776" y="1584959"/>
                </a:lnTo>
                <a:lnTo>
                  <a:pt x="7726680" y="1578863"/>
                </a:lnTo>
                <a:lnTo>
                  <a:pt x="7726680" y="12191"/>
                </a:lnTo>
                <a:lnTo>
                  <a:pt x="7723632" y="6095"/>
                </a:lnTo>
                <a:lnTo>
                  <a:pt x="9144" y="6096"/>
                </a:lnTo>
                <a:lnTo>
                  <a:pt x="7732776" y="6095"/>
                </a:lnTo>
                <a:lnTo>
                  <a:pt x="7732776" y="3047"/>
                </a:lnTo>
                <a:lnTo>
                  <a:pt x="7729728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1803483" y="275953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1803483" y="2766295"/>
            <a:ext cx="8564192" cy="1743931"/>
          </a:xfrm>
          <a:custGeom>
            <a:avLst/>
            <a:gdLst/>
            <a:ahLst/>
            <a:cxnLst/>
            <a:rect l="l" t="t" r="r" b="b"/>
            <a:pathLst>
              <a:path w="7723632" h="1572767">
                <a:moveTo>
                  <a:pt x="7723632" y="1572767"/>
                </a:moveTo>
                <a:lnTo>
                  <a:pt x="7723632" y="1566672"/>
                </a:lnTo>
                <a:lnTo>
                  <a:pt x="9144" y="1566672"/>
                </a:lnTo>
                <a:lnTo>
                  <a:pt x="9144" y="0"/>
                </a:lnTo>
                <a:lnTo>
                  <a:pt x="6095" y="0"/>
                </a:lnTo>
                <a:lnTo>
                  <a:pt x="0" y="1572767"/>
                </a:lnTo>
                <a:lnTo>
                  <a:pt x="6096" y="1566671"/>
                </a:lnTo>
                <a:lnTo>
                  <a:pt x="9144" y="1572767"/>
                </a:lnTo>
                <a:lnTo>
                  <a:pt x="7723632" y="15727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1813622" y="2759534"/>
            <a:ext cx="8564192" cy="1750691"/>
          </a:xfrm>
          <a:custGeom>
            <a:avLst/>
            <a:gdLst/>
            <a:ahLst/>
            <a:cxnLst/>
            <a:rect l="l" t="t" r="r" b="b"/>
            <a:pathLst>
              <a:path w="7723632" h="1578864">
                <a:moveTo>
                  <a:pt x="0" y="0"/>
                </a:moveTo>
                <a:lnTo>
                  <a:pt x="7714487" y="0"/>
                </a:lnTo>
                <a:lnTo>
                  <a:pt x="7717535" y="6096"/>
                </a:lnTo>
                <a:lnTo>
                  <a:pt x="7717535" y="1572768"/>
                </a:lnTo>
                <a:lnTo>
                  <a:pt x="7723632" y="1578864"/>
                </a:lnTo>
                <a:lnTo>
                  <a:pt x="772363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7552375" y="3658538"/>
            <a:ext cx="2416494" cy="1037572"/>
          </a:xfrm>
          <a:custGeom>
            <a:avLst/>
            <a:gdLst/>
            <a:ahLst/>
            <a:cxnLst/>
            <a:rect l="l" t="t" r="r" b="b"/>
            <a:pathLst>
              <a:path w="2179319" h="935736">
                <a:moveTo>
                  <a:pt x="2096604" y="354629"/>
                </a:moveTo>
                <a:lnTo>
                  <a:pt x="2081784" y="353568"/>
                </a:lnTo>
                <a:lnTo>
                  <a:pt x="987552" y="353568"/>
                </a:lnTo>
                <a:lnTo>
                  <a:pt x="0" y="0"/>
                </a:lnTo>
                <a:lnTo>
                  <a:pt x="478536" y="353568"/>
                </a:lnTo>
                <a:lnTo>
                  <a:pt x="234696" y="353568"/>
                </a:lnTo>
                <a:lnTo>
                  <a:pt x="221890" y="354357"/>
                </a:lnTo>
                <a:lnTo>
                  <a:pt x="182175" y="368377"/>
                </a:lnTo>
                <a:lnTo>
                  <a:pt x="153000" y="396970"/>
                </a:lnTo>
                <a:lnTo>
                  <a:pt x="138221" y="436283"/>
                </a:lnTo>
                <a:lnTo>
                  <a:pt x="137160" y="451104"/>
                </a:lnTo>
                <a:lnTo>
                  <a:pt x="137160" y="838200"/>
                </a:lnTo>
                <a:lnTo>
                  <a:pt x="145486" y="878463"/>
                </a:lnTo>
                <a:lnTo>
                  <a:pt x="169650" y="911579"/>
                </a:lnTo>
                <a:lnTo>
                  <a:pt x="205818" y="931585"/>
                </a:lnTo>
                <a:lnTo>
                  <a:pt x="234696" y="935736"/>
                </a:lnTo>
                <a:lnTo>
                  <a:pt x="2081784" y="935736"/>
                </a:lnTo>
                <a:lnTo>
                  <a:pt x="2122047" y="927409"/>
                </a:lnTo>
                <a:lnTo>
                  <a:pt x="2155163" y="903245"/>
                </a:lnTo>
                <a:lnTo>
                  <a:pt x="2175169" y="867077"/>
                </a:lnTo>
                <a:lnTo>
                  <a:pt x="2179320" y="838200"/>
                </a:lnTo>
                <a:lnTo>
                  <a:pt x="2179320" y="451104"/>
                </a:lnTo>
                <a:lnTo>
                  <a:pt x="2170993" y="410840"/>
                </a:lnTo>
                <a:lnTo>
                  <a:pt x="2146829" y="377724"/>
                </a:lnTo>
                <a:lnTo>
                  <a:pt x="2110661" y="357718"/>
                </a:lnTo>
                <a:lnTo>
                  <a:pt x="2096604" y="3546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7535476" y="3645021"/>
            <a:ext cx="2426634" cy="466399"/>
          </a:xfrm>
          <a:custGeom>
            <a:avLst/>
            <a:gdLst/>
            <a:ahLst/>
            <a:cxnLst/>
            <a:rect l="l" t="t" r="r" b="b"/>
            <a:pathLst>
              <a:path w="2188464" h="420624">
                <a:moveTo>
                  <a:pt x="179832" y="417575"/>
                </a:moveTo>
                <a:lnTo>
                  <a:pt x="190669" y="404029"/>
                </a:lnTo>
                <a:lnTo>
                  <a:pt x="188976" y="405383"/>
                </a:lnTo>
                <a:lnTo>
                  <a:pt x="179832" y="414527"/>
                </a:lnTo>
                <a:lnTo>
                  <a:pt x="179832" y="417575"/>
                </a:lnTo>
                <a:close/>
              </a:path>
              <a:path w="2188464" h="420624">
                <a:moveTo>
                  <a:pt x="2203704" y="874775"/>
                </a:moveTo>
                <a:lnTo>
                  <a:pt x="2206752" y="871727"/>
                </a:lnTo>
                <a:lnTo>
                  <a:pt x="2206752" y="441959"/>
                </a:lnTo>
                <a:lnTo>
                  <a:pt x="2203704" y="438911"/>
                </a:lnTo>
                <a:lnTo>
                  <a:pt x="2197608" y="420623"/>
                </a:lnTo>
                <a:lnTo>
                  <a:pt x="2188464" y="402335"/>
                </a:lnTo>
                <a:lnTo>
                  <a:pt x="2154936" y="402335"/>
                </a:lnTo>
                <a:lnTo>
                  <a:pt x="2157984" y="405383"/>
                </a:lnTo>
                <a:lnTo>
                  <a:pt x="2154936" y="402335"/>
                </a:lnTo>
                <a:lnTo>
                  <a:pt x="2188464" y="399287"/>
                </a:lnTo>
                <a:lnTo>
                  <a:pt x="2176272" y="387095"/>
                </a:lnTo>
                <a:lnTo>
                  <a:pt x="2176272" y="384047"/>
                </a:lnTo>
                <a:lnTo>
                  <a:pt x="2173224" y="384047"/>
                </a:lnTo>
                <a:lnTo>
                  <a:pt x="2161032" y="371855"/>
                </a:lnTo>
                <a:lnTo>
                  <a:pt x="2157984" y="371855"/>
                </a:lnTo>
                <a:lnTo>
                  <a:pt x="2142744" y="362711"/>
                </a:lnTo>
                <a:lnTo>
                  <a:pt x="2139696" y="362711"/>
                </a:lnTo>
                <a:lnTo>
                  <a:pt x="2121408" y="356615"/>
                </a:lnTo>
                <a:lnTo>
                  <a:pt x="2118360" y="353567"/>
                </a:lnTo>
                <a:lnTo>
                  <a:pt x="1002792" y="353567"/>
                </a:lnTo>
                <a:lnTo>
                  <a:pt x="999744" y="377951"/>
                </a:lnTo>
                <a:lnTo>
                  <a:pt x="2097024" y="377951"/>
                </a:lnTo>
                <a:lnTo>
                  <a:pt x="2115312" y="380999"/>
                </a:lnTo>
                <a:lnTo>
                  <a:pt x="2112264" y="380999"/>
                </a:lnTo>
                <a:lnTo>
                  <a:pt x="2130552" y="387095"/>
                </a:lnTo>
                <a:lnTo>
                  <a:pt x="2130552" y="384047"/>
                </a:lnTo>
                <a:lnTo>
                  <a:pt x="2145792" y="393191"/>
                </a:lnTo>
                <a:lnTo>
                  <a:pt x="2142744" y="393191"/>
                </a:lnTo>
                <a:lnTo>
                  <a:pt x="2156290" y="404029"/>
                </a:lnTo>
                <a:lnTo>
                  <a:pt x="2167128" y="417575"/>
                </a:lnTo>
                <a:lnTo>
                  <a:pt x="2167128" y="414527"/>
                </a:lnTo>
                <a:lnTo>
                  <a:pt x="2176272" y="432815"/>
                </a:lnTo>
                <a:lnTo>
                  <a:pt x="2173224" y="429767"/>
                </a:lnTo>
                <a:lnTo>
                  <a:pt x="2179320" y="448055"/>
                </a:lnTo>
                <a:lnTo>
                  <a:pt x="2179320" y="445007"/>
                </a:lnTo>
                <a:lnTo>
                  <a:pt x="2182368" y="463295"/>
                </a:lnTo>
                <a:lnTo>
                  <a:pt x="2182368" y="850391"/>
                </a:lnTo>
                <a:lnTo>
                  <a:pt x="2179320" y="868679"/>
                </a:lnTo>
                <a:lnTo>
                  <a:pt x="2179320" y="865631"/>
                </a:lnTo>
                <a:lnTo>
                  <a:pt x="2173224" y="883919"/>
                </a:lnTo>
                <a:lnTo>
                  <a:pt x="2176272" y="883919"/>
                </a:lnTo>
                <a:lnTo>
                  <a:pt x="2167128" y="899159"/>
                </a:lnTo>
                <a:lnTo>
                  <a:pt x="2167128" y="896111"/>
                </a:lnTo>
                <a:lnTo>
                  <a:pt x="2154936" y="911351"/>
                </a:lnTo>
                <a:lnTo>
                  <a:pt x="2157984" y="911351"/>
                </a:lnTo>
                <a:lnTo>
                  <a:pt x="2142744" y="920495"/>
                </a:lnTo>
                <a:lnTo>
                  <a:pt x="2145792" y="920495"/>
                </a:lnTo>
                <a:lnTo>
                  <a:pt x="2130552" y="929639"/>
                </a:lnTo>
                <a:lnTo>
                  <a:pt x="2112264" y="932687"/>
                </a:lnTo>
                <a:lnTo>
                  <a:pt x="2115312" y="932687"/>
                </a:lnTo>
                <a:lnTo>
                  <a:pt x="2097024" y="935735"/>
                </a:lnTo>
                <a:lnTo>
                  <a:pt x="249936" y="935735"/>
                </a:lnTo>
                <a:lnTo>
                  <a:pt x="231648" y="932687"/>
                </a:lnTo>
                <a:lnTo>
                  <a:pt x="234696" y="932687"/>
                </a:lnTo>
                <a:lnTo>
                  <a:pt x="216408" y="929639"/>
                </a:lnTo>
                <a:lnTo>
                  <a:pt x="219456" y="929639"/>
                </a:lnTo>
                <a:lnTo>
                  <a:pt x="201168" y="920495"/>
                </a:lnTo>
                <a:lnTo>
                  <a:pt x="204216" y="920495"/>
                </a:lnTo>
                <a:lnTo>
                  <a:pt x="188976" y="911351"/>
                </a:lnTo>
                <a:lnTo>
                  <a:pt x="192024" y="911351"/>
                </a:lnTo>
                <a:lnTo>
                  <a:pt x="179832" y="896111"/>
                </a:lnTo>
                <a:lnTo>
                  <a:pt x="179832" y="899159"/>
                </a:lnTo>
                <a:lnTo>
                  <a:pt x="170688" y="883919"/>
                </a:lnTo>
                <a:lnTo>
                  <a:pt x="173736" y="883919"/>
                </a:lnTo>
                <a:lnTo>
                  <a:pt x="167640" y="865631"/>
                </a:lnTo>
                <a:lnTo>
                  <a:pt x="167640" y="868679"/>
                </a:lnTo>
                <a:lnTo>
                  <a:pt x="164592" y="850391"/>
                </a:lnTo>
                <a:lnTo>
                  <a:pt x="164592" y="463295"/>
                </a:lnTo>
                <a:lnTo>
                  <a:pt x="167640" y="445007"/>
                </a:lnTo>
                <a:lnTo>
                  <a:pt x="167640" y="448055"/>
                </a:lnTo>
                <a:lnTo>
                  <a:pt x="173736" y="429767"/>
                </a:lnTo>
                <a:lnTo>
                  <a:pt x="170688" y="432815"/>
                </a:lnTo>
                <a:lnTo>
                  <a:pt x="179832" y="414527"/>
                </a:lnTo>
                <a:lnTo>
                  <a:pt x="188976" y="405383"/>
                </a:lnTo>
                <a:lnTo>
                  <a:pt x="190669" y="404029"/>
                </a:lnTo>
                <a:lnTo>
                  <a:pt x="204216" y="393191"/>
                </a:lnTo>
                <a:lnTo>
                  <a:pt x="192024" y="402335"/>
                </a:lnTo>
                <a:lnTo>
                  <a:pt x="149352" y="420623"/>
                </a:lnTo>
                <a:lnTo>
                  <a:pt x="143256" y="438911"/>
                </a:lnTo>
                <a:lnTo>
                  <a:pt x="143256" y="441959"/>
                </a:lnTo>
                <a:lnTo>
                  <a:pt x="140208" y="463295"/>
                </a:lnTo>
                <a:lnTo>
                  <a:pt x="140208" y="853439"/>
                </a:lnTo>
                <a:lnTo>
                  <a:pt x="143256" y="871727"/>
                </a:lnTo>
                <a:lnTo>
                  <a:pt x="143256" y="874775"/>
                </a:lnTo>
                <a:lnTo>
                  <a:pt x="149352" y="893063"/>
                </a:lnTo>
                <a:lnTo>
                  <a:pt x="149352" y="896111"/>
                </a:lnTo>
                <a:lnTo>
                  <a:pt x="158496" y="911351"/>
                </a:lnTo>
                <a:lnTo>
                  <a:pt x="158496" y="914399"/>
                </a:lnTo>
                <a:lnTo>
                  <a:pt x="170688" y="926591"/>
                </a:lnTo>
                <a:lnTo>
                  <a:pt x="170688" y="929639"/>
                </a:lnTo>
                <a:lnTo>
                  <a:pt x="173736" y="929639"/>
                </a:lnTo>
                <a:lnTo>
                  <a:pt x="185928" y="941831"/>
                </a:lnTo>
                <a:lnTo>
                  <a:pt x="188976" y="941831"/>
                </a:lnTo>
                <a:lnTo>
                  <a:pt x="207264" y="950975"/>
                </a:lnTo>
                <a:lnTo>
                  <a:pt x="207264" y="954023"/>
                </a:lnTo>
                <a:lnTo>
                  <a:pt x="225552" y="957071"/>
                </a:lnTo>
                <a:lnTo>
                  <a:pt x="228600" y="960119"/>
                </a:lnTo>
                <a:lnTo>
                  <a:pt x="2121408" y="960119"/>
                </a:lnTo>
                <a:lnTo>
                  <a:pt x="2121408" y="957071"/>
                </a:lnTo>
                <a:lnTo>
                  <a:pt x="2139696" y="954023"/>
                </a:lnTo>
                <a:lnTo>
                  <a:pt x="2139696" y="950975"/>
                </a:lnTo>
                <a:lnTo>
                  <a:pt x="2142744" y="950975"/>
                </a:lnTo>
                <a:lnTo>
                  <a:pt x="2157984" y="941831"/>
                </a:lnTo>
                <a:lnTo>
                  <a:pt x="2161032" y="941831"/>
                </a:lnTo>
                <a:lnTo>
                  <a:pt x="2173224" y="929639"/>
                </a:lnTo>
                <a:lnTo>
                  <a:pt x="2176272" y="929639"/>
                </a:lnTo>
                <a:lnTo>
                  <a:pt x="2176272" y="926591"/>
                </a:lnTo>
                <a:lnTo>
                  <a:pt x="2188464" y="914399"/>
                </a:lnTo>
                <a:lnTo>
                  <a:pt x="2188464" y="911351"/>
                </a:lnTo>
                <a:lnTo>
                  <a:pt x="2197608" y="896111"/>
                </a:lnTo>
                <a:lnTo>
                  <a:pt x="2197608" y="893063"/>
                </a:lnTo>
                <a:lnTo>
                  <a:pt x="2203704" y="874775"/>
                </a:lnTo>
                <a:close/>
              </a:path>
              <a:path w="2188464" h="420624">
                <a:moveTo>
                  <a:pt x="6096" y="3047"/>
                </a:moveTo>
                <a:lnTo>
                  <a:pt x="3048" y="6095"/>
                </a:lnTo>
                <a:lnTo>
                  <a:pt x="24384" y="3047"/>
                </a:lnTo>
                <a:lnTo>
                  <a:pt x="12192" y="24383"/>
                </a:lnTo>
                <a:lnTo>
                  <a:pt x="455689" y="353568"/>
                </a:lnTo>
                <a:lnTo>
                  <a:pt x="493776" y="353567"/>
                </a:lnTo>
                <a:lnTo>
                  <a:pt x="499872" y="356615"/>
                </a:lnTo>
                <a:lnTo>
                  <a:pt x="91042" y="52614"/>
                </a:lnTo>
                <a:lnTo>
                  <a:pt x="999744" y="377951"/>
                </a:lnTo>
                <a:lnTo>
                  <a:pt x="1002792" y="353567"/>
                </a:lnTo>
                <a:lnTo>
                  <a:pt x="1008888" y="353567"/>
                </a:lnTo>
                <a:lnTo>
                  <a:pt x="18288" y="0"/>
                </a:lnTo>
                <a:lnTo>
                  <a:pt x="12192" y="0"/>
                </a:lnTo>
                <a:lnTo>
                  <a:pt x="6096" y="3047"/>
                </a:lnTo>
                <a:close/>
              </a:path>
              <a:path w="2188464" h="420624">
                <a:moveTo>
                  <a:pt x="2154936" y="402335"/>
                </a:moveTo>
                <a:lnTo>
                  <a:pt x="2188464" y="402335"/>
                </a:lnTo>
                <a:lnTo>
                  <a:pt x="2188464" y="399287"/>
                </a:lnTo>
                <a:lnTo>
                  <a:pt x="2154936" y="402335"/>
                </a:lnTo>
                <a:close/>
              </a:path>
              <a:path w="2188464" h="420624">
                <a:moveTo>
                  <a:pt x="12192" y="24383"/>
                </a:moveTo>
                <a:lnTo>
                  <a:pt x="24384" y="3047"/>
                </a:lnTo>
                <a:lnTo>
                  <a:pt x="3048" y="6095"/>
                </a:lnTo>
                <a:lnTo>
                  <a:pt x="0" y="12191"/>
                </a:lnTo>
                <a:lnTo>
                  <a:pt x="3048" y="18287"/>
                </a:lnTo>
                <a:lnTo>
                  <a:pt x="9144" y="24383"/>
                </a:lnTo>
                <a:lnTo>
                  <a:pt x="455689" y="353568"/>
                </a:lnTo>
                <a:lnTo>
                  <a:pt x="12192" y="24383"/>
                </a:lnTo>
                <a:close/>
              </a:path>
              <a:path w="2188464" h="420624">
                <a:moveTo>
                  <a:pt x="158496" y="399287"/>
                </a:moveTo>
                <a:lnTo>
                  <a:pt x="158496" y="402335"/>
                </a:lnTo>
                <a:lnTo>
                  <a:pt x="149352" y="420623"/>
                </a:lnTo>
                <a:lnTo>
                  <a:pt x="192024" y="402335"/>
                </a:lnTo>
                <a:lnTo>
                  <a:pt x="204216" y="393191"/>
                </a:lnTo>
                <a:lnTo>
                  <a:pt x="201168" y="393191"/>
                </a:lnTo>
                <a:lnTo>
                  <a:pt x="219456" y="384047"/>
                </a:lnTo>
                <a:lnTo>
                  <a:pt x="216408" y="387095"/>
                </a:lnTo>
                <a:lnTo>
                  <a:pt x="234696" y="380999"/>
                </a:lnTo>
                <a:lnTo>
                  <a:pt x="231648" y="380999"/>
                </a:lnTo>
                <a:lnTo>
                  <a:pt x="249936" y="377951"/>
                </a:lnTo>
                <a:lnTo>
                  <a:pt x="499872" y="377951"/>
                </a:lnTo>
                <a:lnTo>
                  <a:pt x="502920" y="374903"/>
                </a:lnTo>
                <a:lnTo>
                  <a:pt x="505968" y="368807"/>
                </a:lnTo>
                <a:lnTo>
                  <a:pt x="505968" y="359663"/>
                </a:lnTo>
                <a:lnTo>
                  <a:pt x="499872" y="356615"/>
                </a:lnTo>
                <a:lnTo>
                  <a:pt x="493776" y="353567"/>
                </a:lnTo>
                <a:lnTo>
                  <a:pt x="228600" y="353567"/>
                </a:lnTo>
                <a:lnTo>
                  <a:pt x="228600" y="356615"/>
                </a:lnTo>
                <a:lnTo>
                  <a:pt x="225552" y="356615"/>
                </a:lnTo>
                <a:lnTo>
                  <a:pt x="207264" y="362711"/>
                </a:lnTo>
                <a:lnTo>
                  <a:pt x="484632" y="374903"/>
                </a:lnTo>
                <a:lnTo>
                  <a:pt x="207264" y="362711"/>
                </a:lnTo>
                <a:lnTo>
                  <a:pt x="188976" y="371855"/>
                </a:lnTo>
                <a:lnTo>
                  <a:pt x="185928" y="371855"/>
                </a:lnTo>
                <a:lnTo>
                  <a:pt x="158496" y="39928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 txBox="1"/>
          <p:nvPr/>
        </p:nvSpPr>
        <p:spPr>
          <a:xfrm>
            <a:off x="1694769" y="45316"/>
            <a:ext cx="3690405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spc="-28" baseline="404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he </a:t>
            </a:r>
            <a:r>
              <a:rPr sz="3576" b="1" u="heavy" baseline="4044" dirty="0">
                <a:solidFill>
                  <a:srgbClr val="00007F"/>
                </a:solidFill>
                <a:latin typeface="Arial"/>
                <a:cs typeface="Arial"/>
              </a:rPr>
              <a:t>    </a:t>
            </a:r>
            <a:r>
              <a:rPr sz="3576" b="1" spc="-399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init</a:t>
            </a:r>
            <a:r>
              <a:rPr sz="3576" b="1" u="heavy" baseline="4105" dirty="0">
                <a:solidFill>
                  <a:srgbClr val="00007F"/>
                </a:solidFill>
                <a:latin typeface="Courier New"/>
                <a:cs typeface="Courier New"/>
              </a:rPr>
              <a:t> 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()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Method</a:t>
            </a:r>
            <a:endParaRPr sz="238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84033" y="624524"/>
            <a:ext cx="5969557" cy="19324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41176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Calle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ati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1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6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instan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7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eated</a:t>
            </a:r>
            <a:endParaRPr sz="1774">
              <a:latin typeface="Arial"/>
              <a:cs typeface="Arial"/>
            </a:endParaRPr>
          </a:p>
          <a:p>
            <a:pPr marL="301349" marR="41176">
              <a:lnSpc>
                <a:spcPts val="2345"/>
              </a:lnSpc>
              <a:spcBef>
                <a:spcPts val="4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-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baseline="-1811" dirty="0">
                <a:latin typeface="Arial"/>
                <a:cs typeface="Arial"/>
              </a:rPr>
              <a:t>A</a:t>
            </a:r>
            <a:r>
              <a:rPr sz="2661" spc="23" baseline="-1811" dirty="0">
                <a:latin typeface="Arial"/>
                <a:cs typeface="Arial"/>
              </a:rPr>
              <a:t> </a:t>
            </a:r>
            <a:r>
              <a:rPr sz="2661" i="1" spc="-4" baseline="-1733" dirty="0">
                <a:latin typeface="Century Schoolbook"/>
                <a:cs typeface="Century Schoolbook"/>
              </a:rPr>
              <a:t>c</a:t>
            </a:r>
            <a:r>
              <a:rPr sz="2661" i="1" baseline="-1733" dirty="0">
                <a:latin typeface="Century Schoolbook"/>
                <a:cs typeface="Century Schoolbook"/>
              </a:rPr>
              <a:t>o</a:t>
            </a:r>
            <a:r>
              <a:rPr sz="2661" i="1" spc="10" baseline="-1733" dirty="0">
                <a:latin typeface="Century Schoolbook"/>
                <a:cs typeface="Century Schoolbook"/>
              </a:rPr>
              <a:t>n</a:t>
            </a:r>
            <a:r>
              <a:rPr sz="2661" i="1" spc="-4" baseline="-1733" dirty="0">
                <a:latin typeface="Century Schoolbook"/>
                <a:cs typeface="Century Schoolbook"/>
              </a:rPr>
              <a:t>s</a:t>
            </a:r>
            <a:r>
              <a:rPr sz="2661" i="1" baseline="-1733" dirty="0">
                <a:latin typeface="Century Schoolbook"/>
                <a:cs typeface="Century Schoolbook"/>
              </a:rPr>
              <a:t>t</a:t>
            </a:r>
            <a:r>
              <a:rPr sz="2661" i="1" spc="-4" baseline="-1733" dirty="0">
                <a:latin typeface="Century Schoolbook"/>
                <a:cs typeface="Century Schoolbook"/>
              </a:rPr>
              <a:t>r</a:t>
            </a:r>
            <a:r>
              <a:rPr sz="2661" i="1" spc="10" baseline="-1733" dirty="0">
                <a:latin typeface="Century Schoolbook"/>
                <a:cs typeface="Century Schoolbook"/>
              </a:rPr>
              <a:t>u</a:t>
            </a:r>
            <a:r>
              <a:rPr sz="2661" i="1" spc="-4" baseline="-1733" dirty="0">
                <a:latin typeface="Century Schoolbook"/>
                <a:cs typeface="Century Schoolbook"/>
              </a:rPr>
              <a:t>c</a:t>
            </a:r>
            <a:r>
              <a:rPr sz="2661" i="1" baseline="-1733" dirty="0">
                <a:latin typeface="Century Schoolbook"/>
                <a:cs typeface="Century Schoolbook"/>
              </a:rPr>
              <a:t>tor</a:t>
            </a:r>
            <a:endParaRPr sz="1774">
              <a:latin typeface="Century Schoolbook"/>
              <a:cs typeface="Century Schoolbook"/>
            </a:endParaRPr>
          </a:p>
          <a:p>
            <a:pPr marL="301349">
              <a:lnSpc>
                <a:spcPts val="2334"/>
              </a:lnSpc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-10" baseline="1811" dirty="0">
                <a:latin typeface="Arial"/>
                <a:cs typeface="Arial"/>
              </a:rPr>
              <a:t>P</a:t>
            </a:r>
            <a:r>
              <a:rPr sz="2661" spc="-28" baseline="1811" dirty="0">
                <a:latin typeface="Arial"/>
                <a:cs typeface="Arial"/>
              </a:rPr>
              <a:t>y</a:t>
            </a:r>
            <a:r>
              <a:rPr sz="2661" baseline="1811" dirty="0">
                <a:latin typeface="Arial"/>
                <a:cs typeface="Arial"/>
              </a:rPr>
              <a:t>thon</a:t>
            </a:r>
            <a:r>
              <a:rPr sz="2661" spc="90" baseline="1811" dirty="0"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calls</a:t>
            </a:r>
            <a:r>
              <a:rPr sz="2661" spc="23" baseline="1811" dirty="0">
                <a:latin typeface="Arial"/>
                <a:cs typeface="Arial"/>
              </a:rPr>
              <a:t> </a:t>
            </a:r>
            <a:r>
              <a:rPr sz="2661" i="1" spc="4" baseline="1839" dirty="0">
                <a:latin typeface="Courier New"/>
                <a:cs typeface="Courier New"/>
              </a:rPr>
              <a:t>clas</a:t>
            </a:r>
            <a:r>
              <a:rPr sz="2661" i="1" spc="-21" baseline="1839" dirty="0">
                <a:latin typeface="Courier New"/>
                <a:cs typeface="Courier New"/>
              </a:rPr>
              <a:t>s</a:t>
            </a:r>
            <a:r>
              <a:rPr sz="2661" spc="-21" baseline="1839" dirty="0">
                <a:latin typeface="Courier New"/>
                <a:cs typeface="Courier New"/>
              </a:rPr>
              <a:t>.</a:t>
            </a:r>
            <a:r>
              <a:rPr sz="2661" spc="4" baseline="1839" dirty="0">
                <a:latin typeface="Courier New"/>
                <a:cs typeface="Courier New"/>
              </a:rPr>
              <a:t>_</a:t>
            </a:r>
            <a:r>
              <a:rPr sz="2661" spc="-21" baseline="1839" dirty="0">
                <a:latin typeface="Courier New"/>
                <a:cs typeface="Courier New"/>
              </a:rPr>
              <a:t>_i</a:t>
            </a:r>
            <a:r>
              <a:rPr sz="2661" spc="4" baseline="1839" dirty="0">
                <a:latin typeface="Courier New"/>
                <a:cs typeface="Courier New"/>
              </a:rPr>
              <a:t>n</a:t>
            </a:r>
            <a:r>
              <a:rPr sz="2661" spc="-21" baseline="1839" dirty="0">
                <a:latin typeface="Courier New"/>
                <a:cs typeface="Courier New"/>
              </a:rPr>
              <a:t>it</a:t>
            </a:r>
            <a:r>
              <a:rPr sz="2661" spc="4" baseline="1839" dirty="0">
                <a:latin typeface="Courier New"/>
                <a:cs typeface="Courier New"/>
              </a:rPr>
              <a:t>_</a:t>
            </a:r>
            <a:r>
              <a:rPr sz="2661" spc="-21" baseline="1839" dirty="0">
                <a:latin typeface="Courier New"/>
                <a:cs typeface="Courier New"/>
              </a:rPr>
              <a:t>_(</a:t>
            </a:r>
            <a:r>
              <a:rPr sz="2661" i="1" spc="4" baseline="1839" dirty="0">
                <a:latin typeface="Courier New"/>
                <a:cs typeface="Courier New"/>
              </a:rPr>
              <a:t>i</a:t>
            </a:r>
            <a:r>
              <a:rPr sz="2661" i="1" spc="-21" baseline="1839" dirty="0">
                <a:latin typeface="Courier New"/>
                <a:cs typeface="Courier New"/>
              </a:rPr>
              <a:t>nst</a:t>
            </a:r>
            <a:r>
              <a:rPr sz="2661" i="1" spc="4" baseline="1839" dirty="0">
                <a:latin typeface="Courier New"/>
                <a:cs typeface="Courier New"/>
              </a:rPr>
              <a:t>a</a:t>
            </a:r>
            <a:r>
              <a:rPr sz="2661" i="1" spc="-21" baseline="1839" dirty="0">
                <a:latin typeface="Courier New"/>
                <a:cs typeface="Courier New"/>
              </a:rPr>
              <a:t>nc</a:t>
            </a:r>
            <a:r>
              <a:rPr sz="2661" i="1" baseline="1839" dirty="0">
                <a:latin typeface="Courier New"/>
                <a:cs typeface="Courier New"/>
              </a:rPr>
              <a:t>e</a:t>
            </a:r>
            <a:r>
              <a:rPr sz="2661" baseline="1839" dirty="0">
                <a:latin typeface="Courier New"/>
                <a:cs typeface="Courier New"/>
              </a:rPr>
              <a:t>,</a:t>
            </a:r>
            <a:r>
              <a:rPr sz="2661" spc="155" baseline="1839" dirty="0">
                <a:latin typeface="Courier New"/>
                <a:cs typeface="Courier New"/>
              </a:rPr>
              <a:t> </a:t>
            </a:r>
            <a:r>
              <a:rPr sz="2661" i="1" spc="4" baseline="1839" dirty="0">
                <a:latin typeface="Courier New"/>
                <a:cs typeface="Courier New"/>
              </a:rPr>
              <a:t>args</a:t>
            </a:r>
            <a:r>
              <a:rPr sz="2661" baseline="1839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082" marR="41176">
              <a:lnSpc>
                <a:spcPct val="95825"/>
              </a:lnSpc>
              <a:spcBef>
                <a:spcPts val="1119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Use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5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assig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5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initia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att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ibu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alues</a:t>
            </a:r>
            <a:endParaRPr sz="1774">
              <a:latin typeface="Arial"/>
              <a:cs typeface="Arial"/>
            </a:endParaRPr>
          </a:p>
          <a:p>
            <a:pPr marL="301349" marR="41176">
              <a:lnSpc>
                <a:spcPct val="95825"/>
              </a:lnSpc>
              <a:spcBef>
                <a:spcPts val="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B</a:t>
            </a:r>
            <a:r>
              <a:rPr sz="1774" spc="4" dirty="0">
                <a:latin typeface="Arial"/>
                <a:cs typeface="Arial"/>
              </a:rPr>
              <a:t>ase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2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it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argume</a:t>
            </a:r>
            <a:r>
              <a:rPr sz="1774" spc="-21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list</a:t>
            </a:r>
            <a:endParaRPr sz="1774">
              <a:latin typeface="Arial"/>
              <a:cs typeface="Arial"/>
            </a:endParaRPr>
          </a:p>
          <a:p>
            <a:pPr marL="524404" marR="41176">
              <a:lnSpc>
                <a:spcPct val="95825"/>
              </a:lnSpc>
              <a:spcBef>
                <a:spcPts val="238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Default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6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ma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2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pro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ided</a:t>
            </a:r>
            <a:endParaRPr sz="177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84033" y="2823285"/>
            <a:ext cx="292855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 smtClean="0">
                <a:latin typeface="Courier New"/>
                <a:cs typeface="Courier New"/>
              </a:rPr>
              <a:t>C</a:t>
            </a:r>
            <a:r>
              <a:rPr sz="2661" spc="-21" baseline="3678" dirty="0" smtClean="0">
                <a:latin typeface="Courier New"/>
                <a:cs typeface="Courier New"/>
              </a:rPr>
              <a:t>rui</a:t>
            </a:r>
            <a:r>
              <a:rPr sz="2661" spc="4" baseline="3678" dirty="0" smtClean="0">
                <a:latin typeface="Courier New"/>
                <a:cs typeface="Courier New"/>
              </a:rPr>
              <a:t>s</a:t>
            </a:r>
            <a:r>
              <a:rPr sz="2661" spc="-21" baseline="3678" dirty="0" smtClean="0">
                <a:latin typeface="Courier New"/>
                <a:cs typeface="Courier New"/>
              </a:rPr>
              <a:t>e</a:t>
            </a:r>
            <a:r>
              <a:rPr sz="2661" baseline="3678" dirty="0" smtClean="0">
                <a:latin typeface="Courier New"/>
                <a:cs typeface="Courier New"/>
              </a:rPr>
              <a:t>: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31661" y="3096984"/>
            <a:ext cx="468220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'''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def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75889" y="3096984"/>
            <a:ext cx="455854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Th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20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es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b</a:t>
            </a:r>
            <a:r>
              <a:rPr sz="2661" spc="-21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95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a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rui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e.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''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75821" y="3370683"/>
            <a:ext cx="347277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-2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ni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53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sh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p=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on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518469" y="3370683"/>
            <a:ext cx="170145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b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ce</a:t>
            </a:r>
            <a:r>
              <a:rPr sz="2661" spc="4" baseline="3678" dirty="0">
                <a:latin typeface="Courier New"/>
                <a:cs typeface="Courier New"/>
              </a:rPr>
              <a:t>=</a:t>
            </a:r>
            <a:r>
              <a:rPr sz="2661" spc="-21" baseline="3678" dirty="0">
                <a:latin typeface="Courier New"/>
                <a:cs typeface="Courier New"/>
              </a:rPr>
              <a:t>0.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89794" y="3370683"/>
            <a:ext cx="128973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ab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n=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75843" y="3644383"/>
            <a:ext cx="224554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f.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hi</a:t>
            </a:r>
            <a:r>
              <a:rPr sz="2661" baseline="3678" dirty="0">
                <a:latin typeface="Courier New"/>
                <a:cs typeface="Courier New"/>
              </a:rPr>
              <a:t>p</a:t>
            </a:r>
            <a:r>
              <a:rPr sz="2661" spc="95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10" baseline="3678" dirty="0">
                <a:latin typeface="Courier New"/>
                <a:cs typeface="Courier New"/>
              </a:rPr>
              <a:t> </a:t>
            </a:r>
            <a:r>
              <a:rPr sz="2661" spc="-22" baseline="3678" dirty="0">
                <a:latin typeface="Courier New"/>
                <a:cs typeface="Courier New"/>
              </a:rPr>
              <a:t>sh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p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75843" y="3918082"/>
            <a:ext cx="169531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f.</a:t>
            </a:r>
            <a:r>
              <a:rPr sz="2661" spc="4" baseline="3678" dirty="0">
                <a:latin typeface="Courier New"/>
                <a:cs typeface="Courier New"/>
              </a:rPr>
              <a:t>b</a:t>
            </a:r>
            <a:r>
              <a:rPr sz="2661" spc="-21" baseline="3678" dirty="0">
                <a:latin typeface="Courier New"/>
                <a:cs typeface="Courier New"/>
              </a:rPr>
              <a:t>al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nce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7099" y="3918082"/>
            <a:ext cx="1292352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1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ba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an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c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bin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12049" y="4142573"/>
            <a:ext cx="1920462" cy="460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K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-28" dirty="0">
                <a:latin typeface="Arial"/>
                <a:cs typeface="Arial"/>
              </a:rPr>
              <a:t>y</a:t>
            </a:r>
            <a:r>
              <a:rPr sz="1552" spc="-4" dirty="0">
                <a:latin typeface="Arial"/>
                <a:cs typeface="Arial"/>
              </a:rPr>
              <a:t>w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rd</a:t>
            </a:r>
            <a:r>
              <a:rPr sz="1552" spc="197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pa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rs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</a:pPr>
            <a:r>
              <a:rPr sz="1552" spc="-10" dirty="0">
                <a:latin typeface="Arial"/>
                <a:cs typeface="Arial"/>
              </a:rPr>
              <a:t>wi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h</a:t>
            </a:r>
            <a:r>
              <a:rPr sz="1552" spc="6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de</a:t>
            </a: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aul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s</a:t>
            </a:r>
            <a:endParaRPr sz="1552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75842" y="4191781"/>
            <a:ext cx="142761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f.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ab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3261" y="4191781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34204" y="150960"/>
            <a:ext cx="364991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4" name="object 4"/>
          <p:cNvSpPr txBox="1"/>
          <p:nvPr/>
        </p:nvSpPr>
        <p:spPr>
          <a:xfrm>
            <a:off x="3429181" y="150960"/>
            <a:ext cx="364991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3" name="object 3"/>
          <p:cNvSpPr txBox="1"/>
          <p:nvPr/>
        </p:nvSpPr>
        <p:spPr>
          <a:xfrm>
            <a:off x="2989903" y="3398749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2" name="object 2"/>
          <p:cNvSpPr txBox="1"/>
          <p:nvPr/>
        </p:nvSpPr>
        <p:spPr>
          <a:xfrm>
            <a:off x="3807967" y="3398749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</p:spTree>
    <p:extLst>
      <p:ext uri="{BB962C8B-B14F-4D97-AF65-F5344CB8AC3E}">
        <p14:creationId xmlns:p14="http://schemas.microsoft.com/office/powerpoint/2010/main" val="231423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44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7" name="object 37"/>
          <p:cNvSpPr/>
          <p:nvPr/>
        </p:nvSpPr>
        <p:spPr>
          <a:xfrm>
            <a:off x="1739269" y="1380613"/>
            <a:ext cx="8702760" cy="1209937"/>
          </a:xfrm>
          <a:custGeom>
            <a:avLst/>
            <a:gdLst/>
            <a:ahLst/>
            <a:cxnLst/>
            <a:rect l="l" t="t" r="r" b="b"/>
            <a:pathLst>
              <a:path w="7848600" h="109118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085088"/>
                </a:lnTo>
                <a:lnTo>
                  <a:pt x="6096" y="12192"/>
                </a:lnTo>
                <a:lnTo>
                  <a:pt x="7839455" y="12192"/>
                </a:lnTo>
                <a:lnTo>
                  <a:pt x="7839456" y="1085087"/>
                </a:lnTo>
                <a:lnTo>
                  <a:pt x="0" y="1088136"/>
                </a:lnTo>
                <a:lnTo>
                  <a:pt x="3048" y="1091184"/>
                </a:lnTo>
                <a:lnTo>
                  <a:pt x="7845552" y="1091183"/>
                </a:lnTo>
                <a:lnTo>
                  <a:pt x="7848600" y="1088135"/>
                </a:lnTo>
                <a:lnTo>
                  <a:pt x="7848600" y="1085087"/>
                </a:lnTo>
                <a:lnTo>
                  <a:pt x="7842504" y="1078991"/>
                </a:lnTo>
                <a:lnTo>
                  <a:pt x="7842504" y="12191"/>
                </a:lnTo>
                <a:lnTo>
                  <a:pt x="7839456" y="6095"/>
                </a:lnTo>
                <a:lnTo>
                  <a:pt x="9144" y="6096"/>
                </a:lnTo>
                <a:lnTo>
                  <a:pt x="7848600" y="6095"/>
                </a:lnTo>
                <a:lnTo>
                  <a:pt x="7848600" y="3047"/>
                </a:lnTo>
                <a:lnTo>
                  <a:pt x="784555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8" name="object 38"/>
          <p:cNvSpPr/>
          <p:nvPr/>
        </p:nvSpPr>
        <p:spPr>
          <a:xfrm>
            <a:off x="1739269" y="138737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9" name="object 39"/>
          <p:cNvSpPr/>
          <p:nvPr/>
        </p:nvSpPr>
        <p:spPr>
          <a:xfrm>
            <a:off x="1739269" y="1394130"/>
            <a:ext cx="8692621" cy="1189659"/>
          </a:xfrm>
          <a:custGeom>
            <a:avLst/>
            <a:gdLst/>
            <a:ahLst/>
            <a:cxnLst/>
            <a:rect l="l" t="t" r="r" b="b"/>
            <a:pathLst>
              <a:path w="7839456" h="1072896">
                <a:moveTo>
                  <a:pt x="7839456" y="1072896"/>
                </a:moveTo>
                <a:lnTo>
                  <a:pt x="7839456" y="1066800"/>
                </a:lnTo>
                <a:lnTo>
                  <a:pt x="9143" y="1066799"/>
                </a:lnTo>
                <a:lnTo>
                  <a:pt x="9143" y="0"/>
                </a:lnTo>
                <a:lnTo>
                  <a:pt x="6095" y="0"/>
                </a:lnTo>
                <a:lnTo>
                  <a:pt x="0" y="1072896"/>
                </a:lnTo>
                <a:lnTo>
                  <a:pt x="6095" y="1066800"/>
                </a:lnTo>
                <a:lnTo>
                  <a:pt x="9143" y="1072896"/>
                </a:lnTo>
                <a:lnTo>
                  <a:pt x="7839456" y="10728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0" name="object 40"/>
          <p:cNvSpPr/>
          <p:nvPr/>
        </p:nvSpPr>
        <p:spPr>
          <a:xfrm>
            <a:off x="1749408" y="1387371"/>
            <a:ext cx="8692621" cy="1196418"/>
          </a:xfrm>
          <a:custGeom>
            <a:avLst/>
            <a:gdLst/>
            <a:ahLst/>
            <a:cxnLst/>
            <a:rect l="l" t="t" r="r" b="b"/>
            <a:pathLst>
              <a:path w="7839456" h="1078991">
                <a:moveTo>
                  <a:pt x="0" y="0"/>
                </a:moveTo>
                <a:lnTo>
                  <a:pt x="7830311" y="0"/>
                </a:lnTo>
                <a:lnTo>
                  <a:pt x="7833359" y="6096"/>
                </a:lnTo>
                <a:lnTo>
                  <a:pt x="7833359" y="1072896"/>
                </a:lnTo>
                <a:lnTo>
                  <a:pt x="7839456" y="1078992"/>
                </a:lnTo>
                <a:lnTo>
                  <a:pt x="783945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7900485" y="2793332"/>
            <a:ext cx="2332002" cy="1321468"/>
          </a:xfrm>
          <a:custGeom>
            <a:avLst/>
            <a:gdLst/>
            <a:ahLst/>
            <a:cxnLst/>
            <a:rect l="l" t="t" r="r" b="b"/>
            <a:pathLst>
              <a:path w="2103120" h="1191768">
                <a:moveTo>
                  <a:pt x="156433" y="32974"/>
                </a:moveTo>
                <a:lnTo>
                  <a:pt x="169240" y="30167"/>
                </a:lnTo>
                <a:lnTo>
                  <a:pt x="182141" y="28326"/>
                </a:lnTo>
                <a:lnTo>
                  <a:pt x="194896" y="27423"/>
                </a:lnTo>
                <a:lnTo>
                  <a:pt x="1914144" y="27431"/>
                </a:lnTo>
                <a:lnTo>
                  <a:pt x="1956453" y="36417"/>
                </a:lnTo>
                <a:lnTo>
                  <a:pt x="1993023" y="54075"/>
                </a:lnTo>
                <a:lnTo>
                  <a:pt x="2024652" y="79969"/>
                </a:lnTo>
                <a:lnTo>
                  <a:pt x="2049920" y="112289"/>
                </a:lnTo>
                <a:lnTo>
                  <a:pt x="2067405" y="149227"/>
                </a:lnTo>
                <a:lnTo>
                  <a:pt x="2075688" y="188975"/>
                </a:lnTo>
                <a:lnTo>
                  <a:pt x="2078736" y="207263"/>
                </a:lnTo>
                <a:lnTo>
                  <a:pt x="2078736" y="984503"/>
                </a:lnTo>
                <a:lnTo>
                  <a:pt x="2072639" y="1021079"/>
                </a:lnTo>
                <a:lnTo>
                  <a:pt x="2055821" y="1069581"/>
                </a:lnTo>
                <a:lnTo>
                  <a:pt x="2032402" y="1103150"/>
                </a:lnTo>
                <a:lnTo>
                  <a:pt x="2001994" y="1130974"/>
                </a:lnTo>
                <a:lnTo>
                  <a:pt x="1966427" y="1151411"/>
                </a:lnTo>
                <a:lnTo>
                  <a:pt x="1927532" y="1162821"/>
                </a:lnTo>
                <a:lnTo>
                  <a:pt x="185928" y="1164336"/>
                </a:lnTo>
                <a:lnTo>
                  <a:pt x="177862" y="1163186"/>
                </a:lnTo>
                <a:lnTo>
                  <a:pt x="136728" y="1150208"/>
                </a:lnTo>
                <a:lnTo>
                  <a:pt x="91440" y="1121664"/>
                </a:lnTo>
                <a:lnTo>
                  <a:pt x="76200" y="1112520"/>
                </a:lnTo>
                <a:lnTo>
                  <a:pt x="67056" y="1097280"/>
                </a:lnTo>
                <a:lnTo>
                  <a:pt x="54864" y="1085088"/>
                </a:lnTo>
                <a:lnTo>
                  <a:pt x="45720" y="1069848"/>
                </a:lnTo>
                <a:lnTo>
                  <a:pt x="39624" y="1054608"/>
                </a:lnTo>
                <a:lnTo>
                  <a:pt x="27432" y="1018032"/>
                </a:lnTo>
                <a:lnTo>
                  <a:pt x="24384" y="1002791"/>
                </a:lnTo>
                <a:lnTo>
                  <a:pt x="24384" y="188975"/>
                </a:lnTo>
                <a:lnTo>
                  <a:pt x="27432" y="170687"/>
                </a:lnTo>
                <a:lnTo>
                  <a:pt x="33527" y="152399"/>
                </a:lnTo>
                <a:lnTo>
                  <a:pt x="39623" y="137159"/>
                </a:lnTo>
                <a:lnTo>
                  <a:pt x="45719" y="118871"/>
                </a:lnTo>
                <a:lnTo>
                  <a:pt x="15239" y="128015"/>
                </a:lnTo>
                <a:lnTo>
                  <a:pt x="9143" y="146303"/>
                </a:lnTo>
                <a:lnTo>
                  <a:pt x="3047" y="167639"/>
                </a:lnTo>
                <a:lnTo>
                  <a:pt x="0" y="185927"/>
                </a:lnTo>
                <a:lnTo>
                  <a:pt x="0" y="1005839"/>
                </a:lnTo>
                <a:lnTo>
                  <a:pt x="15240" y="1063752"/>
                </a:lnTo>
                <a:lnTo>
                  <a:pt x="32784" y="1098303"/>
                </a:lnTo>
                <a:lnTo>
                  <a:pt x="63701" y="1133013"/>
                </a:lnTo>
                <a:lnTo>
                  <a:pt x="76200" y="1143000"/>
                </a:lnTo>
                <a:lnTo>
                  <a:pt x="106680" y="1167383"/>
                </a:lnTo>
                <a:lnTo>
                  <a:pt x="122655" y="1173568"/>
                </a:lnTo>
                <a:lnTo>
                  <a:pt x="134397" y="1177899"/>
                </a:lnTo>
                <a:lnTo>
                  <a:pt x="143938" y="1181085"/>
                </a:lnTo>
                <a:lnTo>
                  <a:pt x="152213" y="1183405"/>
                </a:lnTo>
                <a:lnTo>
                  <a:pt x="160154" y="1185138"/>
                </a:lnTo>
                <a:lnTo>
                  <a:pt x="168696" y="1186562"/>
                </a:lnTo>
                <a:lnTo>
                  <a:pt x="178772" y="1187956"/>
                </a:lnTo>
                <a:lnTo>
                  <a:pt x="191317" y="1189598"/>
                </a:lnTo>
                <a:lnTo>
                  <a:pt x="207264" y="1191767"/>
                </a:lnTo>
                <a:lnTo>
                  <a:pt x="1895856" y="1191767"/>
                </a:lnTo>
                <a:lnTo>
                  <a:pt x="1938527" y="1185671"/>
                </a:lnTo>
                <a:lnTo>
                  <a:pt x="1982199" y="1171901"/>
                </a:lnTo>
                <a:lnTo>
                  <a:pt x="2017300" y="1151440"/>
                </a:lnTo>
                <a:lnTo>
                  <a:pt x="2047809" y="1124474"/>
                </a:lnTo>
                <a:lnTo>
                  <a:pt x="2072696" y="1092187"/>
                </a:lnTo>
                <a:lnTo>
                  <a:pt x="2090931" y="1055760"/>
                </a:lnTo>
                <a:lnTo>
                  <a:pt x="2101486" y="1016373"/>
                </a:lnTo>
                <a:lnTo>
                  <a:pt x="2103120" y="1002791"/>
                </a:lnTo>
                <a:lnTo>
                  <a:pt x="2103120" y="185927"/>
                </a:lnTo>
                <a:lnTo>
                  <a:pt x="2095232" y="146672"/>
                </a:lnTo>
                <a:lnTo>
                  <a:pt x="2079057" y="109632"/>
                </a:lnTo>
                <a:lnTo>
                  <a:pt x="2056066" y="76303"/>
                </a:lnTo>
                <a:lnTo>
                  <a:pt x="2027323" y="47679"/>
                </a:lnTo>
                <a:lnTo>
                  <a:pt x="1993888" y="24757"/>
                </a:lnTo>
                <a:lnTo>
                  <a:pt x="1956823" y="8532"/>
                </a:lnTo>
                <a:lnTo>
                  <a:pt x="1917192" y="0"/>
                </a:lnTo>
                <a:lnTo>
                  <a:pt x="182879" y="0"/>
                </a:lnTo>
                <a:lnTo>
                  <a:pt x="172347" y="3333"/>
                </a:lnTo>
                <a:lnTo>
                  <a:pt x="160740" y="6313"/>
                </a:lnTo>
                <a:lnTo>
                  <a:pt x="150766" y="8379"/>
                </a:lnTo>
                <a:lnTo>
                  <a:pt x="141768" y="10157"/>
                </a:lnTo>
                <a:lnTo>
                  <a:pt x="133088" y="12271"/>
                </a:lnTo>
                <a:lnTo>
                  <a:pt x="124068" y="15345"/>
                </a:lnTo>
                <a:lnTo>
                  <a:pt x="114051" y="20004"/>
                </a:lnTo>
                <a:lnTo>
                  <a:pt x="102378" y="26872"/>
                </a:lnTo>
                <a:lnTo>
                  <a:pt x="88391" y="36575"/>
                </a:lnTo>
                <a:lnTo>
                  <a:pt x="143962" y="36772"/>
                </a:lnTo>
                <a:lnTo>
                  <a:pt x="156433" y="32974"/>
                </a:lnTo>
                <a:close/>
              </a:path>
              <a:path w="2103120" h="1191768">
                <a:moveTo>
                  <a:pt x="45719" y="118871"/>
                </a:moveTo>
                <a:lnTo>
                  <a:pt x="54863" y="106679"/>
                </a:lnTo>
                <a:lnTo>
                  <a:pt x="67055" y="91439"/>
                </a:lnTo>
                <a:lnTo>
                  <a:pt x="91439" y="67055"/>
                </a:lnTo>
                <a:lnTo>
                  <a:pt x="103632" y="57911"/>
                </a:lnTo>
                <a:lnTo>
                  <a:pt x="118872" y="48767"/>
                </a:lnTo>
                <a:lnTo>
                  <a:pt x="120990" y="47453"/>
                </a:lnTo>
                <a:lnTo>
                  <a:pt x="132067" y="41589"/>
                </a:lnTo>
                <a:lnTo>
                  <a:pt x="143962" y="36772"/>
                </a:lnTo>
                <a:lnTo>
                  <a:pt x="88391" y="36575"/>
                </a:lnTo>
                <a:lnTo>
                  <a:pt x="57911" y="60959"/>
                </a:lnTo>
                <a:lnTo>
                  <a:pt x="33527" y="91439"/>
                </a:lnTo>
                <a:lnTo>
                  <a:pt x="15239" y="128015"/>
                </a:lnTo>
                <a:lnTo>
                  <a:pt x="45719" y="11887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7538856" y="3442237"/>
            <a:ext cx="375148" cy="125048"/>
          </a:xfrm>
          <a:custGeom>
            <a:avLst/>
            <a:gdLst/>
            <a:ahLst/>
            <a:cxnLst/>
            <a:rect l="l" t="t" r="r" b="b"/>
            <a:pathLst>
              <a:path w="338327" h="112775">
                <a:moveTo>
                  <a:pt x="0" y="51816"/>
                </a:moveTo>
                <a:lnTo>
                  <a:pt x="0" y="60960"/>
                </a:lnTo>
                <a:lnTo>
                  <a:pt x="222503" y="63849"/>
                </a:lnTo>
                <a:lnTo>
                  <a:pt x="234696" y="64008"/>
                </a:lnTo>
                <a:lnTo>
                  <a:pt x="222504" y="112776"/>
                </a:lnTo>
                <a:lnTo>
                  <a:pt x="338328" y="57912"/>
                </a:lnTo>
                <a:lnTo>
                  <a:pt x="234696" y="51816"/>
                </a:lnTo>
                <a:lnTo>
                  <a:pt x="0" y="51816"/>
                </a:lnTo>
                <a:close/>
              </a:path>
              <a:path w="338327" h="112775">
                <a:moveTo>
                  <a:pt x="234696" y="51816"/>
                </a:moveTo>
                <a:lnTo>
                  <a:pt x="338328" y="57912"/>
                </a:lnTo>
                <a:lnTo>
                  <a:pt x="222504" y="0"/>
                </a:lnTo>
                <a:lnTo>
                  <a:pt x="222503" y="51816"/>
                </a:lnTo>
                <a:lnTo>
                  <a:pt x="234696" y="51816"/>
                </a:lnTo>
                <a:close/>
              </a:path>
              <a:path w="338327" h="112775">
                <a:moveTo>
                  <a:pt x="222504" y="112776"/>
                </a:moveTo>
                <a:lnTo>
                  <a:pt x="234696" y="64008"/>
                </a:lnTo>
                <a:lnTo>
                  <a:pt x="222503" y="63849"/>
                </a:lnTo>
                <a:lnTo>
                  <a:pt x="222504" y="11277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6082200" y="3350984"/>
            <a:ext cx="1470174" cy="307554"/>
          </a:xfrm>
          <a:custGeom>
            <a:avLst/>
            <a:gdLst/>
            <a:ahLst/>
            <a:cxnLst/>
            <a:rect l="l" t="t" r="r" b="b"/>
            <a:pathLst>
              <a:path w="1325879" h="277368">
                <a:moveTo>
                  <a:pt x="0" y="0"/>
                </a:moveTo>
                <a:lnTo>
                  <a:pt x="0" y="277368"/>
                </a:lnTo>
                <a:lnTo>
                  <a:pt x="1325879" y="277367"/>
                </a:lnTo>
                <a:lnTo>
                  <a:pt x="13258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6075440" y="3344225"/>
            <a:ext cx="1483694" cy="321073"/>
          </a:xfrm>
          <a:custGeom>
            <a:avLst/>
            <a:gdLst/>
            <a:ahLst/>
            <a:cxnLst/>
            <a:rect l="l" t="t" r="r" b="b"/>
            <a:pathLst>
              <a:path w="1338072" h="28956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83464"/>
                </a:lnTo>
                <a:lnTo>
                  <a:pt x="6096" y="12192"/>
                </a:lnTo>
                <a:lnTo>
                  <a:pt x="1325879" y="12192"/>
                </a:lnTo>
                <a:lnTo>
                  <a:pt x="1325880" y="283464"/>
                </a:lnTo>
                <a:lnTo>
                  <a:pt x="0" y="286512"/>
                </a:lnTo>
                <a:lnTo>
                  <a:pt x="3048" y="289560"/>
                </a:lnTo>
                <a:lnTo>
                  <a:pt x="1335024" y="289560"/>
                </a:lnTo>
                <a:lnTo>
                  <a:pt x="1338072" y="286512"/>
                </a:lnTo>
                <a:lnTo>
                  <a:pt x="1338072" y="283464"/>
                </a:lnTo>
                <a:lnTo>
                  <a:pt x="1331976" y="277368"/>
                </a:lnTo>
                <a:lnTo>
                  <a:pt x="1331976" y="12192"/>
                </a:lnTo>
                <a:lnTo>
                  <a:pt x="1325880" y="6096"/>
                </a:lnTo>
                <a:lnTo>
                  <a:pt x="12192" y="6096"/>
                </a:lnTo>
                <a:lnTo>
                  <a:pt x="1338072" y="6096"/>
                </a:lnTo>
                <a:lnTo>
                  <a:pt x="1338072" y="3048"/>
                </a:lnTo>
                <a:lnTo>
                  <a:pt x="133502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6075440" y="335098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6075440" y="3357745"/>
            <a:ext cx="1470175" cy="300794"/>
          </a:xfrm>
          <a:custGeom>
            <a:avLst/>
            <a:gdLst/>
            <a:ahLst/>
            <a:cxnLst/>
            <a:rect l="l" t="t" r="r" b="b"/>
            <a:pathLst>
              <a:path w="1325880" h="271271">
                <a:moveTo>
                  <a:pt x="1325880" y="271272"/>
                </a:moveTo>
                <a:lnTo>
                  <a:pt x="1325880" y="265176"/>
                </a:lnTo>
                <a:lnTo>
                  <a:pt x="12191" y="265175"/>
                </a:lnTo>
                <a:lnTo>
                  <a:pt x="12191" y="0"/>
                </a:lnTo>
                <a:lnTo>
                  <a:pt x="6096" y="0"/>
                </a:lnTo>
                <a:lnTo>
                  <a:pt x="0" y="271272"/>
                </a:lnTo>
                <a:lnTo>
                  <a:pt x="6096" y="265176"/>
                </a:lnTo>
                <a:lnTo>
                  <a:pt x="12192" y="271272"/>
                </a:lnTo>
                <a:lnTo>
                  <a:pt x="1325880" y="271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6088959" y="3350985"/>
            <a:ext cx="1470175" cy="307554"/>
          </a:xfrm>
          <a:custGeom>
            <a:avLst/>
            <a:gdLst/>
            <a:ahLst/>
            <a:cxnLst/>
            <a:rect l="l" t="t" r="r" b="b"/>
            <a:pathLst>
              <a:path w="1325879" h="277367">
                <a:moveTo>
                  <a:pt x="0" y="0"/>
                </a:moveTo>
                <a:lnTo>
                  <a:pt x="1313688" y="0"/>
                </a:lnTo>
                <a:lnTo>
                  <a:pt x="1319784" y="6095"/>
                </a:lnTo>
                <a:lnTo>
                  <a:pt x="1319784" y="271271"/>
                </a:lnTo>
                <a:lnTo>
                  <a:pt x="1325880" y="277367"/>
                </a:lnTo>
                <a:lnTo>
                  <a:pt x="13258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3598111" y="2844029"/>
            <a:ext cx="2176535" cy="1321912"/>
          </a:xfrm>
          <a:custGeom>
            <a:avLst/>
            <a:gdLst/>
            <a:ahLst/>
            <a:cxnLst/>
            <a:rect l="l" t="t" r="r" b="b"/>
            <a:pathLst>
              <a:path w="1962912" h="1192169">
                <a:moveTo>
                  <a:pt x="185927" y="3047"/>
                </a:moveTo>
                <a:lnTo>
                  <a:pt x="142783" y="11002"/>
                </a:lnTo>
                <a:lnTo>
                  <a:pt x="117122" y="23733"/>
                </a:lnTo>
                <a:lnTo>
                  <a:pt x="188976" y="27431"/>
                </a:lnTo>
                <a:lnTo>
                  <a:pt x="1773936" y="27431"/>
                </a:lnTo>
                <a:lnTo>
                  <a:pt x="1792224" y="30479"/>
                </a:lnTo>
                <a:lnTo>
                  <a:pt x="1810512" y="36575"/>
                </a:lnTo>
                <a:lnTo>
                  <a:pt x="1819316" y="39273"/>
                </a:lnTo>
                <a:lnTo>
                  <a:pt x="1831658" y="43619"/>
                </a:lnTo>
                <a:lnTo>
                  <a:pt x="1843143" y="48557"/>
                </a:lnTo>
                <a:lnTo>
                  <a:pt x="1853929" y="54338"/>
                </a:lnTo>
                <a:lnTo>
                  <a:pt x="1864173" y="61213"/>
                </a:lnTo>
                <a:lnTo>
                  <a:pt x="1874032" y="69433"/>
                </a:lnTo>
                <a:lnTo>
                  <a:pt x="1883664" y="79247"/>
                </a:lnTo>
                <a:lnTo>
                  <a:pt x="1895856" y="94487"/>
                </a:lnTo>
                <a:lnTo>
                  <a:pt x="1908048" y="106679"/>
                </a:lnTo>
                <a:lnTo>
                  <a:pt x="1929383" y="155447"/>
                </a:lnTo>
                <a:lnTo>
                  <a:pt x="1938527" y="207263"/>
                </a:lnTo>
                <a:lnTo>
                  <a:pt x="1938527" y="984503"/>
                </a:lnTo>
                <a:lnTo>
                  <a:pt x="1930237" y="1032059"/>
                </a:lnTo>
                <a:lnTo>
                  <a:pt x="1915726" y="1069958"/>
                </a:lnTo>
                <a:lnTo>
                  <a:pt x="1892377" y="1103390"/>
                </a:lnTo>
                <a:lnTo>
                  <a:pt x="1861998" y="1130934"/>
                </a:lnTo>
                <a:lnTo>
                  <a:pt x="1826398" y="1151172"/>
                </a:lnTo>
                <a:lnTo>
                  <a:pt x="1787385" y="1162683"/>
                </a:lnTo>
                <a:lnTo>
                  <a:pt x="207264" y="1164336"/>
                </a:lnTo>
                <a:lnTo>
                  <a:pt x="201830" y="1164532"/>
                </a:lnTo>
                <a:lnTo>
                  <a:pt x="162115" y="1160010"/>
                </a:lnTo>
                <a:lnTo>
                  <a:pt x="125034" y="1145951"/>
                </a:lnTo>
                <a:lnTo>
                  <a:pt x="91943" y="1123810"/>
                </a:lnTo>
                <a:lnTo>
                  <a:pt x="64200" y="1095042"/>
                </a:lnTo>
                <a:lnTo>
                  <a:pt x="43160" y="1061102"/>
                </a:lnTo>
                <a:lnTo>
                  <a:pt x="30480" y="1021079"/>
                </a:lnTo>
                <a:lnTo>
                  <a:pt x="27432" y="188975"/>
                </a:lnTo>
                <a:lnTo>
                  <a:pt x="30480" y="170687"/>
                </a:lnTo>
                <a:lnTo>
                  <a:pt x="36575" y="152399"/>
                </a:lnTo>
                <a:lnTo>
                  <a:pt x="48767" y="121919"/>
                </a:lnTo>
                <a:lnTo>
                  <a:pt x="57911" y="106679"/>
                </a:lnTo>
                <a:lnTo>
                  <a:pt x="70103" y="91439"/>
                </a:lnTo>
                <a:lnTo>
                  <a:pt x="79247" y="79247"/>
                </a:lnTo>
                <a:lnTo>
                  <a:pt x="94488" y="67055"/>
                </a:lnTo>
                <a:lnTo>
                  <a:pt x="106680" y="57911"/>
                </a:lnTo>
                <a:lnTo>
                  <a:pt x="137160" y="39623"/>
                </a:lnTo>
                <a:lnTo>
                  <a:pt x="155448" y="33527"/>
                </a:lnTo>
                <a:lnTo>
                  <a:pt x="173736" y="30479"/>
                </a:lnTo>
                <a:lnTo>
                  <a:pt x="105841" y="29654"/>
                </a:lnTo>
                <a:lnTo>
                  <a:pt x="91439" y="36575"/>
                </a:lnTo>
                <a:lnTo>
                  <a:pt x="60959" y="60959"/>
                </a:lnTo>
                <a:lnTo>
                  <a:pt x="36575" y="91439"/>
                </a:lnTo>
                <a:lnTo>
                  <a:pt x="9143" y="146303"/>
                </a:lnTo>
                <a:lnTo>
                  <a:pt x="3047" y="188975"/>
                </a:lnTo>
                <a:lnTo>
                  <a:pt x="0" y="207263"/>
                </a:lnTo>
                <a:lnTo>
                  <a:pt x="0" y="984504"/>
                </a:lnTo>
                <a:lnTo>
                  <a:pt x="6096" y="1027176"/>
                </a:lnTo>
                <a:lnTo>
                  <a:pt x="12192" y="1045463"/>
                </a:lnTo>
                <a:lnTo>
                  <a:pt x="18288" y="1066800"/>
                </a:lnTo>
                <a:lnTo>
                  <a:pt x="21821" y="1074435"/>
                </a:lnTo>
                <a:lnTo>
                  <a:pt x="28211" y="1086807"/>
                </a:lnTo>
                <a:lnTo>
                  <a:pt x="34583" y="1097274"/>
                </a:lnTo>
                <a:lnTo>
                  <a:pt x="41224" y="1106465"/>
                </a:lnTo>
                <a:lnTo>
                  <a:pt x="48420" y="1115006"/>
                </a:lnTo>
                <a:lnTo>
                  <a:pt x="56457" y="1123524"/>
                </a:lnTo>
                <a:lnTo>
                  <a:pt x="65622" y="1132646"/>
                </a:lnTo>
                <a:lnTo>
                  <a:pt x="76200" y="1143000"/>
                </a:lnTo>
                <a:lnTo>
                  <a:pt x="94488" y="1155192"/>
                </a:lnTo>
                <a:lnTo>
                  <a:pt x="109728" y="1167383"/>
                </a:lnTo>
                <a:lnTo>
                  <a:pt x="120192" y="1172841"/>
                </a:lnTo>
                <a:lnTo>
                  <a:pt x="131698" y="1177781"/>
                </a:lnTo>
                <a:lnTo>
                  <a:pt x="144225" y="1182266"/>
                </a:lnTo>
                <a:lnTo>
                  <a:pt x="157348" y="1186121"/>
                </a:lnTo>
                <a:lnTo>
                  <a:pt x="170639" y="1189172"/>
                </a:lnTo>
                <a:lnTo>
                  <a:pt x="183673" y="1191246"/>
                </a:lnTo>
                <a:lnTo>
                  <a:pt x="196024" y="1192169"/>
                </a:lnTo>
                <a:lnTo>
                  <a:pt x="207264" y="1191767"/>
                </a:lnTo>
                <a:lnTo>
                  <a:pt x="1776983" y="1191767"/>
                </a:lnTo>
                <a:lnTo>
                  <a:pt x="1798320" y="1185671"/>
                </a:lnTo>
                <a:lnTo>
                  <a:pt x="1819656" y="1182623"/>
                </a:lnTo>
                <a:lnTo>
                  <a:pt x="1837944" y="1173479"/>
                </a:lnTo>
                <a:lnTo>
                  <a:pt x="1901952" y="1130807"/>
                </a:lnTo>
                <a:lnTo>
                  <a:pt x="1929383" y="1100327"/>
                </a:lnTo>
                <a:lnTo>
                  <a:pt x="1947672" y="1063751"/>
                </a:lnTo>
                <a:lnTo>
                  <a:pt x="1959864" y="1024127"/>
                </a:lnTo>
                <a:lnTo>
                  <a:pt x="1962912" y="1005839"/>
                </a:lnTo>
                <a:lnTo>
                  <a:pt x="1962912" y="185927"/>
                </a:lnTo>
                <a:lnTo>
                  <a:pt x="1959864" y="164591"/>
                </a:lnTo>
                <a:lnTo>
                  <a:pt x="1953768" y="146303"/>
                </a:lnTo>
                <a:lnTo>
                  <a:pt x="1950344" y="134948"/>
                </a:lnTo>
                <a:lnTo>
                  <a:pt x="1945463" y="122878"/>
                </a:lnTo>
                <a:lnTo>
                  <a:pt x="1939716" y="111747"/>
                </a:lnTo>
                <a:lnTo>
                  <a:pt x="1933216" y="101293"/>
                </a:lnTo>
                <a:lnTo>
                  <a:pt x="1926076" y="91251"/>
                </a:lnTo>
                <a:lnTo>
                  <a:pt x="1918410" y="81358"/>
                </a:lnTo>
                <a:lnTo>
                  <a:pt x="1910330" y="71348"/>
                </a:lnTo>
                <a:lnTo>
                  <a:pt x="1901952" y="60959"/>
                </a:lnTo>
                <a:lnTo>
                  <a:pt x="1871472" y="36575"/>
                </a:lnTo>
                <a:lnTo>
                  <a:pt x="1853183" y="24383"/>
                </a:lnTo>
                <a:lnTo>
                  <a:pt x="1834895" y="18287"/>
                </a:lnTo>
                <a:lnTo>
                  <a:pt x="1816608" y="9143"/>
                </a:lnTo>
                <a:lnTo>
                  <a:pt x="1798320" y="6095"/>
                </a:lnTo>
                <a:lnTo>
                  <a:pt x="1776983" y="3047"/>
                </a:lnTo>
                <a:lnTo>
                  <a:pt x="1755648" y="0"/>
                </a:lnTo>
                <a:lnTo>
                  <a:pt x="207264" y="0"/>
                </a:lnTo>
                <a:lnTo>
                  <a:pt x="185927" y="3047"/>
                </a:lnTo>
                <a:close/>
              </a:path>
              <a:path w="1962912" h="1192169">
                <a:moveTo>
                  <a:pt x="188976" y="27431"/>
                </a:moveTo>
                <a:lnTo>
                  <a:pt x="117122" y="23733"/>
                </a:lnTo>
                <a:lnTo>
                  <a:pt x="105841" y="29654"/>
                </a:lnTo>
                <a:lnTo>
                  <a:pt x="173736" y="30479"/>
                </a:lnTo>
                <a:lnTo>
                  <a:pt x="188976" y="274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3158748" y="3442237"/>
            <a:ext cx="473160" cy="128429"/>
          </a:xfrm>
          <a:custGeom>
            <a:avLst/>
            <a:gdLst/>
            <a:ahLst/>
            <a:cxnLst/>
            <a:rect l="l" t="t" r="r" b="b"/>
            <a:pathLst>
              <a:path w="426720" h="115824">
                <a:moveTo>
                  <a:pt x="0" y="51816"/>
                </a:moveTo>
                <a:lnTo>
                  <a:pt x="0" y="64008"/>
                </a:lnTo>
                <a:lnTo>
                  <a:pt x="323088" y="64008"/>
                </a:lnTo>
                <a:lnTo>
                  <a:pt x="310896" y="115824"/>
                </a:lnTo>
                <a:lnTo>
                  <a:pt x="426720" y="57912"/>
                </a:lnTo>
                <a:lnTo>
                  <a:pt x="323088" y="51816"/>
                </a:lnTo>
                <a:lnTo>
                  <a:pt x="0" y="51816"/>
                </a:lnTo>
                <a:close/>
              </a:path>
              <a:path w="426720" h="115824">
                <a:moveTo>
                  <a:pt x="323088" y="51816"/>
                </a:moveTo>
                <a:lnTo>
                  <a:pt x="426720" y="57912"/>
                </a:lnTo>
                <a:lnTo>
                  <a:pt x="310896" y="0"/>
                </a:lnTo>
                <a:lnTo>
                  <a:pt x="310896" y="51816"/>
                </a:lnTo>
                <a:lnTo>
                  <a:pt x="323088" y="51816"/>
                </a:lnTo>
                <a:close/>
              </a:path>
              <a:path w="426720" h="115824">
                <a:moveTo>
                  <a:pt x="310896" y="115824"/>
                </a:moveTo>
                <a:lnTo>
                  <a:pt x="323088" y="64008"/>
                </a:lnTo>
                <a:lnTo>
                  <a:pt x="310896" y="64008"/>
                </a:lnTo>
                <a:lnTo>
                  <a:pt x="310896" y="11582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1901495" y="3344225"/>
            <a:ext cx="1267392" cy="321073"/>
          </a:xfrm>
          <a:custGeom>
            <a:avLst/>
            <a:gdLst/>
            <a:ahLst/>
            <a:cxnLst/>
            <a:rect l="l" t="t" r="r" b="b"/>
            <a:pathLst>
              <a:path w="1143000" h="28956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83464"/>
                </a:lnTo>
                <a:lnTo>
                  <a:pt x="6096" y="12192"/>
                </a:lnTo>
                <a:lnTo>
                  <a:pt x="1130808" y="12192"/>
                </a:lnTo>
                <a:lnTo>
                  <a:pt x="1130808" y="283464"/>
                </a:lnTo>
                <a:lnTo>
                  <a:pt x="0" y="286512"/>
                </a:lnTo>
                <a:lnTo>
                  <a:pt x="3048" y="289560"/>
                </a:lnTo>
                <a:lnTo>
                  <a:pt x="1139952" y="289560"/>
                </a:lnTo>
                <a:lnTo>
                  <a:pt x="1143000" y="286512"/>
                </a:lnTo>
                <a:lnTo>
                  <a:pt x="1143000" y="283464"/>
                </a:lnTo>
                <a:lnTo>
                  <a:pt x="1136904" y="277368"/>
                </a:lnTo>
                <a:lnTo>
                  <a:pt x="1136904" y="12192"/>
                </a:lnTo>
                <a:lnTo>
                  <a:pt x="1130808" y="6096"/>
                </a:lnTo>
                <a:lnTo>
                  <a:pt x="12192" y="6096"/>
                </a:lnTo>
                <a:lnTo>
                  <a:pt x="1143000" y="6096"/>
                </a:lnTo>
                <a:lnTo>
                  <a:pt x="1143000" y="3048"/>
                </a:lnTo>
                <a:lnTo>
                  <a:pt x="113995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1901495" y="335098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1901495" y="3357745"/>
            <a:ext cx="1253873" cy="300794"/>
          </a:xfrm>
          <a:custGeom>
            <a:avLst/>
            <a:gdLst/>
            <a:ahLst/>
            <a:cxnLst/>
            <a:rect l="l" t="t" r="r" b="b"/>
            <a:pathLst>
              <a:path w="1130808" h="271271">
                <a:moveTo>
                  <a:pt x="1130808" y="271272"/>
                </a:moveTo>
                <a:lnTo>
                  <a:pt x="1130808" y="265176"/>
                </a:lnTo>
                <a:lnTo>
                  <a:pt x="12192" y="265176"/>
                </a:lnTo>
                <a:lnTo>
                  <a:pt x="12191" y="0"/>
                </a:lnTo>
                <a:lnTo>
                  <a:pt x="6096" y="0"/>
                </a:lnTo>
                <a:lnTo>
                  <a:pt x="0" y="271272"/>
                </a:lnTo>
                <a:lnTo>
                  <a:pt x="6096" y="265176"/>
                </a:lnTo>
                <a:lnTo>
                  <a:pt x="12192" y="271272"/>
                </a:lnTo>
                <a:lnTo>
                  <a:pt x="1130808" y="271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1915014" y="3350985"/>
            <a:ext cx="1253873" cy="307554"/>
          </a:xfrm>
          <a:custGeom>
            <a:avLst/>
            <a:gdLst/>
            <a:ahLst/>
            <a:cxnLst/>
            <a:rect l="l" t="t" r="r" b="b"/>
            <a:pathLst>
              <a:path w="1130808" h="277367">
                <a:moveTo>
                  <a:pt x="0" y="0"/>
                </a:moveTo>
                <a:lnTo>
                  <a:pt x="1118616" y="0"/>
                </a:lnTo>
                <a:lnTo>
                  <a:pt x="1124712" y="6095"/>
                </a:lnTo>
                <a:lnTo>
                  <a:pt x="1124712" y="271271"/>
                </a:lnTo>
                <a:lnTo>
                  <a:pt x="1130808" y="277367"/>
                </a:lnTo>
                <a:lnTo>
                  <a:pt x="1130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 txBox="1"/>
          <p:nvPr/>
        </p:nvSpPr>
        <p:spPr>
          <a:xfrm>
            <a:off x="1694768" y="45316"/>
            <a:ext cx="2943328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spc="-28" baseline="404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he</a:t>
            </a:r>
            <a:r>
              <a:rPr sz="3576" b="1" spc="32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self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spc="-55" baseline="404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rgument</a:t>
            </a:r>
            <a:endParaRPr sz="238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84033" y="624524"/>
            <a:ext cx="5797484" cy="5903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Refe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enc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icu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6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instan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akin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5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call</a:t>
            </a:r>
            <a:endParaRPr sz="1774">
              <a:latin typeface="Arial"/>
              <a:cs typeface="Arial"/>
            </a:endParaRPr>
          </a:p>
          <a:p>
            <a:pPr marL="301349" marR="39539">
              <a:lnSpc>
                <a:spcPts val="2345"/>
              </a:lnSpc>
              <a:spcBef>
                <a:spcPts val="4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-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Firs</a:t>
            </a:r>
            <a:r>
              <a:rPr sz="2661" baseline="-1811" dirty="0">
                <a:latin typeface="Arial"/>
                <a:cs typeface="Arial"/>
              </a:rPr>
              <a:t>t</a:t>
            </a:r>
            <a:r>
              <a:rPr sz="2661" spc="35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argume</a:t>
            </a:r>
            <a:r>
              <a:rPr sz="2661" spc="-21" baseline="-1811" dirty="0">
                <a:latin typeface="Arial"/>
                <a:cs typeface="Arial"/>
              </a:rPr>
              <a:t>n</a:t>
            </a:r>
            <a:r>
              <a:rPr sz="2661" baseline="-1811" dirty="0">
                <a:latin typeface="Arial"/>
                <a:cs typeface="Arial"/>
              </a:rPr>
              <a:t>t</a:t>
            </a:r>
            <a:r>
              <a:rPr sz="2661" spc="18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o</a:t>
            </a:r>
            <a:r>
              <a:rPr sz="2661" baseline="-1811" dirty="0">
                <a:latin typeface="Arial"/>
                <a:cs typeface="Arial"/>
              </a:rPr>
              <a:t>f</a:t>
            </a:r>
            <a:r>
              <a:rPr sz="2661" spc="23" baseline="-1811" dirty="0">
                <a:latin typeface="Arial"/>
                <a:cs typeface="Arial"/>
              </a:rPr>
              <a:t> </a:t>
            </a:r>
            <a:r>
              <a:rPr sz="2661" baseline="-1811" dirty="0">
                <a:latin typeface="Arial"/>
                <a:cs typeface="Arial"/>
              </a:rPr>
              <a:t>a</a:t>
            </a:r>
            <a:r>
              <a:rPr sz="2661" spc="3" baseline="-1811" dirty="0">
                <a:latin typeface="Arial"/>
                <a:cs typeface="Arial"/>
              </a:rPr>
              <a:t> </a:t>
            </a:r>
            <a:r>
              <a:rPr sz="2661" spc="4" baseline="-1811" dirty="0">
                <a:latin typeface="Arial"/>
                <a:cs typeface="Arial"/>
              </a:rPr>
              <a:t>method</a:t>
            </a:r>
            <a:endParaRPr sz="1774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19819" y="1451122"/>
            <a:ext cx="170138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yv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ca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io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r>
              <a:rPr sz="2661" spc="105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91075" y="1451122"/>
            <a:ext cx="456468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ru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sh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p=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Vo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ag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r'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23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ca</a:t>
            </a:r>
            <a:r>
              <a:rPr sz="2661" spc="4" baseline="3678" dirty="0">
                <a:latin typeface="Courier New"/>
                <a:cs typeface="Courier New"/>
              </a:rPr>
              <a:t>b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=</a:t>
            </a:r>
            <a:r>
              <a:rPr sz="2661" spc="-21" baseline="3678" dirty="0">
                <a:latin typeface="Courier New"/>
                <a:cs typeface="Courier New"/>
              </a:rPr>
              <a:t>10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19819" y="1998750"/>
            <a:ext cx="170145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ou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va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ati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91074" y="1998750"/>
            <a:ext cx="360528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1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C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ui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e(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hi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='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un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own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r',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17643" y="2272449"/>
            <a:ext cx="211048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b</a:t>
            </a:r>
            <a:r>
              <a:rPr sz="2661" spc="-21" baseline="3678" dirty="0">
                <a:latin typeface="Courier New"/>
                <a:cs typeface="Courier New"/>
              </a:rPr>
              <a:t>al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nc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=1</a:t>
            </a:r>
            <a:r>
              <a:rPr sz="2661" spc="4" baseline="3678" dirty="0">
                <a:latin typeface="Courier New"/>
                <a:cs typeface="Courier New"/>
              </a:rPr>
              <a:t>5</a:t>
            </a:r>
            <a:r>
              <a:rPr sz="2661" spc="-21" baseline="3678" dirty="0">
                <a:latin typeface="Courier New"/>
                <a:cs typeface="Courier New"/>
              </a:rPr>
              <a:t>7.5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998000" y="2272449"/>
            <a:ext cx="142492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ab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n=</a:t>
            </a:r>
            <a:r>
              <a:rPr sz="2661" spc="4" baseline="3678" dirty="0">
                <a:latin typeface="Courier New"/>
                <a:cs typeface="Courier New"/>
              </a:rPr>
              <a:t>5</a:t>
            </a:r>
            <a:r>
              <a:rPr sz="2661" spc="-21" baseline="3678" dirty="0">
                <a:latin typeface="Courier New"/>
                <a:cs typeface="Courier New"/>
              </a:rPr>
              <a:t>11)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52009" y="2928148"/>
            <a:ext cx="1964887" cy="6296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6865">
              <a:lnSpc>
                <a:spcPts val="1547"/>
              </a:lnSpc>
              <a:spcBef>
                <a:spcPts val="77"/>
              </a:spcBef>
            </a:pPr>
            <a:r>
              <a:rPr sz="1386" spc="-10" dirty="0">
                <a:latin typeface="Arial"/>
                <a:cs typeface="Arial"/>
              </a:rPr>
              <a:t>02021452</a:t>
            </a:r>
            <a:endParaRPr sz="1386">
              <a:latin typeface="Arial"/>
              <a:cs typeface="Arial"/>
            </a:endParaRPr>
          </a:p>
          <a:p>
            <a:pPr marL="14082" marR="26865">
              <a:lnSpc>
                <a:spcPct val="95825"/>
              </a:lnSpc>
              <a:spcBef>
                <a:spcPts val="6"/>
              </a:spcBef>
            </a:pPr>
            <a:r>
              <a:rPr sz="1386" spc="-21" dirty="0">
                <a:latin typeface="Arial"/>
                <a:cs typeface="Arial"/>
              </a:rPr>
              <a:t>i</a:t>
            </a:r>
            <a:r>
              <a:rPr sz="1386" spc="-38" dirty="0">
                <a:latin typeface="Arial"/>
                <a:cs typeface="Arial"/>
              </a:rPr>
              <a:t>n</a:t>
            </a:r>
            <a:r>
              <a:rPr sz="1386" spc="10" dirty="0">
                <a:latin typeface="Arial"/>
                <a:cs typeface="Arial"/>
              </a:rPr>
              <a:t>st</a:t>
            </a:r>
            <a:r>
              <a:rPr sz="1386" spc="-10" dirty="0">
                <a:latin typeface="Arial"/>
                <a:cs typeface="Arial"/>
              </a:rPr>
              <a:t>a</a:t>
            </a:r>
            <a:r>
              <a:rPr sz="1386" spc="-38" dirty="0">
                <a:latin typeface="Arial"/>
                <a:cs typeface="Arial"/>
              </a:rPr>
              <a:t>n</a:t>
            </a:r>
            <a:r>
              <a:rPr sz="1386" spc="10" dirty="0">
                <a:latin typeface="Arial"/>
                <a:cs typeface="Arial"/>
              </a:rPr>
              <a:t>ce</a:t>
            </a:r>
            <a:endParaRPr sz="1386">
              <a:latin typeface="Arial"/>
              <a:cs typeface="Arial"/>
            </a:endParaRPr>
          </a:p>
          <a:p>
            <a:pPr marL="14082">
              <a:lnSpc>
                <a:spcPct val="94401"/>
              </a:lnSpc>
              <a:spcBef>
                <a:spcPts val="94"/>
              </a:spcBef>
            </a:pPr>
            <a:r>
              <a:rPr sz="1386" spc="4" dirty="0">
                <a:latin typeface="Courier New"/>
                <a:cs typeface="Courier New"/>
              </a:rPr>
              <a:t>s</a:t>
            </a:r>
            <a:r>
              <a:rPr sz="1386" spc="-21" dirty="0">
                <a:latin typeface="Courier New"/>
                <a:cs typeface="Courier New"/>
              </a:rPr>
              <a:t>h</a:t>
            </a:r>
            <a:r>
              <a:rPr sz="1386" spc="4" dirty="0">
                <a:latin typeface="Courier New"/>
                <a:cs typeface="Courier New"/>
              </a:rPr>
              <a:t>i</a:t>
            </a:r>
            <a:r>
              <a:rPr sz="1386" dirty="0">
                <a:latin typeface="Courier New"/>
                <a:cs typeface="Courier New"/>
              </a:rPr>
              <a:t>p</a:t>
            </a:r>
            <a:r>
              <a:rPr sz="1386" spc="4" dirty="0">
                <a:latin typeface="Courier New"/>
                <a:cs typeface="Courier New"/>
              </a:rPr>
              <a:t> </a:t>
            </a:r>
            <a:r>
              <a:rPr sz="1386" dirty="0">
                <a:latin typeface="Courier New"/>
                <a:cs typeface="Courier New"/>
              </a:rPr>
              <a:t>=</a:t>
            </a:r>
            <a:r>
              <a:rPr sz="1386" spc="8" dirty="0">
                <a:latin typeface="Courier New"/>
                <a:cs typeface="Courier New"/>
              </a:rPr>
              <a:t> </a:t>
            </a:r>
            <a:r>
              <a:rPr sz="1386" spc="4" dirty="0">
                <a:latin typeface="Courier New"/>
                <a:cs typeface="Courier New"/>
              </a:rPr>
              <a:t>'</a:t>
            </a:r>
            <a:r>
              <a:rPr sz="1386" spc="-21" dirty="0">
                <a:latin typeface="Courier New"/>
                <a:cs typeface="Courier New"/>
              </a:rPr>
              <a:t>Su</a:t>
            </a:r>
            <a:r>
              <a:rPr sz="1386" spc="4" dirty="0">
                <a:latin typeface="Courier New"/>
                <a:cs typeface="Courier New"/>
              </a:rPr>
              <a:t>n</a:t>
            </a:r>
            <a:r>
              <a:rPr sz="1386" spc="-21" dirty="0">
                <a:latin typeface="Courier New"/>
                <a:cs typeface="Courier New"/>
              </a:rPr>
              <a:t>d</a:t>
            </a:r>
            <a:r>
              <a:rPr sz="1386" spc="4" dirty="0">
                <a:latin typeface="Courier New"/>
                <a:cs typeface="Courier New"/>
              </a:rPr>
              <a:t>o</a:t>
            </a:r>
            <a:r>
              <a:rPr sz="1386" spc="-21" dirty="0">
                <a:latin typeface="Courier New"/>
                <a:cs typeface="Courier New"/>
              </a:rPr>
              <a:t>w</a:t>
            </a:r>
            <a:r>
              <a:rPr sz="1386" spc="4" dirty="0">
                <a:latin typeface="Courier New"/>
                <a:cs typeface="Courier New"/>
              </a:rPr>
              <a:t>n</a:t>
            </a:r>
            <a:r>
              <a:rPr sz="1386" spc="-21" dirty="0">
                <a:latin typeface="Courier New"/>
                <a:cs typeface="Courier New"/>
              </a:rPr>
              <a:t>er'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53015" y="2978844"/>
            <a:ext cx="1758230" cy="6296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6865">
              <a:lnSpc>
                <a:spcPts val="1547"/>
              </a:lnSpc>
              <a:spcBef>
                <a:spcPts val="77"/>
              </a:spcBef>
            </a:pPr>
            <a:r>
              <a:rPr sz="1386" spc="-10" dirty="0">
                <a:latin typeface="Arial"/>
                <a:cs typeface="Arial"/>
              </a:rPr>
              <a:t>202</a:t>
            </a:r>
            <a:r>
              <a:rPr sz="1386" spc="-121" dirty="0">
                <a:latin typeface="Arial"/>
                <a:cs typeface="Arial"/>
              </a:rPr>
              <a:t>1</a:t>
            </a:r>
            <a:r>
              <a:rPr sz="1386" spc="-10" dirty="0">
                <a:latin typeface="Arial"/>
                <a:cs typeface="Arial"/>
              </a:rPr>
              <a:t>1848</a:t>
            </a:r>
            <a:endParaRPr sz="1386">
              <a:latin typeface="Arial"/>
              <a:cs typeface="Arial"/>
            </a:endParaRPr>
          </a:p>
          <a:p>
            <a:pPr marL="14082" marR="26865">
              <a:lnSpc>
                <a:spcPct val="95825"/>
              </a:lnSpc>
              <a:spcBef>
                <a:spcPts val="6"/>
              </a:spcBef>
            </a:pPr>
            <a:r>
              <a:rPr sz="1386" spc="-21" dirty="0">
                <a:latin typeface="Arial"/>
                <a:cs typeface="Arial"/>
              </a:rPr>
              <a:t>i</a:t>
            </a:r>
            <a:r>
              <a:rPr sz="1386" spc="-38" dirty="0">
                <a:latin typeface="Arial"/>
                <a:cs typeface="Arial"/>
              </a:rPr>
              <a:t>n</a:t>
            </a:r>
            <a:r>
              <a:rPr sz="1386" spc="10" dirty="0">
                <a:latin typeface="Arial"/>
                <a:cs typeface="Arial"/>
              </a:rPr>
              <a:t>st</a:t>
            </a:r>
            <a:r>
              <a:rPr sz="1386" spc="-10" dirty="0">
                <a:latin typeface="Arial"/>
                <a:cs typeface="Arial"/>
              </a:rPr>
              <a:t>a</a:t>
            </a:r>
            <a:r>
              <a:rPr sz="1386" spc="-38" dirty="0">
                <a:latin typeface="Arial"/>
                <a:cs typeface="Arial"/>
              </a:rPr>
              <a:t>n</a:t>
            </a:r>
            <a:r>
              <a:rPr sz="1386" spc="10" dirty="0">
                <a:latin typeface="Arial"/>
                <a:cs typeface="Arial"/>
              </a:rPr>
              <a:t>ce</a:t>
            </a:r>
            <a:endParaRPr sz="1386">
              <a:latin typeface="Arial"/>
              <a:cs typeface="Arial"/>
            </a:endParaRPr>
          </a:p>
          <a:p>
            <a:pPr marL="14082">
              <a:lnSpc>
                <a:spcPct val="94401"/>
              </a:lnSpc>
              <a:spcBef>
                <a:spcPts val="94"/>
              </a:spcBef>
            </a:pPr>
            <a:r>
              <a:rPr sz="1386" spc="4" dirty="0">
                <a:latin typeface="Courier New"/>
                <a:cs typeface="Courier New"/>
              </a:rPr>
              <a:t>s</a:t>
            </a:r>
            <a:r>
              <a:rPr sz="1386" spc="-21" dirty="0">
                <a:latin typeface="Courier New"/>
                <a:cs typeface="Courier New"/>
              </a:rPr>
              <a:t>h</a:t>
            </a:r>
            <a:r>
              <a:rPr sz="1386" spc="4" dirty="0">
                <a:latin typeface="Courier New"/>
                <a:cs typeface="Courier New"/>
              </a:rPr>
              <a:t>i</a:t>
            </a:r>
            <a:r>
              <a:rPr sz="1386" dirty="0">
                <a:latin typeface="Courier New"/>
                <a:cs typeface="Courier New"/>
              </a:rPr>
              <a:t>p</a:t>
            </a:r>
            <a:r>
              <a:rPr sz="1386" spc="4" dirty="0">
                <a:latin typeface="Courier New"/>
                <a:cs typeface="Courier New"/>
              </a:rPr>
              <a:t> </a:t>
            </a:r>
            <a:r>
              <a:rPr sz="1386" dirty="0">
                <a:latin typeface="Courier New"/>
                <a:cs typeface="Courier New"/>
              </a:rPr>
              <a:t>=</a:t>
            </a:r>
            <a:r>
              <a:rPr sz="1386" spc="8" dirty="0">
                <a:latin typeface="Courier New"/>
                <a:cs typeface="Courier New"/>
              </a:rPr>
              <a:t> </a:t>
            </a:r>
            <a:r>
              <a:rPr sz="1386" spc="4" dirty="0">
                <a:latin typeface="Courier New"/>
                <a:cs typeface="Courier New"/>
              </a:rPr>
              <a:t>'</a:t>
            </a:r>
            <a:r>
              <a:rPr sz="1386" spc="-22" dirty="0">
                <a:latin typeface="Courier New"/>
                <a:cs typeface="Courier New"/>
              </a:rPr>
              <a:t>Vo</a:t>
            </a:r>
            <a:r>
              <a:rPr sz="1386" spc="4" dirty="0">
                <a:latin typeface="Courier New"/>
                <a:cs typeface="Courier New"/>
              </a:rPr>
              <a:t>y</a:t>
            </a:r>
            <a:r>
              <a:rPr sz="1386" spc="-22" dirty="0">
                <a:latin typeface="Courier New"/>
                <a:cs typeface="Courier New"/>
              </a:rPr>
              <a:t>a</a:t>
            </a:r>
            <a:r>
              <a:rPr sz="1386" spc="4" dirty="0">
                <a:latin typeface="Courier New"/>
                <a:cs typeface="Courier New"/>
              </a:rPr>
              <a:t>g</a:t>
            </a:r>
            <a:r>
              <a:rPr sz="1386" spc="-22" dirty="0">
                <a:latin typeface="Courier New"/>
                <a:cs typeface="Courier New"/>
              </a:rPr>
              <a:t>e</a:t>
            </a:r>
            <a:r>
              <a:rPr sz="1386" spc="4" dirty="0">
                <a:latin typeface="Courier New"/>
                <a:cs typeface="Courier New"/>
              </a:rPr>
              <a:t>r'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82045" y="3404675"/>
            <a:ext cx="1116441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m</a:t>
            </a:r>
            <a:r>
              <a:rPr sz="2079" spc="-21" baseline="4708" dirty="0">
                <a:latin typeface="Courier New"/>
                <a:cs typeface="Courier New"/>
              </a:rPr>
              <a:t>y</a:t>
            </a:r>
            <a:r>
              <a:rPr sz="2079" spc="4" baseline="4708" dirty="0">
                <a:latin typeface="Courier New"/>
                <a:cs typeface="Courier New"/>
              </a:rPr>
              <a:t>v</a:t>
            </a:r>
            <a:r>
              <a:rPr sz="2079" spc="-21" baseline="4708" dirty="0">
                <a:latin typeface="Courier New"/>
                <a:cs typeface="Courier New"/>
              </a:rPr>
              <a:t>ac</a:t>
            </a:r>
            <a:r>
              <a:rPr sz="2079" spc="4" baseline="4708" dirty="0">
                <a:latin typeface="Courier New"/>
                <a:cs typeface="Courier New"/>
              </a:rPr>
              <a:t>a</a:t>
            </a:r>
            <a:r>
              <a:rPr sz="2079" spc="-21" baseline="4708" dirty="0">
                <a:latin typeface="Courier New"/>
                <a:cs typeface="Courier New"/>
              </a:rPr>
              <a:t>t</a:t>
            </a:r>
            <a:r>
              <a:rPr sz="2079" spc="4" baseline="4708" dirty="0">
                <a:latin typeface="Courier New"/>
                <a:cs typeface="Courier New"/>
              </a:rPr>
              <a:t>i</a:t>
            </a:r>
            <a:r>
              <a:rPr sz="2079" spc="-21" baseline="4708" dirty="0">
                <a:latin typeface="Courier New"/>
                <a:cs typeface="Courier New"/>
              </a:rPr>
              <a:t>on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59370" y="3404675"/>
            <a:ext cx="1332089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y</a:t>
            </a:r>
            <a:r>
              <a:rPr sz="2079" spc="-21" baseline="4708" dirty="0">
                <a:latin typeface="Courier New"/>
                <a:cs typeface="Courier New"/>
              </a:rPr>
              <a:t>o</a:t>
            </a:r>
            <a:r>
              <a:rPr sz="2079" spc="4" baseline="4708" dirty="0">
                <a:latin typeface="Courier New"/>
                <a:cs typeface="Courier New"/>
              </a:rPr>
              <a:t>u</a:t>
            </a:r>
            <a:r>
              <a:rPr sz="2079" spc="-21" baseline="4708" dirty="0">
                <a:latin typeface="Courier New"/>
                <a:cs typeface="Courier New"/>
              </a:rPr>
              <a:t>rv</a:t>
            </a:r>
            <a:r>
              <a:rPr sz="2079" spc="4" baseline="4708" dirty="0">
                <a:latin typeface="Courier New"/>
                <a:cs typeface="Courier New"/>
              </a:rPr>
              <a:t>a</a:t>
            </a:r>
            <a:r>
              <a:rPr sz="2079" spc="-21" baseline="4708" dirty="0">
                <a:latin typeface="Courier New"/>
                <a:cs typeface="Courier New"/>
              </a:rPr>
              <a:t>c</a:t>
            </a:r>
            <a:r>
              <a:rPr sz="2079" spc="4" baseline="4708" dirty="0">
                <a:latin typeface="Courier New"/>
                <a:cs typeface="Courier New"/>
              </a:rPr>
              <a:t>a</a:t>
            </a:r>
            <a:r>
              <a:rPr sz="2079" spc="-21" baseline="4708" dirty="0">
                <a:latin typeface="Courier New"/>
                <a:cs typeface="Courier New"/>
              </a:rPr>
              <a:t>ti</a:t>
            </a:r>
            <a:r>
              <a:rPr sz="2079" spc="4" baseline="4708" dirty="0">
                <a:latin typeface="Courier New"/>
                <a:cs typeface="Courier New"/>
              </a:rPr>
              <a:t>o</a:t>
            </a:r>
            <a:r>
              <a:rPr sz="2079" baseline="4708" dirty="0">
                <a:latin typeface="Courier New"/>
                <a:cs typeface="Courier New"/>
              </a:rPr>
              <a:t>n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52009" y="3563527"/>
            <a:ext cx="80185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b</a:t>
            </a:r>
            <a:r>
              <a:rPr sz="2079" spc="-22" baseline="4708" dirty="0">
                <a:latin typeface="Courier New"/>
                <a:cs typeface="Courier New"/>
              </a:rPr>
              <a:t>a</a:t>
            </a:r>
            <a:r>
              <a:rPr sz="2079" spc="4" baseline="4708" dirty="0">
                <a:latin typeface="Courier New"/>
                <a:cs typeface="Courier New"/>
              </a:rPr>
              <a:t>l</a:t>
            </a:r>
            <a:r>
              <a:rPr sz="2079" spc="-22" baseline="4708" dirty="0">
                <a:latin typeface="Courier New"/>
                <a:cs typeface="Courier New"/>
              </a:rPr>
              <a:t>an</a:t>
            </a:r>
            <a:r>
              <a:rPr sz="2079" spc="4" baseline="4708" dirty="0">
                <a:latin typeface="Courier New"/>
                <a:cs typeface="Courier New"/>
              </a:rPr>
              <a:t>ce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03572" y="3563526"/>
            <a:ext cx="906595" cy="420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baseline="4708" dirty="0">
                <a:latin typeface="Courier New"/>
                <a:cs typeface="Courier New"/>
              </a:rPr>
              <a:t>=</a:t>
            </a:r>
            <a:r>
              <a:rPr sz="2079" spc="-19" baseline="4708" dirty="0">
                <a:latin typeface="Courier New"/>
                <a:cs typeface="Courier New"/>
              </a:rPr>
              <a:t> </a:t>
            </a:r>
            <a:r>
              <a:rPr sz="2079" spc="4" baseline="4708" dirty="0">
                <a:latin typeface="Courier New"/>
                <a:cs typeface="Courier New"/>
              </a:rPr>
              <a:t>1</a:t>
            </a:r>
            <a:r>
              <a:rPr sz="2079" spc="-22" baseline="4708" dirty="0">
                <a:latin typeface="Courier New"/>
                <a:cs typeface="Courier New"/>
              </a:rPr>
              <a:t>5</a:t>
            </a:r>
            <a:r>
              <a:rPr sz="2079" spc="4" baseline="4708" dirty="0">
                <a:latin typeface="Courier New"/>
                <a:cs typeface="Courier New"/>
              </a:rPr>
              <a:t>7</a:t>
            </a:r>
            <a:r>
              <a:rPr sz="2079" spc="-22" baseline="4708" dirty="0">
                <a:latin typeface="Courier New"/>
                <a:cs typeface="Courier New"/>
              </a:rPr>
              <a:t>.</a:t>
            </a:r>
            <a:r>
              <a:rPr sz="2079" spc="4" baseline="4708" dirty="0">
                <a:latin typeface="Courier New"/>
                <a:cs typeface="Courier New"/>
              </a:rPr>
              <a:t>50</a:t>
            </a:r>
            <a:endParaRPr sz="1386">
              <a:latin typeface="Courier New"/>
              <a:cs typeface="Courier New"/>
            </a:endParaRPr>
          </a:p>
          <a:p>
            <a:pPr marL="14296" marR="26865">
              <a:lnSpc>
                <a:spcPct val="94401"/>
              </a:lnSpc>
              <a:spcBef>
                <a:spcPts val="27"/>
              </a:spcBef>
            </a:pPr>
            <a:r>
              <a:rPr sz="1386" spc="-21" dirty="0">
                <a:latin typeface="Courier New"/>
                <a:cs typeface="Courier New"/>
              </a:rPr>
              <a:t>511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53014" y="3614223"/>
            <a:ext cx="80185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b</a:t>
            </a:r>
            <a:r>
              <a:rPr sz="2079" spc="-22" baseline="4708" dirty="0">
                <a:latin typeface="Courier New"/>
                <a:cs typeface="Courier New"/>
              </a:rPr>
              <a:t>a</a:t>
            </a:r>
            <a:r>
              <a:rPr sz="2079" spc="4" baseline="4708" dirty="0">
                <a:latin typeface="Courier New"/>
                <a:cs typeface="Courier New"/>
              </a:rPr>
              <a:t>l</a:t>
            </a:r>
            <a:r>
              <a:rPr sz="2079" spc="-22" baseline="4708" dirty="0">
                <a:latin typeface="Courier New"/>
                <a:cs typeface="Courier New"/>
              </a:rPr>
              <a:t>an</a:t>
            </a:r>
            <a:r>
              <a:rPr sz="2079" spc="4" baseline="4708" dirty="0">
                <a:latin typeface="Courier New"/>
                <a:cs typeface="Courier New"/>
              </a:rPr>
              <a:t>ce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04578" y="3614222"/>
            <a:ext cx="584875" cy="420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baseline="4708" dirty="0">
                <a:latin typeface="Courier New"/>
                <a:cs typeface="Courier New"/>
              </a:rPr>
              <a:t>=</a:t>
            </a:r>
            <a:r>
              <a:rPr sz="2079" spc="-19" baseline="4708" dirty="0">
                <a:latin typeface="Courier New"/>
                <a:cs typeface="Courier New"/>
              </a:rPr>
              <a:t> </a:t>
            </a:r>
            <a:r>
              <a:rPr sz="2079" spc="4" baseline="4708" dirty="0">
                <a:latin typeface="Courier New"/>
                <a:cs typeface="Courier New"/>
              </a:rPr>
              <a:t>0</a:t>
            </a:r>
            <a:r>
              <a:rPr sz="2079" spc="-22" baseline="4708" dirty="0">
                <a:latin typeface="Courier New"/>
                <a:cs typeface="Courier New"/>
              </a:rPr>
              <a:t>.</a:t>
            </a:r>
            <a:r>
              <a:rPr sz="2079" baseline="4708" dirty="0">
                <a:latin typeface="Courier New"/>
                <a:cs typeface="Courier New"/>
              </a:rPr>
              <a:t>0</a:t>
            </a:r>
            <a:endParaRPr sz="1386">
              <a:latin typeface="Courier New"/>
              <a:cs typeface="Courier New"/>
            </a:endParaRPr>
          </a:p>
          <a:p>
            <a:pPr marL="14082" marR="26865">
              <a:lnSpc>
                <a:spcPct val="94401"/>
              </a:lnSpc>
              <a:spcBef>
                <a:spcPts val="27"/>
              </a:spcBef>
            </a:pPr>
            <a:r>
              <a:rPr sz="1386" spc="-21" dirty="0">
                <a:latin typeface="Courier New"/>
                <a:cs typeface="Courier New"/>
              </a:rPr>
              <a:t>10</a:t>
            </a:r>
            <a:r>
              <a:rPr sz="1386" dirty="0">
                <a:latin typeface="Courier New"/>
                <a:cs typeface="Courier New"/>
              </a:rPr>
              <a:t>1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52009" y="3776489"/>
            <a:ext cx="585735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c</a:t>
            </a:r>
            <a:r>
              <a:rPr sz="2079" spc="-21" baseline="4708" dirty="0">
                <a:latin typeface="Courier New"/>
                <a:cs typeface="Courier New"/>
              </a:rPr>
              <a:t>a</a:t>
            </a:r>
            <a:r>
              <a:rPr sz="2079" spc="4" baseline="4708" dirty="0">
                <a:latin typeface="Courier New"/>
                <a:cs typeface="Courier New"/>
              </a:rPr>
              <a:t>b</a:t>
            </a:r>
            <a:r>
              <a:rPr sz="2079" spc="-21" baseline="4708" dirty="0">
                <a:latin typeface="Courier New"/>
                <a:cs typeface="Courier New"/>
              </a:rPr>
              <a:t>in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0860" y="3776489"/>
            <a:ext cx="162497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baseline="4708" dirty="0">
                <a:latin typeface="Courier New"/>
                <a:cs typeface="Courier New"/>
              </a:rPr>
              <a:t>=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53015" y="3827184"/>
            <a:ext cx="588278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c</a:t>
            </a:r>
            <a:r>
              <a:rPr sz="2079" spc="-22" baseline="4708" dirty="0">
                <a:latin typeface="Courier New"/>
                <a:cs typeface="Courier New"/>
              </a:rPr>
              <a:t>a</a:t>
            </a:r>
            <a:r>
              <a:rPr sz="2079" spc="4" baseline="4708" dirty="0">
                <a:latin typeface="Courier New"/>
                <a:cs typeface="Courier New"/>
              </a:rPr>
              <a:t>b</a:t>
            </a:r>
            <a:r>
              <a:rPr sz="2079" spc="-22" baseline="4708" dirty="0">
                <a:latin typeface="Courier New"/>
                <a:cs typeface="Courier New"/>
              </a:rPr>
              <a:t>i</a:t>
            </a:r>
            <a:r>
              <a:rPr sz="2079" baseline="4708" dirty="0">
                <a:latin typeface="Courier New"/>
                <a:cs typeface="Courier New"/>
              </a:rPr>
              <a:t>n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91687" y="3827184"/>
            <a:ext cx="162497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baseline="4708" dirty="0">
                <a:latin typeface="Courier New"/>
                <a:cs typeface="Courier New"/>
              </a:rPr>
              <a:t>=</a:t>
            </a:r>
            <a:endParaRPr sz="1386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272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1847420" y="1181209"/>
            <a:ext cx="8574331" cy="2869376"/>
          </a:xfrm>
          <a:custGeom>
            <a:avLst/>
            <a:gdLst/>
            <a:ahLst/>
            <a:cxnLst/>
            <a:rect l="l" t="t" r="r" b="b"/>
            <a:pathLst>
              <a:path w="7732776" h="258775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581656"/>
                </a:lnTo>
                <a:lnTo>
                  <a:pt x="6096" y="12192"/>
                </a:lnTo>
                <a:lnTo>
                  <a:pt x="7723632" y="12192"/>
                </a:lnTo>
                <a:lnTo>
                  <a:pt x="7723632" y="2581656"/>
                </a:lnTo>
                <a:lnTo>
                  <a:pt x="0" y="2584704"/>
                </a:lnTo>
                <a:lnTo>
                  <a:pt x="3048" y="2587752"/>
                </a:lnTo>
                <a:lnTo>
                  <a:pt x="7732776" y="2587752"/>
                </a:lnTo>
                <a:lnTo>
                  <a:pt x="7732776" y="2581656"/>
                </a:lnTo>
                <a:lnTo>
                  <a:pt x="7729728" y="2575560"/>
                </a:lnTo>
                <a:lnTo>
                  <a:pt x="7729728" y="12191"/>
                </a:lnTo>
                <a:lnTo>
                  <a:pt x="7723632" y="6095"/>
                </a:lnTo>
                <a:lnTo>
                  <a:pt x="12192" y="6096"/>
                </a:lnTo>
                <a:lnTo>
                  <a:pt x="7732776" y="6095"/>
                </a:lnTo>
                <a:lnTo>
                  <a:pt x="773277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1847420" y="118796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1847419" y="1194727"/>
            <a:ext cx="8564192" cy="2849098"/>
          </a:xfrm>
          <a:custGeom>
            <a:avLst/>
            <a:gdLst/>
            <a:ahLst/>
            <a:cxnLst/>
            <a:rect l="l" t="t" r="r" b="b"/>
            <a:pathLst>
              <a:path w="7723632" h="2569464">
                <a:moveTo>
                  <a:pt x="7723632" y="2569464"/>
                </a:moveTo>
                <a:lnTo>
                  <a:pt x="7723631" y="2563367"/>
                </a:lnTo>
                <a:lnTo>
                  <a:pt x="12191" y="2563367"/>
                </a:lnTo>
                <a:lnTo>
                  <a:pt x="12192" y="0"/>
                </a:lnTo>
                <a:lnTo>
                  <a:pt x="6095" y="0"/>
                </a:lnTo>
                <a:lnTo>
                  <a:pt x="0" y="2569464"/>
                </a:lnTo>
                <a:lnTo>
                  <a:pt x="6096" y="2563368"/>
                </a:lnTo>
                <a:lnTo>
                  <a:pt x="12192" y="2569464"/>
                </a:lnTo>
                <a:lnTo>
                  <a:pt x="7723632" y="2569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1860939" y="1187969"/>
            <a:ext cx="8560811" cy="2855857"/>
          </a:xfrm>
          <a:custGeom>
            <a:avLst/>
            <a:gdLst/>
            <a:ahLst/>
            <a:cxnLst/>
            <a:rect l="l" t="t" r="r" b="b"/>
            <a:pathLst>
              <a:path w="7720583" h="2575560">
                <a:moveTo>
                  <a:pt x="0" y="0"/>
                </a:moveTo>
                <a:lnTo>
                  <a:pt x="7711439" y="0"/>
                </a:lnTo>
                <a:lnTo>
                  <a:pt x="7717535" y="6096"/>
                </a:lnTo>
                <a:lnTo>
                  <a:pt x="7717535" y="2569464"/>
                </a:lnTo>
                <a:lnTo>
                  <a:pt x="7720583" y="2575560"/>
                </a:lnTo>
                <a:lnTo>
                  <a:pt x="772058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1644637" y="2286376"/>
            <a:ext cx="1402581" cy="645525"/>
          </a:xfrm>
          <a:custGeom>
            <a:avLst/>
            <a:gdLst/>
            <a:ahLst/>
            <a:cxnLst/>
            <a:rect l="l" t="t" r="r" b="b"/>
            <a:pathLst>
              <a:path w="1264920" h="582168">
                <a:moveTo>
                  <a:pt x="0" y="97536"/>
                </a:moveTo>
                <a:lnTo>
                  <a:pt x="0" y="484632"/>
                </a:lnTo>
                <a:lnTo>
                  <a:pt x="8326" y="523588"/>
                </a:lnTo>
                <a:lnTo>
                  <a:pt x="32490" y="556965"/>
                </a:lnTo>
                <a:lnTo>
                  <a:pt x="68658" y="577764"/>
                </a:lnTo>
                <a:lnTo>
                  <a:pt x="97536" y="582168"/>
                </a:lnTo>
                <a:lnTo>
                  <a:pt x="862584" y="582168"/>
                </a:lnTo>
                <a:lnTo>
                  <a:pt x="902847" y="573374"/>
                </a:lnTo>
                <a:lnTo>
                  <a:pt x="935963" y="548451"/>
                </a:lnTo>
                <a:lnTo>
                  <a:pt x="955969" y="512389"/>
                </a:lnTo>
                <a:lnTo>
                  <a:pt x="960119" y="484632"/>
                </a:lnTo>
                <a:lnTo>
                  <a:pt x="960119" y="240792"/>
                </a:lnTo>
                <a:lnTo>
                  <a:pt x="1264920" y="262128"/>
                </a:lnTo>
                <a:lnTo>
                  <a:pt x="960119" y="97536"/>
                </a:lnTo>
                <a:lnTo>
                  <a:pt x="959330" y="84730"/>
                </a:lnTo>
                <a:lnTo>
                  <a:pt x="956514" y="70559"/>
                </a:lnTo>
                <a:lnTo>
                  <a:pt x="937208" y="33928"/>
                </a:lnTo>
                <a:lnTo>
                  <a:pt x="904613" y="9124"/>
                </a:lnTo>
                <a:lnTo>
                  <a:pt x="862584" y="0"/>
                </a:lnTo>
                <a:lnTo>
                  <a:pt x="97535" y="0"/>
                </a:lnTo>
                <a:lnTo>
                  <a:pt x="57272" y="8326"/>
                </a:lnTo>
                <a:lnTo>
                  <a:pt x="24156" y="32490"/>
                </a:lnTo>
                <a:lnTo>
                  <a:pt x="4150" y="68658"/>
                </a:lnTo>
                <a:lnTo>
                  <a:pt x="1061" y="82715"/>
                </a:lnTo>
                <a:lnTo>
                  <a:pt x="0" y="9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1631118" y="2269477"/>
            <a:ext cx="1432998" cy="632006"/>
          </a:xfrm>
          <a:custGeom>
            <a:avLst/>
            <a:gdLst/>
            <a:ahLst/>
            <a:cxnLst/>
            <a:rect l="l" t="t" r="r" b="b"/>
            <a:pathLst>
              <a:path w="1292352" h="569976">
                <a:moveTo>
                  <a:pt x="1271016" y="289559"/>
                </a:moveTo>
                <a:lnTo>
                  <a:pt x="987552" y="272338"/>
                </a:lnTo>
                <a:lnTo>
                  <a:pt x="1277112" y="292607"/>
                </a:lnTo>
                <a:lnTo>
                  <a:pt x="1283208" y="292607"/>
                </a:lnTo>
                <a:lnTo>
                  <a:pt x="1289304" y="289559"/>
                </a:lnTo>
                <a:lnTo>
                  <a:pt x="1289304" y="283463"/>
                </a:lnTo>
                <a:lnTo>
                  <a:pt x="1292352" y="277367"/>
                </a:lnTo>
                <a:lnTo>
                  <a:pt x="1289304" y="271271"/>
                </a:lnTo>
                <a:lnTo>
                  <a:pt x="1283208" y="268223"/>
                </a:lnTo>
                <a:lnTo>
                  <a:pt x="1279733" y="266313"/>
                </a:lnTo>
                <a:lnTo>
                  <a:pt x="1280160" y="265175"/>
                </a:lnTo>
                <a:lnTo>
                  <a:pt x="1277302" y="264975"/>
                </a:lnTo>
                <a:lnTo>
                  <a:pt x="1271016" y="289559"/>
                </a:lnTo>
                <a:close/>
              </a:path>
              <a:path w="1292352" h="569976">
                <a:moveTo>
                  <a:pt x="51816" y="560832"/>
                </a:moveTo>
                <a:lnTo>
                  <a:pt x="60960" y="569976"/>
                </a:lnTo>
                <a:lnTo>
                  <a:pt x="64008" y="569976"/>
                </a:lnTo>
                <a:lnTo>
                  <a:pt x="50461" y="559138"/>
                </a:lnTo>
                <a:lnTo>
                  <a:pt x="48768" y="557783"/>
                </a:lnTo>
                <a:lnTo>
                  <a:pt x="51816" y="560832"/>
                </a:lnTo>
                <a:close/>
              </a:path>
              <a:path w="1292352" h="569976">
                <a:moveTo>
                  <a:pt x="960119" y="112775"/>
                </a:moveTo>
                <a:lnTo>
                  <a:pt x="987552" y="109727"/>
                </a:lnTo>
                <a:lnTo>
                  <a:pt x="978408" y="100583"/>
                </a:lnTo>
                <a:lnTo>
                  <a:pt x="960119" y="94487"/>
                </a:lnTo>
                <a:lnTo>
                  <a:pt x="957072" y="94487"/>
                </a:lnTo>
                <a:lnTo>
                  <a:pt x="960119" y="112775"/>
                </a:lnTo>
                <a:close/>
              </a:path>
              <a:path w="1292352" h="569976">
                <a:moveTo>
                  <a:pt x="0" y="91439"/>
                </a:moveTo>
                <a:lnTo>
                  <a:pt x="0" y="521207"/>
                </a:lnTo>
                <a:lnTo>
                  <a:pt x="3048" y="521207"/>
                </a:lnTo>
                <a:lnTo>
                  <a:pt x="3048" y="524255"/>
                </a:lnTo>
                <a:lnTo>
                  <a:pt x="6096" y="542544"/>
                </a:lnTo>
                <a:lnTo>
                  <a:pt x="9144" y="542544"/>
                </a:lnTo>
                <a:lnTo>
                  <a:pt x="18288" y="560832"/>
                </a:lnTo>
                <a:lnTo>
                  <a:pt x="30480" y="576071"/>
                </a:lnTo>
                <a:lnTo>
                  <a:pt x="30480" y="579119"/>
                </a:lnTo>
                <a:lnTo>
                  <a:pt x="33528" y="579119"/>
                </a:lnTo>
                <a:lnTo>
                  <a:pt x="45720" y="591311"/>
                </a:lnTo>
                <a:lnTo>
                  <a:pt x="48768" y="591311"/>
                </a:lnTo>
                <a:lnTo>
                  <a:pt x="64008" y="600455"/>
                </a:lnTo>
                <a:lnTo>
                  <a:pt x="67056" y="600455"/>
                </a:lnTo>
                <a:lnTo>
                  <a:pt x="85344" y="606552"/>
                </a:lnTo>
                <a:lnTo>
                  <a:pt x="88392" y="606552"/>
                </a:lnTo>
                <a:lnTo>
                  <a:pt x="109728" y="609599"/>
                </a:lnTo>
                <a:lnTo>
                  <a:pt x="877824" y="609599"/>
                </a:lnTo>
                <a:lnTo>
                  <a:pt x="896112" y="606551"/>
                </a:lnTo>
                <a:lnTo>
                  <a:pt x="899160" y="606551"/>
                </a:lnTo>
                <a:lnTo>
                  <a:pt x="917447" y="600455"/>
                </a:lnTo>
                <a:lnTo>
                  <a:pt x="920496" y="600455"/>
                </a:lnTo>
                <a:lnTo>
                  <a:pt x="935736" y="591311"/>
                </a:lnTo>
                <a:lnTo>
                  <a:pt x="938784" y="591311"/>
                </a:lnTo>
                <a:lnTo>
                  <a:pt x="954024" y="579119"/>
                </a:lnTo>
                <a:lnTo>
                  <a:pt x="954024" y="576071"/>
                </a:lnTo>
                <a:lnTo>
                  <a:pt x="966216" y="560831"/>
                </a:lnTo>
                <a:lnTo>
                  <a:pt x="969263" y="560831"/>
                </a:lnTo>
                <a:lnTo>
                  <a:pt x="978408" y="542543"/>
                </a:lnTo>
                <a:lnTo>
                  <a:pt x="984504" y="524255"/>
                </a:lnTo>
                <a:lnTo>
                  <a:pt x="984504" y="521207"/>
                </a:lnTo>
                <a:lnTo>
                  <a:pt x="987552" y="499871"/>
                </a:lnTo>
                <a:lnTo>
                  <a:pt x="987552" y="256031"/>
                </a:lnTo>
                <a:lnTo>
                  <a:pt x="960119" y="252983"/>
                </a:lnTo>
                <a:lnTo>
                  <a:pt x="960119" y="256031"/>
                </a:lnTo>
                <a:lnTo>
                  <a:pt x="972312" y="271271"/>
                </a:lnTo>
                <a:lnTo>
                  <a:pt x="960119" y="499871"/>
                </a:lnTo>
                <a:lnTo>
                  <a:pt x="957072" y="518159"/>
                </a:lnTo>
                <a:lnTo>
                  <a:pt x="960119" y="515111"/>
                </a:lnTo>
                <a:lnTo>
                  <a:pt x="954024" y="533399"/>
                </a:lnTo>
                <a:lnTo>
                  <a:pt x="954024" y="530351"/>
                </a:lnTo>
                <a:lnTo>
                  <a:pt x="944880" y="548639"/>
                </a:lnTo>
                <a:lnTo>
                  <a:pt x="947928" y="545591"/>
                </a:lnTo>
                <a:lnTo>
                  <a:pt x="935736" y="560831"/>
                </a:lnTo>
                <a:lnTo>
                  <a:pt x="935736" y="557783"/>
                </a:lnTo>
                <a:lnTo>
                  <a:pt x="923544" y="569975"/>
                </a:lnTo>
                <a:lnTo>
                  <a:pt x="908304" y="579119"/>
                </a:lnTo>
                <a:lnTo>
                  <a:pt x="911352" y="576071"/>
                </a:lnTo>
                <a:lnTo>
                  <a:pt x="893063" y="582167"/>
                </a:lnTo>
                <a:lnTo>
                  <a:pt x="874776" y="585215"/>
                </a:lnTo>
                <a:lnTo>
                  <a:pt x="109728" y="585216"/>
                </a:lnTo>
                <a:lnTo>
                  <a:pt x="91440" y="582168"/>
                </a:lnTo>
                <a:lnTo>
                  <a:pt x="94488" y="582168"/>
                </a:lnTo>
                <a:lnTo>
                  <a:pt x="76200" y="576071"/>
                </a:lnTo>
                <a:lnTo>
                  <a:pt x="79248" y="579119"/>
                </a:lnTo>
                <a:lnTo>
                  <a:pt x="60960" y="569976"/>
                </a:lnTo>
                <a:lnTo>
                  <a:pt x="51816" y="560832"/>
                </a:lnTo>
                <a:lnTo>
                  <a:pt x="48768" y="557783"/>
                </a:lnTo>
                <a:lnTo>
                  <a:pt x="50461" y="559138"/>
                </a:lnTo>
                <a:lnTo>
                  <a:pt x="39624" y="545591"/>
                </a:lnTo>
                <a:lnTo>
                  <a:pt x="39624" y="548640"/>
                </a:lnTo>
                <a:lnTo>
                  <a:pt x="30480" y="530352"/>
                </a:lnTo>
                <a:lnTo>
                  <a:pt x="33528" y="533399"/>
                </a:lnTo>
                <a:lnTo>
                  <a:pt x="27432" y="515111"/>
                </a:lnTo>
                <a:lnTo>
                  <a:pt x="27432" y="518159"/>
                </a:lnTo>
                <a:lnTo>
                  <a:pt x="24384" y="499872"/>
                </a:lnTo>
                <a:lnTo>
                  <a:pt x="24384" y="112775"/>
                </a:lnTo>
                <a:lnTo>
                  <a:pt x="27432" y="94487"/>
                </a:lnTo>
                <a:lnTo>
                  <a:pt x="33528" y="76199"/>
                </a:lnTo>
                <a:lnTo>
                  <a:pt x="30480" y="79247"/>
                </a:lnTo>
                <a:lnTo>
                  <a:pt x="39623" y="64007"/>
                </a:lnTo>
                <a:lnTo>
                  <a:pt x="51816" y="51815"/>
                </a:lnTo>
                <a:lnTo>
                  <a:pt x="48767" y="51815"/>
                </a:lnTo>
                <a:lnTo>
                  <a:pt x="64008" y="39623"/>
                </a:lnTo>
                <a:lnTo>
                  <a:pt x="60960" y="42671"/>
                </a:lnTo>
                <a:lnTo>
                  <a:pt x="79248" y="33527"/>
                </a:lnTo>
                <a:lnTo>
                  <a:pt x="76200" y="33527"/>
                </a:lnTo>
                <a:lnTo>
                  <a:pt x="94488" y="27431"/>
                </a:lnTo>
                <a:lnTo>
                  <a:pt x="91440" y="27431"/>
                </a:lnTo>
                <a:lnTo>
                  <a:pt x="48767" y="21335"/>
                </a:lnTo>
                <a:lnTo>
                  <a:pt x="45719" y="21335"/>
                </a:lnTo>
                <a:lnTo>
                  <a:pt x="33527" y="33527"/>
                </a:lnTo>
                <a:lnTo>
                  <a:pt x="30479" y="33527"/>
                </a:lnTo>
                <a:lnTo>
                  <a:pt x="18287" y="48767"/>
                </a:lnTo>
                <a:lnTo>
                  <a:pt x="18287" y="51815"/>
                </a:lnTo>
                <a:lnTo>
                  <a:pt x="9143" y="67055"/>
                </a:lnTo>
                <a:lnTo>
                  <a:pt x="9143" y="70103"/>
                </a:lnTo>
                <a:lnTo>
                  <a:pt x="6095" y="70103"/>
                </a:lnTo>
                <a:lnTo>
                  <a:pt x="3047" y="88391"/>
                </a:lnTo>
                <a:lnTo>
                  <a:pt x="0" y="88391"/>
                </a:lnTo>
                <a:lnTo>
                  <a:pt x="0" y="91439"/>
                </a:lnTo>
                <a:close/>
              </a:path>
              <a:path w="1292352" h="569976">
                <a:moveTo>
                  <a:pt x="972312" y="271271"/>
                </a:moveTo>
                <a:lnTo>
                  <a:pt x="960119" y="256031"/>
                </a:lnTo>
                <a:lnTo>
                  <a:pt x="960119" y="499871"/>
                </a:lnTo>
                <a:lnTo>
                  <a:pt x="972312" y="271271"/>
                </a:lnTo>
                <a:close/>
              </a:path>
              <a:path w="1292352" h="569976">
                <a:moveTo>
                  <a:pt x="1218882" y="260886"/>
                </a:moveTo>
                <a:lnTo>
                  <a:pt x="975360" y="243839"/>
                </a:lnTo>
                <a:lnTo>
                  <a:pt x="966216" y="243839"/>
                </a:lnTo>
                <a:lnTo>
                  <a:pt x="963168" y="246887"/>
                </a:lnTo>
                <a:lnTo>
                  <a:pt x="963168" y="249935"/>
                </a:lnTo>
                <a:lnTo>
                  <a:pt x="960119" y="252983"/>
                </a:lnTo>
                <a:lnTo>
                  <a:pt x="987552" y="256031"/>
                </a:lnTo>
                <a:lnTo>
                  <a:pt x="987552" y="272338"/>
                </a:lnTo>
                <a:lnTo>
                  <a:pt x="1271016" y="289559"/>
                </a:lnTo>
                <a:lnTo>
                  <a:pt x="1277302" y="264975"/>
                </a:lnTo>
                <a:lnTo>
                  <a:pt x="986797" y="105197"/>
                </a:lnTo>
                <a:lnTo>
                  <a:pt x="984504" y="91439"/>
                </a:lnTo>
                <a:lnTo>
                  <a:pt x="984504" y="88391"/>
                </a:lnTo>
                <a:lnTo>
                  <a:pt x="978408" y="70103"/>
                </a:lnTo>
                <a:lnTo>
                  <a:pt x="978408" y="67055"/>
                </a:lnTo>
                <a:lnTo>
                  <a:pt x="969263" y="51815"/>
                </a:lnTo>
                <a:lnTo>
                  <a:pt x="966216" y="48767"/>
                </a:lnTo>
                <a:lnTo>
                  <a:pt x="954024" y="33527"/>
                </a:lnTo>
                <a:lnTo>
                  <a:pt x="938784" y="21335"/>
                </a:lnTo>
                <a:lnTo>
                  <a:pt x="935736" y="18287"/>
                </a:lnTo>
                <a:lnTo>
                  <a:pt x="920496" y="9143"/>
                </a:lnTo>
                <a:lnTo>
                  <a:pt x="917447" y="9143"/>
                </a:lnTo>
                <a:lnTo>
                  <a:pt x="899160" y="3047"/>
                </a:lnTo>
                <a:lnTo>
                  <a:pt x="896112" y="3047"/>
                </a:lnTo>
                <a:lnTo>
                  <a:pt x="874776" y="0"/>
                </a:lnTo>
                <a:lnTo>
                  <a:pt x="106680" y="0"/>
                </a:lnTo>
                <a:lnTo>
                  <a:pt x="88391" y="3047"/>
                </a:lnTo>
                <a:lnTo>
                  <a:pt x="85343" y="3047"/>
                </a:lnTo>
                <a:lnTo>
                  <a:pt x="67055" y="9143"/>
                </a:lnTo>
                <a:lnTo>
                  <a:pt x="64007" y="9143"/>
                </a:lnTo>
                <a:lnTo>
                  <a:pt x="48767" y="18287"/>
                </a:lnTo>
                <a:lnTo>
                  <a:pt x="48767" y="21335"/>
                </a:lnTo>
                <a:lnTo>
                  <a:pt x="91440" y="27431"/>
                </a:lnTo>
                <a:lnTo>
                  <a:pt x="893063" y="27431"/>
                </a:lnTo>
                <a:lnTo>
                  <a:pt x="911352" y="33527"/>
                </a:lnTo>
                <a:lnTo>
                  <a:pt x="908304" y="33527"/>
                </a:lnTo>
                <a:lnTo>
                  <a:pt x="923544" y="42671"/>
                </a:lnTo>
                <a:lnTo>
                  <a:pt x="923544" y="39623"/>
                </a:lnTo>
                <a:lnTo>
                  <a:pt x="947928" y="64007"/>
                </a:lnTo>
                <a:lnTo>
                  <a:pt x="944880" y="64007"/>
                </a:lnTo>
                <a:lnTo>
                  <a:pt x="954024" y="79247"/>
                </a:lnTo>
                <a:lnTo>
                  <a:pt x="954024" y="76199"/>
                </a:lnTo>
                <a:lnTo>
                  <a:pt x="960119" y="94487"/>
                </a:lnTo>
                <a:lnTo>
                  <a:pt x="978408" y="100583"/>
                </a:lnTo>
                <a:lnTo>
                  <a:pt x="987552" y="109727"/>
                </a:lnTo>
                <a:lnTo>
                  <a:pt x="960119" y="112775"/>
                </a:lnTo>
                <a:lnTo>
                  <a:pt x="960119" y="115823"/>
                </a:lnTo>
                <a:lnTo>
                  <a:pt x="963168" y="121919"/>
                </a:lnTo>
                <a:lnTo>
                  <a:pt x="966216" y="121919"/>
                </a:lnTo>
                <a:lnTo>
                  <a:pt x="1218882" y="26088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 txBox="1"/>
          <p:nvPr/>
        </p:nvSpPr>
        <p:spPr>
          <a:xfrm>
            <a:off x="1779261" y="45316"/>
            <a:ext cx="4443324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u="heavy" baseline="4105" dirty="0">
                <a:solidFill>
                  <a:srgbClr val="00007F"/>
                </a:solidFill>
                <a:latin typeface="Courier New"/>
                <a:cs typeface="Courier New"/>
              </a:rPr>
              <a:t> 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init</a:t>
            </a:r>
            <a:r>
              <a:rPr sz="3576" b="1" u="heavy" baseline="4105" dirty="0">
                <a:solidFill>
                  <a:srgbClr val="00007F"/>
                </a:solidFill>
                <a:latin typeface="Courier New"/>
                <a:cs typeface="Courier New"/>
              </a:rPr>
              <a:t> 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()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Parameter</a:t>
            </a:r>
            <a:r>
              <a:rPr sz="3576" b="1" spc="32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3576" b="1" spc="-83" baseline="4044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les</a:t>
            </a:r>
            <a:endParaRPr sz="2384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84033" y="624525"/>
            <a:ext cx="549611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-4" dirty="0">
                <a:solidFill>
                  <a:srgbClr val="00007F"/>
                </a:solidFill>
                <a:latin typeface="Arial"/>
                <a:cs typeface="Arial"/>
              </a:rPr>
              <a:t>K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11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pos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used</a:t>
            </a:r>
            <a:endParaRPr sz="177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27969" y="1251718"/>
            <a:ext cx="292855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 smtClean="0">
                <a:latin typeface="Courier New"/>
                <a:cs typeface="Courier New"/>
              </a:rPr>
              <a:t>C</a:t>
            </a:r>
            <a:r>
              <a:rPr sz="2661" spc="-21" baseline="3678" dirty="0" smtClean="0">
                <a:latin typeface="Courier New"/>
                <a:cs typeface="Courier New"/>
              </a:rPr>
              <a:t>rui</a:t>
            </a:r>
            <a:r>
              <a:rPr sz="2661" spc="4" baseline="3678" dirty="0" smtClean="0">
                <a:latin typeface="Courier New"/>
                <a:cs typeface="Courier New"/>
              </a:rPr>
              <a:t>s</a:t>
            </a:r>
            <a:r>
              <a:rPr sz="2661" spc="-21" baseline="3678" dirty="0" smtClean="0">
                <a:latin typeface="Courier New"/>
                <a:cs typeface="Courier New"/>
              </a:rPr>
              <a:t>e</a:t>
            </a:r>
            <a:r>
              <a:rPr sz="2661" baseline="3678" dirty="0" smtClean="0">
                <a:latin typeface="Courier New"/>
                <a:cs typeface="Courier New"/>
              </a:rPr>
              <a:t>: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75598" y="1525418"/>
            <a:ext cx="468220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'''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def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19757" y="1525418"/>
            <a:ext cx="4967575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151" marR="34469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Th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20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es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b</a:t>
            </a:r>
            <a:r>
              <a:rPr sz="2661" spc="-21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95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a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rui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e.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''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u="sng" dirty="0">
                <a:latin typeface="Courier New"/>
                <a:cs typeface="Courier New"/>
              </a:rPr>
              <a:t> </a:t>
            </a:r>
            <a:r>
              <a:rPr sz="1774" u="sng" spc="-21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ni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u="sng" dirty="0">
                <a:latin typeface="Courier New"/>
                <a:cs typeface="Courier New"/>
              </a:rPr>
              <a:t> </a:t>
            </a:r>
            <a:r>
              <a:rPr sz="1774" u="sng" spc="53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(</a:t>
            </a: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sh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pn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me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95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ba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20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oo</a:t>
            </a:r>
            <a:r>
              <a:rPr sz="1774" spc="4" dirty="0">
                <a:latin typeface="Courier New"/>
                <a:cs typeface="Courier New"/>
              </a:rPr>
              <a:t>m</a:t>
            </a:r>
            <a:r>
              <a:rPr sz="1774" spc="-21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19778" y="2072817"/>
            <a:ext cx="2787081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f.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hi</a:t>
            </a:r>
            <a:r>
              <a:rPr sz="2661" baseline="3678" dirty="0">
                <a:latin typeface="Courier New"/>
                <a:cs typeface="Courier New"/>
              </a:rPr>
              <a:t>p</a:t>
            </a:r>
            <a:r>
              <a:rPr sz="2661" spc="95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1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sh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pn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me</a:t>
            </a:r>
            <a:endParaRPr sz="1774">
              <a:latin typeface="Courier New"/>
              <a:cs typeface="Courier New"/>
            </a:endParaRPr>
          </a:p>
          <a:p>
            <a:pPr marL="14082" marR="284097">
              <a:lnSpc>
                <a:spcPts val="2009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f.</a:t>
            </a:r>
            <a:r>
              <a:rPr sz="1774" spc="4" dirty="0">
                <a:latin typeface="Courier New"/>
                <a:cs typeface="Courier New"/>
              </a:rPr>
              <a:t>b</a:t>
            </a:r>
            <a:r>
              <a:rPr sz="1774" spc="-21" dirty="0">
                <a:latin typeface="Courier New"/>
                <a:cs typeface="Courier New"/>
              </a:rPr>
              <a:t>al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nc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128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bal </a:t>
            </a:r>
            <a:endParaRPr sz="1774">
              <a:latin typeface="Courier New"/>
              <a:cs typeface="Courier New"/>
            </a:endParaRPr>
          </a:p>
          <a:p>
            <a:pPr marL="14082" marR="284097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f.</a:t>
            </a: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ab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84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r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om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52225" y="2378363"/>
            <a:ext cx="813081" cy="460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A</a:t>
            </a:r>
            <a:r>
              <a:rPr sz="1552" spc="4" dirty="0">
                <a:latin typeface="Arial"/>
                <a:cs typeface="Arial"/>
              </a:rPr>
              <a:t>tt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ibu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e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</a:pPr>
            <a:r>
              <a:rPr sz="1552" spc="-10" dirty="0">
                <a:latin typeface="Arial"/>
                <a:cs typeface="Arial"/>
              </a:rPr>
              <a:t>na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es</a:t>
            </a:r>
            <a:endParaRPr sz="1552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28199" y="3167844"/>
            <a:ext cx="170138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yv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ca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io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r>
              <a:rPr sz="2661" spc="105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99455" y="3167844"/>
            <a:ext cx="456468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ru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sh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pn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me</a:t>
            </a:r>
            <a:r>
              <a:rPr sz="2661" spc="4" baseline="3678" dirty="0">
                <a:latin typeface="Courier New"/>
                <a:cs typeface="Courier New"/>
              </a:rPr>
              <a:t>=</a:t>
            </a:r>
            <a:r>
              <a:rPr sz="2661" spc="-21" baseline="3678" dirty="0">
                <a:latin typeface="Courier New"/>
                <a:cs typeface="Courier New"/>
              </a:rPr>
              <a:t>'V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yag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r'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276" baseline="3678" dirty="0">
                <a:latin typeface="Courier New"/>
                <a:cs typeface="Courier New"/>
              </a:rPr>
              <a:t> </a:t>
            </a:r>
            <a:r>
              <a:rPr sz="2661" spc="-22" baseline="3678" dirty="0">
                <a:latin typeface="Courier New"/>
                <a:cs typeface="Courier New"/>
              </a:rPr>
              <a:t>b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2" baseline="3678" dirty="0">
                <a:latin typeface="Courier New"/>
                <a:cs typeface="Courier New"/>
              </a:rPr>
              <a:t>l=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34005" y="3167844"/>
            <a:ext cx="128973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oo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=1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spc="-21" baseline="3678" dirty="0">
                <a:latin typeface="Courier New"/>
                <a:cs typeface="Courier New"/>
              </a:rPr>
              <a:t>1)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28199" y="3715472"/>
            <a:ext cx="170145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ou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va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ati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99454" y="3715472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3293" y="3715472"/>
            <a:ext cx="265202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C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ui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e(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Su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do</a:t>
            </a:r>
            <a:r>
              <a:rPr sz="2661" spc="4" baseline="3678" dirty="0">
                <a:latin typeface="Courier New"/>
                <a:cs typeface="Courier New"/>
              </a:rPr>
              <a:t>w</a:t>
            </a:r>
            <a:r>
              <a:rPr sz="2661" spc="-21" baseline="3678" dirty="0">
                <a:latin typeface="Courier New"/>
                <a:cs typeface="Courier New"/>
              </a:rPr>
              <a:t>ne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97876" y="3715472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1" baseline="3678" dirty="0">
                <a:latin typeface="Courier New"/>
                <a:cs typeface="Courier New"/>
              </a:rPr>
              <a:t>57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spc="-21" baseline="3678" dirty="0">
                <a:latin typeface="Courier New"/>
                <a:cs typeface="Courier New"/>
              </a:rPr>
              <a:t>50,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89778" y="3715472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5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1" baseline="3678" dirty="0">
                <a:latin typeface="Courier New"/>
                <a:cs typeface="Courier New"/>
              </a:rPr>
              <a:t>1)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3343" y="150960"/>
            <a:ext cx="364991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4" name="object 4"/>
          <p:cNvSpPr txBox="1"/>
          <p:nvPr/>
        </p:nvSpPr>
        <p:spPr>
          <a:xfrm>
            <a:off x="2888320" y="150960"/>
            <a:ext cx="364991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3" name="object 3"/>
          <p:cNvSpPr txBox="1"/>
          <p:nvPr/>
        </p:nvSpPr>
        <p:spPr>
          <a:xfrm>
            <a:off x="3033839" y="1827182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2" name="object 2"/>
          <p:cNvSpPr txBox="1"/>
          <p:nvPr/>
        </p:nvSpPr>
        <p:spPr>
          <a:xfrm>
            <a:off x="3851904" y="1827182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</p:spTree>
    <p:extLst>
      <p:ext uri="{BB962C8B-B14F-4D97-AF65-F5344CB8AC3E}">
        <p14:creationId xmlns:p14="http://schemas.microsoft.com/office/powerpoint/2010/main" val="340452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46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9" name="object 39"/>
          <p:cNvSpPr/>
          <p:nvPr/>
        </p:nvSpPr>
        <p:spPr>
          <a:xfrm>
            <a:off x="2303681" y="1590155"/>
            <a:ext cx="7408330" cy="932801"/>
          </a:xfrm>
          <a:custGeom>
            <a:avLst/>
            <a:gdLst/>
            <a:ahLst/>
            <a:cxnLst/>
            <a:rect l="l" t="t" r="r" b="b"/>
            <a:pathLst>
              <a:path w="6681216" h="84124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838200"/>
                </a:lnTo>
                <a:lnTo>
                  <a:pt x="6096" y="12192"/>
                </a:lnTo>
                <a:lnTo>
                  <a:pt x="6672071" y="12191"/>
                </a:lnTo>
                <a:lnTo>
                  <a:pt x="6672072" y="838199"/>
                </a:lnTo>
                <a:lnTo>
                  <a:pt x="0" y="841248"/>
                </a:lnTo>
                <a:lnTo>
                  <a:pt x="6681216" y="841247"/>
                </a:lnTo>
                <a:lnTo>
                  <a:pt x="6681216" y="838199"/>
                </a:lnTo>
                <a:lnTo>
                  <a:pt x="6675120" y="832104"/>
                </a:lnTo>
                <a:lnTo>
                  <a:pt x="6675120" y="12191"/>
                </a:lnTo>
                <a:lnTo>
                  <a:pt x="6672072" y="6095"/>
                </a:lnTo>
                <a:lnTo>
                  <a:pt x="12192" y="6096"/>
                </a:lnTo>
                <a:lnTo>
                  <a:pt x="6681216" y="6095"/>
                </a:lnTo>
                <a:lnTo>
                  <a:pt x="6681216" y="3047"/>
                </a:lnTo>
                <a:lnTo>
                  <a:pt x="6678168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0" name="object 40"/>
          <p:cNvSpPr/>
          <p:nvPr/>
        </p:nvSpPr>
        <p:spPr>
          <a:xfrm>
            <a:off x="2303681" y="159691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1" name="object 41"/>
          <p:cNvSpPr/>
          <p:nvPr/>
        </p:nvSpPr>
        <p:spPr>
          <a:xfrm>
            <a:off x="2303681" y="1603673"/>
            <a:ext cx="7398191" cy="915902"/>
          </a:xfrm>
          <a:custGeom>
            <a:avLst/>
            <a:gdLst/>
            <a:ahLst/>
            <a:cxnLst/>
            <a:rect l="l" t="t" r="r" b="b"/>
            <a:pathLst>
              <a:path w="6672072" h="826008">
                <a:moveTo>
                  <a:pt x="6672072" y="826008"/>
                </a:moveTo>
                <a:lnTo>
                  <a:pt x="6672071" y="819911"/>
                </a:lnTo>
                <a:lnTo>
                  <a:pt x="12192" y="819911"/>
                </a:lnTo>
                <a:lnTo>
                  <a:pt x="12192" y="0"/>
                </a:lnTo>
                <a:lnTo>
                  <a:pt x="6095" y="0"/>
                </a:lnTo>
                <a:lnTo>
                  <a:pt x="0" y="826008"/>
                </a:lnTo>
                <a:lnTo>
                  <a:pt x="6095" y="819912"/>
                </a:lnTo>
                <a:lnTo>
                  <a:pt x="12191" y="826008"/>
                </a:lnTo>
                <a:lnTo>
                  <a:pt x="6672072" y="8260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2" name="object 42"/>
          <p:cNvSpPr/>
          <p:nvPr/>
        </p:nvSpPr>
        <p:spPr>
          <a:xfrm>
            <a:off x="2317200" y="1596913"/>
            <a:ext cx="7394811" cy="922662"/>
          </a:xfrm>
          <a:custGeom>
            <a:avLst/>
            <a:gdLst/>
            <a:ahLst/>
            <a:cxnLst/>
            <a:rect l="l" t="t" r="r" b="b"/>
            <a:pathLst>
              <a:path w="6669024" h="832103">
                <a:moveTo>
                  <a:pt x="0" y="0"/>
                </a:moveTo>
                <a:lnTo>
                  <a:pt x="6659880" y="0"/>
                </a:lnTo>
                <a:lnTo>
                  <a:pt x="6662928" y="6096"/>
                </a:lnTo>
                <a:lnTo>
                  <a:pt x="6662928" y="826008"/>
                </a:lnTo>
                <a:lnTo>
                  <a:pt x="6669024" y="832104"/>
                </a:lnTo>
                <a:lnTo>
                  <a:pt x="66690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7927521" y="2793332"/>
            <a:ext cx="2332002" cy="1321468"/>
          </a:xfrm>
          <a:custGeom>
            <a:avLst/>
            <a:gdLst/>
            <a:ahLst/>
            <a:cxnLst/>
            <a:rect l="l" t="t" r="r" b="b"/>
            <a:pathLst>
              <a:path w="2103120" h="1191768">
                <a:moveTo>
                  <a:pt x="50899" y="116138"/>
                </a:moveTo>
                <a:lnTo>
                  <a:pt x="57772" y="105370"/>
                </a:lnTo>
                <a:lnTo>
                  <a:pt x="65244" y="95026"/>
                </a:lnTo>
                <a:lnTo>
                  <a:pt x="73334" y="85157"/>
                </a:lnTo>
                <a:lnTo>
                  <a:pt x="82059" y="75816"/>
                </a:lnTo>
                <a:lnTo>
                  <a:pt x="91439" y="67055"/>
                </a:lnTo>
                <a:lnTo>
                  <a:pt x="121920" y="48767"/>
                </a:lnTo>
                <a:lnTo>
                  <a:pt x="131169" y="42432"/>
                </a:lnTo>
                <a:lnTo>
                  <a:pt x="73151" y="48767"/>
                </a:lnTo>
                <a:lnTo>
                  <a:pt x="45719" y="76199"/>
                </a:lnTo>
                <a:lnTo>
                  <a:pt x="15239" y="128015"/>
                </a:lnTo>
                <a:lnTo>
                  <a:pt x="3047" y="167639"/>
                </a:lnTo>
                <a:lnTo>
                  <a:pt x="0" y="185927"/>
                </a:lnTo>
                <a:lnTo>
                  <a:pt x="0" y="1005839"/>
                </a:lnTo>
                <a:lnTo>
                  <a:pt x="15240" y="1063752"/>
                </a:lnTo>
                <a:lnTo>
                  <a:pt x="36576" y="1100327"/>
                </a:lnTo>
                <a:lnTo>
                  <a:pt x="60960" y="1130808"/>
                </a:lnTo>
                <a:lnTo>
                  <a:pt x="91440" y="1155192"/>
                </a:lnTo>
                <a:lnTo>
                  <a:pt x="128016" y="1173480"/>
                </a:lnTo>
                <a:lnTo>
                  <a:pt x="146304" y="1182623"/>
                </a:lnTo>
                <a:lnTo>
                  <a:pt x="164592" y="1185672"/>
                </a:lnTo>
                <a:lnTo>
                  <a:pt x="185928" y="1188720"/>
                </a:lnTo>
                <a:lnTo>
                  <a:pt x="207264" y="1191767"/>
                </a:lnTo>
                <a:lnTo>
                  <a:pt x="1895856" y="1191767"/>
                </a:lnTo>
                <a:lnTo>
                  <a:pt x="1938527" y="1185671"/>
                </a:lnTo>
                <a:lnTo>
                  <a:pt x="1981465" y="1171970"/>
                </a:lnTo>
                <a:lnTo>
                  <a:pt x="2024696" y="1146786"/>
                </a:lnTo>
                <a:lnTo>
                  <a:pt x="2069592" y="1100327"/>
                </a:lnTo>
                <a:lnTo>
                  <a:pt x="2087880" y="1063751"/>
                </a:lnTo>
                <a:lnTo>
                  <a:pt x="2100072" y="1024127"/>
                </a:lnTo>
                <a:lnTo>
                  <a:pt x="2103120" y="1002791"/>
                </a:lnTo>
                <a:lnTo>
                  <a:pt x="2103120" y="185927"/>
                </a:lnTo>
                <a:lnTo>
                  <a:pt x="2095272" y="146595"/>
                </a:lnTo>
                <a:lnTo>
                  <a:pt x="2079208" y="109361"/>
                </a:lnTo>
                <a:lnTo>
                  <a:pt x="2056330" y="75847"/>
                </a:lnTo>
                <a:lnTo>
                  <a:pt x="2027664" y="47103"/>
                </a:lnTo>
                <a:lnTo>
                  <a:pt x="1994236" y="24180"/>
                </a:lnTo>
                <a:lnTo>
                  <a:pt x="1957070" y="8128"/>
                </a:lnTo>
                <a:lnTo>
                  <a:pt x="1917192" y="0"/>
                </a:lnTo>
                <a:lnTo>
                  <a:pt x="185927" y="0"/>
                </a:lnTo>
                <a:lnTo>
                  <a:pt x="178432" y="2331"/>
                </a:lnTo>
                <a:lnTo>
                  <a:pt x="166407" y="5312"/>
                </a:lnTo>
                <a:lnTo>
                  <a:pt x="155332" y="7466"/>
                </a:lnTo>
                <a:lnTo>
                  <a:pt x="144898" y="9392"/>
                </a:lnTo>
                <a:lnTo>
                  <a:pt x="134792" y="11690"/>
                </a:lnTo>
                <a:lnTo>
                  <a:pt x="124704" y="14957"/>
                </a:lnTo>
                <a:lnTo>
                  <a:pt x="114323" y="19795"/>
                </a:lnTo>
                <a:lnTo>
                  <a:pt x="103338" y="26801"/>
                </a:lnTo>
                <a:lnTo>
                  <a:pt x="195811" y="27390"/>
                </a:lnTo>
                <a:lnTo>
                  <a:pt x="1917192" y="27431"/>
                </a:lnTo>
                <a:lnTo>
                  <a:pt x="1932432" y="30479"/>
                </a:lnTo>
                <a:lnTo>
                  <a:pt x="1971556" y="41610"/>
                </a:lnTo>
                <a:lnTo>
                  <a:pt x="2006248" y="62094"/>
                </a:lnTo>
                <a:lnTo>
                  <a:pt x="2035365" y="90167"/>
                </a:lnTo>
                <a:lnTo>
                  <a:pt x="2057985" y="124101"/>
                </a:lnTo>
                <a:lnTo>
                  <a:pt x="2073183" y="162162"/>
                </a:lnTo>
                <a:lnTo>
                  <a:pt x="2078736" y="188975"/>
                </a:lnTo>
                <a:lnTo>
                  <a:pt x="2078736" y="984503"/>
                </a:lnTo>
                <a:lnTo>
                  <a:pt x="2075688" y="1002791"/>
                </a:lnTo>
                <a:lnTo>
                  <a:pt x="2075688" y="1021079"/>
                </a:lnTo>
                <a:lnTo>
                  <a:pt x="2069592" y="1039367"/>
                </a:lnTo>
                <a:lnTo>
                  <a:pt x="2065253" y="1048935"/>
                </a:lnTo>
                <a:lnTo>
                  <a:pt x="2059883" y="1060833"/>
                </a:lnTo>
                <a:lnTo>
                  <a:pt x="2054331" y="1072402"/>
                </a:lnTo>
                <a:lnTo>
                  <a:pt x="2048276" y="1083499"/>
                </a:lnTo>
                <a:lnTo>
                  <a:pt x="2041395" y="1093980"/>
                </a:lnTo>
                <a:lnTo>
                  <a:pt x="2033368" y="1103702"/>
                </a:lnTo>
                <a:lnTo>
                  <a:pt x="2023872" y="1112519"/>
                </a:lnTo>
                <a:lnTo>
                  <a:pt x="2011680" y="1124711"/>
                </a:lnTo>
                <a:lnTo>
                  <a:pt x="1965960" y="1152143"/>
                </a:lnTo>
                <a:lnTo>
                  <a:pt x="1914144" y="1164335"/>
                </a:lnTo>
                <a:lnTo>
                  <a:pt x="185928" y="1164336"/>
                </a:lnTo>
                <a:lnTo>
                  <a:pt x="176752" y="1162412"/>
                </a:lnTo>
                <a:lnTo>
                  <a:pt x="136884" y="1150218"/>
                </a:lnTo>
                <a:lnTo>
                  <a:pt x="91440" y="1121664"/>
                </a:lnTo>
                <a:lnTo>
                  <a:pt x="79248" y="1112520"/>
                </a:lnTo>
                <a:lnTo>
                  <a:pt x="67056" y="1097280"/>
                </a:lnTo>
                <a:lnTo>
                  <a:pt x="54864" y="1085088"/>
                </a:lnTo>
                <a:lnTo>
                  <a:pt x="45720" y="1069848"/>
                </a:lnTo>
                <a:lnTo>
                  <a:pt x="39624" y="1054608"/>
                </a:lnTo>
                <a:lnTo>
                  <a:pt x="33528" y="1036319"/>
                </a:lnTo>
                <a:lnTo>
                  <a:pt x="30480" y="1018032"/>
                </a:lnTo>
                <a:lnTo>
                  <a:pt x="27432" y="1002791"/>
                </a:lnTo>
                <a:lnTo>
                  <a:pt x="24384" y="984504"/>
                </a:lnTo>
                <a:lnTo>
                  <a:pt x="24384" y="207263"/>
                </a:lnTo>
                <a:lnTo>
                  <a:pt x="33527" y="152399"/>
                </a:lnTo>
                <a:lnTo>
                  <a:pt x="39623" y="137159"/>
                </a:lnTo>
                <a:lnTo>
                  <a:pt x="44607" y="127276"/>
                </a:lnTo>
                <a:lnTo>
                  <a:pt x="50899" y="116138"/>
                </a:lnTo>
                <a:close/>
              </a:path>
              <a:path w="2103120" h="1191768">
                <a:moveTo>
                  <a:pt x="142737" y="37161"/>
                </a:moveTo>
                <a:lnTo>
                  <a:pt x="155689" y="33090"/>
                </a:lnTo>
                <a:lnTo>
                  <a:pt x="169321" y="30150"/>
                </a:lnTo>
                <a:lnTo>
                  <a:pt x="182929" y="28273"/>
                </a:lnTo>
                <a:lnTo>
                  <a:pt x="195811" y="27390"/>
                </a:lnTo>
                <a:lnTo>
                  <a:pt x="103338" y="26801"/>
                </a:lnTo>
                <a:lnTo>
                  <a:pt x="91439" y="36575"/>
                </a:lnTo>
                <a:lnTo>
                  <a:pt x="73151" y="48767"/>
                </a:lnTo>
                <a:lnTo>
                  <a:pt x="131169" y="42432"/>
                </a:lnTo>
                <a:lnTo>
                  <a:pt x="142737" y="3716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7569273" y="3442237"/>
            <a:ext cx="371768" cy="125048"/>
          </a:xfrm>
          <a:custGeom>
            <a:avLst/>
            <a:gdLst/>
            <a:ahLst/>
            <a:cxnLst/>
            <a:rect l="l" t="t" r="r" b="b"/>
            <a:pathLst>
              <a:path w="335279" h="112775">
                <a:moveTo>
                  <a:pt x="0" y="51816"/>
                </a:moveTo>
                <a:lnTo>
                  <a:pt x="0" y="60960"/>
                </a:lnTo>
                <a:lnTo>
                  <a:pt x="222503" y="63887"/>
                </a:lnTo>
                <a:lnTo>
                  <a:pt x="231647" y="64008"/>
                </a:lnTo>
                <a:lnTo>
                  <a:pt x="222504" y="112776"/>
                </a:lnTo>
                <a:lnTo>
                  <a:pt x="335280" y="57912"/>
                </a:lnTo>
                <a:lnTo>
                  <a:pt x="231647" y="51816"/>
                </a:lnTo>
                <a:lnTo>
                  <a:pt x="0" y="51816"/>
                </a:lnTo>
                <a:close/>
              </a:path>
              <a:path w="335279" h="112775">
                <a:moveTo>
                  <a:pt x="231647" y="51816"/>
                </a:moveTo>
                <a:lnTo>
                  <a:pt x="335280" y="57912"/>
                </a:lnTo>
                <a:lnTo>
                  <a:pt x="222504" y="0"/>
                </a:lnTo>
                <a:lnTo>
                  <a:pt x="222503" y="51816"/>
                </a:lnTo>
                <a:lnTo>
                  <a:pt x="231647" y="51816"/>
                </a:lnTo>
                <a:close/>
              </a:path>
              <a:path w="335279" h="112775">
                <a:moveTo>
                  <a:pt x="222504" y="112776"/>
                </a:moveTo>
                <a:lnTo>
                  <a:pt x="231647" y="64008"/>
                </a:lnTo>
                <a:lnTo>
                  <a:pt x="222503" y="63887"/>
                </a:lnTo>
                <a:lnTo>
                  <a:pt x="222504" y="11277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6109237" y="3350984"/>
            <a:ext cx="1470175" cy="307554"/>
          </a:xfrm>
          <a:custGeom>
            <a:avLst/>
            <a:gdLst/>
            <a:ahLst/>
            <a:cxnLst/>
            <a:rect l="l" t="t" r="r" b="b"/>
            <a:pathLst>
              <a:path w="1325880" h="277368">
                <a:moveTo>
                  <a:pt x="0" y="0"/>
                </a:moveTo>
                <a:lnTo>
                  <a:pt x="0" y="277368"/>
                </a:lnTo>
                <a:lnTo>
                  <a:pt x="1325880" y="277367"/>
                </a:lnTo>
                <a:lnTo>
                  <a:pt x="132588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6102477" y="3344225"/>
            <a:ext cx="1483694" cy="321073"/>
          </a:xfrm>
          <a:custGeom>
            <a:avLst/>
            <a:gdLst/>
            <a:ahLst/>
            <a:cxnLst/>
            <a:rect l="l" t="t" r="r" b="b"/>
            <a:pathLst>
              <a:path w="1338072" h="28956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83464"/>
                </a:lnTo>
                <a:lnTo>
                  <a:pt x="6096" y="12192"/>
                </a:lnTo>
                <a:lnTo>
                  <a:pt x="1328928" y="12192"/>
                </a:lnTo>
                <a:lnTo>
                  <a:pt x="1328928" y="283464"/>
                </a:lnTo>
                <a:lnTo>
                  <a:pt x="0" y="286512"/>
                </a:lnTo>
                <a:lnTo>
                  <a:pt x="3048" y="289560"/>
                </a:lnTo>
                <a:lnTo>
                  <a:pt x="1335024" y="289560"/>
                </a:lnTo>
                <a:lnTo>
                  <a:pt x="1338072" y="286512"/>
                </a:lnTo>
                <a:lnTo>
                  <a:pt x="1338072" y="283464"/>
                </a:lnTo>
                <a:lnTo>
                  <a:pt x="1331976" y="277368"/>
                </a:lnTo>
                <a:lnTo>
                  <a:pt x="1331976" y="12192"/>
                </a:lnTo>
                <a:lnTo>
                  <a:pt x="1328928" y="6096"/>
                </a:lnTo>
                <a:lnTo>
                  <a:pt x="12192" y="6096"/>
                </a:lnTo>
                <a:lnTo>
                  <a:pt x="1338072" y="6096"/>
                </a:lnTo>
                <a:lnTo>
                  <a:pt x="1338072" y="3048"/>
                </a:lnTo>
                <a:lnTo>
                  <a:pt x="133502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6102477" y="335098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7" name="object 37"/>
          <p:cNvSpPr/>
          <p:nvPr/>
        </p:nvSpPr>
        <p:spPr>
          <a:xfrm>
            <a:off x="6102477" y="3357745"/>
            <a:ext cx="1473555" cy="300794"/>
          </a:xfrm>
          <a:custGeom>
            <a:avLst/>
            <a:gdLst/>
            <a:ahLst/>
            <a:cxnLst/>
            <a:rect l="l" t="t" r="r" b="b"/>
            <a:pathLst>
              <a:path w="1328928" h="271271">
                <a:moveTo>
                  <a:pt x="1328928" y="271272"/>
                </a:moveTo>
                <a:lnTo>
                  <a:pt x="1328928" y="265176"/>
                </a:lnTo>
                <a:lnTo>
                  <a:pt x="12191" y="265175"/>
                </a:lnTo>
                <a:lnTo>
                  <a:pt x="12191" y="0"/>
                </a:lnTo>
                <a:lnTo>
                  <a:pt x="6096" y="0"/>
                </a:lnTo>
                <a:lnTo>
                  <a:pt x="0" y="271272"/>
                </a:lnTo>
                <a:lnTo>
                  <a:pt x="6096" y="265176"/>
                </a:lnTo>
                <a:lnTo>
                  <a:pt x="12192" y="271272"/>
                </a:lnTo>
                <a:lnTo>
                  <a:pt x="1328928" y="271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8" name="object 38"/>
          <p:cNvSpPr/>
          <p:nvPr/>
        </p:nvSpPr>
        <p:spPr>
          <a:xfrm>
            <a:off x="6115995" y="3350985"/>
            <a:ext cx="1470175" cy="307554"/>
          </a:xfrm>
          <a:custGeom>
            <a:avLst/>
            <a:gdLst/>
            <a:ahLst/>
            <a:cxnLst/>
            <a:rect l="l" t="t" r="r" b="b"/>
            <a:pathLst>
              <a:path w="1325879" h="277367">
                <a:moveTo>
                  <a:pt x="0" y="0"/>
                </a:moveTo>
                <a:lnTo>
                  <a:pt x="1316736" y="0"/>
                </a:lnTo>
                <a:lnTo>
                  <a:pt x="1319784" y="6095"/>
                </a:lnTo>
                <a:lnTo>
                  <a:pt x="1319784" y="271271"/>
                </a:lnTo>
                <a:lnTo>
                  <a:pt x="1325880" y="277367"/>
                </a:lnTo>
                <a:lnTo>
                  <a:pt x="13258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3628528" y="2844029"/>
            <a:ext cx="2173155" cy="1322300"/>
          </a:xfrm>
          <a:custGeom>
            <a:avLst/>
            <a:gdLst/>
            <a:ahLst/>
            <a:cxnLst/>
            <a:rect l="l" t="t" r="r" b="b"/>
            <a:pathLst>
              <a:path w="1959864" h="1192519">
                <a:moveTo>
                  <a:pt x="1773936" y="3047"/>
                </a:moveTo>
                <a:lnTo>
                  <a:pt x="1752600" y="0"/>
                </a:lnTo>
                <a:lnTo>
                  <a:pt x="204215" y="0"/>
                </a:lnTo>
                <a:lnTo>
                  <a:pt x="182879" y="3047"/>
                </a:lnTo>
                <a:lnTo>
                  <a:pt x="177209" y="3761"/>
                </a:lnTo>
                <a:lnTo>
                  <a:pt x="162457" y="5831"/>
                </a:lnTo>
                <a:lnTo>
                  <a:pt x="151034" y="7916"/>
                </a:lnTo>
                <a:lnTo>
                  <a:pt x="141851" y="10301"/>
                </a:lnTo>
                <a:lnTo>
                  <a:pt x="133821" y="13265"/>
                </a:lnTo>
                <a:lnTo>
                  <a:pt x="125853" y="17093"/>
                </a:lnTo>
                <a:lnTo>
                  <a:pt x="116860" y="22066"/>
                </a:lnTo>
                <a:lnTo>
                  <a:pt x="105751" y="28466"/>
                </a:lnTo>
                <a:lnTo>
                  <a:pt x="182141" y="28326"/>
                </a:lnTo>
                <a:lnTo>
                  <a:pt x="194896" y="27423"/>
                </a:lnTo>
                <a:lnTo>
                  <a:pt x="1773936" y="27431"/>
                </a:lnTo>
                <a:lnTo>
                  <a:pt x="1792224" y="30479"/>
                </a:lnTo>
                <a:lnTo>
                  <a:pt x="1807464" y="36575"/>
                </a:lnTo>
                <a:lnTo>
                  <a:pt x="1820275" y="40551"/>
                </a:lnTo>
                <a:lnTo>
                  <a:pt x="1832528" y="45111"/>
                </a:lnTo>
                <a:lnTo>
                  <a:pt x="1843036" y="50003"/>
                </a:lnTo>
                <a:lnTo>
                  <a:pt x="1852602" y="55545"/>
                </a:lnTo>
                <a:lnTo>
                  <a:pt x="1862027" y="62055"/>
                </a:lnTo>
                <a:lnTo>
                  <a:pt x="1872114" y="69850"/>
                </a:lnTo>
                <a:lnTo>
                  <a:pt x="1883664" y="79247"/>
                </a:lnTo>
                <a:lnTo>
                  <a:pt x="1892808" y="94487"/>
                </a:lnTo>
                <a:lnTo>
                  <a:pt x="1905000" y="106679"/>
                </a:lnTo>
                <a:lnTo>
                  <a:pt x="1914144" y="121919"/>
                </a:lnTo>
                <a:lnTo>
                  <a:pt x="1920239" y="137159"/>
                </a:lnTo>
                <a:lnTo>
                  <a:pt x="1926336" y="155447"/>
                </a:lnTo>
                <a:lnTo>
                  <a:pt x="1932432" y="170687"/>
                </a:lnTo>
                <a:lnTo>
                  <a:pt x="1935480" y="188975"/>
                </a:lnTo>
                <a:lnTo>
                  <a:pt x="1935480" y="1002791"/>
                </a:lnTo>
                <a:lnTo>
                  <a:pt x="1926336" y="1039367"/>
                </a:lnTo>
                <a:lnTo>
                  <a:pt x="1912291" y="1074910"/>
                </a:lnTo>
                <a:lnTo>
                  <a:pt x="1880616" y="1112519"/>
                </a:lnTo>
                <a:lnTo>
                  <a:pt x="1853183" y="1133855"/>
                </a:lnTo>
                <a:lnTo>
                  <a:pt x="1840992" y="1142999"/>
                </a:lnTo>
                <a:lnTo>
                  <a:pt x="1789176" y="1161287"/>
                </a:lnTo>
                <a:lnTo>
                  <a:pt x="207264" y="1164336"/>
                </a:lnTo>
                <a:lnTo>
                  <a:pt x="200829" y="1164615"/>
                </a:lnTo>
                <a:lnTo>
                  <a:pt x="187511" y="1164308"/>
                </a:lnTo>
                <a:lnTo>
                  <a:pt x="174305" y="1162843"/>
                </a:lnTo>
                <a:lnTo>
                  <a:pt x="161276" y="1160270"/>
                </a:lnTo>
                <a:lnTo>
                  <a:pt x="148488" y="1156641"/>
                </a:lnTo>
                <a:lnTo>
                  <a:pt x="136006" y="1152006"/>
                </a:lnTo>
                <a:lnTo>
                  <a:pt x="123894" y="1146415"/>
                </a:lnTo>
                <a:lnTo>
                  <a:pt x="112217" y="1139920"/>
                </a:lnTo>
                <a:lnTo>
                  <a:pt x="101039" y="1132570"/>
                </a:lnTo>
                <a:lnTo>
                  <a:pt x="90425" y="1124416"/>
                </a:lnTo>
                <a:lnTo>
                  <a:pt x="80438" y="1115509"/>
                </a:lnTo>
                <a:lnTo>
                  <a:pt x="71144" y="1105900"/>
                </a:lnTo>
                <a:lnTo>
                  <a:pt x="62606" y="1095638"/>
                </a:lnTo>
                <a:lnTo>
                  <a:pt x="54890" y="1084775"/>
                </a:lnTo>
                <a:lnTo>
                  <a:pt x="48060" y="1073361"/>
                </a:lnTo>
                <a:lnTo>
                  <a:pt x="42180" y="1061447"/>
                </a:lnTo>
                <a:lnTo>
                  <a:pt x="37314" y="1049083"/>
                </a:lnTo>
                <a:lnTo>
                  <a:pt x="33528" y="1036319"/>
                </a:lnTo>
                <a:lnTo>
                  <a:pt x="27432" y="1021079"/>
                </a:lnTo>
                <a:lnTo>
                  <a:pt x="24384" y="1002791"/>
                </a:lnTo>
                <a:lnTo>
                  <a:pt x="24384" y="188975"/>
                </a:lnTo>
                <a:lnTo>
                  <a:pt x="27432" y="170687"/>
                </a:lnTo>
                <a:lnTo>
                  <a:pt x="33527" y="152399"/>
                </a:lnTo>
                <a:lnTo>
                  <a:pt x="39623" y="137159"/>
                </a:lnTo>
                <a:lnTo>
                  <a:pt x="43845" y="125954"/>
                </a:lnTo>
                <a:lnTo>
                  <a:pt x="49757" y="114441"/>
                </a:lnTo>
                <a:lnTo>
                  <a:pt x="56649" y="104119"/>
                </a:lnTo>
                <a:lnTo>
                  <a:pt x="64392" y="94603"/>
                </a:lnTo>
                <a:lnTo>
                  <a:pt x="72857" y="85511"/>
                </a:lnTo>
                <a:lnTo>
                  <a:pt x="81916" y="76456"/>
                </a:lnTo>
                <a:lnTo>
                  <a:pt x="91439" y="67055"/>
                </a:lnTo>
                <a:lnTo>
                  <a:pt x="106680" y="57911"/>
                </a:lnTo>
                <a:lnTo>
                  <a:pt x="118872" y="48767"/>
                </a:lnTo>
                <a:lnTo>
                  <a:pt x="120990" y="47453"/>
                </a:lnTo>
                <a:lnTo>
                  <a:pt x="132067" y="41589"/>
                </a:lnTo>
                <a:lnTo>
                  <a:pt x="73151" y="48767"/>
                </a:lnTo>
                <a:lnTo>
                  <a:pt x="33527" y="91439"/>
                </a:lnTo>
                <a:lnTo>
                  <a:pt x="15239" y="128015"/>
                </a:lnTo>
                <a:lnTo>
                  <a:pt x="3047" y="167639"/>
                </a:lnTo>
                <a:lnTo>
                  <a:pt x="0" y="188975"/>
                </a:lnTo>
                <a:lnTo>
                  <a:pt x="0" y="1005839"/>
                </a:lnTo>
                <a:lnTo>
                  <a:pt x="3048" y="1027176"/>
                </a:lnTo>
                <a:lnTo>
                  <a:pt x="9144" y="1045463"/>
                </a:lnTo>
                <a:lnTo>
                  <a:pt x="15240" y="1066800"/>
                </a:lnTo>
                <a:lnTo>
                  <a:pt x="19194" y="1075306"/>
                </a:lnTo>
                <a:lnTo>
                  <a:pt x="25297" y="1086916"/>
                </a:lnTo>
                <a:lnTo>
                  <a:pt x="31884" y="1097659"/>
                </a:lnTo>
                <a:lnTo>
                  <a:pt x="39072" y="1107667"/>
                </a:lnTo>
                <a:lnTo>
                  <a:pt x="46979" y="1117072"/>
                </a:lnTo>
                <a:lnTo>
                  <a:pt x="55725" y="1126008"/>
                </a:lnTo>
                <a:lnTo>
                  <a:pt x="65425" y="1134606"/>
                </a:lnTo>
                <a:lnTo>
                  <a:pt x="76200" y="1143000"/>
                </a:lnTo>
                <a:lnTo>
                  <a:pt x="106680" y="1167383"/>
                </a:lnTo>
                <a:lnTo>
                  <a:pt x="119313" y="1173698"/>
                </a:lnTo>
                <a:lnTo>
                  <a:pt x="131095" y="1178383"/>
                </a:lnTo>
                <a:lnTo>
                  <a:pt x="144190" y="1182777"/>
                </a:lnTo>
                <a:lnTo>
                  <a:pt x="157969" y="1186634"/>
                </a:lnTo>
                <a:lnTo>
                  <a:pt x="171797" y="1189707"/>
                </a:lnTo>
                <a:lnTo>
                  <a:pt x="185044" y="1191750"/>
                </a:lnTo>
                <a:lnTo>
                  <a:pt x="197077" y="1192519"/>
                </a:lnTo>
                <a:lnTo>
                  <a:pt x="207264" y="1191767"/>
                </a:lnTo>
                <a:lnTo>
                  <a:pt x="1776983" y="1191767"/>
                </a:lnTo>
                <a:lnTo>
                  <a:pt x="1795272" y="1185671"/>
                </a:lnTo>
                <a:lnTo>
                  <a:pt x="1816608" y="1182623"/>
                </a:lnTo>
                <a:lnTo>
                  <a:pt x="1826942" y="1178457"/>
                </a:lnTo>
                <a:lnTo>
                  <a:pt x="1861075" y="1161471"/>
                </a:lnTo>
                <a:lnTo>
                  <a:pt x="1892241" y="1139497"/>
                </a:lnTo>
                <a:lnTo>
                  <a:pt x="1926336" y="1100327"/>
                </a:lnTo>
                <a:lnTo>
                  <a:pt x="1944624" y="1063751"/>
                </a:lnTo>
                <a:lnTo>
                  <a:pt x="1956816" y="1024127"/>
                </a:lnTo>
                <a:lnTo>
                  <a:pt x="1959864" y="1005839"/>
                </a:lnTo>
                <a:lnTo>
                  <a:pt x="1959864" y="185927"/>
                </a:lnTo>
                <a:lnTo>
                  <a:pt x="1950720" y="146303"/>
                </a:lnTo>
                <a:lnTo>
                  <a:pt x="1931279" y="100598"/>
                </a:lnTo>
                <a:lnTo>
                  <a:pt x="1908294" y="69488"/>
                </a:lnTo>
                <a:lnTo>
                  <a:pt x="1853183" y="24383"/>
                </a:lnTo>
                <a:lnTo>
                  <a:pt x="1834895" y="18287"/>
                </a:lnTo>
                <a:lnTo>
                  <a:pt x="1813560" y="9143"/>
                </a:lnTo>
                <a:lnTo>
                  <a:pt x="1795272" y="6095"/>
                </a:lnTo>
                <a:lnTo>
                  <a:pt x="1773936" y="3047"/>
                </a:lnTo>
                <a:close/>
              </a:path>
              <a:path w="1959864" h="1192519">
                <a:moveTo>
                  <a:pt x="143962" y="36772"/>
                </a:moveTo>
                <a:lnTo>
                  <a:pt x="156433" y="32974"/>
                </a:lnTo>
                <a:lnTo>
                  <a:pt x="169240" y="30167"/>
                </a:lnTo>
                <a:lnTo>
                  <a:pt x="182141" y="28326"/>
                </a:lnTo>
                <a:lnTo>
                  <a:pt x="105751" y="28466"/>
                </a:lnTo>
                <a:lnTo>
                  <a:pt x="91439" y="36575"/>
                </a:lnTo>
                <a:lnTo>
                  <a:pt x="73151" y="48767"/>
                </a:lnTo>
                <a:lnTo>
                  <a:pt x="132067" y="41589"/>
                </a:lnTo>
                <a:lnTo>
                  <a:pt x="143962" y="3677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3185786" y="3442237"/>
            <a:ext cx="473159" cy="128429"/>
          </a:xfrm>
          <a:custGeom>
            <a:avLst/>
            <a:gdLst/>
            <a:ahLst/>
            <a:cxnLst/>
            <a:rect l="l" t="t" r="r" b="b"/>
            <a:pathLst>
              <a:path w="426719" h="115824">
                <a:moveTo>
                  <a:pt x="0" y="51816"/>
                </a:moveTo>
                <a:lnTo>
                  <a:pt x="0" y="64008"/>
                </a:lnTo>
                <a:lnTo>
                  <a:pt x="323088" y="64008"/>
                </a:lnTo>
                <a:lnTo>
                  <a:pt x="313944" y="115824"/>
                </a:lnTo>
                <a:lnTo>
                  <a:pt x="426719" y="57912"/>
                </a:lnTo>
                <a:lnTo>
                  <a:pt x="323088" y="51816"/>
                </a:lnTo>
                <a:lnTo>
                  <a:pt x="0" y="51816"/>
                </a:lnTo>
                <a:close/>
              </a:path>
              <a:path w="426719" h="115824">
                <a:moveTo>
                  <a:pt x="323088" y="51816"/>
                </a:moveTo>
                <a:lnTo>
                  <a:pt x="426719" y="57912"/>
                </a:lnTo>
                <a:lnTo>
                  <a:pt x="313944" y="0"/>
                </a:lnTo>
                <a:lnTo>
                  <a:pt x="313943" y="51815"/>
                </a:lnTo>
                <a:lnTo>
                  <a:pt x="323088" y="51816"/>
                </a:lnTo>
                <a:close/>
              </a:path>
              <a:path w="426719" h="115824">
                <a:moveTo>
                  <a:pt x="313944" y="115824"/>
                </a:moveTo>
                <a:lnTo>
                  <a:pt x="323088" y="64008"/>
                </a:lnTo>
                <a:lnTo>
                  <a:pt x="313943" y="64007"/>
                </a:lnTo>
                <a:lnTo>
                  <a:pt x="313944" y="11582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1928533" y="3344225"/>
            <a:ext cx="1267392" cy="321073"/>
          </a:xfrm>
          <a:custGeom>
            <a:avLst/>
            <a:gdLst/>
            <a:ahLst/>
            <a:cxnLst/>
            <a:rect l="l" t="t" r="r" b="b"/>
            <a:pathLst>
              <a:path w="1143000" h="28956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83464"/>
                </a:lnTo>
                <a:lnTo>
                  <a:pt x="6096" y="12192"/>
                </a:lnTo>
                <a:lnTo>
                  <a:pt x="1133855" y="12192"/>
                </a:lnTo>
                <a:lnTo>
                  <a:pt x="1133856" y="283464"/>
                </a:lnTo>
                <a:lnTo>
                  <a:pt x="0" y="286512"/>
                </a:lnTo>
                <a:lnTo>
                  <a:pt x="3048" y="289560"/>
                </a:lnTo>
                <a:lnTo>
                  <a:pt x="1143000" y="289560"/>
                </a:lnTo>
                <a:lnTo>
                  <a:pt x="1143000" y="283464"/>
                </a:lnTo>
                <a:lnTo>
                  <a:pt x="1139952" y="277368"/>
                </a:lnTo>
                <a:lnTo>
                  <a:pt x="1139952" y="12192"/>
                </a:lnTo>
                <a:lnTo>
                  <a:pt x="1133856" y="6096"/>
                </a:lnTo>
                <a:lnTo>
                  <a:pt x="12192" y="6096"/>
                </a:lnTo>
                <a:lnTo>
                  <a:pt x="1143000" y="6096"/>
                </a:lnTo>
                <a:lnTo>
                  <a:pt x="114300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1928533" y="335098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1928533" y="3357745"/>
            <a:ext cx="1257253" cy="300794"/>
          </a:xfrm>
          <a:custGeom>
            <a:avLst/>
            <a:gdLst/>
            <a:ahLst/>
            <a:cxnLst/>
            <a:rect l="l" t="t" r="r" b="b"/>
            <a:pathLst>
              <a:path w="1133856" h="271271">
                <a:moveTo>
                  <a:pt x="1133856" y="271272"/>
                </a:moveTo>
                <a:lnTo>
                  <a:pt x="1133855" y="265175"/>
                </a:lnTo>
                <a:lnTo>
                  <a:pt x="12192" y="265176"/>
                </a:lnTo>
                <a:lnTo>
                  <a:pt x="12192" y="0"/>
                </a:lnTo>
                <a:lnTo>
                  <a:pt x="6096" y="0"/>
                </a:lnTo>
                <a:lnTo>
                  <a:pt x="0" y="271272"/>
                </a:lnTo>
                <a:lnTo>
                  <a:pt x="6096" y="265176"/>
                </a:lnTo>
                <a:lnTo>
                  <a:pt x="12192" y="271272"/>
                </a:lnTo>
                <a:lnTo>
                  <a:pt x="1133856" y="271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1942052" y="3350985"/>
            <a:ext cx="1253873" cy="307554"/>
          </a:xfrm>
          <a:custGeom>
            <a:avLst/>
            <a:gdLst/>
            <a:ahLst/>
            <a:cxnLst/>
            <a:rect l="l" t="t" r="r" b="b"/>
            <a:pathLst>
              <a:path w="1130808" h="277367">
                <a:moveTo>
                  <a:pt x="0" y="0"/>
                </a:moveTo>
                <a:lnTo>
                  <a:pt x="1121664" y="0"/>
                </a:lnTo>
                <a:lnTo>
                  <a:pt x="1127760" y="6095"/>
                </a:lnTo>
                <a:lnTo>
                  <a:pt x="1127760" y="271271"/>
                </a:lnTo>
                <a:lnTo>
                  <a:pt x="1130808" y="277367"/>
                </a:lnTo>
                <a:lnTo>
                  <a:pt x="1130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 txBox="1"/>
          <p:nvPr/>
        </p:nvSpPr>
        <p:spPr>
          <a:xfrm>
            <a:off x="1694769" y="55455"/>
            <a:ext cx="4339146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Modif</a:t>
            </a:r>
            <a:r>
              <a:rPr sz="2384" b="1" spc="-8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ing</a:t>
            </a:r>
            <a:r>
              <a:rPr sz="2384" b="1" spc="6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Instance </a:t>
            </a:r>
            <a:r>
              <a:rPr sz="238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ttributes</a:t>
            </a:r>
            <a:endParaRPr sz="2384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71309" y="653080"/>
            <a:ext cx="428263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ssigne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1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int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instan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7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esp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endParaRPr sz="177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71310" y="923108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94369" y="950495"/>
            <a:ext cx="260647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-10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ffects</a:t>
            </a:r>
            <a:r>
              <a:rPr sz="1774" spc="69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only</a:t>
            </a:r>
            <a:r>
              <a:rPr sz="1774" spc="21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that</a:t>
            </a:r>
            <a:r>
              <a:rPr sz="1774" spc="20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instance</a:t>
            </a:r>
            <a:endParaRPr sz="177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87610" y="1660664"/>
            <a:ext cx="251951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yv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ca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ion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spc="-21" baseline="3678" dirty="0">
                <a:latin typeface="Courier New"/>
                <a:cs typeface="Courier New"/>
              </a:rPr>
              <a:t>ba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an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76930" y="1660664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10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4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spc="-21" baseline="3678" dirty="0">
                <a:latin typeface="Courier New"/>
                <a:cs typeface="Courier New"/>
              </a:rPr>
              <a:t>0.0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87611" y="2208292"/>
            <a:ext cx="224299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yv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ca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ion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spc="-21" baseline="3678" dirty="0">
                <a:latin typeface="Courier New"/>
                <a:cs typeface="Courier New"/>
              </a:rPr>
              <a:t>ca</a:t>
            </a:r>
            <a:r>
              <a:rPr sz="2661" spc="4" baseline="3678" dirty="0">
                <a:latin typeface="Courier New"/>
                <a:cs typeface="Courier New"/>
              </a:rPr>
              <a:t>b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06540" y="2208292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76931" y="2208292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1" baseline="3678" dirty="0">
                <a:latin typeface="Courier New"/>
                <a:cs typeface="Courier New"/>
              </a:rPr>
              <a:t>04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79045" y="2928148"/>
            <a:ext cx="1964887" cy="6296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6865">
              <a:lnSpc>
                <a:spcPts val="1547"/>
              </a:lnSpc>
              <a:spcBef>
                <a:spcPts val="77"/>
              </a:spcBef>
            </a:pPr>
            <a:r>
              <a:rPr sz="1386" spc="-10" dirty="0">
                <a:latin typeface="Arial"/>
                <a:cs typeface="Arial"/>
              </a:rPr>
              <a:t>02021452</a:t>
            </a:r>
            <a:endParaRPr sz="1386">
              <a:latin typeface="Arial"/>
              <a:cs typeface="Arial"/>
            </a:endParaRPr>
          </a:p>
          <a:p>
            <a:pPr marL="14082" marR="26865">
              <a:lnSpc>
                <a:spcPct val="95825"/>
              </a:lnSpc>
              <a:spcBef>
                <a:spcPts val="6"/>
              </a:spcBef>
            </a:pPr>
            <a:r>
              <a:rPr sz="1386" spc="-21" dirty="0">
                <a:latin typeface="Arial"/>
                <a:cs typeface="Arial"/>
              </a:rPr>
              <a:t>i</a:t>
            </a:r>
            <a:r>
              <a:rPr sz="1386" spc="-38" dirty="0">
                <a:latin typeface="Arial"/>
                <a:cs typeface="Arial"/>
              </a:rPr>
              <a:t>n</a:t>
            </a:r>
            <a:r>
              <a:rPr sz="1386" spc="10" dirty="0">
                <a:latin typeface="Arial"/>
                <a:cs typeface="Arial"/>
              </a:rPr>
              <a:t>st</a:t>
            </a:r>
            <a:r>
              <a:rPr sz="1386" spc="-10" dirty="0">
                <a:latin typeface="Arial"/>
                <a:cs typeface="Arial"/>
              </a:rPr>
              <a:t>a</a:t>
            </a:r>
            <a:r>
              <a:rPr sz="1386" spc="-38" dirty="0">
                <a:latin typeface="Arial"/>
                <a:cs typeface="Arial"/>
              </a:rPr>
              <a:t>n</a:t>
            </a:r>
            <a:r>
              <a:rPr sz="1386" spc="10" dirty="0">
                <a:latin typeface="Arial"/>
                <a:cs typeface="Arial"/>
              </a:rPr>
              <a:t>ce</a:t>
            </a:r>
            <a:endParaRPr sz="1386">
              <a:latin typeface="Arial"/>
              <a:cs typeface="Arial"/>
            </a:endParaRPr>
          </a:p>
          <a:p>
            <a:pPr marL="14082">
              <a:lnSpc>
                <a:spcPct val="94401"/>
              </a:lnSpc>
              <a:spcBef>
                <a:spcPts val="94"/>
              </a:spcBef>
            </a:pPr>
            <a:r>
              <a:rPr sz="1386" spc="4" dirty="0">
                <a:latin typeface="Courier New"/>
                <a:cs typeface="Courier New"/>
              </a:rPr>
              <a:t>s</a:t>
            </a:r>
            <a:r>
              <a:rPr sz="1386" spc="-21" dirty="0">
                <a:latin typeface="Courier New"/>
                <a:cs typeface="Courier New"/>
              </a:rPr>
              <a:t>h</a:t>
            </a:r>
            <a:r>
              <a:rPr sz="1386" spc="4" dirty="0">
                <a:latin typeface="Courier New"/>
                <a:cs typeface="Courier New"/>
              </a:rPr>
              <a:t>i</a:t>
            </a:r>
            <a:r>
              <a:rPr sz="1386" dirty="0">
                <a:latin typeface="Courier New"/>
                <a:cs typeface="Courier New"/>
              </a:rPr>
              <a:t>p</a:t>
            </a:r>
            <a:r>
              <a:rPr sz="1386" spc="4" dirty="0">
                <a:latin typeface="Courier New"/>
                <a:cs typeface="Courier New"/>
              </a:rPr>
              <a:t> </a:t>
            </a:r>
            <a:r>
              <a:rPr sz="1386" dirty="0">
                <a:latin typeface="Courier New"/>
                <a:cs typeface="Courier New"/>
              </a:rPr>
              <a:t>=</a:t>
            </a:r>
            <a:r>
              <a:rPr sz="1386" spc="8" dirty="0">
                <a:latin typeface="Courier New"/>
                <a:cs typeface="Courier New"/>
              </a:rPr>
              <a:t> </a:t>
            </a:r>
            <a:r>
              <a:rPr sz="1386" spc="4" dirty="0">
                <a:latin typeface="Courier New"/>
                <a:cs typeface="Courier New"/>
              </a:rPr>
              <a:t>'</a:t>
            </a:r>
            <a:r>
              <a:rPr sz="1386" spc="-21" dirty="0">
                <a:latin typeface="Courier New"/>
                <a:cs typeface="Courier New"/>
              </a:rPr>
              <a:t>Su</a:t>
            </a:r>
            <a:r>
              <a:rPr sz="1386" spc="4" dirty="0">
                <a:latin typeface="Courier New"/>
                <a:cs typeface="Courier New"/>
              </a:rPr>
              <a:t>n</a:t>
            </a:r>
            <a:r>
              <a:rPr sz="1386" spc="-21" dirty="0">
                <a:latin typeface="Courier New"/>
                <a:cs typeface="Courier New"/>
              </a:rPr>
              <a:t>d</a:t>
            </a:r>
            <a:r>
              <a:rPr sz="1386" spc="4" dirty="0">
                <a:latin typeface="Courier New"/>
                <a:cs typeface="Courier New"/>
              </a:rPr>
              <a:t>o</a:t>
            </a:r>
            <a:r>
              <a:rPr sz="1386" spc="-21" dirty="0">
                <a:latin typeface="Courier New"/>
                <a:cs typeface="Courier New"/>
              </a:rPr>
              <a:t>w</a:t>
            </a:r>
            <a:r>
              <a:rPr sz="1386" spc="4" dirty="0">
                <a:latin typeface="Courier New"/>
                <a:cs typeface="Courier New"/>
              </a:rPr>
              <a:t>n</a:t>
            </a:r>
            <a:r>
              <a:rPr sz="1386" spc="-21" dirty="0">
                <a:latin typeface="Courier New"/>
                <a:cs typeface="Courier New"/>
              </a:rPr>
              <a:t>er'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80052" y="2978844"/>
            <a:ext cx="1758193" cy="6296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6865">
              <a:lnSpc>
                <a:spcPts val="1547"/>
              </a:lnSpc>
              <a:spcBef>
                <a:spcPts val="77"/>
              </a:spcBef>
            </a:pPr>
            <a:r>
              <a:rPr sz="1386" spc="-10" dirty="0">
                <a:latin typeface="Arial"/>
                <a:cs typeface="Arial"/>
              </a:rPr>
              <a:t>202</a:t>
            </a:r>
            <a:r>
              <a:rPr sz="1386" spc="-121" dirty="0">
                <a:latin typeface="Arial"/>
                <a:cs typeface="Arial"/>
              </a:rPr>
              <a:t>1</a:t>
            </a:r>
            <a:r>
              <a:rPr sz="1386" spc="-10" dirty="0">
                <a:latin typeface="Arial"/>
                <a:cs typeface="Arial"/>
              </a:rPr>
              <a:t>1848</a:t>
            </a:r>
            <a:endParaRPr sz="1386">
              <a:latin typeface="Arial"/>
              <a:cs typeface="Arial"/>
            </a:endParaRPr>
          </a:p>
          <a:p>
            <a:pPr marL="14082" marR="26865">
              <a:lnSpc>
                <a:spcPct val="95825"/>
              </a:lnSpc>
              <a:spcBef>
                <a:spcPts val="6"/>
              </a:spcBef>
            </a:pPr>
            <a:r>
              <a:rPr sz="1386" spc="-21" dirty="0">
                <a:latin typeface="Arial"/>
                <a:cs typeface="Arial"/>
              </a:rPr>
              <a:t>i</a:t>
            </a:r>
            <a:r>
              <a:rPr sz="1386" spc="-38" dirty="0">
                <a:latin typeface="Arial"/>
                <a:cs typeface="Arial"/>
              </a:rPr>
              <a:t>n</a:t>
            </a:r>
            <a:r>
              <a:rPr sz="1386" spc="10" dirty="0">
                <a:latin typeface="Arial"/>
                <a:cs typeface="Arial"/>
              </a:rPr>
              <a:t>st</a:t>
            </a:r>
            <a:r>
              <a:rPr sz="1386" spc="-10" dirty="0">
                <a:latin typeface="Arial"/>
                <a:cs typeface="Arial"/>
              </a:rPr>
              <a:t>a</a:t>
            </a:r>
            <a:r>
              <a:rPr sz="1386" spc="-38" dirty="0">
                <a:latin typeface="Arial"/>
                <a:cs typeface="Arial"/>
              </a:rPr>
              <a:t>n</a:t>
            </a:r>
            <a:r>
              <a:rPr sz="1386" spc="10" dirty="0">
                <a:latin typeface="Arial"/>
                <a:cs typeface="Arial"/>
              </a:rPr>
              <a:t>ce</a:t>
            </a:r>
            <a:endParaRPr sz="1386">
              <a:latin typeface="Arial"/>
              <a:cs typeface="Arial"/>
            </a:endParaRPr>
          </a:p>
          <a:p>
            <a:pPr marL="14082">
              <a:lnSpc>
                <a:spcPct val="94401"/>
              </a:lnSpc>
              <a:spcBef>
                <a:spcPts val="94"/>
              </a:spcBef>
            </a:pPr>
            <a:r>
              <a:rPr sz="1386" spc="4" dirty="0">
                <a:latin typeface="Courier New"/>
                <a:cs typeface="Courier New"/>
              </a:rPr>
              <a:t>s</a:t>
            </a:r>
            <a:r>
              <a:rPr sz="1386" spc="-21" dirty="0">
                <a:latin typeface="Courier New"/>
                <a:cs typeface="Courier New"/>
              </a:rPr>
              <a:t>h</a:t>
            </a:r>
            <a:r>
              <a:rPr sz="1386" spc="4" dirty="0">
                <a:latin typeface="Courier New"/>
                <a:cs typeface="Courier New"/>
              </a:rPr>
              <a:t>i</a:t>
            </a:r>
            <a:r>
              <a:rPr sz="1386" dirty="0">
                <a:latin typeface="Courier New"/>
                <a:cs typeface="Courier New"/>
              </a:rPr>
              <a:t>p</a:t>
            </a:r>
            <a:r>
              <a:rPr sz="1386" spc="4" dirty="0">
                <a:latin typeface="Courier New"/>
                <a:cs typeface="Courier New"/>
              </a:rPr>
              <a:t> </a:t>
            </a:r>
            <a:r>
              <a:rPr sz="1386" dirty="0">
                <a:latin typeface="Courier New"/>
                <a:cs typeface="Courier New"/>
              </a:rPr>
              <a:t>=</a:t>
            </a:r>
            <a:r>
              <a:rPr sz="1386" spc="8" dirty="0">
                <a:latin typeface="Courier New"/>
                <a:cs typeface="Courier New"/>
              </a:rPr>
              <a:t> </a:t>
            </a:r>
            <a:r>
              <a:rPr sz="1386" spc="4" dirty="0">
                <a:latin typeface="Courier New"/>
                <a:cs typeface="Courier New"/>
              </a:rPr>
              <a:t>'</a:t>
            </a:r>
            <a:r>
              <a:rPr sz="1386" spc="-22" dirty="0">
                <a:latin typeface="Courier New"/>
                <a:cs typeface="Courier New"/>
              </a:rPr>
              <a:t>Vo</a:t>
            </a:r>
            <a:r>
              <a:rPr sz="1386" spc="4" dirty="0">
                <a:latin typeface="Courier New"/>
                <a:cs typeface="Courier New"/>
              </a:rPr>
              <a:t>y</a:t>
            </a:r>
            <a:r>
              <a:rPr sz="1386" spc="-22" dirty="0">
                <a:latin typeface="Courier New"/>
                <a:cs typeface="Courier New"/>
              </a:rPr>
              <a:t>a</a:t>
            </a:r>
            <a:r>
              <a:rPr sz="1386" spc="4" dirty="0">
                <a:latin typeface="Courier New"/>
                <a:cs typeface="Courier New"/>
              </a:rPr>
              <a:t>g</a:t>
            </a:r>
            <a:r>
              <a:rPr sz="1386" spc="-22" dirty="0">
                <a:latin typeface="Courier New"/>
                <a:cs typeface="Courier New"/>
              </a:rPr>
              <a:t>e</a:t>
            </a:r>
            <a:r>
              <a:rPr sz="1386" spc="4" dirty="0">
                <a:latin typeface="Courier New"/>
                <a:cs typeface="Courier New"/>
              </a:rPr>
              <a:t>r'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12462" y="3404675"/>
            <a:ext cx="1118805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m</a:t>
            </a:r>
            <a:r>
              <a:rPr sz="2079" spc="-21" baseline="4708" dirty="0">
                <a:latin typeface="Courier New"/>
                <a:cs typeface="Courier New"/>
              </a:rPr>
              <a:t>y</a:t>
            </a:r>
            <a:r>
              <a:rPr sz="2079" spc="4" baseline="4708" dirty="0">
                <a:latin typeface="Courier New"/>
                <a:cs typeface="Courier New"/>
              </a:rPr>
              <a:t>v</a:t>
            </a:r>
            <a:r>
              <a:rPr sz="2079" spc="-21" baseline="4708" dirty="0">
                <a:latin typeface="Courier New"/>
                <a:cs typeface="Courier New"/>
              </a:rPr>
              <a:t>ac</a:t>
            </a:r>
            <a:r>
              <a:rPr sz="2079" spc="4" baseline="4708" dirty="0">
                <a:latin typeface="Courier New"/>
                <a:cs typeface="Courier New"/>
              </a:rPr>
              <a:t>a</a:t>
            </a:r>
            <a:r>
              <a:rPr sz="2079" spc="-21" baseline="4708" dirty="0">
                <a:latin typeface="Courier New"/>
                <a:cs typeface="Courier New"/>
              </a:rPr>
              <a:t>t</a:t>
            </a:r>
            <a:r>
              <a:rPr sz="2079" spc="4" baseline="4708" dirty="0">
                <a:latin typeface="Courier New"/>
                <a:cs typeface="Courier New"/>
              </a:rPr>
              <a:t>i</a:t>
            </a:r>
            <a:r>
              <a:rPr sz="2079" spc="-21" baseline="4708" dirty="0">
                <a:latin typeface="Courier New"/>
                <a:cs typeface="Courier New"/>
              </a:rPr>
              <a:t>o</a:t>
            </a:r>
            <a:r>
              <a:rPr sz="2079" baseline="4708" dirty="0">
                <a:latin typeface="Courier New"/>
                <a:cs typeface="Courier New"/>
              </a:rPr>
              <a:t>n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86408" y="3404675"/>
            <a:ext cx="1332089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y</a:t>
            </a:r>
            <a:r>
              <a:rPr sz="2079" spc="-21" baseline="4708" dirty="0">
                <a:latin typeface="Courier New"/>
                <a:cs typeface="Courier New"/>
              </a:rPr>
              <a:t>o</a:t>
            </a:r>
            <a:r>
              <a:rPr sz="2079" spc="4" baseline="4708" dirty="0">
                <a:latin typeface="Courier New"/>
                <a:cs typeface="Courier New"/>
              </a:rPr>
              <a:t>u</a:t>
            </a:r>
            <a:r>
              <a:rPr sz="2079" spc="-21" baseline="4708" dirty="0">
                <a:latin typeface="Courier New"/>
                <a:cs typeface="Courier New"/>
              </a:rPr>
              <a:t>rv</a:t>
            </a:r>
            <a:r>
              <a:rPr sz="2079" spc="4" baseline="4708" dirty="0">
                <a:latin typeface="Courier New"/>
                <a:cs typeface="Courier New"/>
              </a:rPr>
              <a:t>a</a:t>
            </a:r>
            <a:r>
              <a:rPr sz="2079" spc="-21" baseline="4708" dirty="0">
                <a:latin typeface="Courier New"/>
                <a:cs typeface="Courier New"/>
              </a:rPr>
              <a:t>c</a:t>
            </a:r>
            <a:r>
              <a:rPr sz="2079" spc="4" baseline="4708" dirty="0">
                <a:latin typeface="Courier New"/>
                <a:cs typeface="Courier New"/>
              </a:rPr>
              <a:t>a</a:t>
            </a:r>
            <a:r>
              <a:rPr sz="2079" spc="-21" baseline="4708" dirty="0">
                <a:latin typeface="Courier New"/>
                <a:cs typeface="Courier New"/>
              </a:rPr>
              <a:t>ti</a:t>
            </a:r>
            <a:r>
              <a:rPr sz="2079" spc="4" baseline="4708" dirty="0">
                <a:latin typeface="Courier New"/>
                <a:cs typeface="Courier New"/>
              </a:rPr>
              <a:t>o</a:t>
            </a:r>
            <a:r>
              <a:rPr sz="2079" baseline="4708" dirty="0">
                <a:latin typeface="Courier New"/>
                <a:cs typeface="Courier New"/>
              </a:rPr>
              <a:t>n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79044" y="3563527"/>
            <a:ext cx="80185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b</a:t>
            </a:r>
            <a:r>
              <a:rPr sz="2079" spc="-22" baseline="4708" dirty="0">
                <a:latin typeface="Courier New"/>
                <a:cs typeface="Courier New"/>
              </a:rPr>
              <a:t>a</a:t>
            </a:r>
            <a:r>
              <a:rPr sz="2079" spc="4" baseline="4708" dirty="0">
                <a:latin typeface="Courier New"/>
                <a:cs typeface="Courier New"/>
              </a:rPr>
              <a:t>l</a:t>
            </a:r>
            <a:r>
              <a:rPr sz="2079" spc="-22" baseline="4708" dirty="0">
                <a:latin typeface="Courier New"/>
                <a:cs typeface="Courier New"/>
              </a:rPr>
              <a:t>an</a:t>
            </a:r>
            <a:r>
              <a:rPr sz="2079" spc="4" baseline="4708" dirty="0">
                <a:latin typeface="Courier New"/>
                <a:cs typeface="Courier New"/>
              </a:rPr>
              <a:t>ce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30608" y="3563526"/>
            <a:ext cx="906595" cy="420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baseline="4708" dirty="0">
                <a:latin typeface="Courier New"/>
                <a:cs typeface="Courier New"/>
              </a:rPr>
              <a:t>=</a:t>
            </a:r>
            <a:r>
              <a:rPr sz="2079" spc="-19" baseline="4708" dirty="0">
                <a:latin typeface="Courier New"/>
                <a:cs typeface="Courier New"/>
              </a:rPr>
              <a:t> </a:t>
            </a:r>
            <a:r>
              <a:rPr sz="2079" spc="4" baseline="4708" dirty="0">
                <a:latin typeface="Courier New"/>
                <a:cs typeface="Courier New"/>
              </a:rPr>
              <a:t>1</a:t>
            </a:r>
            <a:r>
              <a:rPr sz="2079" spc="-22" baseline="4708" dirty="0">
                <a:latin typeface="Courier New"/>
                <a:cs typeface="Courier New"/>
              </a:rPr>
              <a:t>5</a:t>
            </a:r>
            <a:r>
              <a:rPr sz="2079" spc="4" baseline="4708" dirty="0">
                <a:latin typeface="Courier New"/>
                <a:cs typeface="Courier New"/>
              </a:rPr>
              <a:t>7</a:t>
            </a:r>
            <a:r>
              <a:rPr sz="2079" spc="-22" baseline="4708" dirty="0">
                <a:latin typeface="Courier New"/>
                <a:cs typeface="Courier New"/>
              </a:rPr>
              <a:t>.</a:t>
            </a:r>
            <a:r>
              <a:rPr sz="2079" spc="4" baseline="4708" dirty="0">
                <a:latin typeface="Courier New"/>
                <a:cs typeface="Courier New"/>
              </a:rPr>
              <a:t>50</a:t>
            </a:r>
            <a:endParaRPr sz="1386">
              <a:latin typeface="Courier New"/>
              <a:cs typeface="Courier New"/>
            </a:endParaRPr>
          </a:p>
          <a:p>
            <a:pPr marL="14296" marR="26865">
              <a:lnSpc>
                <a:spcPct val="94401"/>
              </a:lnSpc>
              <a:spcBef>
                <a:spcPts val="27"/>
              </a:spcBef>
            </a:pPr>
            <a:r>
              <a:rPr sz="1386" spc="-21" dirty="0">
                <a:latin typeface="Courier New"/>
                <a:cs typeface="Courier New"/>
              </a:rPr>
              <a:t>511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80052" y="3614223"/>
            <a:ext cx="80185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b</a:t>
            </a:r>
            <a:r>
              <a:rPr sz="2079" spc="-22" baseline="4708" dirty="0">
                <a:latin typeface="Courier New"/>
                <a:cs typeface="Courier New"/>
              </a:rPr>
              <a:t>a</a:t>
            </a:r>
            <a:r>
              <a:rPr sz="2079" spc="4" baseline="4708" dirty="0">
                <a:latin typeface="Courier New"/>
                <a:cs typeface="Courier New"/>
              </a:rPr>
              <a:t>l</a:t>
            </a:r>
            <a:r>
              <a:rPr sz="2079" spc="-22" baseline="4708" dirty="0">
                <a:latin typeface="Courier New"/>
                <a:cs typeface="Courier New"/>
              </a:rPr>
              <a:t>an</a:t>
            </a:r>
            <a:r>
              <a:rPr sz="2079" spc="4" baseline="4708" dirty="0">
                <a:latin typeface="Courier New"/>
                <a:cs typeface="Courier New"/>
              </a:rPr>
              <a:t>ce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31616" y="3614222"/>
            <a:ext cx="797766" cy="420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baseline="4708" dirty="0">
                <a:latin typeface="Courier New"/>
                <a:cs typeface="Courier New"/>
              </a:rPr>
              <a:t>=</a:t>
            </a:r>
            <a:r>
              <a:rPr sz="2079" spc="-19" baseline="4708" dirty="0">
                <a:latin typeface="Courier New"/>
                <a:cs typeface="Courier New"/>
              </a:rPr>
              <a:t> </a:t>
            </a:r>
            <a:r>
              <a:rPr sz="2079" spc="4" baseline="4708" dirty="0">
                <a:latin typeface="Courier New"/>
                <a:cs typeface="Courier New"/>
              </a:rPr>
              <a:t>4</a:t>
            </a:r>
            <a:r>
              <a:rPr sz="2079" spc="-22" baseline="4708" dirty="0">
                <a:latin typeface="Courier New"/>
                <a:cs typeface="Courier New"/>
              </a:rPr>
              <a:t>0</a:t>
            </a:r>
            <a:r>
              <a:rPr sz="2079" spc="4" baseline="4708" dirty="0">
                <a:latin typeface="Courier New"/>
                <a:cs typeface="Courier New"/>
              </a:rPr>
              <a:t>0</a:t>
            </a:r>
            <a:r>
              <a:rPr sz="2079" spc="-22" baseline="4708" dirty="0">
                <a:latin typeface="Courier New"/>
                <a:cs typeface="Courier New"/>
              </a:rPr>
              <a:t>.</a:t>
            </a:r>
            <a:r>
              <a:rPr sz="2079" baseline="4708" dirty="0">
                <a:latin typeface="Courier New"/>
                <a:cs typeface="Courier New"/>
              </a:rPr>
              <a:t>0</a:t>
            </a:r>
            <a:endParaRPr sz="1386">
              <a:latin typeface="Courier New"/>
              <a:cs typeface="Courier New"/>
            </a:endParaRPr>
          </a:p>
          <a:p>
            <a:pPr marL="14188" marR="26865">
              <a:lnSpc>
                <a:spcPct val="94401"/>
              </a:lnSpc>
              <a:spcBef>
                <a:spcPts val="27"/>
              </a:spcBef>
            </a:pPr>
            <a:r>
              <a:rPr sz="1386" spc="-21" dirty="0">
                <a:latin typeface="Courier New"/>
                <a:cs typeface="Courier New"/>
              </a:rPr>
              <a:t>104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79044" y="3776489"/>
            <a:ext cx="585735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c</a:t>
            </a:r>
            <a:r>
              <a:rPr sz="2079" spc="-21" baseline="4708" dirty="0">
                <a:latin typeface="Courier New"/>
                <a:cs typeface="Courier New"/>
              </a:rPr>
              <a:t>a</a:t>
            </a:r>
            <a:r>
              <a:rPr sz="2079" spc="4" baseline="4708" dirty="0">
                <a:latin typeface="Courier New"/>
                <a:cs typeface="Courier New"/>
              </a:rPr>
              <a:t>b</a:t>
            </a:r>
            <a:r>
              <a:rPr sz="2079" spc="-21" baseline="4708" dirty="0">
                <a:latin typeface="Courier New"/>
                <a:cs typeface="Courier New"/>
              </a:rPr>
              <a:t>in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17896" y="3776489"/>
            <a:ext cx="162497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baseline="4708" dirty="0">
                <a:latin typeface="Courier New"/>
                <a:cs typeface="Courier New"/>
              </a:rPr>
              <a:t>=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0052" y="3827184"/>
            <a:ext cx="585646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c</a:t>
            </a:r>
            <a:r>
              <a:rPr sz="2079" spc="-21" baseline="4708" dirty="0">
                <a:latin typeface="Courier New"/>
                <a:cs typeface="Courier New"/>
              </a:rPr>
              <a:t>a</a:t>
            </a:r>
            <a:r>
              <a:rPr sz="2079" spc="4" baseline="4708" dirty="0">
                <a:latin typeface="Courier New"/>
                <a:cs typeface="Courier New"/>
              </a:rPr>
              <a:t>b</a:t>
            </a:r>
            <a:r>
              <a:rPr sz="2079" spc="-21" baseline="4708" dirty="0">
                <a:latin typeface="Courier New"/>
                <a:cs typeface="Courier New"/>
              </a:rPr>
              <a:t>in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18814" y="3827184"/>
            <a:ext cx="162497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baseline="4708" dirty="0">
                <a:latin typeface="Courier New"/>
                <a:cs typeface="Courier New"/>
              </a:rPr>
              <a:t>=</a:t>
            </a:r>
            <a:endParaRPr sz="1386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39757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1759547" y="1914607"/>
            <a:ext cx="8736557" cy="2592240"/>
          </a:xfrm>
          <a:custGeom>
            <a:avLst/>
            <a:gdLst/>
            <a:ahLst/>
            <a:cxnLst/>
            <a:rect l="l" t="t" r="r" b="b"/>
            <a:pathLst>
              <a:path w="7879080" h="233781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331720"/>
                </a:lnTo>
                <a:lnTo>
                  <a:pt x="6096" y="12192"/>
                </a:lnTo>
                <a:lnTo>
                  <a:pt x="7866887" y="12192"/>
                </a:lnTo>
                <a:lnTo>
                  <a:pt x="7866888" y="2331720"/>
                </a:lnTo>
                <a:lnTo>
                  <a:pt x="0" y="2337816"/>
                </a:lnTo>
                <a:lnTo>
                  <a:pt x="7879080" y="2337816"/>
                </a:lnTo>
                <a:lnTo>
                  <a:pt x="7879080" y="2331720"/>
                </a:lnTo>
                <a:lnTo>
                  <a:pt x="7872983" y="2328672"/>
                </a:lnTo>
                <a:lnTo>
                  <a:pt x="7872983" y="12191"/>
                </a:lnTo>
                <a:lnTo>
                  <a:pt x="7866888" y="6095"/>
                </a:lnTo>
                <a:lnTo>
                  <a:pt x="12192" y="6096"/>
                </a:lnTo>
                <a:lnTo>
                  <a:pt x="7879080" y="6095"/>
                </a:lnTo>
                <a:lnTo>
                  <a:pt x="7879080" y="3047"/>
                </a:lnTo>
                <a:lnTo>
                  <a:pt x="787603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1759547" y="192136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1759547" y="1928126"/>
            <a:ext cx="8723038" cy="2571961"/>
          </a:xfrm>
          <a:custGeom>
            <a:avLst/>
            <a:gdLst/>
            <a:ahLst/>
            <a:cxnLst/>
            <a:rect l="l" t="t" r="r" b="b"/>
            <a:pathLst>
              <a:path w="7866888" h="2319528">
                <a:moveTo>
                  <a:pt x="7866888" y="2319527"/>
                </a:moveTo>
                <a:lnTo>
                  <a:pt x="7866887" y="2316479"/>
                </a:lnTo>
                <a:lnTo>
                  <a:pt x="12191" y="2316479"/>
                </a:lnTo>
                <a:lnTo>
                  <a:pt x="12191" y="0"/>
                </a:lnTo>
                <a:lnTo>
                  <a:pt x="6095" y="0"/>
                </a:lnTo>
                <a:lnTo>
                  <a:pt x="0" y="2319528"/>
                </a:lnTo>
                <a:lnTo>
                  <a:pt x="6096" y="2316479"/>
                </a:lnTo>
                <a:lnTo>
                  <a:pt x="12192" y="2319528"/>
                </a:lnTo>
                <a:lnTo>
                  <a:pt x="7866888" y="2319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1773067" y="1921366"/>
            <a:ext cx="8723037" cy="2578721"/>
          </a:xfrm>
          <a:custGeom>
            <a:avLst/>
            <a:gdLst/>
            <a:ahLst/>
            <a:cxnLst/>
            <a:rect l="l" t="t" r="r" b="b"/>
            <a:pathLst>
              <a:path w="7866887" h="2325624">
                <a:moveTo>
                  <a:pt x="0" y="0"/>
                </a:moveTo>
                <a:lnTo>
                  <a:pt x="7854696" y="0"/>
                </a:lnTo>
                <a:lnTo>
                  <a:pt x="7860791" y="6096"/>
                </a:lnTo>
                <a:lnTo>
                  <a:pt x="7860791" y="2322576"/>
                </a:lnTo>
                <a:lnTo>
                  <a:pt x="7866887" y="2325624"/>
                </a:lnTo>
                <a:lnTo>
                  <a:pt x="786688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4642441" y="4405455"/>
            <a:ext cx="2284686" cy="1007154"/>
          </a:xfrm>
          <a:custGeom>
            <a:avLst/>
            <a:gdLst/>
            <a:ahLst/>
            <a:cxnLst/>
            <a:rect l="l" t="t" r="r" b="b"/>
            <a:pathLst>
              <a:path w="2060448" h="908303">
                <a:moveTo>
                  <a:pt x="1980230" y="327230"/>
                </a:moveTo>
                <a:lnTo>
                  <a:pt x="1965960" y="326136"/>
                </a:lnTo>
                <a:lnTo>
                  <a:pt x="1027176" y="326136"/>
                </a:lnTo>
                <a:lnTo>
                  <a:pt x="0" y="0"/>
                </a:lnTo>
                <a:lnTo>
                  <a:pt x="585216" y="326136"/>
                </a:lnTo>
                <a:lnTo>
                  <a:pt x="387096" y="326136"/>
                </a:lnTo>
                <a:lnTo>
                  <a:pt x="374290" y="326925"/>
                </a:lnTo>
                <a:lnTo>
                  <a:pt x="334575" y="340945"/>
                </a:lnTo>
                <a:lnTo>
                  <a:pt x="305400" y="369538"/>
                </a:lnTo>
                <a:lnTo>
                  <a:pt x="290621" y="408851"/>
                </a:lnTo>
                <a:lnTo>
                  <a:pt x="289560" y="423672"/>
                </a:lnTo>
                <a:lnTo>
                  <a:pt x="289560" y="810768"/>
                </a:lnTo>
                <a:lnTo>
                  <a:pt x="297886" y="851031"/>
                </a:lnTo>
                <a:lnTo>
                  <a:pt x="322050" y="884147"/>
                </a:lnTo>
                <a:lnTo>
                  <a:pt x="358218" y="904153"/>
                </a:lnTo>
                <a:lnTo>
                  <a:pt x="387096" y="908304"/>
                </a:lnTo>
                <a:lnTo>
                  <a:pt x="1965960" y="908304"/>
                </a:lnTo>
                <a:lnTo>
                  <a:pt x="2014991" y="894291"/>
                </a:lnTo>
                <a:lnTo>
                  <a:pt x="2044288" y="865625"/>
                </a:lnTo>
                <a:lnTo>
                  <a:pt x="2059355" y="825815"/>
                </a:lnTo>
                <a:lnTo>
                  <a:pt x="2060448" y="810768"/>
                </a:lnTo>
                <a:lnTo>
                  <a:pt x="2060448" y="423672"/>
                </a:lnTo>
                <a:lnTo>
                  <a:pt x="2052864" y="385028"/>
                </a:lnTo>
                <a:lnTo>
                  <a:pt x="2029222" y="351010"/>
                </a:lnTo>
                <a:lnTo>
                  <a:pt x="1993856" y="330415"/>
                </a:lnTo>
                <a:lnTo>
                  <a:pt x="1980230" y="3272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4628923" y="4388557"/>
            <a:ext cx="2315103" cy="1037572"/>
          </a:xfrm>
          <a:custGeom>
            <a:avLst/>
            <a:gdLst/>
            <a:ahLst/>
            <a:cxnLst/>
            <a:rect l="l" t="t" r="r" b="b"/>
            <a:pathLst>
              <a:path w="2087880" h="935736">
                <a:moveTo>
                  <a:pt x="320040" y="405384"/>
                </a:moveTo>
                <a:lnTo>
                  <a:pt x="320040" y="408432"/>
                </a:lnTo>
                <a:lnTo>
                  <a:pt x="329184" y="390144"/>
                </a:lnTo>
                <a:lnTo>
                  <a:pt x="326136" y="393192"/>
                </a:lnTo>
                <a:lnTo>
                  <a:pt x="338328" y="377952"/>
                </a:lnTo>
                <a:lnTo>
                  <a:pt x="338328" y="381000"/>
                </a:lnTo>
                <a:lnTo>
                  <a:pt x="350520" y="368808"/>
                </a:lnTo>
                <a:lnTo>
                  <a:pt x="365760" y="359664"/>
                </a:lnTo>
                <a:lnTo>
                  <a:pt x="362712" y="362712"/>
                </a:lnTo>
                <a:lnTo>
                  <a:pt x="381000" y="356616"/>
                </a:lnTo>
                <a:lnTo>
                  <a:pt x="399288" y="353568"/>
                </a:lnTo>
                <a:lnTo>
                  <a:pt x="603504" y="353568"/>
                </a:lnTo>
                <a:lnTo>
                  <a:pt x="606552" y="350520"/>
                </a:lnTo>
                <a:lnTo>
                  <a:pt x="609600" y="344424"/>
                </a:lnTo>
                <a:lnTo>
                  <a:pt x="609600" y="338328"/>
                </a:lnTo>
                <a:lnTo>
                  <a:pt x="606552" y="332232"/>
                </a:lnTo>
                <a:lnTo>
                  <a:pt x="603504" y="332232"/>
                </a:lnTo>
                <a:lnTo>
                  <a:pt x="597408" y="329184"/>
                </a:lnTo>
                <a:lnTo>
                  <a:pt x="129668" y="65699"/>
                </a:lnTo>
                <a:lnTo>
                  <a:pt x="1039368" y="329184"/>
                </a:lnTo>
                <a:lnTo>
                  <a:pt x="129668" y="65699"/>
                </a:lnTo>
                <a:lnTo>
                  <a:pt x="1036319" y="353568"/>
                </a:lnTo>
                <a:lnTo>
                  <a:pt x="1978152" y="353567"/>
                </a:lnTo>
                <a:lnTo>
                  <a:pt x="1996439" y="356615"/>
                </a:lnTo>
                <a:lnTo>
                  <a:pt x="1993392" y="356615"/>
                </a:lnTo>
                <a:lnTo>
                  <a:pt x="2011680" y="362711"/>
                </a:lnTo>
                <a:lnTo>
                  <a:pt x="2008632" y="359663"/>
                </a:lnTo>
                <a:lnTo>
                  <a:pt x="2023872" y="368807"/>
                </a:lnTo>
                <a:lnTo>
                  <a:pt x="2036064" y="380999"/>
                </a:lnTo>
                <a:lnTo>
                  <a:pt x="2036064" y="377951"/>
                </a:lnTo>
                <a:lnTo>
                  <a:pt x="2048256" y="393191"/>
                </a:lnTo>
                <a:lnTo>
                  <a:pt x="2045208" y="390143"/>
                </a:lnTo>
                <a:lnTo>
                  <a:pt x="2054352" y="408431"/>
                </a:lnTo>
                <a:lnTo>
                  <a:pt x="2054352" y="405383"/>
                </a:lnTo>
                <a:lnTo>
                  <a:pt x="2060448" y="420623"/>
                </a:lnTo>
                <a:lnTo>
                  <a:pt x="2087880" y="438911"/>
                </a:lnTo>
                <a:lnTo>
                  <a:pt x="2084832" y="417575"/>
                </a:lnTo>
                <a:lnTo>
                  <a:pt x="2084832" y="414527"/>
                </a:lnTo>
                <a:lnTo>
                  <a:pt x="2078736" y="396239"/>
                </a:lnTo>
                <a:lnTo>
                  <a:pt x="2069592" y="377951"/>
                </a:lnTo>
                <a:lnTo>
                  <a:pt x="2066544" y="377951"/>
                </a:lnTo>
                <a:lnTo>
                  <a:pt x="2054352" y="362711"/>
                </a:lnTo>
                <a:lnTo>
                  <a:pt x="2054352" y="359663"/>
                </a:lnTo>
                <a:lnTo>
                  <a:pt x="2039112" y="347471"/>
                </a:lnTo>
                <a:lnTo>
                  <a:pt x="2036064" y="347471"/>
                </a:lnTo>
                <a:lnTo>
                  <a:pt x="2020824" y="338327"/>
                </a:lnTo>
                <a:lnTo>
                  <a:pt x="2017776" y="338327"/>
                </a:lnTo>
                <a:lnTo>
                  <a:pt x="1999488" y="332231"/>
                </a:lnTo>
                <a:lnTo>
                  <a:pt x="1978152" y="329183"/>
                </a:lnTo>
                <a:lnTo>
                  <a:pt x="1042416" y="329184"/>
                </a:lnTo>
                <a:lnTo>
                  <a:pt x="18287" y="3048"/>
                </a:lnTo>
                <a:lnTo>
                  <a:pt x="12191" y="0"/>
                </a:lnTo>
                <a:lnTo>
                  <a:pt x="3047" y="3048"/>
                </a:lnTo>
                <a:lnTo>
                  <a:pt x="0" y="9143"/>
                </a:lnTo>
                <a:lnTo>
                  <a:pt x="0" y="21335"/>
                </a:lnTo>
                <a:lnTo>
                  <a:pt x="6096" y="24384"/>
                </a:lnTo>
                <a:lnTo>
                  <a:pt x="9556" y="26330"/>
                </a:lnTo>
                <a:lnTo>
                  <a:pt x="9143" y="27432"/>
                </a:lnTo>
                <a:lnTo>
                  <a:pt x="14587" y="29160"/>
                </a:lnTo>
                <a:lnTo>
                  <a:pt x="547962" y="329184"/>
                </a:lnTo>
                <a:lnTo>
                  <a:pt x="396240" y="329184"/>
                </a:lnTo>
                <a:lnTo>
                  <a:pt x="377952" y="332232"/>
                </a:lnTo>
                <a:lnTo>
                  <a:pt x="374904" y="332232"/>
                </a:lnTo>
                <a:lnTo>
                  <a:pt x="356616" y="338328"/>
                </a:lnTo>
                <a:lnTo>
                  <a:pt x="353568" y="338328"/>
                </a:lnTo>
                <a:lnTo>
                  <a:pt x="338328" y="347472"/>
                </a:lnTo>
                <a:lnTo>
                  <a:pt x="335280" y="347472"/>
                </a:lnTo>
                <a:lnTo>
                  <a:pt x="320040" y="359664"/>
                </a:lnTo>
                <a:lnTo>
                  <a:pt x="320040" y="362712"/>
                </a:lnTo>
                <a:lnTo>
                  <a:pt x="307848" y="377952"/>
                </a:lnTo>
                <a:lnTo>
                  <a:pt x="304800" y="377952"/>
                </a:lnTo>
                <a:lnTo>
                  <a:pt x="295656" y="396240"/>
                </a:lnTo>
                <a:lnTo>
                  <a:pt x="289560" y="414528"/>
                </a:lnTo>
                <a:lnTo>
                  <a:pt x="313944" y="420624"/>
                </a:lnTo>
                <a:lnTo>
                  <a:pt x="313944" y="423672"/>
                </a:lnTo>
                <a:lnTo>
                  <a:pt x="320040" y="405384"/>
                </a:lnTo>
                <a:close/>
              </a:path>
              <a:path w="2087880" h="935736">
                <a:moveTo>
                  <a:pt x="313944" y="420624"/>
                </a:moveTo>
                <a:lnTo>
                  <a:pt x="289560" y="414528"/>
                </a:lnTo>
                <a:lnTo>
                  <a:pt x="289560" y="417576"/>
                </a:lnTo>
                <a:lnTo>
                  <a:pt x="286512" y="438912"/>
                </a:lnTo>
                <a:lnTo>
                  <a:pt x="286512" y="829056"/>
                </a:lnTo>
                <a:lnTo>
                  <a:pt x="289560" y="847344"/>
                </a:lnTo>
                <a:lnTo>
                  <a:pt x="289560" y="850392"/>
                </a:lnTo>
                <a:lnTo>
                  <a:pt x="295656" y="868680"/>
                </a:lnTo>
                <a:lnTo>
                  <a:pt x="295656" y="871728"/>
                </a:lnTo>
                <a:lnTo>
                  <a:pt x="304800" y="886968"/>
                </a:lnTo>
                <a:lnTo>
                  <a:pt x="307848" y="890016"/>
                </a:lnTo>
                <a:lnTo>
                  <a:pt x="320040" y="905256"/>
                </a:lnTo>
                <a:lnTo>
                  <a:pt x="335280" y="917448"/>
                </a:lnTo>
                <a:lnTo>
                  <a:pt x="338328" y="920496"/>
                </a:lnTo>
                <a:lnTo>
                  <a:pt x="353568" y="926592"/>
                </a:lnTo>
                <a:lnTo>
                  <a:pt x="353568" y="929640"/>
                </a:lnTo>
                <a:lnTo>
                  <a:pt x="356616" y="929640"/>
                </a:lnTo>
                <a:lnTo>
                  <a:pt x="374904" y="935736"/>
                </a:lnTo>
                <a:lnTo>
                  <a:pt x="1999488" y="935735"/>
                </a:lnTo>
                <a:lnTo>
                  <a:pt x="2017776" y="929639"/>
                </a:lnTo>
                <a:lnTo>
                  <a:pt x="2020824" y="929639"/>
                </a:lnTo>
                <a:lnTo>
                  <a:pt x="2020824" y="926591"/>
                </a:lnTo>
                <a:lnTo>
                  <a:pt x="2036064" y="920495"/>
                </a:lnTo>
                <a:lnTo>
                  <a:pt x="2039112" y="917447"/>
                </a:lnTo>
                <a:lnTo>
                  <a:pt x="2054352" y="905256"/>
                </a:lnTo>
                <a:lnTo>
                  <a:pt x="2066544" y="890016"/>
                </a:lnTo>
                <a:lnTo>
                  <a:pt x="2069592" y="890016"/>
                </a:lnTo>
                <a:lnTo>
                  <a:pt x="2069592" y="886968"/>
                </a:lnTo>
                <a:lnTo>
                  <a:pt x="2078736" y="871727"/>
                </a:lnTo>
                <a:lnTo>
                  <a:pt x="2078736" y="868680"/>
                </a:lnTo>
                <a:lnTo>
                  <a:pt x="2084832" y="850391"/>
                </a:lnTo>
                <a:lnTo>
                  <a:pt x="2084832" y="847344"/>
                </a:lnTo>
                <a:lnTo>
                  <a:pt x="2087880" y="826007"/>
                </a:lnTo>
                <a:lnTo>
                  <a:pt x="2087880" y="438911"/>
                </a:lnTo>
                <a:lnTo>
                  <a:pt x="2060448" y="420623"/>
                </a:lnTo>
                <a:lnTo>
                  <a:pt x="2054352" y="405383"/>
                </a:lnTo>
                <a:lnTo>
                  <a:pt x="2060448" y="423671"/>
                </a:lnTo>
                <a:lnTo>
                  <a:pt x="2060448" y="844295"/>
                </a:lnTo>
                <a:lnTo>
                  <a:pt x="2054352" y="862583"/>
                </a:lnTo>
                <a:lnTo>
                  <a:pt x="2054352" y="859535"/>
                </a:lnTo>
                <a:lnTo>
                  <a:pt x="2045208" y="874776"/>
                </a:lnTo>
                <a:lnTo>
                  <a:pt x="2048256" y="874776"/>
                </a:lnTo>
                <a:lnTo>
                  <a:pt x="2023872" y="899160"/>
                </a:lnTo>
                <a:lnTo>
                  <a:pt x="2023872" y="896112"/>
                </a:lnTo>
                <a:lnTo>
                  <a:pt x="2008632" y="905256"/>
                </a:lnTo>
                <a:lnTo>
                  <a:pt x="2011680" y="905256"/>
                </a:lnTo>
                <a:lnTo>
                  <a:pt x="1993392" y="911351"/>
                </a:lnTo>
                <a:lnTo>
                  <a:pt x="1996439" y="908304"/>
                </a:lnTo>
                <a:lnTo>
                  <a:pt x="1975104" y="911351"/>
                </a:lnTo>
                <a:lnTo>
                  <a:pt x="399288" y="911352"/>
                </a:lnTo>
                <a:lnTo>
                  <a:pt x="381000" y="908304"/>
                </a:lnTo>
                <a:lnTo>
                  <a:pt x="381000" y="911352"/>
                </a:lnTo>
                <a:lnTo>
                  <a:pt x="362712" y="905256"/>
                </a:lnTo>
                <a:lnTo>
                  <a:pt x="365760" y="905256"/>
                </a:lnTo>
                <a:lnTo>
                  <a:pt x="350520" y="896112"/>
                </a:lnTo>
                <a:lnTo>
                  <a:pt x="350520" y="899160"/>
                </a:lnTo>
                <a:lnTo>
                  <a:pt x="326136" y="874776"/>
                </a:lnTo>
                <a:lnTo>
                  <a:pt x="329184" y="874776"/>
                </a:lnTo>
                <a:lnTo>
                  <a:pt x="320040" y="859536"/>
                </a:lnTo>
                <a:lnTo>
                  <a:pt x="320040" y="862584"/>
                </a:lnTo>
                <a:lnTo>
                  <a:pt x="313944" y="844296"/>
                </a:lnTo>
                <a:lnTo>
                  <a:pt x="313944" y="420624"/>
                </a:lnTo>
                <a:close/>
              </a:path>
              <a:path w="2087880" h="935736">
                <a:moveTo>
                  <a:pt x="129668" y="65699"/>
                </a:moveTo>
                <a:lnTo>
                  <a:pt x="597408" y="329184"/>
                </a:lnTo>
                <a:lnTo>
                  <a:pt x="603504" y="332232"/>
                </a:lnTo>
                <a:lnTo>
                  <a:pt x="129668" y="6569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1600701" y="3107646"/>
            <a:ext cx="1297810" cy="669183"/>
          </a:xfrm>
          <a:custGeom>
            <a:avLst/>
            <a:gdLst/>
            <a:ahLst/>
            <a:cxnLst/>
            <a:rect l="l" t="t" r="r" b="b"/>
            <a:pathLst>
              <a:path w="1170432" h="603503">
                <a:moveTo>
                  <a:pt x="1170432" y="0"/>
                </a:moveTo>
                <a:lnTo>
                  <a:pt x="1002791" y="118872"/>
                </a:lnTo>
                <a:lnTo>
                  <a:pt x="1001949" y="106066"/>
                </a:lnTo>
                <a:lnTo>
                  <a:pt x="998963" y="91895"/>
                </a:lnTo>
                <a:lnTo>
                  <a:pt x="978868" y="55264"/>
                </a:lnTo>
                <a:lnTo>
                  <a:pt x="945962" y="30460"/>
                </a:lnTo>
                <a:lnTo>
                  <a:pt x="905256" y="21336"/>
                </a:lnTo>
                <a:lnTo>
                  <a:pt x="97535" y="21336"/>
                </a:lnTo>
                <a:lnTo>
                  <a:pt x="58579" y="29662"/>
                </a:lnTo>
                <a:lnTo>
                  <a:pt x="25202" y="53826"/>
                </a:lnTo>
                <a:lnTo>
                  <a:pt x="4403" y="89994"/>
                </a:lnTo>
                <a:lnTo>
                  <a:pt x="0" y="118872"/>
                </a:lnTo>
                <a:lnTo>
                  <a:pt x="0" y="505968"/>
                </a:lnTo>
                <a:lnTo>
                  <a:pt x="8793" y="546231"/>
                </a:lnTo>
                <a:lnTo>
                  <a:pt x="33716" y="579347"/>
                </a:lnTo>
                <a:lnTo>
                  <a:pt x="69778" y="599353"/>
                </a:lnTo>
                <a:lnTo>
                  <a:pt x="97536" y="603504"/>
                </a:lnTo>
                <a:lnTo>
                  <a:pt x="905256" y="603504"/>
                </a:lnTo>
                <a:lnTo>
                  <a:pt x="944212" y="595177"/>
                </a:lnTo>
                <a:lnTo>
                  <a:pt x="977589" y="571013"/>
                </a:lnTo>
                <a:lnTo>
                  <a:pt x="998388" y="534845"/>
                </a:lnTo>
                <a:lnTo>
                  <a:pt x="1002791" y="505968"/>
                </a:lnTo>
                <a:lnTo>
                  <a:pt x="1002791" y="265176"/>
                </a:lnTo>
                <a:lnTo>
                  <a:pt x="1170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1587182" y="3090747"/>
            <a:ext cx="1328227" cy="699600"/>
          </a:xfrm>
          <a:custGeom>
            <a:avLst/>
            <a:gdLst/>
            <a:ahLst/>
            <a:cxnLst/>
            <a:rect l="l" t="t" r="r" b="b"/>
            <a:pathLst>
              <a:path w="1197864" h="630936">
                <a:moveTo>
                  <a:pt x="1176528" y="3047"/>
                </a:moveTo>
                <a:lnTo>
                  <a:pt x="1024128" y="111905"/>
                </a:lnTo>
                <a:lnTo>
                  <a:pt x="1173480" y="6095"/>
                </a:lnTo>
                <a:lnTo>
                  <a:pt x="1191768" y="6095"/>
                </a:lnTo>
                <a:lnTo>
                  <a:pt x="1188720" y="0"/>
                </a:lnTo>
                <a:lnTo>
                  <a:pt x="1182624" y="0"/>
                </a:lnTo>
                <a:lnTo>
                  <a:pt x="1176528" y="3047"/>
                </a:lnTo>
                <a:close/>
              </a:path>
              <a:path w="1197864" h="630936">
                <a:moveTo>
                  <a:pt x="1002791" y="140207"/>
                </a:moveTo>
                <a:lnTo>
                  <a:pt x="1027176" y="134111"/>
                </a:lnTo>
                <a:lnTo>
                  <a:pt x="1005840" y="124967"/>
                </a:lnTo>
                <a:lnTo>
                  <a:pt x="999744" y="115823"/>
                </a:lnTo>
                <a:lnTo>
                  <a:pt x="993647" y="100583"/>
                </a:lnTo>
                <a:lnTo>
                  <a:pt x="999744" y="118871"/>
                </a:lnTo>
                <a:lnTo>
                  <a:pt x="999744" y="134111"/>
                </a:lnTo>
                <a:lnTo>
                  <a:pt x="1002791" y="140207"/>
                </a:lnTo>
                <a:close/>
              </a:path>
              <a:path w="1197864" h="630936">
                <a:moveTo>
                  <a:pt x="1027176" y="280416"/>
                </a:moveTo>
                <a:lnTo>
                  <a:pt x="999744" y="277367"/>
                </a:lnTo>
                <a:lnTo>
                  <a:pt x="999744" y="539496"/>
                </a:lnTo>
                <a:lnTo>
                  <a:pt x="1024128" y="286511"/>
                </a:lnTo>
                <a:lnTo>
                  <a:pt x="1027176" y="281776"/>
                </a:lnTo>
                <a:lnTo>
                  <a:pt x="1194816" y="21335"/>
                </a:lnTo>
                <a:lnTo>
                  <a:pt x="1197864" y="15239"/>
                </a:lnTo>
                <a:lnTo>
                  <a:pt x="1197864" y="9143"/>
                </a:lnTo>
                <a:lnTo>
                  <a:pt x="1191768" y="24383"/>
                </a:lnTo>
                <a:lnTo>
                  <a:pt x="1136903" y="63572"/>
                </a:lnTo>
                <a:lnTo>
                  <a:pt x="1002791" y="274319"/>
                </a:lnTo>
                <a:lnTo>
                  <a:pt x="999744" y="277367"/>
                </a:lnTo>
                <a:lnTo>
                  <a:pt x="1027176" y="280416"/>
                </a:lnTo>
                <a:close/>
              </a:path>
              <a:path w="1197864" h="630936">
                <a:moveTo>
                  <a:pt x="978408" y="76199"/>
                </a:moveTo>
                <a:lnTo>
                  <a:pt x="1018032" y="91439"/>
                </a:lnTo>
                <a:lnTo>
                  <a:pt x="1008888" y="73151"/>
                </a:lnTo>
                <a:lnTo>
                  <a:pt x="975360" y="73151"/>
                </a:lnTo>
                <a:lnTo>
                  <a:pt x="978408" y="76199"/>
                </a:lnTo>
                <a:close/>
              </a:path>
              <a:path w="1197864" h="630936">
                <a:moveTo>
                  <a:pt x="984504" y="569976"/>
                </a:moveTo>
                <a:lnTo>
                  <a:pt x="987552" y="569976"/>
                </a:lnTo>
                <a:lnTo>
                  <a:pt x="975360" y="582168"/>
                </a:lnTo>
                <a:lnTo>
                  <a:pt x="978408" y="582168"/>
                </a:lnTo>
                <a:lnTo>
                  <a:pt x="963168" y="594360"/>
                </a:lnTo>
                <a:lnTo>
                  <a:pt x="966216" y="591311"/>
                </a:lnTo>
                <a:lnTo>
                  <a:pt x="947928" y="600455"/>
                </a:lnTo>
                <a:lnTo>
                  <a:pt x="950976" y="600455"/>
                </a:lnTo>
                <a:lnTo>
                  <a:pt x="932688" y="606552"/>
                </a:lnTo>
                <a:lnTo>
                  <a:pt x="935736" y="603504"/>
                </a:lnTo>
                <a:lnTo>
                  <a:pt x="914400" y="606552"/>
                </a:lnTo>
                <a:lnTo>
                  <a:pt x="109728" y="606552"/>
                </a:lnTo>
                <a:lnTo>
                  <a:pt x="91440" y="603504"/>
                </a:lnTo>
                <a:lnTo>
                  <a:pt x="94488" y="606552"/>
                </a:lnTo>
                <a:lnTo>
                  <a:pt x="76200" y="600456"/>
                </a:lnTo>
                <a:lnTo>
                  <a:pt x="79248" y="600456"/>
                </a:lnTo>
                <a:lnTo>
                  <a:pt x="64008" y="591312"/>
                </a:lnTo>
                <a:lnTo>
                  <a:pt x="64008" y="594360"/>
                </a:lnTo>
                <a:lnTo>
                  <a:pt x="39624" y="569976"/>
                </a:lnTo>
                <a:lnTo>
                  <a:pt x="42672" y="569976"/>
                </a:lnTo>
                <a:lnTo>
                  <a:pt x="33528" y="554736"/>
                </a:lnTo>
                <a:lnTo>
                  <a:pt x="33528" y="557784"/>
                </a:lnTo>
                <a:lnTo>
                  <a:pt x="27432" y="539496"/>
                </a:lnTo>
                <a:lnTo>
                  <a:pt x="27432" y="115824"/>
                </a:lnTo>
                <a:lnTo>
                  <a:pt x="3047" y="109728"/>
                </a:lnTo>
                <a:lnTo>
                  <a:pt x="3047" y="112776"/>
                </a:lnTo>
                <a:lnTo>
                  <a:pt x="0" y="134112"/>
                </a:lnTo>
                <a:lnTo>
                  <a:pt x="0" y="524256"/>
                </a:lnTo>
                <a:lnTo>
                  <a:pt x="3048" y="542544"/>
                </a:lnTo>
                <a:lnTo>
                  <a:pt x="3048" y="545592"/>
                </a:lnTo>
                <a:lnTo>
                  <a:pt x="9144" y="563880"/>
                </a:lnTo>
                <a:lnTo>
                  <a:pt x="9144" y="566928"/>
                </a:lnTo>
                <a:lnTo>
                  <a:pt x="18288" y="582168"/>
                </a:lnTo>
                <a:lnTo>
                  <a:pt x="18288" y="585216"/>
                </a:lnTo>
                <a:lnTo>
                  <a:pt x="21336" y="585216"/>
                </a:lnTo>
                <a:lnTo>
                  <a:pt x="33528" y="600456"/>
                </a:lnTo>
                <a:lnTo>
                  <a:pt x="48768" y="612648"/>
                </a:lnTo>
                <a:lnTo>
                  <a:pt x="51816" y="615696"/>
                </a:lnTo>
                <a:lnTo>
                  <a:pt x="67056" y="621792"/>
                </a:lnTo>
                <a:lnTo>
                  <a:pt x="67056" y="624840"/>
                </a:lnTo>
                <a:lnTo>
                  <a:pt x="70104" y="624840"/>
                </a:lnTo>
                <a:lnTo>
                  <a:pt x="88392" y="630936"/>
                </a:lnTo>
                <a:lnTo>
                  <a:pt x="938784" y="630935"/>
                </a:lnTo>
                <a:lnTo>
                  <a:pt x="957072" y="624840"/>
                </a:lnTo>
                <a:lnTo>
                  <a:pt x="960119" y="624840"/>
                </a:lnTo>
                <a:lnTo>
                  <a:pt x="960119" y="621791"/>
                </a:lnTo>
                <a:lnTo>
                  <a:pt x="978408" y="615696"/>
                </a:lnTo>
                <a:lnTo>
                  <a:pt x="978408" y="612647"/>
                </a:lnTo>
                <a:lnTo>
                  <a:pt x="993647" y="600455"/>
                </a:lnTo>
                <a:lnTo>
                  <a:pt x="996696" y="600455"/>
                </a:lnTo>
                <a:lnTo>
                  <a:pt x="1005840" y="585216"/>
                </a:lnTo>
                <a:lnTo>
                  <a:pt x="1008888" y="585216"/>
                </a:lnTo>
                <a:lnTo>
                  <a:pt x="1008888" y="582168"/>
                </a:lnTo>
                <a:lnTo>
                  <a:pt x="1018032" y="566927"/>
                </a:lnTo>
                <a:lnTo>
                  <a:pt x="1018032" y="563880"/>
                </a:lnTo>
                <a:lnTo>
                  <a:pt x="1024128" y="545591"/>
                </a:lnTo>
                <a:lnTo>
                  <a:pt x="1024128" y="542543"/>
                </a:lnTo>
                <a:lnTo>
                  <a:pt x="1027176" y="521208"/>
                </a:lnTo>
                <a:lnTo>
                  <a:pt x="1027176" y="281776"/>
                </a:lnTo>
                <a:lnTo>
                  <a:pt x="1024128" y="286511"/>
                </a:lnTo>
                <a:lnTo>
                  <a:pt x="999744" y="539496"/>
                </a:lnTo>
                <a:lnTo>
                  <a:pt x="993647" y="557783"/>
                </a:lnTo>
                <a:lnTo>
                  <a:pt x="993647" y="554735"/>
                </a:lnTo>
                <a:lnTo>
                  <a:pt x="984504" y="569976"/>
                </a:lnTo>
                <a:close/>
              </a:path>
              <a:path w="1197864" h="630936">
                <a:moveTo>
                  <a:pt x="978408" y="42671"/>
                </a:moveTo>
                <a:lnTo>
                  <a:pt x="960119" y="33527"/>
                </a:lnTo>
                <a:lnTo>
                  <a:pt x="957072" y="33527"/>
                </a:lnTo>
                <a:lnTo>
                  <a:pt x="938784" y="27431"/>
                </a:lnTo>
                <a:lnTo>
                  <a:pt x="917447" y="24383"/>
                </a:lnTo>
                <a:lnTo>
                  <a:pt x="109728" y="24384"/>
                </a:lnTo>
                <a:lnTo>
                  <a:pt x="88391" y="27432"/>
                </a:lnTo>
                <a:lnTo>
                  <a:pt x="70103" y="33528"/>
                </a:lnTo>
                <a:lnTo>
                  <a:pt x="67055" y="33528"/>
                </a:lnTo>
                <a:lnTo>
                  <a:pt x="51816" y="42672"/>
                </a:lnTo>
                <a:lnTo>
                  <a:pt x="48767" y="42672"/>
                </a:lnTo>
                <a:lnTo>
                  <a:pt x="33527" y="54864"/>
                </a:lnTo>
                <a:lnTo>
                  <a:pt x="33527" y="57912"/>
                </a:lnTo>
                <a:lnTo>
                  <a:pt x="21336" y="73152"/>
                </a:lnTo>
                <a:lnTo>
                  <a:pt x="18287" y="73152"/>
                </a:lnTo>
                <a:lnTo>
                  <a:pt x="9143" y="91440"/>
                </a:lnTo>
                <a:lnTo>
                  <a:pt x="3047" y="109728"/>
                </a:lnTo>
                <a:lnTo>
                  <a:pt x="27432" y="115824"/>
                </a:lnTo>
                <a:lnTo>
                  <a:pt x="27432" y="118872"/>
                </a:lnTo>
                <a:lnTo>
                  <a:pt x="33528" y="100584"/>
                </a:lnTo>
                <a:lnTo>
                  <a:pt x="33528" y="103632"/>
                </a:lnTo>
                <a:lnTo>
                  <a:pt x="42671" y="85344"/>
                </a:lnTo>
                <a:lnTo>
                  <a:pt x="39624" y="88392"/>
                </a:lnTo>
                <a:lnTo>
                  <a:pt x="51816" y="73152"/>
                </a:lnTo>
                <a:lnTo>
                  <a:pt x="51816" y="76200"/>
                </a:lnTo>
                <a:lnTo>
                  <a:pt x="64008" y="64008"/>
                </a:lnTo>
                <a:lnTo>
                  <a:pt x="79248" y="54864"/>
                </a:lnTo>
                <a:lnTo>
                  <a:pt x="76200" y="57912"/>
                </a:lnTo>
                <a:lnTo>
                  <a:pt x="94488" y="51816"/>
                </a:lnTo>
                <a:lnTo>
                  <a:pt x="91440" y="51816"/>
                </a:lnTo>
                <a:lnTo>
                  <a:pt x="112776" y="48768"/>
                </a:lnTo>
                <a:lnTo>
                  <a:pt x="917447" y="48767"/>
                </a:lnTo>
                <a:lnTo>
                  <a:pt x="935736" y="51815"/>
                </a:lnTo>
                <a:lnTo>
                  <a:pt x="932688" y="51815"/>
                </a:lnTo>
                <a:lnTo>
                  <a:pt x="950976" y="57911"/>
                </a:lnTo>
                <a:lnTo>
                  <a:pt x="947928" y="54863"/>
                </a:lnTo>
                <a:lnTo>
                  <a:pt x="966216" y="64007"/>
                </a:lnTo>
                <a:lnTo>
                  <a:pt x="963168" y="64007"/>
                </a:lnTo>
                <a:lnTo>
                  <a:pt x="976714" y="74845"/>
                </a:lnTo>
                <a:lnTo>
                  <a:pt x="987552" y="88391"/>
                </a:lnTo>
                <a:lnTo>
                  <a:pt x="984504" y="85343"/>
                </a:lnTo>
                <a:lnTo>
                  <a:pt x="993647" y="103631"/>
                </a:lnTo>
                <a:lnTo>
                  <a:pt x="993647" y="100583"/>
                </a:lnTo>
                <a:lnTo>
                  <a:pt x="999744" y="115823"/>
                </a:lnTo>
                <a:lnTo>
                  <a:pt x="1005840" y="124967"/>
                </a:lnTo>
                <a:lnTo>
                  <a:pt x="1027176" y="134111"/>
                </a:lnTo>
                <a:lnTo>
                  <a:pt x="1002791" y="140207"/>
                </a:lnTo>
                <a:lnTo>
                  <a:pt x="1002791" y="143255"/>
                </a:lnTo>
                <a:lnTo>
                  <a:pt x="1008888" y="146303"/>
                </a:lnTo>
                <a:lnTo>
                  <a:pt x="1011936" y="149351"/>
                </a:lnTo>
                <a:lnTo>
                  <a:pt x="1018032" y="146303"/>
                </a:lnTo>
                <a:lnTo>
                  <a:pt x="1021080" y="146303"/>
                </a:lnTo>
                <a:lnTo>
                  <a:pt x="1136903" y="63572"/>
                </a:lnTo>
                <a:lnTo>
                  <a:pt x="1191768" y="24383"/>
                </a:lnTo>
                <a:lnTo>
                  <a:pt x="1197864" y="9143"/>
                </a:lnTo>
                <a:lnTo>
                  <a:pt x="1191768" y="6095"/>
                </a:lnTo>
                <a:lnTo>
                  <a:pt x="1173480" y="6095"/>
                </a:lnTo>
                <a:lnTo>
                  <a:pt x="1024128" y="111905"/>
                </a:lnTo>
                <a:lnTo>
                  <a:pt x="1024128" y="112775"/>
                </a:lnTo>
                <a:lnTo>
                  <a:pt x="1024128" y="109727"/>
                </a:lnTo>
                <a:lnTo>
                  <a:pt x="1018032" y="91439"/>
                </a:lnTo>
                <a:lnTo>
                  <a:pt x="978408" y="76199"/>
                </a:lnTo>
                <a:lnTo>
                  <a:pt x="975360" y="73151"/>
                </a:lnTo>
                <a:lnTo>
                  <a:pt x="1005840" y="73151"/>
                </a:lnTo>
                <a:lnTo>
                  <a:pt x="996696" y="57911"/>
                </a:lnTo>
                <a:lnTo>
                  <a:pt x="993647" y="57911"/>
                </a:lnTo>
                <a:lnTo>
                  <a:pt x="993647" y="54863"/>
                </a:lnTo>
                <a:lnTo>
                  <a:pt x="978408" y="4267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 txBox="1"/>
          <p:nvPr/>
        </p:nvSpPr>
        <p:spPr>
          <a:xfrm>
            <a:off x="1694769" y="55455"/>
            <a:ext cx="1324616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Methods</a:t>
            </a:r>
            <a:endParaRPr sz="238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84033" y="624525"/>
            <a:ext cx="3315392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Funct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boun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ass</a:t>
            </a:r>
            <a:endParaRPr sz="1774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71310" y="909589"/>
            <a:ext cx="159965" cy="90349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4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ts val="2340"/>
              </a:lnSpc>
              <a:spcBef>
                <a:spcPts val="116"/>
              </a:spcBef>
            </a:pPr>
            <a:r>
              <a:rPr sz="3077" baseline="-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94369" y="936976"/>
            <a:ext cx="5752987" cy="8696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spc="4" baseline="3623" dirty="0">
                <a:latin typeface="Arial"/>
                <a:cs typeface="Arial"/>
              </a:rPr>
              <a:t>Create</a:t>
            </a:r>
            <a:r>
              <a:rPr sz="2661" baseline="3623" dirty="0">
                <a:latin typeface="Arial"/>
                <a:cs typeface="Arial"/>
              </a:rPr>
              <a:t>d</a:t>
            </a:r>
            <a:r>
              <a:rPr sz="2661" spc="64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b</a:t>
            </a:r>
            <a:r>
              <a:rPr sz="2661" baseline="3623" dirty="0">
                <a:latin typeface="Arial"/>
                <a:cs typeface="Arial"/>
              </a:rPr>
              <a:t>y</a:t>
            </a:r>
            <a:r>
              <a:rPr sz="2661" spc="7" baseline="3623" dirty="0">
                <a:latin typeface="Arial"/>
                <a:cs typeface="Arial"/>
              </a:rPr>
              <a:t> </a:t>
            </a:r>
            <a:r>
              <a:rPr sz="2661" baseline="3623" dirty="0">
                <a:latin typeface="Arial"/>
                <a:cs typeface="Arial"/>
              </a:rPr>
              <a:t>a</a:t>
            </a:r>
            <a:r>
              <a:rPr sz="2661" spc="3" baseline="3623" dirty="0">
                <a:latin typeface="Arial"/>
                <a:cs typeface="Arial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de</a:t>
            </a:r>
            <a:r>
              <a:rPr sz="2661" baseline="3678" dirty="0">
                <a:latin typeface="Courier New"/>
                <a:cs typeface="Courier New"/>
              </a:rPr>
              <a:t>f</a:t>
            </a:r>
            <a:r>
              <a:rPr sz="2661" spc="-603" baseline="3678" dirty="0">
                <a:latin typeface="Courier New"/>
                <a:cs typeface="Courier New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stateme</a:t>
            </a:r>
            <a:r>
              <a:rPr sz="2661" spc="-21" baseline="3623" dirty="0">
                <a:latin typeface="Arial"/>
                <a:cs typeface="Arial"/>
              </a:rPr>
              <a:t>n</a:t>
            </a:r>
            <a:r>
              <a:rPr sz="2661" baseline="3623" dirty="0">
                <a:latin typeface="Arial"/>
                <a:cs typeface="Arial"/>
              </a:rPr>
              <a:t>t</a:t>
            </a:r>
            <a:r>
              <a:rPr sz="2661" spc="94" baseline="3623" dirty="0">
                <a:latin typeface="Arial"/>
                <a:cs typeface="Arial"/>
              </a:rPr>
              <a:t> </a:t>
            </a:r>
            <a:r>
              <a:rPr sz="2661" spc="-55" baseline="3623" dirty="0">
                <a:latin typeface="Arial"/>
                <a:cs typeface="Arial"/>
              </a:rPr>
              <a:t>w</a:t>
            </a:r>
            <a:r>
              <a:rPr sz="2661" spc="-4" baseline="3623" dirty="0">
                <a:latin typeface="Arial"/>
                <a:cs typeface="Arial"/>
              </a:rPr>
              <a:t>i</a:t>
            </a:r>
            <a:r>
              <a:rPr sz="2661" spc="4" baseline="3623" dirty="0">
                <a:latin typeface="Arial"/>
                <a:cs typeface="Arial"/>
              </a:rPr>
              <a:t>thi</a:t>
            </a:r>
            <a:r>
              <a:rPr sz="2661" baseline="3623" dirty="0">
                <a:latin typeface="Arial"/>
                <a:cs typeface="Arial"/>
              </a:rPr>
              <a:t>n</a:t>
            </a:r>
            <a:r>
              <a:rPr sz="2661" spc="90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th</a:t>
            </a:r>
            <a:r>
              <a:rPr sz="2661" baseline="3623" dirty="0">
                <a:latin typeface="Arial"/>
                <a:cs typeface="Arial"/>
              </a:rPr>
              <a:t>e</a:t>
            </a:r>
            <a:r>
              <a:rPr sz="2661" spc="16" baseline="3623" dirty="0">
                <a:latin typeface="Arial"/>
                <a:cs typeface="Arial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clas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-631" baseline="3678" dirty="0">
                <a:latin typeface="Courier New"/>
                <a:cs typeface="Courier New"/>
              </a:rPr>
              <a:t> </a:t>
            </a:r>
            <a:r>
              <a:rPr sz="2661" spc="6" baseline="3623" dirty="0">
                <a:latin typeface="Arial"/>
                <a:cs typeface="Arial"/>
              </a:rPr>
              <a:t>stateme</a:t>
            </a:r>
            <a:r>
              <a:rPr sz="2661" spc="-22" baseline="3623" dirty="0">
                <a:latin typeface="Arial"/>
                <a:cs typeface="Arial"/>
              </a:rPr>
              <a:t>n</a:t>
            </a:r>
            <a:r>
              <a:rPr sz="2661" baseline="3623" dirty="0">
                <a:latin typeface="Arial"/>
                <a:cs typeface="Arial"/>
              </a:rPr>
              <a:t>t</a:t>
            </a:r>
            <a:endParaRPr sz="1774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  <a:spcBef>
                <a:spcPts val="171"/>
              </a:spcBef>
            </a:pPr>
            <a:r>
              <a:rPr sz="1774" spc="-10" dirty="0">
                <a:latin typeface="Arial"/>
                <a:cs typeface="Arial"/>
              </a:rPr>
              <a:t>P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id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interfac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7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class</a:t>
            </a:r>
            <a:endParaRPr sz="1774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  <a:spcBef>
                <a:spcPts val="299"/>
              </a:spcBef>
            </a:pPr>
            <a:r>
              <a:rPr sz="1774" spc="-10" dirty="0">
                <a:latin typeface="Arial"/>
                <a:cs typeface="Arial"/>
              </a:rPr>
              <a:t>A</a:t>
            </a:r>
            <a:r>
              <a:rPr sz="1774" spc="10" dirty="0">
                <a:latin typeface="Arial"/>
                <a:cs typeface="Arial"/>
              </a:rPr>
              <a:t>r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2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ailabl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1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instance</a:t>
            </a:r>
            <a:endParaRPr sz="177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43477" y="1985116"/>
            <a:ext cx="292855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 smtClean="0">
                <a:latin typeface="Courier New"/>
                <a:cs typeface="Courier New"/>
              </a:rPr>
              <a:t>C</a:t>
            </a:r>
            <a:r>
              <a:rPr sz="2661" spc="-21" baseline="3678" dirty="0" smtClean="0">
                <a:latin typeface="Courier New"/>
                <a:cs typeface="Courier New"/>
              </a:rPr>
              <a:t>rui</a:t>
            </a:r>
            <a:r>
              <a:rPr sz="2661" spc="4" baseline="3678" dirty="0" smtClean="0">
                <a:latin typeface="Courier New"/>
                <a:cs typeface="Courier New"/>
              </a:rPr>
              <a:t>s</a:t>
            </a:r>
            <a:r>
              <a:rPr sz="2661" spc="-21" baseline="3678" dirty="0" smtClean="0">
                <a:latin typeface="Courier New"/>
                <a:cs typeface="Courier New"/>
              </a:rPr>
              <a:t>e</a:t>
            </a:r>
            <a:r>
              <a:rPr sz="2661" baseline="3678" dirty="0" smtClean="0">
                <a:latin typeface="Courier New"/>
                <a:cs typeface="Courier New"/>
              </a:rPr>
              <a:t>: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91105" y="2258815"/>
            <a:ext cx="468220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'''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def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35333" y="2258815"/>
            <a:ext cx="455854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Th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20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es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ri</a:t>
            </a:r>
            <a:r>
              <a:rPr sz="2661" spc="4" baseline="3678" dirty="0">
                <a:latin typeface="Courier New"/>
                <a:cs typeface="Courier New"/>
              </a:rPr>
              <a:t>b</a:t>
            </a:r>
            <a:r>
              <a:rPr sz="2661" spc="-21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95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a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rui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e.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''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35264" y="2532514"/>
            <a:ext cx="347277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-2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ni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u="sng" baseline="3678" dirty="0">
                <a:latin typeface="Courier New"/>
                <a:cs typeface="Courier New"/>
              </a:rPr>
              <a:t> </a:t>
            </a:r>
            <a:r>
              <a:rPr sz="2661" u="sng" spc="53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sh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p=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on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77912" y="2532514"/>
            <a:ext cx="170145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b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ce</a:t>
            </a:r>
            <a:r>
              <a:rPr sz="2661" spc="4" baseline="3678" dirty="0">
                <a:latin typeface="Courier New"/>
                <a:cs typeface="Courier New"/>
              </a:rPr>
              <a:t>=</a:t>
            </a:r>
            <a:r>
              <a:rPr sz="2661" spc="-21" baseline="3678" dirty="0">
                <a:latin typeface="Courier New"/>
                <a:cs typeface="Courier New"/>
              </a:rPr>
              <a:t>0.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49238" y="2532514"/>
            <a:ext cx="128973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ab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n=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35286" y="2806214"/>
            <a:ext cx="3053340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203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f.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hi</a:t>
            </a:r>
            <a:r>
              <a:rPr sz="2661" baseline="3678" dirty="0">
                <a:latin typeface="Courier New"/>
                <a:cs typeface="Courier New"/>
              </a:rPr>
              <a:t>p</a:t>
            </a:r>
            <a:r>
              <a:rPr sz="2661" spc="95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10" baseline="3678" dirty="0">
                <a:latin typeface="Courier New"/>
                <a:cs typeface="Courier New"/>
              </a:rPr>
              <a:t> </a:t>
            </a:r>
            <a:r>
              <a:rPr sz="2661" spc="-22" baseline="3678" dirty="0">
                <a:latin typeface="Courier New"/>
                <a:cs typeface="Courier New"/>
              </a:rPr>
              <a:t>sh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p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f.</a:t>
            </a:r>
            <a:r>
              <a:rPr sz="1774" spc="4" dirty="0">
                <a:latin typeface="Courier New"/>
                <a:cs typeface="Courier New"/>
              </a:rPr>
              <a:t>b</a:t>
            </a:r>
            <a:r>
              <a:rPr sz="1774" spc="-21" dirty="0">
                <a:latin typeface="Courier New"/>
                <a:cs typeface="Courier New"/>
              </a:rPr>
              <a:t>al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nc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128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ba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an</a:t>
            </a: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dirty="0">
                <a:latin typeface="Courier New"/>
                <a:cs typeface="Courier New"/>
              </a:rPr>
              <a:t>e 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f.</a:t>
            </a: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ab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84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c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bin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708289" y="3226671"/>
            <a:ext cx="813081" cy="460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A</a:t>
            </a:r>
            <a:r>
              <a:rPr sz="1552" spc="4" dirty="0">
                <a:latin typeface="Arial"/>
                <a:cs typeface="Arial"/>
              </a:rPr>
              <a:t>tt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ibu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e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</a:pPr>
            <a:r>
              <a:rPr sz="1552" spc="-10" dirty="0">
                <a:latin typeface="Arial"/>
                <a:cs typeface="Arial"/>
              </a:rPr>
              <a:t>na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es</a:t>
            </a:r>
            <a:endParaRPr sz="155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91105" y="3901241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def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35264" y="3901241"/>
            <a:ext cx="265471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di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e(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el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84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2" baseline="3678" dirty="0">
                <a:latin typeface="Courier New"/>
                <a:cs typeface="Courier New"/>
              </a:rPr>
              <a:t>mo</a:t>
            </a:r>
            <a:r>
              <a:rPr sz="2661" spc="4" baseline="3678" dirty="0">
                <a:latin typeface="Courier New"/>
                <a:cs typeface="Courier New"/>
              </a:rPr>
              <a:t>u</a:t>
            </a:r>
            <a:r>
              <a:rPr sz="2661" spc="-22" baseline="3678" dirty="0">
                <a:latin typeface="Courier New"/>
                <a:cs typeface="Courier New"/>
              </a:rPr>
              <a:t>nt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5286" y="4174940"/>
            <a:ext cx="169531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f.</a:t>
            </a:r>
            <a:r>
              <a:rPr sz="2661" spc="4" baseline="3678" dirty="0">
                <a:latin typeface="Courier New"/>
                <a:cs typeface="Courier New"/>
              </a:rPr>
              <a:t>b</a:t>
            </a:r>
            <a:r>
              <a:rPr sz="2661" spc="-21" baseline="3678" dirty="0">
                <a:latin typeface="Courier New"/>
                <a:cs typeface="Courier New"/>
              </a:rPr>
              <a:t>al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nce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06611" y="4174940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+=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15643" y="4174940"/>
            <a:ext cx="88338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a</a:t>
            </a: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2" baseline="3678" dirty="0">
                <a:latin typeface="Courier New"/>
                <a:cs typeface="Courier New"/>
              </a:rPr>
              <a:t>ou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71102" y="4862452"/>
            <a:ext cx="1600269" cy="460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0414">
              <a:lnSpc>
                <a:spcPts val="1735"/>
              </a:lnSpc>
              <a:spcBef>
                <a:spcPts val="86"/>
              </a:spcBef>
            </a:pP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odi</a:t>
            </a: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ie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193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he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1552" spc="-10" dirty="0">
                <a:latin typeface="Arial"/>
                <a:cs typeface="Arial"/>
              </a:rPr>
              <a:t>in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an</a:t>
            </a:r>
            <a:r>
              <a:rPr sz="1552" dirty="0">
                <a:latin typeface="Arial"/>
                <a:cs typeface="Arial"/>
              </a:rPr>
              <a:t>ce</a:t>
            </a:r>
            <a:r>
              <a:rPr sz="1552" spc="159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spc="4" dirty="0">
                <a:latin typeface="Arial"/>
                <a:cs typeface="Arial"/>
              </a:rPr>
              <a:t>tt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ibu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e</a:t>
            </a:r>
            <a:endParaRPr sz="155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49346" y="2560580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  <p:sp>
        <p:nvSpPr>
          <p:cNvPr id="2" name="object 2"/>
          <p:cNvSpPr txBox="1"/>
          <p:nvPr/>
        </p:nvSpPr>
        <p:spPr>
          <a:xfrm>
            <a:off x="3767411" y="2560580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</p:spTree>
    <p:extLst>
      <p:ext uri="{BB962C8B-B14F-4D97-AF65-F5344CB8AC3E}">
        <p14:creationId xmlns:p14="http://schemas.microsoft.com/office/powerpoint/2010/main" val="2308392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1722370" y="1559737"/>
            <a:ext cx="8736557" cy="1764210"/>
          </a:xfrm>
          <a:custGeom>
            <a:avLst/>
            <a:gdLst/>
            <a:ahLst/>
            <a:cxnLst/>
            <a:rect l="l" t="t" r="r" b="b"/>
            <a:pathLst>
              <a:path w="7879079" h="159105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584960"/>
                </a:lnTo>
                <a:lnTo>
                  <a:pt x="6096" y="12192"/>
                </a:lnTo>
                <a:lnTo>
                  <a:pt x="7866887" y="12191"/>
                </a:lnTo>
                <a:lnTo>
                  <a:pt x="7866888" y="1584959"/>
                </a:lnTo>
                <a:lnTo>
                  <a:pt x="0" y="1588008"/>
                </a:lnTo>
                <a:lnTo>
                  <a:pt x="3048" y="1591056"/>
                </a:lnTo>
                <a:lnTo>
                  <a:pt x="7876032" y="1591055"/>
                </a:lnTo>
                <a:lnTo>
                  <a:pt x="7879080" y="1588007"/>
                </a:lnTo>
                <a:lnTo>
                  <a:pt x="7879080" y="1584959"/>
                </a:lnTo>
                <a:lnTo>
                  <a:pt x="7872983" y="1578863"/>
                </a:lnTo>
                <a:lnTo>
                  <a:pt x="7872983" y="12191"/>
                </a:lnTo>
                <a:lnTo>
                  <a:pt x="7866888" y="6095"/>
                </a:lnTo>
                <a:lnTo>
                  <a:pt x="12192" y="6096"/>
                </a:lnTo>
                <a:lnTo>
                  <a:pt x="7879080" y="6095"/>
                </a:lnTo>
                <a:lnTo>
                  <a:pt x="7879080" y="3047"/>
                </a:lnTo>
                <a:lnTo>
                  <a:pt x="787603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1722370" y="156649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1722370" y="1573255"/>
            <a:ext cx="8723038" cy="1743932"/>
          </a:xfrm>
          <a:custGeom>
            <a:avLst/>
            <a:gdLst/>
            <a:ahLst/>
            <a:cxnLst/>
            <a:rect l="l" t="t" r="r" b="b"/>
            <a:pathLst>
              <a:path w="7866888" h="1572768">
                <a:moveTo>
                  <a:pt x="7866888" y="1572768"/>
                </a:moveTo>
                <a:lnTo>
                  <a:pt x="7866887" y="1566671"/>
                </a:lnTo>
                <a:lnTo>
                  <a:pt x="12191" y="1566671"/>
                </a:lnTo>
                <a:lnTo>
                  <a:pt x="12191" y="0"/>
                </a:lnTo>
                <a:lnTo>
                  <a:pt x="6095" y="0"/>
                </a:lnTo>
                <a:lnTo>
                  <a:pt x="0" y="1572768"/>
                </a:lnTo>
                <a:lnTo>
                  <a:pt x="6096" y="1566672"/>
                </a:lnTo>
                <a:lnTo>
                  <a:pt x="12192" y="1572768"/>
                </a:lnTo>
                <a:lnTo>
                  <a:pt x="7866888" y="15727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1735890" y="1566497"/>
            <a:ext cx="8723037" cy="1750691"/>
          </a:xfrm>
          <a:custGeom>
            <a:avLst/>
            <a:gdLst/>
            <a:ahLst/>
            <a:cxnLst/>
            <a:rect l="l" t="t" r="r" b="b"/>
            <a:pathLst>
              <a:path w="7866887" h="1578864">
                <a:moveTo>
                  <a:pt x="0" y="0"/>
                </a:moveTo>
                <a:lnTo>
                  <a:pt x="7854696" y="0"/>
                </a:lnTo>
                <a:lnTo>
                  <a:pt x="7860791" y="6096"/>
                </a:lnTo>
                <a:lnTo>
                  <a:pt x="7860791" y="1572768"/>
                </a:lnTo>
                <a:lnTo>
                  <a:pt x="7866887" y="1578864"/>
                </a:lnTo>
                <a:lnTo>
                  <a:pt x="786688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7914004" y="3938789"/>
            <a:ext cx="2332002" cy="1319023"/>
          </a:xfrm>
          <a:custGeom>
            <a:avLst/>
            <a:gdLst/>
            <a:ahLst/>
            <a:cxnLst/>
            <a:rect l="l" t="t" r="r" b="b"/>
            <a:pathLst>
              <a:path w="2103120" h="1189563">
                <a:moveTo>
                  <a:pt x="106680" y="55103"/>
                </a:moveTo>
                <a:lnTo>
                  <a:pt x="121920" y="45959"/>
                </a:lnTo>
                <a:lnTo>
                  <a:pt x="122600" y="45698"/>
                </a:lnTo>
                <a:lnTo>
                  <a:pt x="134834" y="40815"/>
                </a:lnTo>
                <a:lnTo>
                  <a:pt x="146464" y="36060"/>
                </a:lnTo>
                <a:lnTo>
                  <a:pt x="157824" y="31732"/>
                </a:lnTo>
                <a:lnTo>
                  <a:pt x="169249" y="28128"/>
                </a:lnTo>
                <a:lnTo>
                  <a:pt x="95384" y="31765"/>
                </a:lnTo>
                <a:lnTo>
                  <a:pt x="84275" y="39428"/>
                </a:lnTo>
                <a:lnTo>
                  <a:pt x="73663" y="47771"/>
                </a:lnTo>
                <a:lnTo>
                  <a:pt x="63600" y="56752"/>
                </a:lnTo>
                <a:lnTo>
                  <a:pt x="54138" y="66330"/>
                </a:lnTo>
                <a:lnTo>
                  <a:pt x="45329" y="76461"/>
                </a:lnTo>
                <a:lnTo>
                  <a:pt x="37227" y="87106"/>
                </a:lnTo>
                <a:lnTo>
                  <a:pt x="29884" y="98220"/>
                </a:lnTo>
                <a:lnTo>
                  <a:pt x="23351" y="109763"/>
                </a:lnTo>
                <a:lnTo>
                  <a:pt x="17682" y="121693"/>
                </a:lnTo>
                <a:lnTo>
                  <a:pt x="12929" y="133967"/>
                </a:lnTo>
                <a:lnTo>
                  <a:pt x="9143" y="146543"/>
                </a:lnTo>
                <a:lnTo>
                  <a:pt x="3047" y="164831"/>
                </a:lnTo>
                <a:lnTo>
                  <a:pt x="0" y="186167"/>
                </a:lnTo>
                <a:lnTo>
                  <a:pt x="0" y="1006079"/>
                </a:lnTo>
                <a:lnTo>
                  <a:pt x="3048" y="1024367"/>
                </a:lnTo>
                <a:lnTo>
                  <a:pt x="15240" y="1063991"/>
                </a:lnTo>
                <a:lnTo>
                  <a:pt x="36576" y="1100567"/>
                </a:lnTo>
                <a:lnTo>
                  <a:pt x="60960" y="1131047"/>
                </a:lnTo>
                <a:lnTo>
                  <a:pt x="91440" y="1155431"/>
                </a:lnTo>
                <a:lnTo>
                  <a:pt x="109728" y="1164575"/>
                </a:lnTo>
                <a:lnTo>
                  <a:pt x="110490" y="1164985"/>
                </a:lnTo>
                <a:lnTo>
                  <a:pt x="121103" y="1170298"/>
                </a:lnTo>
                <a:lnTo>
                  <a:pt x="132642" y="1175316"/>
                </a:lnTo>
                <a:lnTo>
                  <a:pt x="144854" y="1179856"/>
                </a:lnTo>
                <a:lnTo>
                  <a:pt x="157490" y="1183734"/>
                </a:lnTo>
                <a:lnTo>
                  <a:pt x="170299" y="1186767"/>
                </a:lnTo>
                <a:lnTo>
                  <a:pt x="183032" y="1188771"/>
                </a:lnTo>
                <a:lnTo>
                  <a:pt x="195437" y="1189563"/>
                </a:lnTo>
                <a:lnTo>
                  <a:pt x="207264" y="1188959"/>
                </a:lnTo>
                <a:lnTo>
                  <a:pt x="1920239" y="1188959"/>
                </a:lnTo>
                <a:lnTo>
                  <a:pt x="1957743" y="1181084"/>
                </a:lnTo>
                <a:lnTo>
                  <a:pt x="1996156" y="1165329"/>
                </a:lnTo>
                <a:lnTo>
                  <a:pt x="2029380" y="1143027"/>
                </a:lnTo>
                <a:lnTo>
                  <a:pt x="2057052" y="1114912"/>
                </a:lnTo>
                <a:lnTo>
                  <a:pt x="2078808" y="1081718"/>
                </a:lnTo>
                <a:lnTo>
                  <a:pt x="2094285" y="1044180"/>
                </a:lnTo>
                <a:lnTo>
                  <a:pt x="2103120" y="1003031"/>
                </a:lnTo>
                <a:lnTo>
                  <a:pt x="2103120" y="183119"/>
                </a:lnTo>
                <a:lnTo>
                  <a:pt x="2095147" y="145808"/>
                </a:lnTo>
                <a:lnTo>
                  <a:pt x="2079291" y="107578"/>
                </a:lnTo>
                <a:lnTo>
                  <a:pt x="2057000" y="74303"/>
                </a:lnTo>
                <a:lnTo>
                  <a:pt x="2028960" y="46457"/>
                </a:lnTo>
                <a:lnTo>
                  <a:pt x="1995855" y="24514"/>
                </a:lnTo>
                <a:lnTo>
                  <a:pt x="1958370" y="8950"/>
                </a:lnTo>
                <a:lnTo>
                  <a:pt x="1917192" y="239"/>
                </a:lnTo>
                <a:lnTo>
                  <a:pt x="207264" y="239"/>
                </a:lnTo>
                <a:lnTo>
                  <a:pt x="195849" y="0"/>
                </a:lnTo>
                <a:lnTo>
                  <a:pt x="156545" y="5129"/>
                </a:lnTo>
                <a:lnTo>
                  <a:pt x="118883" y="18650"/>
                </a:lnTo>
                <a:lnTo>
                  <a:pt x="193634" y="24276"/>
                </a:lnTo>
                <a:lnTo>
                  <a:pt x="207264" y="24623"/>
                </a:lnTo>
                <a:lnTo>
                  <a:pt x="1917192" y="24623"/>
                </a:lnTo>
                <a:lnTo>
                  <a:pt x="1935480" y="27671"/>
                </a:lnTo>
                <a:lnTo>
                  <a:pt x="1950720" y="33767"/>
                </a:lnTo>
                <a:lnTo>
                  <a:pt x="1960601" y="36923"/>
                </a:lnTo>
                <a:lnTo>
                  <a:pt x="1973322" y="41298"/>
                </a:lnTo>
                <a:lnTo>
                  <a:pt x="1982694" y="45078"/>
                </a:lnTo>
                <a:lnTo>
                  <a:pt x="1989761" y="48696"/>
                </a:lnTo>
                <a:lnTo>
                  <a:pt x="1995561" y="52584"/>
                </a:lnTo>
                <a:lnTo>
                  <a:pt x="2001136" y="57175"/>
                </a:lnTo>
                <a:lnTo>
                  <a:pt x="2007527" y="62901"/>
                </a:lnTo>
                <a:lnTo>
                  <a:pt x="2015775" y="70194"/>
                </a:lnTo>
                <a:lnTo>
                  <a:pt x="2026920" y="79487"/>
                </a:lnTo>
                <a:lnTo>
                  <a:pt x="2036064" y="91679"/>
                </a:lnTo>
                <a:lnTo>
                  <a:pt x="2048256" y="106919"/>
                </a:lnTo>
                <a:lnTo>
                  <a:pt x="2057400" y="119111"/>
                </a:lnTo>
                <a:lnTo>
                  <a:pt x="2063495" y="137399"/>
                </a:lnTo>
                <a:lnTo>
                  <a:pt x="2069592" y="152639"/>
                </a:lnTo>
                <a:lnTo>
                  <a:pt x="2075688" y="170927"/>
                </a:lnTo>
                <a:lnTo>
                  <a:pt x="2078736" y="189215"/>
                </a:lnTo>
                <a:lnTo>
                  <a:pt x="2078736" y="1003031"/>
                </a:lnTo>
                <a:lnTo>
                  <a:pt x="2075688" y="1021319"/>
                </a:lnTo>
                <a:lnTo>
                  <a:pt x="2069592" y="1036559"/>
                </a:lnTo>
                <a:lnTo>
                  <a:pt x="2066426" y="1046463"/>
                </a:lnTo>
                <a:lnTo>
                  <a:pt x="2062051" y="1059176"/>
                </a:lnTo>
                <a:lnTo>
                  <a:pt x="2058273" y="1068543"/>
                </a:lnTo>
                <a:lnTo>
                  <a:pt x="2054657" y="1075606"/>
                </a:lnTo>
                <a:lnTo>
                  <a:pt x="2050771" y="1081404"/>
                </a:lnTo>
                <a:lnTo>
                  <a:pt x="2046182" y="1086979"/>
                </a:lnTo>
                <a:lnTo>
                  <a:pt x="2040458" y="1093369"/>
                </a:lnTo>
                <a:lnTo>
                  <a:pt x="2033165" y="1101616"/>
                </a:lnTo>
                <a:lnTo>
                  <a:pt x="2023872" y="1112759"/>
                </a:lnTo>
                <a:lnTo>
                  <a:pt x="2011680" y="1121903"/>
                </a:lnTo>
                <a:lnTo>
                  <a:pt x="1996439" y="1134095"/>
                </a:lnTo>
                <a:lnTo>
                  <a:pt x="1984248" y="1143239"/>
                </a:lnTo>
                <a:lnTo>
                  <a:pt x="1965960" y="1149335"/>
                </a:lnTo>
                <a:lnTo>
                  <a:pt x="1950720" y="1155431"/>
                </a:lnTo>
                <a:lnTo>
                  <a:pt x="1932432" y="1161527"/>
                </a:lnTo>
                <a:lnTo>
                  <a:pt x="1914144" y="1164575"/>
                </a:lnTo>
                <a:lnTo>
                  <a:pt x="188976" y="1164575"/>
                </a:lnTo>
                <a:lnTo>
                  <a:pt x="170688" y="1161527"/>
                </a:lnTo>
                <a:lnTo>
                  <a:pt x="152400" y="1155431"/>
                </a:lnTo>
                <a:lnTo>
                  <a:pt x="137160" y="1149335"/>
                </a:lnTo>
                <a:lnTo>
                  <a:pt x="118872" y="1143239"/>
                </a:lnTo>
                <a:lnTo>
                  <a:pt x="103632" y="1134095"/>
                </a:lnTo>
                <a:lnTo>
                  <a:pt x="67056" y="1097519"/>
                </a:lnTo>
                <a:lnTo>
                  <a:pt x="54864" y="1082279"/>
                </a:lnTo>
                <a:lnTo>
                  <a:pt x="45720" y="1070087"/>
                </a:lnTo>
                <a:lnTo>
                  <a:pt x="39624" y="1051799"/>
                </a:lnTo>
                <a:lnTo>
                  <a:pt x="33528" y="1036559"/>
                </a:lnTo>
                <a:lnTo>
                  <a:pt x="24384" y="981695"/>
                </a:lnTo>
                <a:lnTo>
                  <a:pt x="24384" y="207503"/>
                </a:lnTo>
                <a:lnTo>
                  <a:pt x="27432" y="186167"/>
                </a:lnTo>
                <a:lnTo>
                  <a:pt x="33527" y="152639"/>
                </a:lnTo>
                <a:lnTo>
                  <a:pt x="57911" y="103871"/>
                </a:lnTo>
                <a:lnTo>
                  <a:pt x="79247" y="76439"/>
                </a:lnTo>
                <a:lnTo>
                  <a:pt x="91439" y="67295"/>
                </a:lnTo>
                <a:lnTo>
                  <a:pt x="106680" y="55103"/>
                </a:lnTo>
                <a:close/>
              </a:path>
              <a:path w="2103120" h="1189563">
                <a:moveTo>
                  <a:pt x="181074" y="25543"/>
                </a:moveTo>
                <a:lnTo>
                  <a:pt x="193634" y="24276"/>
                </a:lnTo>
                <a:lnTo>
                  <a:pt x="118883" y="18650"/>
                </a:lnTo>
                <a:lnTo>
                  <a:pt x="106938" y="24825"/>
                </a:lnTo>
                <a:lnTo>
                  <a:pt x="95384" y="31765"/>
                </a:lnTo>
                <a:lnTo>
                  <a:pt x="169249" y="28128"/>
                </a:lnTo>
                <a:lnTo>
                  <a:pt x="181074" y="2554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7555755" y="4587960"/>
            <a:ext cx="371767" cy="125048"/>
          </a:xfrm>
          <a:custGeom>
            <a:avLst/>
            <a:gdLst/>
            <a:ahLst/>
            <a:cxnLst/>
            <a:rect l="l" t="t" r="r" b="b"/>
            <a:pathLst>
              <a:path w="335279" h="112775">
                <a:moveTo>
                  <a:pt x="0" y="48768"/>
                </a:moveTo>
                <a:lnTo>
                  <a:pt x="0" y="60960"/>
                </a:lnTo>
                <a:lnTo>
                  <a:pt x="231647" y="60960"/>
                </a:lnTo>
                <a:lnTo>
                  <a:pt x="222503" y="112775"/>
                </a:lnTo>
                <a:lnTo>
                  <a:pt x="335279" y="54863"/>
                </a:lnTo>
                <a:lnTo>
                  <a:pt x="231647" y="48768"/>
                </a:lnTo>
                <a:lnTo>
                  <a:pt x="0" y="48768"/>
                </a:lnTo>
                <a:close/>
              </a:path>
              <a:path w="335279" h="112775">
                <a:moveTo>
                  <a:pt x="231647" y="48768"/>
                </a:moveTo>
                <a:lnTo>
                  <a:pt x="335279" y="54863"/>
                </a:lnTo>
                <a:lnTo>
                  <a:pt x="222503" y="0"/>
                </a:lnTo>
                <a:lnTo>
                  <a:pt x="222504" y="48767"/>
                </a:lnTo>
                <a:lnTo>
                  <a:pt x="231647" y="48768"/>
                </a:lnTo>
                <a:close/>
              </a:path>
              <a:path w="335279" h="112775">
                <a:moveTo>
                  <a:pt x="222503" y="112775"/>
                </a:moveTo>
                <a:lnTo>
                  <a:pt x="231647" y="60960"/>
                </a:lnTo>
                <a:lnTo>
                  <a:pt x="222503" y="60959"/>
                </a:lnTo>
                <a:lnTo>
                  <a:pt x="222503" y="11277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6095719" y="4496707"/>
            <a:ext cx="1470174" cy="307554"/>
          </a:xfrm>
          <a:custGeom>
            <a:avLst/>
            <a:gdLst/>
            <a:ahLst/>
            <a:cxnLst/>
            <a:rect l="l" t="t" r="r" b="b"/>
            <a:pathLst>
              <a:path w="1325879" h="277368">
                <a:moveTo>
                  <a:pt x="0" y="0"/>
                </a:moveTo>
                <a:lnTo>
                  <a:pt x="0" y="277368"/>
                </a:lnTo>
                <a:lnTo>
                  <a:pt x="1325879" y="277367"/>
                </a:lnTo>
                <a:lnTo>
                  <a:pt x="13258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6092339" y="4489948"/>
            <a:ext cx="1480314" cy="321073"/>
          </a:xfrm>
          <a:custGeom>
            <a:avLst/>
            <a:gdLst/>
            <a:ahLst/>
            <a:cxnLst/>
            <a:rect l="l" t="t" r="r" b="b"/>
            <a:pathLst>
              <a:path w="1335024" h="289560">
                <a:moveTo>
                  <a:pt x="3047" y="0"/>
                </a:moveTo>
                <a:lnTo>
                  <a:pt x="0" y="0"/>
                </a:lnTo>
                <a:lnTo>
                  <a:pt x="0" y="283464"/>
                </a:lnTo>
                <a:lnTo>
                  <a:pt x="3048" y="12192"/>
                </a:lnTo>
                <a:lnTo>
                  <a:pt x="1325880" y="12192"/>
                </a:lnTo>
                <a:lnTo>
                  <a:pt x="1325880" y="283464"/>
                </a:lnTo>
                <a:lnTo>
                  <a:pt x="0" y="286512"/>
                </a:lnTo>
                <a:lnTo>
                  <a:pt x="0" y="289560"/>
                </a:lnTo>
                <a:lnTo>
                  <a:pt x="1335024" y="289560"/>
                </a:lnTo>
                <a:lnTo>
                  <a:pt x="1335024" y="283464"/>
                </a:lnTo>
                <a:lnTo>
                  <a:pt x="1328928" y="277368"/>
                </a:lnTo>
                <a:lnTo>
                  <a:pt x="1328928" y="12192"/>
                </a:lnTo>
                <a:lnTo>
                  <a:pt x="1325880" y="6096"/>
                </a:lnTo>
                <a:lnTo>
                  <a:pt x="9144" y="6096"/>
                </a:lnTo>
                <a:lnTo>
                  <a:pt x="1335024" y="6096"/>
                </a:lnTo>
                <a:lnTo>
                  <a:pt x="1335024" y="0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6092339" y="44967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6092339" y="4503467"/>
            <a:ext cx="1470175" cy="300794"/>
          </a:xfrm>
          <a:custGeom>
            <a:avLst/>
            <a:gdLst/>
            <a:ahLst/>
            <a:cxnLst/>
            <a:rect l="l" t="t" r="r" b="b"/>
            <a:pathLst>
              <a:path w="1325880" h="271272">
                <a:moveTo>
                  <a:pt x="1325880" y="271271"/>
                </a:moveTo>
                <a:lnTo>
                  <a:pt x="1325880" y="265176"/>
                </a:lnTo>
                <a:lnTo>
                  <a:pt x="9143" y="265175"/>
                </a:lnTo>
                <a:lnTo>
                  <a:pt x="9143" y="0"/>
                </a:lnTo>
                <a:lnTo>
                  <a:pt x="3048" y="0"/>
                </a:lnTo>
                <a:lnTo>
                  <a:pt x="0" y="271271"/>
                </a:lnTo>
                <a:lnTo>
                  <a:pt x="3048" y="265175"/>
                </a:lnTo>
                <a:lnTo>
                  <a:pt x="9144" y="271271"/>
                </a:lnTo>
                <a:lnTo>
                  <a:pt x="1325880" y="271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6102478" y="4496707"/>
            <a:ext cx="1470175" cy="307554"/>
          </a:xfrm>
          <a:custGeom>
            <a:avLst/>
            <a:gdLst/>
            <a:ahLst/>
            <a:cxnLst/>
            <a:rect l="l" t="t" r="r" b="b"/>
            <a:pathLst>
              <a:path w="1325879" h="277367">
                <a:moveTo>
                  <a:pt x="0" y="0"/>
                </a:moveTo>
                <a:lnTo>
                  <a:pt x="1316735" y="0"/>
                </a:lnTo>
                <a:lnTo>
                  <a:pt x="1319783" y="6095"/>
                </a:lnTo>
                <a:lnTo>
                  <a:pt x="1319783" y="271271"/>
                </a:lnTo>
                <a:lnTo>
                  <a:pt x="1325879" y="277367"/>
                </a:lnTo>
                <a:lnTo>
                  <a:pt x="132587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/>
          <p:nvPr/>
        </p:nvSpPr>
        <p:spPr>
          <a:xfrm>
            <a:off x="3615009" y="3989750"/>
            <a:ext cx="2173155" cy="1321468"/>
          </a:xfrm>
          <a:custGeom>
            <a:avLst/>
            <a:gdLst/>
            <a:ahLst/>
            <a:cxnLst/>
            <a:rect l="l" t="t" r="r" b="b"/>
            <a:pathLst>
              <a:path w="1959863" h="1191768">
                <a:moveTo>
                  <a:pt x="67055" y="91439"/>
                </a:moveTo>
                <a:lnTo>
                  <a:pt x="91439" y="67055"/>
                </a:lnTo>
                <a:lnTo>
                  <a:pt x="106680" y="54863"/>
                </a:lnTo>
                <a:lnTo>
                  <a:pt x="121920" y="45719"/>
                </a:lnTo>
                <a:lnTo>
                  <a:pt x="136253" y="39474"/>
                </a:lnTo>
                <a:lnTo>
                  <a:pt x="148121" y="35302"/>
                </a:lnTo>
                <a:lnTo>
                  <a:pt x="91439" y="36575"/>
                </a:lnTo>
                <a:lnTo>
                  <a:pt x="45719" y="76199"/>
                </a:lnTo>
                <a:lnTo>
                  <a:pt x="15239" y="128015"/>
                </a:lnTo>
                <a:lnTo>
                  <a:pt x="3047" y="164591"/>
                </a:lnTo>
                <a:lnTo>
                  <a:pt x="0" y="185927"/>
                </a:lnTo>
                <a:lnTo>
                  <a:pt x="0" y="1005839"/>
                </a:lnTo>
                <a:lnTo>
                  <a:pt x="9144" y="1045463"/>
                </a:lnTo>
                <a:lnTo>
                  <a:pt x="27092" y="1088079"/>
                </a:lnTo>
                <a:lnTo>
                  <a:pt x="53653" y="1124121"/>
                </a:lnTo>
                <a:lnTo>
                  <a:pt x="76200" y="1143000"/>
                </a:lnTo>
                <a:lnTo>
                  <a:pt x="91440" y="1155192"/>
                </a:lnTo>
                <a:lnTo>
                  <a:pt x="109728" y="1164336"/>
                </a:lnTo>
                <a:lnTo>
                  <a:pt x="113230" y="1166692"/>
                </a:lnTo>
                <a:lnTo>
                  <a:pt x="125554" y="1173986"/>
                </a:lnTo>
                <a:lnTo>
                  <a:pt x="136849" y="1179146"/>
                </a:lnTo>
                <a:lnTo>
                  <a:pt x="147550" y="1182645"/>
                </a:lnTo>
                <a:lnTo>
                  <a:pt x="158087" y="1184955"/>
                </a:lnTo>
                <a:lnTo>
                  <a:pt x="168894" y="1186550"/>
                </a:lnTo>
                <a:lnTo>
                  <a:pt x="180404" y="1187902"/>
                </a:lnTo>
                <a:lnTo>
                  <a:pt x="193050" y="1189483"/>
                </a:lnTo>
                <a:lnTo>
                  <a:pt x="207264" y="1191767"/>
                </a:lnTo>
                <a:lnTo>
                  <a:pt x="1755648" y="1191767"/>
                </a:lnTo>
                <a:lnTo>
                  <a:pt x="1776983" y="1188719"/>
                </a:lnTo>
                <a:lnTo>
                  <a:pt x="1814607" y="1180717"/>
                </a:lnTo>
                <a:lnTo>
                  <a:pt x="1853188" y="1164936"/>
                </a:lnTo>
                <a:lnTo>
                  <a:pt x="1886470" y="1142832"/>
                </a:lnTo>
                <a:lnTo>
                  <a:pt x="1914117" y="1114985"/>
                </a:lnTo>
                <a:lnTo>
                  <a:pt x="1935790" y="1081975"/>
                </a:lnTo>
                <a:lnTo>
                  <a:pt x="1951152" y="1044384"/>
                </a:lnTo>
                <a:lnTo>
                  <a:pt x="1959864" y="1002791"/>
                </a:lnTo>
                <a:lnTo>
                  <a:pt x="1959864" y="185927"/>
                </a:lnTo>
                <a:lnTo>
                  <a:pt x="1950720" y="143255"/>
                </a:lnTo>
                <a:lnTo>
                  <a:pt x="1931944" y="100304"/>
                </a:lnTo>
                <a:lnTo>
                  <a:pt x="1908053" y="69543"/>
                </a:lnTo>
                <a:lnTo>
                  <a:pt x="1898904" y="60959"/>
                </a:lnTo>
                <a:lnTo>
                  <a:pt x="1886712" y="45719"/>
                </a:lnTo>
                <a:lnTo>
                  <a:pt x="1868424" y="33527"/>
                </a:lnTo>
                <a:lnTo>
                  <a:pt x="1853183" y="24383"/>
                </a:lnTo>
                <a:lnTo>
                  <a:pt x="1834895" y="15239"/>
                </a:lnTo>
                <a:lnTo>
                  <a:pt x="1813560" y="9143"/>
                </a:lnTo>
                <a:lnTo>
                  <a:pt x="1795272" y="3047"/>
                </a:lnTo>
                <a:lnTo>
                  <a:pt x="1773936" y="0"/>
                </a:lnTo>
                <a:lnTo>
                  <a:pt x="182879" y="0"/>
                </a:lnTo>
                <a:lnTo>
                  <a:pt x="164592" y="3047"/>
                </a:lnTo>
                <a:lnTo>
                  <a:pt x="143255" y="9143"/>
                </a:lnTo>
                <a:lnTo>
                  <a:pt x="124967" y="15239"/>
                </a:lnTo>
                <a:lnTo>
                  <a:pt x="106680" y="24383"/>
                </a:lnTo>
                <a:lnTo>
                  <a:pt x="1752600" y="24383"/>
                </a:lnTo>
                <a:lnTo>
                  <a:pt x="1773936" y="27431"/>
                </a:lnTo>
                <a:lnTo>
                  <a:pt x="1816598" y="37057"/>
                </a:lnTo>
                <a:lnTo>
                  <a:pt x="1852813" y="54968"/>
                </a:lnTo>
                <a:lnTo>
                  <a:pt x="1883532" y="80491"/>
                </a:lnTo>
                <a:lnTo>
                  <a:pt x="1908032" y="112252"/>
                </a:lnTo>
                <a:lnTo>
                  <a:pt x="1925589" y="148872"/>
                </a:lnTo>
                <a:lnTo>
                  <a:pt x="1935480" y="188975"/>
                </a:lnTo>
                <a:lnTo>
                  <a:pt x="1935480" y="1002791"/>
                </a:lnTo>
                <a:lnTo>
                  <a:pt x="1923568" y="1048283"/>
                </a:lnTo>
                <a:lnTo>
                  <a:pt x="1904726" y="1084451"/>
                </a:lnTo>
                <a:lnTo>
                  <a:pt x="1879605" y="1114639"/>
                </a:lnTo>
                <a:lnTo>
                  <a:pt x="1848637" y="1138348"/>
                </a:lnTo>
                <a:lnTo>
                  <a:pt x="1812254" y="1155080"/>
                </a:lnTo>
                <a:lnTo>
                  <a:pt x="1770888" y="1164335"/>
                </a:lnTo>
                <a:lnTo>
                  <a:pt x="185928" y="1164336"/>
                </a:lnTo>
                <a:lnTo>
                  <a:pt x="177862" y="1163186"/>
                </a:lnTo>
                <a:lnTo>
                  <a:pt x="136728" y="1150208"/>
                </a:lnTo>
                <a:lnTo>
                  <a:pt x="91440" y="1121664"/>
                </a:lnTo>
                <a:lnTo>
                  <a:pt x="76200" y="1112520"/>
                </a:lnTo>
                <a:lnTo>
                  <a:pt x="67056" y="1097280"/>
                </a:lnTo>
                <a:lnTo>
                  <a:pt x="54864" y="1085088"/>
                </a:lnTo>
                <a:lnTo>
                  <a:pt x="45720" y="1069848"/>
                </a:lnTo>
                <a:lnTo>
                  <a:pt x="39624" y="1054608"/>
                </a:lnTo>
                <a:lnTo>
                  <a:pt x="27432" y="1018032"/>
                </a:lnTo>
                <a:lnTo>
                  <a:pt x="24384" y="999744"/>
                </a:lnTo>
                <a:lnTo>
                  <a:pt x="24384" y="188975"/>
                </a:lnTo>
                <a:lnTo>
                  <a:pt x="27432" y="170687"/>
                </a:lnTo>
                <a:lnTo>
                  <a:pt x="33527" y="152399"/>
                </a:lnTo>
                <a:lnTo>
                  <a:pt x="39623" y="137159"/>
                </a:lnTo>
                <a:lnTo>
                  <a:pt x="45719" y="118871"/>
                </a:lnTo>
                <a:lnTo>
                  <a:pt x="54863" y="106679"/>
                </a:lnTo>
                <a:lnTo>
                  <a:pt x="67055" y="91439"/>
                </a:lnTo>
                <a:close/>
              </a:path>
              <a:path w="1959863" h="1191768">
                <a:moveTo>
                  <a:pt x="91439" y="36575"/>
                </a:moveTo>
                <a:lnTo>
                  <a:pt x="148121" y="35302"/>
                </a:lnTo>
                <a:lnTo>
                  <a:pt x="158874" y="32458"/>
                </a:lnTo>
                <a:lnTo>
                  <a:pt x="169338" y="30444"/>
                </a:lnTo>
                <a:lnTo>
                  <a:pt x="180340" y="28759"/>
                </a:lnTo>
                <a:lnTo>
                  <a:pt x="192706" y="26905"/>
                </a:lnTo>
                <a:lnTo>
                  <a:pt x="207264" y="24383"/>
                </a:lnTo>
                <a:lnTo>
                  <a:pt x="106680" y="24383"/>
                </a:lnTo>
                <a:lnTo>
                  <a:pt x="91439" y="3657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/>
          <p:nvPr/>
        </p:nvSpPr>
        <p:spPr>
          <a:xfrm>
            <a:off x="3172267" y="4587960"/>
            <a:ext cx="473159" cy="125048"/>
          </a:xfrm>
          <a:custGeom>
            <a:avLst/>
            <a:gdLst/>
            <a:ahLst/>
            <a:cxnLst/>
            <a:rect l="l" t="t" r="r" b="b"/>
            <a:pathLst>
              <a:path w="426719" h="112775">
                <a:moveTo>
                  <a:pt x="0" y="51815"/>
                </a:moveTo>
                <a:lnTo>
                  <a:pt x="0" y="60960"/>
                </a:lnTo>
                <a:lnTo>
                  <a:pt x="323088" y="60960"/>
                </a:lnTo>
                <a:lnTo>
                  <a:pt x="313944" y="112775"/>
                </a:lnTo>
                <a:lnTo>
                  <a:pt x="426719" y="54863"/>
                </a:lnTo>
                <a:lnTo>
                  <a:pt x="323088" y="51815"/>
                </a:lnTo>
                <a:lnTo>
                  <a:pt x="0" y="51815"/>
                </a:lnTo>
                <a:close/>
              </a:path>
              <a:path w="426719" h="112775">
                <a:moveTo>
                  <a:pt x="323088" y="51815"/>
                </a:moveTo>
                <a:lnTo>
                  <a:pt x="426719" y="54863"/>
                </a:lnTo>
                <a:lnTo>
                  <a:pt x="313944" y="0"/>
                </a:lnTo>
                <a:lnTo>
                  <a:pt x="313943" y="51815"/>
                </a:lnTo>
                <a:lnTo>
                  <a:pt x="323088" y="51815"/>
                </a:lnTo>
                <a:close/>
              </a:path>
              <a:path w="426719" h="112775">
                <a:moveTo>
                  <a:pt x="313944" y="112775"/>
                </a:moveTo>
                <a:lnTo>
                  <a:pt x="323088" y="60960"/>
                </a:lnTo>
                <a:lnTo>
                  <a:pt x="313944" y="60960"/>
                </a:lnTo>
                <a:lnTo>
                  <a:pt x="313944" y="11277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1915014" y="4489948"/>
            <a:ext cx="1270772" cy="321073"/>
          </a:xfrm>
          <a:custGeom>
            <a:avLst/>
            <a:gdLst/>
            <a:ahLst/>
            <a:cxnLst/>
            <a:rect l="l" t="t" r="r" b="b"/>
            <a:pathLst>
              <a:path w="1146048" h="28956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83464"/>
                </a:lnTo>
                <a:lnTo>
                  <a:pt x="6096" y="12192"/>
                </a:lnTo>
                <a:lnTo>
                  <a:pt x="1133855" y="12192"/>
                </a:lnTo>
                <a:lnTo>
                  <a:pt x="1133856" y="283464"/>
                </a:lnTo>
                <a:lnTo>
                  <a:pt x="0" y="286512"/>
                </a:lnTo>
                <a:lnTo>
                  <a:pt x="3048" y="289560"/>
                </a:lnTo>
                <a:lnTo>
                  <a:pt x="1143000" y="289560"/>
                </a:lnTo>
                <a:lnTo>
                  <a:pt x="1146048" y="286512"/>
                </a:lnTo>
                <a:lnTo>
                  <a:pt x="1146048" y="283464"/>
                </a:lnTo>
                <a:lnTo>
                  <a:pt x="1139952" y="277368"/>
                </a:lnTo>
                <a:lnTo>
                  <a:pt x="1139952" y="12192"/>
                </a:lnTo>
                <a:lnTo>
                  <a:pt x="1133856" y="6096"/>
                </a:lnTo>
                <a:lnTo>
                  <a:pt x="12192" y="6096"/>
                </a:lnTo>
                <a:lnTo>
                  <a:pt x="1146048" y="6096"/>
                </a:lnTo>
                <a:lnTo>
                  <a:pt x="1146048" y="3048"/>
                </a:lnTo>
                <a:lnTo>
                  <a:pt x="114300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1915014" y="44967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1915014" y="4503467"/>
            <a:ext cx="1257253" cy="300794"/>
          </a:xfrm>
          <a:custGeom>
            <a:avLst/>
            <a:gdLst/>
            <a:ahLst/>
            <a:cxnLst/>
            <a:rect l="l" t="t" r="r" b="b"/>
            <a:pathLst>
              <a:path w="1133856" h="271272">
                <a:moveTo>
                  <a:pt x="1133856" y="271271"/>
                </a:moveTo>
                <a:lnTo>
                  <a:pt x="1133855" y="265175"/>
                </a:lnTo>
                <a:lnTo>
                  <a:pt x="12192" y="265176"/>
                </a:lnTo>
                <a:lnTo>
                  <a:pt x="12192" y="0"/>
                </a:lnTo>
                <a:lnTo>
                  <a:pt x="6096" y="0"/>
                </a:lnTo>
                <a:lnTo>
                  <a:pt x="0" y="271271"/>
                </a:lnTo>
                <a:lnTo>
                  <a:pt x="6096" y="265175"/>
                </a:lnTo>
                <a:lnTo>
                  <a:pt x="12192" y="271271"/>
                </a:lnTo>
                <a:lnTo>
                  <a:pt x="1133856" y="271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1928533" y="4496707"/>
            <a:ext cx="1257253" cy="307554"/>
          </a:xfrm>
          <a:custGeom>
            <a:avLst/>
            <a:gdLst/>
            <a:ahLst/>
            <a:cxnLst/>
            <a:rect l="l" t="t" r="r" b="b"/>
            <a:pathLst>
              <a:path w="1133856" h="277367">
                <a:moveTo>
                  <a:pt x="0" y="0"/>
                </a:moveTo>
                <a:lnTo>
                  <a:pt x="1121664" y="0"/>
                </a:lnTo>
                <a:lnTo>
                  <a:pt x="1127760" y="6095"/>
                </a:lnTo>
                <a:lnTo>
                  <a:pt x="1127760" y="271271"/>
                </a:lnTo>
                <a:lnTo>
                  <a:pt x="1133856" y="277367"/>
                </a:lnTo>
                <a:lnTo>
                  <a:pt x="113385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3" name="object 13"/>
          <p:cNvSpPr txBox="1"/>
          <p:nvPr/>
        </p:nvSpPr>
        <p:spPr>
          <a:xfrm>
            <a:off x="1694769" y="55455"/>
            <a:ext cx="2862327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Methods Illustrated</a:t>
            </a:r>
            <a:endParaRPr sz="238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4034" y="627904"/>
            <a:ext cx="6358389" cy="60464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41176">
              <a:lnSpc>
                <a:spcPts val="2334"/>
              </a:lnSpc>
              <a:spcBef>
                <a:spcPts val="116"/>
              </a:spcBef>
            </a:pPr>
            <a:r>
              <a:rPr sz="3077" baseline="1582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3077" spc="115" baseline="1566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Calle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50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8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i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insta</a:t>
            </a:r>
            <a:r>
              <a:rPr sz="2661" b="1" i="1" spc="-22" baseline="1839" dirty="0">
                <a:solidFill>
                  <a:srgbClr val="00007F"/>
                </a:solidFill>
                <a:latin typeface="Courier New"/>
                <a:cs typeface="Courier New"/>
              </a:rPr>
              <a:t>nc</a:t>
            </a:r>
            <a:r>
              <a:rPr sz="2661" b="1" i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2661" b="1" spc="-22" baseline="1839" dirty="0">
                <a:solidFill>
                  <a:srgbClr val="00007F"/>
                </a:solidFill>
                <a:latin typeface="Courier New"/>
                <a:cs typeface="Courier New"/>
              </a:rPr>
              <a:t>.</a:t>
            </a:r>
            <a:r>
              <a:rPr sz="2661" b="1" i="1" spc="-22" baseline="1839" dirty="0">
                <a:solidFill>
                  <a:srgbClr val="00007F"/>
                </a:solidFill>
                <a:latin typeface="Courier New"/>
                <a:cs typeface="Courier New"/>
              </a:rPr>
              <a:t>me</a:t>
            </a:r>
            <a:r>
              <a:rPr sz="2661" b="1" i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2661" b="1" i="1" spc="-22" baseline="1839" dirty="0">
                <a:solidFill>
                  <a:srgbClr val="00007F"/>
                </a:solidFill>
                <a:latin typeface="Courier New"/>
                <a:cs typeface="Courier New"/>
              </a:rPr>
              <a:t>ho</a:t>
            </a:r>
            <a:r>
              <a:rPr sz="2661" b="1" i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d</a:t>
            </a:r>
            <a:r>
              <a:rPr sz="2661" b="1" spc="-22" baseline="1839" dirty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2661" b="1" i="1" spc="-22" baseline="1839" dirty="0">
                <a:solidFill>
                  <a:srgbClr val="00007F"/>
                </a:solidFill>
                <a:latin typeface="Courier New"/>
                <a:cs typeface="Courier New"/>
              </a:rPr>
              <a:t>a</a:t>
            </a:r>
            <a:r>
              <a:rPr sz="2661" b="1" i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2661" b="1" i="1" spc="-22" baseline="1839" dirty="0">
                <a:solidFill>
                  <a:srgbClr val="00007F"/>
                </a:solidFill>
                <a:latin typeface="Courier New"/>
                <a:cs typeface="Courier New"/>
              </a:rPr>
              <a:t>gs</a:t>
            </a:r>
            <a:r>
              <a:rPr sz="2661" b="1" baseline="1839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301349">
              <a:lnSpc>
                <a:spcPts val="2367"/>
              </a:lnSpc>
              <a:spcBef>
                <a:spcPts val="1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-10" baseline="1811" dirty="0">
                <a:latin typeface="Arial"/>
                <a:cs typeface="Arial"/>
              </a:rPr>
              <a:t>P</a:t>
            </a:r>
            <a:r>
              <a:rPr sz="2661" spc="-28" baseline="1811" dirty="0">
                <a:latin typeface="Arial"/>
                <a:cs typeface="Arial"/>
              </a:rPr>
              <a:t>y</a:t>
            </a:r>
            <a:r>
              <a:rPr sz="2661" spc="4" baseline="1811" dirty="0">
                <a:latin typeface="Arial"/>
                <a:cs typeface="Arial"/>
              </a:rPr>
              <a:t>tho</a:t>
            </a:r>
            <a:r>
              <a:rPr sz="2661" baseline="1811" dirty="0">
                <a:latin typeface="Arial"/>
                <a:cs typeface="Arial"/>
              </a:rPr>
              <a:t>n</a:t>
            </a:r>
            <a:r>
              <a:rPr sz="2661" spc="95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change</a:t>
            </a:r>
            <a:r>
              <a:rPr sz="2661" baseline="1811" dirty="0">
                <a:latin typeface="Arial"/>
                <a:cs typeface="Arial"/>
              </a:rPr>
              <a:t>s</a:t>
            </a:r>
            <a:r>
              <a:rPr sz="2661" spc="6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</a:t>
            </a:r>
            <a:r>
              <a:rPr sz="2661" baseline="1811" dirty="0">
                <a:latin typeface="Arial"/>
                <a:cs typeface="Arial"/>
              </a:rPr>
              <a:t>o</a:t>
            </a:r>
            <a:r>
              <a:rPr sz="2661" spc="23" baseline="1811" dirty="0">
                <a:latin typeface="Arial"/>
                <a:cs typeface="Arial"/>
              </a:rPr>
              <a:t> </a:t>
            </a:r>
            <a:r>
              <a:rPr sz="2661" i="1" spc="4" baseline="1839" dirty="0">
                <a:latin typeface="Courier New"/>
                <a:cs typeface="Courier New"/>
              </a:rPr>
              <a:t>clas</a:t>
            </a:r>
            <a:r>
              <a:rPr sz="2661" i="1" spc="-21" baseline="1839" dirty="0">
                <a:latin typeface="Courier New"/>
                <a:cs typeface="Courier New"/>
              </a:rPr>
              <a:t>s</a:t>
            </a:r>
            <a:r>
              <a:rPr sz="2661" spc="-21" baseline="1839" dirty="0">
                <a:latin typeface="Courier New"/>
                <a:cs typeface="Courier New"/>
              </a:rPr>
              <a:t>.</a:t>
            </a:r>
            <a:r>
              <a:rPr sz="2661" i="1" spc="4" baseline="1839" dirty="0">
                <a:latin typeface="Courier New"/>
                <a:cs typeface="Courier New"/>
              </a:rPr>
              <a:t>m</a:t>
            </a:r>
            <a:r>
              <a:rPr sz="2661" i="1" spc="-21" baseline="1839" dirty="0">
                <a:latin typeface="Courier New"/>
                <a:cs typeface="Courier New"/>
              </a:rPr>
              <a:t>et</a:t>
            </a:r>
            <a:r>
              <a:rPr sz="2661" i="1" spc="4" baseline="1839" dirty="0">
                <a:latin typeface="Courier New"/>
                <a:cs typeface="Courier New"/>
              </a:rPr>
              <a:t>h</a:t>
            </a:r>
            <a:r>
              <a:rPr sz="2661" i="1" spc="-21" baseline="1839" dirty="0">
                <a:latin typeface="Courier New"/>
                <a:cs typeface="Courier New"/>
              </a:rPr>
              <a:t>od</a:t>
            </a:r>
            <a:r>
              <a:rPr sz="2661" spc="4" baseline="1839" dirty="0">
                <a:latin typeface="Courier New"/>
                <a:cs typeface="Courier New"/>
              </a:rPr>
              <a:t>(</a:t>
            </a:r>
            <a:r>
              <a:rPr sz="2661" i="1" spc="-21" baseline="1839" dirty="0">
                <a:latin typeface="Courier New"/>
                <a:cs typeface="Courier New"/>
              </a:rPr>
              <a:t>in</a:t>
            </a:r>
            <a:r>
              <a:rPr sz="2661" i="1" spc="4" baseline="1839" dirty="0">
                <a:latin typeface="Courier New"/>
                <a:cs typeface="Courier New"/>
              </a:rPr>
              <a:t>s</a:t>
            </a:r>
            <a:r>
              <a:rPr sz="2661" i="1" spc="-21" baseline="1839" dirty="0">
                <a:latin typeface="Courier New"/>
                <a:cs typeface="Courier New"/>
              </a:rPr>
              <a:t>tan</a:t>
            </a:r>
            <a:r>
              <a:rPr sz="2661" i="1" spc="4" baseline="1839" dirty="0">
                <a:latin typeface="Courier New"/>
                <a:cs typeface="Courier New"/>
              </a:rPr>
              <a:t>c</a:t>
            </a:r>
            <a:r>
              <a:rPr sz="2661" i="1" spc="-21" baseline="1839" dirty="0">
                <a:latin typeface="Courier New"/>
                <a:cs typeface="Courier New"/>
              </a:rPr>
              <a:t>e</a:t>
            </a:r>
            <a:r>
              <a:rPr sz="2661" baseline="1839" dirty="0">
                <a:latin typeface="Courier New"/>
                <a:cs typeface="Courier New"/>
              </a:rPr>
              <a:t>,</a:t>
            </a:r>
            <a:r>
              <a:rPr sz="2661" spc="156" baseline="1839" dirty="0">
                <a:latin typeface="Courier New"/>
                <a:cs typeface="Courier New"/>
              </a:rPr>
              <a:t> </a:t>
            </a:r>
            <a:r>
              <a:rPr sz="2661" i="1" spc="4" baseline="1839" dirty="0">
                <a:latin typeface="Courier New"/>
                <a:cs typeface="Courier New"/>
              </a:rPr>
              <a:t>args</a:t>
            </a:r>
            <a:r>
              <a:rPr sz="2661" baseline="1839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06301" y="1630246"/>
            <a:ext cx="6335935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yv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ca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io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r>
              <a:rPr sz="2661" spc="105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ru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se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sh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p=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Vo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ag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r'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23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ca</a:t>
            </a:r>
            <a:r>
              <a:rPr sz="2661" spc="4" baseline="3678" dirty="0">
                <a:latin typeface="Courier New"/>
                <a:cs typeface="Courier New"/>
              </a:rPr>
              <a:t>b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=</a:t>
            </a:r>
            <a:r>
              <a:rPr sz="2661" spc="-21" baseline="3678" dirty="0">
                <a:latin typeface="Courier New"/>
                <a:cs typeface="Courier New"/>
              </a:rPr>
              <a:t>10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1" dirty="0">
                <a:latin typeface="Courier New"/>
                <a:cs typeface="Courier New"/>
              </a:rPr>
              <a:t>ou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va</a:t>
            </a: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ati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105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C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ui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e(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hi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='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un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own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r',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4124" y="2177644"/>
            <a:ext cx="211048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b</a:t>
            </a:r>
            <a:r>
              <a:rPr sz="2661" spc="-21" baseline="3678" dirty="0">
                <a:latin typeface="Courier New"/>
                <a:cs typeface="Courier New"/>
              </a:rPr>
              <a:t>al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nc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=1</a:t>
            </a:r>
            <a:r>
              <a:rPr sz="2661" spc="4" baseline="3678" dirty="0">
                <a:latin typeface="Courier New"/>
                <a:cs typeface="Courier New"/>
              </a:rPr>
              <a:t>5</a:t>
            </a:r>
            <a:r>
              <a:rPr sz="2661" spc="-21" baseline="3678" dirty="0">
                <a:latin typeface="Courier New"/>
                <a:cs typeface="Courier New"/>
              </a:rPr>
              <a:t>7.5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4481" y="2177644"/>
            <a:ext cx="142492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ab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n=</a:t>
            </a:r>
            <a:r>
              <a:rPr sz="2661" spc="4" baseline="3678" dirty="0">
                <a:latin typeface="Courier New"/>
                <a:cs typeface="Courier New"/>
              </a:rPr>
              <a:t>5</a:t>
            </a:r>
            <a:r>
              <a:rPr sz="2661" spc="-21" baseline="3678" dirty="0">
                <a:latin typeface="Courier New"/>
                <a:cs typeface="Courier New"/>
              </a:rPr>
              <a:t>11)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6300" y="2725273"/>
            <a:ext cx="3470089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yv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ca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ion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spc="-21" baseline="3678" dirty="0">
                <a:latin typeface="Courier New"/>
                <a:cs typeface="Courier New"/>
              </a:rPr>
              <a:t>di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e(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1" baseline="3678" dirty="0">
                <a:latin typeface="Courier New"/>
                <a:cs typeface="Courier New"/>
              </a:rPr>
              <a:t>25</a:t>
            </a:r>
            <a:r>
              <a:rPr sz="2661" spc="4" baseline="3678" dirty="0">
                <a:latin typeface="Courier New"/>
                <a:cs typeface="Courier New"/>
              </a:rPr>
              <a:t>.</a:t>
            </a:r>
            <a:r>
              <a:rPr sz="2661" spc="-21" baseline="3678" dirty="0">
                <a:latin typeface="Courier New"/>
                <a:cs typeface="Courier New"/>
              </a:rPr>
              <a:t>0)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1" dirty="0">
                <a:latin typeface="Courier New"/>
                <a:cs typeface="Courier New"/>
              </a:rPr>
              <a:t>ou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va</a:t>
            </a: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ati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n.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(2</a:t>
            </a:r>
            <a:r>
              <a:rPr sz="1774" spc="4" dirty="0">
                <a:latin typeface="Courier New"/>
                <a:cs typeface="Courier New"/>
              </a:rPr>
              <a:t>1</a:t>
            </a:r>
            <a:r>
              <a:rPr sz="1774" spc="-21" dirty="0">
                <a:latin typeface="Courier New"/>
                <a:cs typeface="Courier New"/>
              </a:rPr>
              <a:t>5.</a:t>
            </a:r>
            <a:r>
              <a:rPr sz="1774" spc="4" dirty="0">
                <a:latin typeface="Courier New"/>
                <a:cs typeface="Courier New"/>
              </a:rPr>
              <a:t>5</a:t>
            </a:r>
            <a:r>
              <a:rPr sz="1774" spc="-21" dirty="0">
                <a:latin typeface="Courier New"/>
                <a:cs typeface="Courier New"/>
              </a:rPr>
              <a:t>0)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65528" y="4073871"/>
            <a:ext cx="1953850" cy="1055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15828">
              <a:lnSpc>
                <a:spcPts val="1547"/>
              </a:lnSpc>
              <a:spcBef>
                <a:spcPts val="77"/>
              </a:spcBef>
            </a:pPr>
            <a:r>
              <a:rPr sz="1386" spc="-10" dirty="0">
                <a:latin typeface="Arial"/>
                <a:cs typeface="Arial"/>
              </a:rPr>
              <a:t>02021452</a:t>
            </a:r>
            <a:endParaRPr sz="1386">
              <a:latin typeface="Arial"/>
              <a:cs typeface="Arial"/>
            </a:endParaRPr>
          </a:p>
          <a:p>
            <a:pPr marL="14082" marR="15828">
              <a:lnSpc>
                <a:spcPct val="95825"/>
              </a:lnSpc>
              <a:spcBef>
                <a:spcPts val="6"/>
              </a:spcBef>
            </a:pPr>
            <a:r>
              <a:rPr sz="1386" spc="-21" dirty="0">
                <a:latin typeface="Arial"/>
                <a:cs typeface="Arial"/>
              </a:rPr>
              <a:t>i</a:t>
            </a:r>
            <a:r>
              <a:rPr sz="1386" spc="-38" dirty="0">
                <a:latin typeface="Arial"/>
                <a:cs typeface="Arial"/>
              </a:rPr>
              <a:t>n</a:t>
            </a:r>
            <a:r>
              <a:rPr sz="1386" spc="10" dirty="0">
                <a:latin typeface="Arial"/>
                <a:cs typeface="Arial"/>
              </a:rPr>
              <a:t>st</a:t>
            </a:r>
            <a:r>
              <a:rPr sz="1386" spc="-10" dirty="0">
                <a:latin typeface="Arial"/>
                <a:cs typeface="Arial"/>
              </a:rPr>
              <a:t>a</a:t>
            </a:r>
            <a:r>
              <a:rPr sz="1386" spc="-38" dirty="0">
                <a:latin typeface="Arial"/>
                <a:cs typeface="Arial"/>
              </a:rPr>
              <a:t>n</a:t>
            </a:r>
            <a:r>
              <a:rPr sz="1386" spc="10" dirty="0">
                <a:latin typeface="Arial"/>
                <a:cs typeface="Arial"/>
              </a:rPr>
              <a:t>ce</a:t>
            </a:r>
            <a:endParaRPr sz="1386">
              <a:latin typeface="Arial"/>
              <a:cs typeface="Arial"/>
            </a:endParaRPr>
          </a:p>
          <a:p>
            <a:pPr marL="14082">
              <a:lnSpc>
                <a:spcPts val="1570"/>
              </a:lnSpc>
              <a:spcBef>
                <a:spcPts val="94"/>
              </a:spcBef>
            </a:pPr>
            <a:r>
              <a:rPr sz="1386" spc="4" dirty="0">
                <a:latin typeface="Courier New"/>
                <a:cs typeface="Courier New"/>
              </a:rPr>
              <a:t>s</a:t>
            </a:r>
            <a:r>
              <a:rPr sz="1386" spc="-21" dirty="0">
                <a:latin typeface="Courier New"/>
                <a:cs typeface="Courier New"/>
              </a:rPr>
              <a:t>h</a:t>
            </a:r>
            <a:r>
              <a:rPr sz="1386" spc="4" dirty="0">
                <a:latin typeface="Courier New"/>
                <a:cs typeface="Courier New"/>
              </a:rPr>
              <a:t>i</a:t>
            </a:r>
            <a:r>
              <a:rPr sz="1386" dirty="0">
                <a:latin typeface="Courier New"/>
                <a:cs typeface="Courier New"/>
              </a:rPr>
              <a:t>p</a:t>
            </a:r>
            <a:r>
              <a:rPr sz="1386" spc="4" dirty="0">
                <a:latin typeface="Courier New"/>
                <a:cs typeface="Courier New"/>
              </a:rPr>
              <a:t> </a:t>
            </a:r>
            <a:r>
              <a:rPr sz="1386" dirty="0">
                <a:latin typeface="Courier New"/>
                <a:cs typeface="Courier New"/>
              </a:rPr>
              <a:t>=</a:t>
            </a:r>
            <a:r>
              <a:rPr sz="1386" spc="8" dirty="0">
                <a:latin typeface="Courier New"/>
                <a:cs typeface="Courier New"/>
              </a:rPr>
              <a:t> </a:t>
            </a:r>
            <a:r>
              <a:rPr sz="1386" spc="4" dirty="0">
                <a:latin typeface="Courier New"/>
                <a:cs typeface="Courier New"/>
              </a:rPr>
              <a:t>'</a:t>
            </a:r>
            <a:r>
              <a:rPr sz="1386" spc="-21" dirty="0">
                <a:latin typeface="Courier New"/>
                <a:cs typeface="Courier New"/>
              </a:rPr>
              <a:t>Su</a:t>
            </a:r>
            <a:r>
              <a:rPr sz="1386" spc="4" dirty="0">
                <a:latin typeface="Courier New"/>
                <a:cs typeface="Courier New"/>
              </a:rPr>
              <a:t>n</a:t>
            </a:r>
            <a:r>
              <a:rPr sz="1386" spc="-21" dirty="0">
                <a:latin typeface="Courier New"/>
                <a:cs typeface="Courier New"/>
              </a:rPr>
              <a:t>d</a:t>
            </a:r>
            <a:r>
              <a:rPr sz="1386" spc="4" dirty="0">
                <a:latin typeface="Courier New"/>
                <a:cs typeface="Courier New"/>
              </a:rPr>
              <a:t>o</a:t>
            </a:r>
            <a:r>
              <a:rPr sz="1386" spc="-21" dirty="0">
                <a:latin typeface="Courier New"/>
                <a:cs typeface="Courier New"/>
              </a:rPr>
              <a:t>w</a:t>
            </a:r>
            <a:r>
              <a:rPr sz="1386" spc="4" dirty="0">
                <a:latin typeface="Courier New"/>
                <a:cs typeface="Courier New"/>
              </a:rPr>
              <a:t>n</a:t>
            </a:r>
            <a:r>
              <a:rPr sz="1386" spc="-21" dirty="0">
                <a:latin typeface="Courier New"/>
                <a:cs typeface="Courier New"/>
              </a:rPr>
              <a:t>er' </a:t>
            </a:r>
            <a:r>
              <a:rPr sz="1386" spc="4" dirty="0">
                <a:latin typeface="Courier New"/>
                <a:cs typeface="Courier New"/>
              </a:rPr>
              <a:t>b</a:t>
            </a:r>
            <a:r>
              <a:rPr sz="1386" spc="-21" dirty="0">
                <a:latin typeface="Courier New"/>
                <a:cs typeface="Courier New"/>
              </a:rPr>
              <a:t>a</a:t>
            </a:r>
            <a:r>
              <a:rPr sz="1386" spc="4" dirty="0">
                <a:latin typeface="Courier New"/>
                <a:cs typeface="Courier New"/>
              </a:rPr>
              <a:t>l</a:t>
            </a:r>
            <a:r>
              <a:rPr sz="1386" spc="-21" dirty="0">
                <a:latin typeface="Courier New"/>
                <a:cs typeface="Courier New"/>
              </a:rPr>
              <a:t>an</a:t>
            </a:r>
            <a:r>
              <a:rPr sz="1386" spc="4" dirty="0">
                <a:latin typeface="Courier New"/>
                <a:cs typeface="Courier New"/>
              </a:rPr>
              <a:t>c</a:t>
            </a:r>
            <a:r>
              <a:rPr sz="1386" dirty="0">
                <a:latin typeface="Courier New"/>
                <a:cs typeface="Courier New"/>
              </a:rPr>
              <a:t>e</a:t>
            </a:r>
            <a:r>
              <a:rPr sz="1386" spc="58" dirty="0">
                <a:latin typeface="Courier New"/>
                <a:cs typeface="Courier New"/>
              </a:rPr>
              <a:t> </a:t>
            </a:r>
            <a:r>
              <a:rPr sz="1386" dirty="0">
                <a:latin typeface="Courier New"/>
                <a:cs typeface="Courier New"/>
              </a:rPr>
              <a:t>=</a:t>
            </a:r>
            <a:r>
              <a:rPr sz="1386" spc="-19" dirty="0">
                <a:latin typeface="Courier New"/>
                <a:cs typeface="Courier New"/>
              </a:rPr>
              <a:t> </a:t>
            </a:r>
            <a:r>
              <a:rPr sz="1386" spc="4" dirty="0">
                <a:latin typeface="Courier New"/>
                <a:cs typeface="Courier New"/>
              </a:rPr>
              <a:t>3</a:t>
            </a:r>
            <a:r>
              <a:rPr sz="1386" spc="-21" dirty="0">
                <a:latin typeface="Courier New"/>
                <a:cs typeface="Courier New"/>
              </a:rPr>
              <a:t>7</a:t>
            </a:r>
            <a:r>
              <a:rPr sz="1386" spc="4" dirty="0">
                <a:latin typeface="Courier New"/>
                <a:cs typeface="Courier New"/>
              </a:rPr>
              <a:t>3</a:t>
            </a:r>
            <a:r>
              <a:rPr sz="1386" spc="-21" dirty="0">
                <a:latin typeface="Courier New"/>
                <a:cs typeface="Courier New"/>
              </a:rPr>
              <a:t>.0 </a:t>
            </a:r>
            <a:r>
              <a:rPr sz="1386" spc="4" dirty="0">
                <a:latin typeface="Courier New"/>
                <a:cs typeface="Courier New"/>
              </a:rPr>
              <a:t>c</a:t>
            </a:r>
            <a:r>
              <a:rPr sz="1386" spc="-21" dirty="0">
                <a:latin typeface="Courier New"/>
                <a:cs typeface="Courier New"/>
              </a:rPr>
              <a:t>a</a:t>
            </a:r>
            <a:r>
              <a:rPr sz="1386" spc="4" dirty="0">
                <a:latin typeface="Courier New"/>
                <a:cs typeface="Courier New"/>
              </a:rPr>
              <a:t>b</a:t>
            </a:r>
            <a:r>
              <a:rPr sz="1386" spc="-21" dirty="0">
                <a:latin typeface="Courier New"/>
                <a:cs typeface="Courier New"/>
              </a:rPr>
              <a:t>i</a:t>
            </a:r>
            <a:r>
              <a:rPr sz="1386" dirty="0">
                <a:latin typeface="Courier New"/>
                <a:cs typeface="Courier New"/>
              </a:rPr>
              <a:t>n</a:t>
            </a:r>
            <a:r>
              <a:rPr sz="1386" spc="41" dirty="0">
                <a:latin typeface="Courier New"/>
                <a:cs typeface="Courier New"/>
              </a:rPr>
              <a:t> </a:t>
            </a:r>
            <a:r>
              <a:rPr sz="1386" dirty="0">
                <a:latin typeface="Courier New"/>
                <a:cs typeface="Courier New"/>
              </a:rPr>
              <a:t>=</a:t>
            </a:r>
            <a:r>
              <a:rPr sz="1386" spc="8" dirty="0">
                <a:latin typeface="Courier New"/>
                <a:cs typeface="Courier New"/>
              </a:rPr>
              <a:t> </a:t>
            </a:r>
            <a:r>
              <a:rPr sz="1386" spc="-21" dirty="0">
                <a:latin typeface="Courier New"/>
                <a:cs typeface="Courier New"/>
              </a:rPr>
              <a:t>511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66533" y="4124566"/>
            <a:ext cx="1747192" cy="10556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15828">
              <a:lnSpc>
                <a:spcPts val="1547"/>
              </a:lnSpc>
              <a:spcBef>
                <a:spcPts val="77"/>
              </a:spcBef>
            </a:pPr>
            <a:r>
              <a:rPr sz="1386" spc="-10" dirty="0">
                <a:latin typeface="Arial"/>
                <a:cs typeface="Arial"/>
              </a:rPr>
              <a:t>202</a:t>
            </a:r>
            <a:r>
              <a:rPr sz="1386" spc="-121" dirty="0">
                <a:latin typeface="Arial"/>
                <a:cs typeface="Arial"/>
              </a:rPr>
              <a:t>1</a:t>
            </a:r>
            <a:r>
              <a:rPr sz="1386" spc="-10" dirty="0">
                <a:latin typeface="Arial"/>
                <a:cs typeface="Arial"/>
              </a:rPr>
              <a:t>1848</a:t>
            </a:r>
            <a:endParaRPr sz="1386">
              <a:latin typeface="Arial"/>
              <a:cs typeface="Arial"/>
            </a:endParaRPr>
          </a:p>
          <a:p>
            <a:pPr marL="14082" marR="15828">
              <a:lnSpc>
                <a:spcPct val="95825"/>
              </a:lnSpc>
              <a:spcBef>
                <a:spcPts val="6"/>
              </a:spcBef>
            </a:pPr>
            <a:r>
              <a:rPr sz="1386" spc="-21" dirty="0">
                <a:latin typeface="Arial"/>
                <a:cs typeface="Arial"/>
              </a:rPr>
              <a:t>i</a:t>
            </a:r>
            <a:r>
              <a:rPr sz="1386" spc="-38" dirty="0">
                <a:latin typeface="Arial"/>
                <a:cs typeface="Arial"/>
              </a:rPr>
              <a:t>n</a:t>
            </a:r>
            <a:r>
              <a:rPr sz="1386" spc="10" dirty="0">
                <a:latin typeface="Arial"/>
                <a:cs typeface="Arial"/>
              </a:rPr>
              <a:t>st</a:t>
            </a:r>
            <a:r>
              <a:rPr sz="1386" spc="-10" dirty="0">
                <a:latin typeface="Arial"/>
                <a:cs typeface="Arial"/>
              </a:rPr>
              <a:t>a</a:t>
            </a:r>
            <a:r>
              <a:rPr sz="1386" spc="-38" dirty="0">
                <a:latin typeface="Arial"/>
                <a:cs typeface="Arial"/>
              </a:rPr>
              <a:t>n</a:t>
            </a:r>
            <a:r>
              <a:rPr sz="1386" spc="10" dirty="0">
                <a:latin typeface="Arial"/>
                <a:cs typeface="Arial"/>
              </a:rPr>
              <a:t>ce</a:t>
            </a:r>
            <a:endParaRPr sz="1386">
              <a:latin typeface="Arial"/>
              <a:cs typeface="Arial"/>
            </a:endParaRPr>
          </a:p>
          <a:p>
            <a:pPr marL="14082">
              <a:lnSpc>
                <a:spcPts val="1570"/>
              </a:lnSpc>
              <a:spcBef>
                <a:spcPts val="94"/>
              </a:spcBef>
            </a:pPr>
            <a:r>
              <a:rPr sz="1386" spc="4" dirty="0">
                <a:latin typeface="Courier New"/>
                <a:cs typeface="Courier New"/>
              </a:rPr>
              <a:t>s</a:t>
            </a:r>
            <a:r>
              <a:rPr sz="1386" spc="-21" dirty="0">
                <a:latin typeface="Courier New"/>
                <a:cs typeface="Courier New"/>
              </a:rPr>
              <a:t>h</a:t>
            </a:r>
            <a:r>
              <a:rPr sz="1386" spc="4" dirty="0">
                <a:latin typeface="Courier New"/>
                <a:cs typeface="Courier New"/>
              </a:rPr>
              <a:t>i</a:t>
            </a:r>
            <a:r>
              <a:rPr sz="1386" dirty="0">
                <a:latin typeface="Courier New"/>
                <a:cs typeface="Courier New"/>
              </a:rPr>
              <a:t>p</a:t>
            </a:r>
            <a:r>
              <a:rPr sz="1386" spc="4" dirty="0">
                <a:latin typeface="Courier New"/>
                <a:cs typeface="Courier New"/>
              </a:rPr>
              <a:t> </a:t>
            </a:r>
            <a:r>
              <a:rPr sz="1386" dirty="0">
                <a:latin typeface="Courier New"/>
                <a:cs typeface="Courier New"/>
              </a:rPr>
              <a:t>=</a:t>
            </a:r>
            <a:r>
              <a:rPr sz="1386" spc="8" dirty="0">
                <a:latin typeface="Courier New"/>
                <a:cs typeface="Courier New"/>
              </a:rPr>
              <a:t> </a:t>
            </a:r>
            <a:r>
              <a:rPr sz="1386" spc="4" dirty="0">
                <a:latin typeface="Courier New"/>
                <a:cs typeface="Courier New"/>
              </a:rPr>
              <a:t>'</a:t>
            </a:r>
            <a:r>
              <a:rPr sz="1386" spc="-22" dirty="0">
                <a:latin typeface="Courier New"/>
                <a:cs typeface="Courier New"/>
              </a:rPr>
              <a:t>Vo</a:t>
            </a:r>
            <a:r>
              <a:rPr sz="1386" spc="4" dirty="0">
                <a:latin typeface="Courier New"/>
                <a:cs typeface="Courier New"/>
              </a:rPr>
              <a:t>y</a:t>
            </a:r>
            <a:r>
              <a:rPr sz="1386" spc="-22" dirty="0">
                <a:latin typeface="Courier New"/>
                <a:cs typeface="Courier New"/>
              </a:rPr>
              <a:t>a</a:t>
            </a:r>
            <a:r>
              <a:rPr sz="1386" spc="4" dirty="0">
                <a:latin typeface="Courier New"/>
                <a:cs typeface="Courier New"/>
              </a:rPr>
              <a:t>g</a:t>
            </a:r>
            <a:r>
              <a:rPr sz="1386" spc="-22" dirty="0">
                <a:latin typeface="Courier New"/>
                <a:cs typeface="Courier New"/>
              </a:rPr>
              <a:t>e</a:t>
            </a:r>
            <a:r>
              <a:rPr sz="1386" spc="4" dirty="0">
                <a:latin typeface="Courier New"/>
                <a:cs typeface="Courier New"/>
              </a:rPr>
              <a:t>r' b</a:t>
            </a:r>
            <a:r>
              <a:rPr sz="1386" spc="-21" dirty="0">
                <a:latin typeface="Courier New"/>
                <a:cs typeface="Courier New"/>
              </a:rPr>
              <a:t>a</a:t>
            </a:r>
            <a:r>
              <a:rPr sz="1386" spc="4" dirty="0">
                <a:latin typeface="Courier New"/>
                <a:cs typeface="Courier New"/>
              </a:rPr>
              <a:t>l</a:t>
            </a:r>
            <a:r>
              <a:rPr sz="1386" spc="-21" dirty="0">
                <a:latin typeface="Courier New"/>
                <a:cs typeface="Courier New"/>
              </a:rPr>
              <a:t>an</a:t>
            </a:r>
            <a:r>
              <a:rPr sz="1386" spc="4" dirty="0">
                <a:latin typeface="Courier New"/>
                <a:cs typeface="Courier New"/>
              </a:rPr>
              <a:t>c</a:t>
            </a:r>
            <a:r>
              <a:rPr sz="1386" dirty="0">
                <a:latin typeface="Courier New"/>
                <a:cs typeface="Courier New"/>
              </a:rPr>
              <a:t>e</a:t>
            </a:r>
            <a:r>
              <a:rPr sz="1386" spc="58" dirty="0">
                <a:latin typeface="Courier New"/>
                <a:cs typeface="Courier New"/>
              </a:rPr>
              <a:t> </a:t>
            </a:r>
            <a:r>
              <a:rPr sz="1386" dirty="0">
                <a:latin typeface="Courier New"/>
                <a:cs typeface="Courier New"/>
              </a:rPr>
              <a:t>=</a:t>
            </a:r>
            <a:r>
              <a:rPr sz="1386" spc="-19" dirty="0">
                <a:latin typeface="Courier New"/>
                <a:cs typeface="Courier New"/>
              </a:rPr>
              <a:t> </a:t>
            </a:r>
            <a:r>
              <a:rPr sz="1386" spc="4" dirty="0">
                <a:latin typeface="Courier New"/>
                <a:cs typeface="Courier New"/>
              </a:rPr>
              <a:t>1</a:t>
            </a:r>
            <a:r>
              <a:rPr sz="1386" spc="-22" dirty="0">
                <a:latin typeface="Courier New"/>
                <a:cs typeface="Courier New"/>
              </a:rPr>
              <a:t>2</a:t>
            </a:r>
            <a:r>
              <a:rPr sz="1386" spc="4" dirty="0">
                <a:latin typeface="Courier New"/>
                <a:cs typeface="Courier New"/>
              </a:rPr>
              <a:t>5</a:t>
            </a:r>
            <a:r>
              <a:rPr sz="1386" spc="-22" dirty="0">
                <a:latin typeface="Courier New"/>
                <a:cs typeface="Courier New"/>
              </a:rPr>
              <a:t>.</a:t>
            </a:r>
            <a:r>
              <a:rPr sz="1386" dirty="0">
                <a:latin typeface="Courier New"/>
                <a:cs typeface="Courier New"/>
              </a:rPr>
              <a:t>0 </a:t>
            </a:r>
            <a:r>
              <a:rPr sz="1386" spc="4" dirty="0">
                <a:latin typeface="Courier New"/>
                <a:cs typeface="Courier New"/>
              </a:rPr>
              <a:t>c</a:t>
            </a:r>
            <a:r>
              <a:rPr sz="1386" spc="-21" dirty="0">
                <a:latin typeface="Courier New"/>
                <a:cs typeface="Courier New"/>
              </a:rPr>
              <a:t>a</a:t>
            </a:r>
            <a:r>
              <a:rPr sz="1386" spc="4" dirty="0">
                <a:latin typeface="Courier New"/>
                <a:cs typeface="Courier New"/>
              </a:rPr>
              <a:t>b</a:t>
            </a:r>
            <a:r>
              <a:rPr sz="1386" spc="-21" dirty="0">
                <a:latin typeface="Courier New"/>
                <a:cs typeface="Courier New"/>
              </a:rPr>
              <a:t>i</a:t>
            </a:r>
            <a:r>
              <a:rPr sz="1386" dirty="0">
                <a:latin typeface="Courier New"/>
                <a:cs typeface="Courier New"/>
              </a:rPr>
              <a:t>n</a:t>
            </a:r>
            <a:r>
              <a:rPr sz="1386" spc="41" dirty="0">
                <a:latin typeface="Courier New"/>
                <a:cs typeface="Courier New"/>
              </a:rPr>
              <a:t> </a:t>
            </a:r>
            <a:r>
              <a:rPr sz="1386" dirty="0">
                <a:latin typeface="Courier New"/>
                <a:cs typeface="Courier New"/>
              </a:rPr>
              <a:t>=</a:t>
            </a:r>
            <a:r>
              <a:rPr sz="1386" spc="8" dirty="0">
                <a:latin typeface="Courier New"/>
                <a:cs typeface="Courier New"/>
              </a:rPr>
              <a:t> </a:t>
            </a:r>
            <a:r>
              <a:rPr sz="1386" spc="-21" dirty="0">
                <a:latin typeface="Courier New"/>
                <a:cs typeface="Courier New"/>
              </a:rPr>
              <a:t>10</a:t>
            </a:r>
            <a:r>
              <a:rPr sz="1386" dirty="0">
                <a:latin typeface="Courier New"/>
                <a:cs typeface="Courier New"/>
              </a:rPr>
              <a:t>1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98943" y="4550397"/>
            <a:ext cx="1118805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m</a:t>
            </a:r>
            <a:r>
              <a:rPr sz="2079" spc="-21" baseline="4708" dirty="0">
                <a:latin typeface="Courier New"/>
                <a:cs typeface="Courier New"/>
              </a:rPr>
              <a:t>y</a:t>
            </a:r>
            <a:r>
              <a:rPr sz="2079" spc="4" baseline="4708" dirty="0">
                <a:latin typeface="Courier New"/>
                <a:cs typeface="Courier New"/>
              </a:rPr>
              <a:t>v</a:t>
            </a:r>
            <a:r>
              <a:rPr sz="2079" spc="-21" baseline="4708" dirty="0">
                <a:latin typeface="Courier New"/>
                <a:cs typeface="Courier New"/>
              </a:rPr>
              <a:t>ac</a:t>
            </a:r>
            <a:r>
              <a:rPr sz="2079" spc="4" baseline="4708" dirty="0">
                <a:latin typeface="Courier New"/>
                <a:cs typeface="Courier New"/>
              </a:rPr>
              <a:t>a</a:t>
            </a:r>
            <a:r>
              <a:rPr sz="2079" spc="-21" baseline="4708" dirty="0">
                <a:latin typeface="Courier New"/>
                <a:cs typeface="Courier New"/>
              </a:rPr>
              <a:t>t</a:t>
            </a:r>
            <a:r>
              <a:rPr sz="2079" spc="4" baseline="4708" dirty="0">
                <a:latin typeface="Courier New"/>
                <a:cs typeface="Courier New"/>
              </a:rPr>
              <a:t>i</a:t>
            </a:r>
            <a:r>
              <a:rPr sz="2079" spc="-21" baseline="4708" dirty="0">
                <a:latin typeface="Courier New"/>
                <a:cs typeface="Courier New"/>
              </a:rPr>
              <a:t>o</a:t>
            </a:r>
            <a:r>
              <a:rPr sz="2079" baseline="4708" dirty="0">
                <a:latin typeface="Courier New"/>
                <a:cs typeface="Courier New"/>
              </a:rPr>
              <a:t>n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72888" y="4550397"/>
            <a:ext cx="1332089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y</a:t>
            </a:r>
            <a:r>
              <a:rPr sz="2079" spc="-21" baseline="4708" dirty="0">
                <a:latin typeface="Courier New"/>
                <a:cs typeface="Courier New"/>
              </a:rPr>
              <a:t>o</a:t>
            </a:r>
            <a:r>
              <a:rPr sz="2079" spc="4" baseline="4708" dirty="0">
                <a:latin typeface="Courier New"/>
                <a:cs typeface="Courier New"/>
              </a:rPr>
              <a:t>u</a:t>
            </a:r>
            <a:r>
              <a:rPr sz="2079" spc="-21" baseline="4708" dirty="0">
                <a:latin typeface="Courier New"/>
                <a:cs typeface="Courier New"/>
              </a:rPr>
              <a:t>rv</a:t>
            </a:r>
            <a:r>
              <a:rPr sz="2079" spc="4" baseline="4708" dirty="0">
                <a:latin typeface="Courier New"/>
                <a:cs typeface="Courier New"/>
              </a:rPr>
              <a:t>a</a:t>
            </a:r>
            <a:r>
              <a:rPr sz="2079" spc="-21" baseline="4708" dirty="0">
                <a:latin typeface="Courier New"/>
                <a:cs typeface="Courier New"/>
              </a:rPr>
              <a:t>c</a:t>
            </a:r>
            <a:r>
              <a:rPr sz="2079" spc="4" baseline="4708" dirty="0">
                <a:latin typeface="Courier New"/>
                <a:cs typeface="Courier New"/>
              </a:rPr>
              <a:t>a</a:t>
            </a:r>
            <a:r>
              <a:rPr sz="2079" spc="-21" baseline="4708" dirty="0">
                <a:latin typeface="Courier New"/>
                <a:cs typeface="Courier New"/>
              </a:rPr>
              <a:t>ti</a:t>
            </a:r>
            <a:r>
              <a:rPr sz="2079" spc="4" baseline="4708" dirty="0">
                <a:latin typeface="Courier New"/>
                <a:cs typeface="Courier New"/>
              </a:rPr>
              <a:t>o</a:t>
            </a:r>
            <a:r>
              <a:rPr sz="2079" baseline="4708" dirty="0">
                <a:latin typeface="Courier New"/>
                <a:cs typeface="Courier New"/>
              </a:rPr>
              <a:t>n</a:t>
            </a:r>
            <a:endParaRPr sz="1386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9453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1688573" y="1738862"/>
            <a:ext cx="8804151" cy="2592240"/>
          </a:xfrm>
          <a:custGeom>
            <a:avLst/>
            <a:gdLst/>
            <a:ahLst/>
            <a:cxnLst/>
            <a:rect l="l" t="t" r="r" b="b"/>
            <a:pathLst>
              <a:path w="7940040" h="233781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334768"/>
                </a:lnTo>
                <a:lnTo>
                  <a:pt x="6096" y="12192"/>
                </a:lnTo>
                <a:lnTo>
                  <a:pt x="7927847" y="12191"/>
                </a:lnTo>
                <a:lnTo>
                  <a:pt x="7927848" y="2334768"/>
                </a:lnTo>
                <a:lnTo>
                  <a:pt x="0" y="2337816"/>
                </a:lnTo>
                <a:lnTo>
                  <a:pt x="7940040" y="2337816"/>
                </a:lnTo>
                <a:lnTo>
                  <a:pt x="7940040" y="2334768"/>
                </a:lnTo>
                <a:lnTo>
                  <a:pt x="7933944" y="2328672"/>
                </a:lnTo>
                <a:lnTo>
                  <a:pt x="7933944" y="12191"/>
                </a:lnTo>
                <a:lnTo>
                  <a:pt x="7927848" y="6095"/>
                </a:lnTo>
                <a:lnTo>
                  <a:pt x="12192" y="6096"/>
                </a:lnTo>
                <a:lnTo>
                  <a:pt x="7940040" y="6095"/>
                </a:lnTo>
                <a:lnTo>
                  <a:pt x="7940040" y="3047"/>
                </a:lnTo>
                <a:lnTo>
                  <a:pt x="793699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1688573" y="174562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1688573" y="1752380"/>
            <a:ext cx="8790632" cy="2575341"/>
          </a:xfrm>
          <a:custGeom>
            <a:avLst/>
            <a:gdLst/>
            <a:ahLst/>
            <a:cxnLst/>
            <a:rect l="l" t="t" r="r" b="b"/>
            <a:pathLst>
              <a:path w="7927848" h="2322576">
                <a:moveTo>
                  <a:pt x="7927848" y="2322576"/>
                </a:moveTo>
                <a:lnTo>
                  <a:pt x="7927847" y="2316479"/>
                </a:lnTo>
                <a:lnTo>
                  <a:pt x="12191" y="2316479"/>
                </a:lnTo>
                <a:lnTo>
                  <a:pt x="12192" y="0"/>
                </a:lnTo>
                <a:lnTo>
                  <a:pt x="6095" y="0"/>
                </a:lnTo>
                <a:lnTo>
                  <a:pt x="0" y="2322576"/>
                </a:lnTo>
                <a:lnTo>
                  <a:pt x="6096" y="2316480"/>
                </a:lnTo>
                <a:lnTo>
                  <a:pt x="12192" y="2322576"/>
                </a:lnTo>
                <a:lnTo>
                  <a:pt x="7927848" y="2322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1702092" y="1745622"/>
            <a:ext cx="8790632" cy="2582100"/>
          </a:xfrm>
          <a:custGeom>
            <a:avLst/>
            <a:gdLst/>
            <a:ahLst/>
            <a:cxnLst/>
            <a:rect l="l" t="t" r="r" b="b"/>
            <a:pathLst>
              <a:path w="7927848" h="2328672">
                <a:moveTo>
                  <a:pt x="0" y="0"/>
                </a:moveTo>
                <a:lnTo>
                  <a:pt x="7915656" y="0"/>
                </a:lnTo>
                <a:lnTo>
                  <a:pt x="7921752" y="6096"/>
                </a:lnTo>
                <a:lnTo>
                  <a:pt x="7921752" y="2322576"/>
                </a:lnTo>
                <a:lnTo>
                  <a:pt x="7927848" y="2328672"/>
                </a:lnTo>
                <a:lnTo>
                  <a:pt x="79278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5909834" y="2560132"/>
            <a:ext cx="2092041" cy="675943"/>
          </a:xfrm>
          <a:custGeom>
            <a:avLst/>
            <a:gdLst/>
            <a:ahLst/>
            <a:cxnLst/>
            <a:rect l="l" t="t" r="r" b="b"/>
            <a:pathLst>
              <a:path w="1886711" h="609600">
                <a:moveTo>
                  <a:pt x="459220" y="145"/>
                </a:moveTo>
                <a:lnTo>
                  <a:pt x="445229" y="2889"/>
                </a:lnTo>
                <a:lnTo>
                  <a:pt x="432459" y="8773"/>
                </a:lnTo>
                <a:lnTo>
                  <a:pt x="421499" y="17356"/>
                </a:lnTo>
                <a:lnTo>
                  <a:pt x="412939" y="28193"/>
                </a:lnTo>
                <a:lnTo>
                  <a:pt x="407371" y="40844"/>
                </a:lnTo>
                <a:lnTo>
                  <a:pt x="405384" y="54863"/>
                </a:lnTo>
                <a:lnTo>
                  <a:pt x="405384" y="280415"/>
                </a:lnTo>
                <a:lnTo>
                  <a:pt x="409261" y="300221"/>
                </a:lnTo>
                <a:lnTo>
                  <a:pt x="415915" y="312484"/>
                </a:lnTo>
                <a:lnTo>
                  <a:pt x="425191" y="322972"/>
                </a:lnTo>
                <a:lnTo>
                  <a:pt x="436544" y="331139"/>
                </a:lnTo>
                <a:lnTo>
                  <a:pt x="449427" y="336440"/>
                </a:lnTo>
                <a:lnTo>
                  <a:pt x="463296" y="338327"/>
                </a:lnTo>
                <a:lnTo>
                  <a:pt x="652272" y="338327"/>
                </a:lnTo>
                <a:lnTo>
                  <a:pt x="0" y="609599"/>
                </a:lnTo>
                <a:lnTo>
                  <a:pt x="1021080" y="338327"/>
                </a:lnTo>
                <a:lnTo>
                  <a:pt x="1828800" y="338327"/>
                </a:lnTo>
                <a:lnTo>
                  <a:pt x="1835111" y="337937"/>
                </a:lnTo>
                <a:lnTo>
                  <a:pt x="1871356" y="318520"/>
                </a:lnTo>
                <a:lnTo>
                  <a:pt x="1886712" y="280415"/>
                </a:lnTo>
                <a:lnTo>
                  <a:pt x="1886712" y="54863"/>
                </a:lnTo>
                <a:lnTo>
                  <a:pt x="1867729" y="14693"/>
                </a:lnTo>
                <a:lnTo>
                  <a:pt x="1828800" y="0"/>
                </a:lnTo>
                <a:lnTo>
                  <a:pt x="463296" y="0"/>
                </a:lnTo>
                <a:lnTo>
                  <a:pt x="459220" y="1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5896315" y="2546613"/>
            <a:ext cx="2119079" cy="706360"/>
          </a:xfrm>
          <a:custGeom>
            <a:avLst/>
            <a:gdLst/>
            <a:ahLst/>
            <a:cxnLst/>
            <a:rect l="l" t="t" r="r" b="b"/>
            <a:pathLst>
              <a:path w="1911096" h="637032">
                <a:moveTo>
                  <a:pt x="466344" y="24384"/>
                </a:moveTo>
                <a:lnTo>
                  <a:pt x="1850136" y="24384"/>
                </a:lnTo>
                <a:lnTo>
                  <a:pt x="1859280" y="27432"/>
                </a:lnTo>
                <a:lnTo>
                  <a:pt x="1856232" y="27432"/>
                </a:lnTo>
                <a:lnTo>
                  <a:pt x="1865376" y="33528"/>
                </a:lnTo>
                <a:lnTo>
                  <a:pt x="1865376" y="30480"/>
                </a:lnTo>
                <a:lnTo>
                  <a:pt x="1874520" y="39624"/>
                </a:lnTo>
                <a:lnTo>
                  <a:pt x="1871472" y="36576"/>
                </a:lnTo>
                <a:lnTo>
                  <a:pt x="1877568" y="45720"/>
                </a:lnTo>
                <a:lnTo>
                  <a:pt x="1877568" y="42672"/>
                </a:lnTo>
                <a:lnTo>
                  <a:pt x="1880616" y="51816"/>
                </a:lnTo>
                <a:lnTo>
                  <a:pt x="1880616" y="48768"/>
                </a:lnTo>
                <a:lnTo>
                  <a:pt x="1883664" y="60960"/>
                </a:lnTo>
                <a:lnTo>
                  <a:pt x="1883664" y="57912"/>
                </a:lnTo>
                <a:lnTo>
                  <a:pt x="1911096" y="67056"/>
                </a:lnTo>
                <a:lnTo>
                  <a:pt x="1908048" y="54864"/>
                </a:lnTo>
                <a:lnTo>
                  <a:pt x="1908048" y="51816"/>
                </a:lnTo>
                <a:lnTo>
                  <a:pt x="1905000" y="42672"/>
                </a:lnTo>
                <a:lnTo>
                  <a:pt x="1905000" y="39624"/>
                </a:lnTo>
                <a:lnTo>
                  <a:pt x="1898904" y="30480"/>
                </a:lnTo>
                <a:lnTo>
                  <a:pt x="1898904" y="27432"/>
                </a:lnTo>
                <a:lnTo>
                  <a:pt x="1889760" y="21336"/>
                </a:lnTo>
                <a:lnTo>
                  <a:pt x="1889760" y="18288"/>
                </a:lnTo>
                <a:lnTo>
                  <a:pt x="1880616" y="12192"/>
                </a:lnTo>
                <a:lnTo>
                  <a:pt x="1880616" y="9144"/>
                </a:lnTo>
                <a:lnTo>
                  <a:pt x="1868424" y="6096"/>
                </a:lnTo>
                <a:lnTo>
                  <a:pt x="1868424" y="3048"/>
                </a:lnTo>
                <a:lnTo>
                  <a:pt x="1856232" y="0"/>
                </a:lnTo>
                <a:lnTo>
                  <a:pt x="460248" y="0"/>
                </a:lnTo>
                <a:lnTo>
                  <a:pt x="448056" y="3048"/>
                </a:lnTo>
                <a:lnTo>
                  <a:pt x="448056" y="6096"/>
                </a:lnTo>
                <a:lnTo>
                  <a:pt x="435864" y="9144"/>
                </a:lnTo>
                <a:lnTo>
                  <a:pt x="435864" y="12192"/>
                </a:lnTo>
                <a:lnTo>
                  <a:pt x="426720" y="18288"/>
                </a:lnTo>
                <a:lnTo>
                  <a:pt x="423672" y="21336"/>
                </a:lnTo>
                <a:lnTo>
                  <a:pt x="417576" y="27432"/>
                </a:lnTo>
                <a:lnTo>
                  <a:pt x="463296" y="24384"/>
                </a:lnTo>
                <a:lnTo>
                  <a:pt x="466344" y="24384"/>
                </a:lnTo>
                <a:close/>
              </a:path>
              <a:path w="1911096" h="637032">
                <a:moveTo>
                  <a:pt x="679704" y="353568"/>
                </a:moveTo>
                <a:lnTo>
                  <a:pt x="676656" y="347472"/>
                </a:lnTo>
                <a:lnTo>
                  <a:pt x="676656" y="341376"/>
                </a:lnTo>
                <a:lnTo>
                  <a:pt x="670560" y="335280"/>
                </a:lnTo>
                <a:lnTo>
                  <a:pt x="466344" y="335280"/>
                </a:lnTo>
                <a:lnTo>
                  <a:pt x="457200" y="332232"/>
                </a:lnTo>
                <a:lnTo>
                  <a:pt x="463296" y="335280"/>
                </a:lnTo>
                <a:lnTo>
                  <a:pt x="457200" y="332232"/>
                </a:lnTo>
                <a:lnTo>
                  <a:pt x="460248" y="332232"/>
                </a:lnTo>
                <a:lnTo>
                  <a:pt x="448056" y="329184"/>
                </a:lnTo>
                <a:lnTo>
                  <a:pt x="451104" y="329184"/>
                </a:lnTo>
                <a:lnTo>
                  <a:pt x="441960" y="323088"/>
                </a:lnTo>
                <a:lnTo>
                  <a:pt x="445008" y="323088"/>
                </a:lnTo>
                <a:lnTo>
                  <a:pt x="438912" y="316992"/>
                </a:lnTo>
                <a:lnTo>
                  <a:pt x="432816" y="307848"/>
                </a:lnTo>
                <a:lnTo>
                  <a:pt x="435864" y="310896"/>
                </a:lnTo>
                <a:lnTo>
                  <a:pt x="429768" y="292608"/>
                </a:lnTo>
                <a:lnTo>
                  <a:pt x="429768" y="67056"/>
                </a:lnTo>
                <a:lnTo>
                  <a:pt x="432816" y="57912"/>
                </a:lnTo>
                <a:lnTo>
                  <a:pt x="432816" y="60960"/>
                </a:lnTo>
                <a:lnTo>
                  <a:pt x="435864" y="48768"/>
                </a:lnTo>
                <a:lnTo>
                  <a:pt x="432816" y="51816"/>
                </a:lnTo>
                <a:lnTo>
                  <a:pt x="438912" y="42672"/>
                </a:lnTo>
                <a:lnTo>
                  <a:pt x="438912" y="45720"/>
                </a:lnTo>
                <a:lnTo>
                  <a:pt x="445008" y="36576"/>
                </a:lnTo>
                <a:lnTo>
                  <a:pt x="441960" y="39624"/>
                </a:lnTo>
                <a:lnTo>
                  <a:pt x="448056" y="33528"/>
                </a:lnTo>
                <a:lnTo>
                  <a:pt x="460248" y="27432"/>
                </a:lnTo>
                <a:lnTo>
                  <a:pt x="457200" y="27432"/>
                </a:lnTo>
                <a:lnTo>
                  <a:pt x="466344" y="24384"/>
                </a:lnTo>
                <a:lnTo>
                  <a:pt x="463296" y="24384"/>
                </a:lnTo>
                <a:lnTo>
                  <a:pt x="417576" y="27432"/>
                </a:lnTo>
                <a:lnTo>
                  <a:pt x="417576" y="30480"/>
                </a:lnTo>
                <a:lnTo>
                  <a:pt x="451104" y="30480"/>
                </a:lnTo>
                <a:lnTo>
                  <a:pt x="411480" y="39624"/>
                </a:lnTo>
                <a:lnTo>
                  <a:pt x="411480" y="42672"/>
                </a:lnTo>
                <a:lnTo>
                  <a:pt x="408432" y="51816"/>
                </a:lnTo>
                <a:lnTo>
                  <a:pt x="408432" y="54864"/>
                </a:lnTo>
                <a:lnTo>
                  <a:pt x="405384" y="54864"/>
                </a:lnTo>
                <a:lnTo>
                  <a:pt x="405384" y="304800"/>
                </a:lnTo>
                <a:lnTo>
                  <a:pt x="408432" y="307848"/>
                </a:lnTo>
                <a:lnTo>
                  <a:pt x="411480" y="320040"/>
                </a:lnTo>
                <a:lnTo>
                  <a:pt x="417576" y="329184"/>
                </a:lnTo>
                <a:lnTo>
                  <a:pt x="417576" y="332232"/>
                </a:lnTo>
                <a:lnTo>
                  <a:pt x="423672" y="341376"/>
                </a:lnTo>
                <a:lnTo>
                  <a:pt x="426720" y="341376"/>
                </a:lnTo>
                <a:lnTo>
                  <a:pt x="661416" y="338328"/>
                </a:lnTo>
                <a:lnTo>
                  <a:pt x="664406" y="362251"/>
                </a:lnTo>
                <a:lnTo>
                  <a:pt x="670560" y="359664"/>
                </a:lnTo>
                <a:lnTo>
                  <a:pt x="676656" y="359664"/>
                </a:lnTo>
                <a:lnTo>
                  <a:pt x="679704" y="353568"/>
                </a:lnTo>
                <a:close/>
              </a:path>
              <a:path w="1911096" h="637032">
                <a:moveTo>
                  <a:pt x="411480" y="39624"/>
                </a:moveTo>
                <a:lnTo>
                  <a:pt x="451104" y="30480"/>
                </a:lnTo>
                <a:lnTo>
                  <a:pt x="417576" y="30480"/>
                </a:lnTo>
                <a:lnTo>
                  <a:pt x="411480" y="39624"/>
                </a:lnTo>
                <a:close/>
              </a:path>
              <a:path w="1911096" h="637032">
                <a:moveTo>
                  <a:pt x="1877568" y="316992"/>
                </a:moveTo>
                <a:lnTo>
                  <a:pt x="1871472" y="323088"/>
                </a:lnTo>
                <a:lnTo>
                  <a:pt x="1874520" y="323088"/>
                </a:lnTo>
                <a:lnTo>
                  <a:pt x="1865376" y="329184"/>
                </a:lnTo>
                <a:lnTo>
                  <a:pt x="1856232" y="332232"/>
                </a:lnTo>
                <a:lnTo>
                  <a:pt x="1859280" y="332232"/>
                </a:lnTo>
                <a:lnTo>
                  <a:pt x="1850136" y="335280"/>
                </a:lnTo>
                <a:lnTo>
                  <a:pt x="1030224" y="335280"/>
                </a:lnTo>
                <a:lnTo>
                  <a:pt x="194982" y="559673"/>
                </a:lnTo>
                <a:lnTo>
                  <a:pt x="663312" y="362712"/>
                </a:lnTo>
                <a:lnTo>
                  <a:pt x="664464" y="362712"/>
                </a:lnTo>
                <a:lnTo>
                  <a:pt x="664406" y="362251"/>
                </a:lnTo>
                <a:lnTo>
                  <a:pt x="661416" y="338328"/>
                </a:lnTo>
                <a:lnTo>
                  <a:pt x="426720" y="341376"/>
                </a:lnTo>
                <a:lnTo>
                  <a:pt x="435864" y="350520"/>
                </a:lnTo>
                <a:lnTo>
                  <a:pt x="448056" y="356616"/>
                </a:lnTo>
                <a:lnTo>
                  <a:pt x="460248" y="359664"/>
                </a:lnTo>
                <a:lnTo>
                  <a:pt x="463296" y="359664"/>
                </a:lnTo>
                <a:lnTo>
                  <a:pt x="475488" y="362712"/>
                </a:lnTo>
                <a:lnTo>
                  <a:pt x="603436" y="362711"/>
                </a:lnTo>
                <a:lnTo>
                  <a:pt x="29209" y="604209"/>
                </a:lnTo>
                <a:lnTo>
                  <a:pt x="9144" y="609600"/>
                </a:lnTo>
                <a:lnTo>
                  <a:pt x="10131" y="612232"/>
                </a:lnTo>
                <a:lnTo>
                  <a:pt x="9144" y="612648"/>
                </a:lnTo>
                <a:lnTo>
                  <a:pt x="3048" y="612648"/>
                </a:lnTo>
                <a:lnTo>
                  <a:pt x="0" y="621792"/>
                </a:lnTo>
                <a:lnTo>
                  <a:pt x="0" y="627888"/>
                </a:lnTo>
                <a:lnTo>
                  <a:pt x="3048" y="633984"/>
                </a:lnTo>
                <a:lnTo>
                  <a:pt x="9144" y="637032"/>
                </a:lnTo>
                <a:lnTo>
                  <a:pt x="15240" y="633984"/>
                </a:lnTo>
                <a:lnTo>
                  <a:pt x="18012" y="633249"/>
                </a:lnTo>
                <a:lnTo>
                  <a:pt x="18288" y="633984"/>
                </a:lnTo>
                <a:lnTo>
                  <a:pt x="23474" y="631802"/>
                </a:lnTo>
                <a:lnTo>
                  <a:pt x="1039368" y="362712"/>
                </a:lnTo>
                <a:lnTo>
                  <a:pt x="1036320" y="362712"/>
                </a:lnTo>
                <a:lnTo>
                  <a:pt x="1844040" y="362712"/>
                </a:lnTo>
                <a:lnTo>
                  <a:pt x="1853184" y="359664"/>
                </a:lnTo>
                <a:lnTo>
                  <a:pt x="1856232" y="359664"/>
                </a:lnTo>
                <a:lnTo>
                  <a:pt x="1868424" y="356616"/>
                </a:lnTo>
                <a:lnTo>
                  <a:pt x="1880616" y="350520"/>
                </a:lnTo>
                <a:lnTo>
                  <a:pt x="1889760" y="341376"/>
                </a:lnTo>
                <a:lnTo>
                  <a:pt x="1892808" y="341376"/>
                </a:lnTo>
                <a:lnTo>
                  <a:pt x="1898904" y="332232"/>
                </a:lnTo>
                <a:lnTo>
                  <a:pt x="1898904" y="329184"/>
                </a:lnTo>
                <a:lnTo>
                  <a:pt x="1905000" y="320040"/>
                </a:lnTo>
                <a:lnTo>
                  <a:pt x="1908048" y="307848"/>
                </a:lnTo>
                <a:lnTo>
                  <a:pt x="1908048" y="304800"/>
                </a:lnTo>
                <a:lnTo>
                  <a:pt x="1911096" y="292608"/>
                </a:lnTo>
                <a:lnTo>
                  <a:pt x="1911096" y="67056"/>
                </a:lnTo>
                <a:lnTo>
                  <a:pt x="1883664" y="57912"/>
                </a:lnTo>
                <a:lnTo>
                  <a:pt x="1883664" y="301752"/>
                </a:lnTo>
                <a:lnTo>
                  <a:pt x="1880616" y="310896"/>
                </a:lnTo>
                <a:lnTo>
                  <a:pt x="1880616" y="307848"/>
                </a:lnTo>
                <a:lnTo>
                  <a:pt x="1877568" y="31699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6244426" y="4033687"/>
            <a:ext cx="3454066" cy="980117"/>
          </a:xfrm>
          <a:custGeom>
            <a:avLst/>
            <a:gdLst/>
            <a:ahLst/>
            <a:cxnLst/>
            <a:rect l="l" t="t" r="r" b="b"/>
            <a:pathLst>
              <a:path w="3115055" h="883920">
                <a:moveTo>
                  <a:pt x="731520" y="195071"/>
                </a:moveTo>
                <a:lnTo>
                  <a:pt x="0" y="0"/>
                </a:lnTo>
                <a:lnTo>
                  <a:pt x="731520" y="402335"/>
                </a:lnTo>
                <a:lnTo>
                  <a:pt x="731578" y="750838"/>
                </a:lnTo>
                <a:lnTo>
                  <a:pt x="739470" y="793204"/>
                </a:lnTo>
                <a:lnTo>
                  <a:pt x="759205" y="829774"/>
                </a:lnTo>
                <a:lnTo>
                  <a:pt x="788704" y="858469"/>
                </a:lnTo>
                <a:lnTo>
                  <a:pt x="825889" y="877210"/>
                </a:lnTo>
                <a:lnTo>
                  <a:pt x="868680" y="883919"/>
                </a:lnTo>
                <a:lnTo>
                  <a:pt x="2981974" y="883861"/>
                </a:lnTo>
                <a:lnTo>
                  <a:pt x="3024340" y="875969"/>
                </a:lnTo>
                <a:lnTo>
                  <a:pt x="3060910" y="856234"/>
                </a:lnTo>
                <a:lnTo>
                  <a:pt x="3089605" y="826735"/>
                </a:lnTo>
                <a:lnTo>
                  <a:pt x="3108346" y="789550"/>
                </a:lnTo>
                <a:lnTo>
                  <a:pt x="3115056" y="746759"/>
                </a:lnTo>
                <a:lnTo>
                  <a:pt x="3114997" y="190993"/>
                </a:lnTo>
                <a:lnTo>
                  <a:pt x="3107105" y="148627"/>
                </a:lnTo>
                <a:lnTo>
                  <a:pt x="3087370" y="112057"/>
                </a:lnTo>
                <a:lnTo>
                  <a:pt x="3057871" y="83362"/>
                </a:lnTo>
                <a:lnTo>
                  <a:pt x="3020686" y="64621"/>
                </a:lnTo>
                <a:lnTo>
                  <a:pt x="2977896" y="57911"/>
                </a:lnTo>
                <a:lnTo>
                  <a:pt x="864601" y="57970"/>
                </a:lnTo>
                <a:lnTo>
                  <a:pt x="822235" y="65862"/>
                </a:lnTo>
                <a:lnTo>
                  <a:pt x="785665" y="85597"/>
                </a:lnTo>
                <a:lnTo>
                  <a:pt x="756970" y="115096"/>
                </a:lnTo>
                <a:lnTo>
                  <a:pt x="738229" y="152281"/>
                </a:lnTo>
                <a:lnTo>
                  <a:pt x="731520" y="1950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6227526" y="4079391"/>
            <a:ext cx="3484705" cy="1010615"/>
          </a:xfrm>
          <a:custGeom>
            <a:avLst/>
            <a:gdLst/>
            <a:ahLst/>
            <a:cxnLst/>
            <a:rect l="l" t="t" r="r" b="b"/>
            <a:pathLst>
              <a:path w="3142688" h="911425">
                <a:moveTo>
                  <a:pt x="734568" y="361117"/>
                </a:moveTo>
                <a:lnTo>
                  <a:pt x="758952" y="361117"/>
                </a:lnTo>
                <a:lnTo>
                  <a:pt x="758952" y="355021"/>
                </a:lnTo>
                <a:lnTo>
                  <a:pt x="755904" y="351973"/>
                </a:lnTo>
                <a:lnTo>
                  <a:pt x="752856" y="348925"/>
                </a:lnTo>
                <a:lnTo>
                  <a:pt x="118445" y="0"/>
                </a:lnTo>
                <a:lnTo>
                  <a:pt x="734568" y="361117"/>
                </a:lnTo>
                <a:close/>
              </a:path>
              <a:path w="3142688" h="911425">
                <a:moveTo>
                  <a:pt x="734568" y="138613"/>
                </a:moveTo>
                <a:lnTo>
                  <a:pt x="118445" y="0"/>
                </a:lnTo>
                <a:lnTo>
                  <a:pt x="734568" y="153853"/>
                </a:lnTo>
                <a:lnTo>
                  <a:pt x="749808" y="141661"/>
                </a:lnTo>
                <a:lnTo>
                  <a:pt x="734734" y="137642"/>
                </a:lnTo>
                <a:lnTo>
                  <a:pt x="24204" y="-51832"/>
                </a:lnTo>
                <a:lnTo>
                  <a:pt x="21336" y="-53410"/>
                </a:lnTo>
                <a:lnTo>
                  <a:pt x="20977" y="-52692"/>
                </a:lnTo>
                <a:lnTo>
                  <a:pt x="18288" y="-53410"/>
                </a:lnTo>
                <a:lnTo>
                  <a:pt x="12192" y="-56458"/>
                </a:lnTo>
                <a:lnTo>
                  <a:pt x="3048" y="-50362"/>
                </a:lnTo>
                <a:lnTo>
                  <a:pt x="3048" y="-44266"/>
                </a:lnTo>
                <a:lnTo>
                  <a:pt x="0" y="-41218"/>
                </a:lnTo>
                <a:lnTo>
                  <a:pt x="3048" y="-32074"/>
                </a:lnTo>
                <a:lnTo>
                  <a:pt x="9144" y="-29026"/>
                </a:lnTo>
                <a:lnTo>
                  <a:pt x="734567" y="366934"/>
                </a:lnTo>
                <a:lnTo>
                  <a:pt x="740664" y="370261"/>
                </a:lnTo>
                <a:lnTo>
                  <a:pt x="758952" y="717733"/>
                </a:lnTo>
                <a:lnTo>
                  <a:pt x="758952" y="361117"/>
                </a:lnTo>
                <a:lnTo>
                  <a:pt x="734568" y="361117"/>
                </a:lnTo>
                <a:lnTo>
                  <a:pt x="118445" y="0"/>
                </a:lnTo>
                <a:lnTo>
                  <a:pt x="734568" y="138613"/>
                </a:lnTo>
                <a:close/>
              </a:path>
              <a:path w="3142688" h="911425">
                <a:moveTo>
                  <a:pt x="755904" y="162997"/>
                </a:moveTo>
                <a:lnTo>
                  <a:pt x="758952" y="156901"/>
                </a:lnTo>
                <a:lnTo>
                  <a:pt x="758952" y="138613"/>
                </a:lnTo>
                <a:lnTo>
                  <a:pt x="762000" y="126421"/>
                </a:lnTo>
                <a:lnTo>
                  <a:pt x="764671" y="115378"/>
                </a:lnTo>
                <a:lnTo>
                  <a:pt x="769320" y="102914"/>
                </a:lnTo>
                <a:lnTo>
                  <a:pt x="775454" y="91124"/>
                </a:lnTo>
                <a:lnTo>
                  <a:pt x="782921" y="80099"/>
                </a:lnTo>
                <a:lnTo>
                  <a:pt x="791572" y="69927"/>
                </a:lnTo>
                <a:lnTo>
                  <a:pt x="801257" y="60697"/>
                </a:lnTo>
                <a:lnTo>
                  <a:pt x="811827" y="52499"/>
                </a:lnTo>
                <a:lnTo>
                  <a:pt x="823131" y="45421"/>
                </a:lnTo>
                <a:lnTo>
                  <a:pt x="835020" y="39552"/>
                </a:lnTo>
                <a:lnTo>
                  <a:pt x="847344" y="34981"/>
                </a:lnTo>
                <a:lnTo>
                  <a:pt x="859536" y="31933"/>
                </a:lnTo>
                <a:lnTo>
                  <a:pt x="871728" y="28885"/>
                </a:lnTo>
                <a:lnTo>
                  <a:pt x="3005328" y="28885"/>
                </a:lnTo>
                <a:lnTo>
                  <a:pt x="3017520" y="31933"/>
                </a:lnTo>
                <a:lnTo>
                  <a:pt x="3041904" y="38029"/>
                </a:lnTo>
                <a:lnTo>
                  <a:pt x="3051048" y="44125"/>
                </a:lnTo>
                <a:lnTo>
                  <a:pt x="3063240" y="50221"/>
                </a:lnTo>
                <a:lnTo>
                  <a:pt x="3060192" y="50221"/>
                </a:lnTo>
                <a:lnTo>
                  <a:pt x="3081528" y="65461"/>
                </a:lnTo>
                <a:lnTo>
                  <a:pt x="3078480" y="65461"/>
                </a:lnTo>
                <a:lnTo>
                  <a:pt x="3096768" y="83749"/>
                </a:lnTo>
                <a:lnTo>
                  <a:pt x="3102864" y="95941"/>
                </a:lnTo>
                <a:lnTo>
                  <a:pt x="3108960" y="105085"/>
                </a:lnTo>
                <a:lnTo>
                  <a:pt x="3118104" y="141661"/>
                </a:lnTo>
                <a:lnTo>
                  <a:pt x="3118104" y="705541"/>
                </a:lnTo>
                <a:lnTo>
                  <a:pt x="3115056" y="717733"/>
                </a:lnTo>
                <a:lnTo>
                  <a:pt x="3115056" y="729925"/>
                </a:lnTo>
                <a:lnTo>
                  <a:pt x="3112008" y="742117"/>
                </a:lnTo>
                <a:lnTo>
                  <a:pt x="3105912" y="754309"/>
                </a:lnTo>
                <a:lnTo>
                  <a:pt x="3102864" y="766501"/>
                </a:lnTo>
                <a:lnTo>
                  <a:pt x="3096768" y="775645"/>
                </a:lnTo>
                <a:lnTo>
                  <a:pt x="3078480" y="793933"/>
                </a:lnTo>
                <a:lnTo>
                  <a:pt x="3081528" y="793933"/>
                </a:lnTo>
                <a:lnTo>
                  <a:pt x="3041904" y="821365"/>
                </a:lnTo>
                <a:lnTo>
                  <a:pt x="871728" y="830509"/>
                </a:lnTo>
                <a:lnTo>
                  <a:pt x="859536" y="827461"/>
                </a:lnTo>
                <a:lnTo>
                  <a:pt x="835152" y="821365"/>
                </a:lnTo>
                <a:lnTo>
                  <a:pt x="821574" y="814505"/>
                </a:lnTo>
                <a:lnTo>
                  <a:pt x="800342" y="798654"/>
                </a:lnTo>
                <a:lnTo>
                  <a:pt x="783015" y="778838"/>
                </a:lnTo>
                <a:lnTo>
                  <a:pt x="769923" y="755938"/>
                </a:lnTo>
                <a:lnTo>
                  <a:pt x="761398" y="730835"/>
                </a:lnTo>
                <a:lnTo>
                  <a:pt x="740664" y="370261"/>
                </a:lnTo>
                <a:lnTo>
                  <a:pt x="734567" y="366934"/>
                </a:lnTo>
                <a:lnTo>
                  <a:pt x="734508" y="718588"/>
                </a:lnTo>
                <a:lnTo>
                  <a:pt x="739024" y="743351"/>
                </a:lnTo>
                <a:lnTo>
                  <a:pt x="747698" y="767139"/>
                </a:lnTo>
                <a:lnTo>
                  <a:pt x="758952" y="787837"/>
                </a:lnTo>
                <a:lnTo>
                  <a:pt x="758952" y="790885"/>
                </a:lnTo>
                <a:lnTo>
                  <a:pt x="777240" y="812221"/>
                </a:lnTo>
                <a:lnTo>
                  <a:pt x="780288" y="812221"/>
                </a:lnTo>
                <a:lnTo>
                  <a:pt x="801624" y="830509"/>
                </a:lnTo>
                <a:lnTo>
                  <a:pt x="813816" y="839653"/>
                </a:lnTo>
                <a:lnTo>
                  <a:pt x="826008" y="845749"/>
                </a:lnTo>
                <a:lnTo>
                  <a:pt x="841248" y="848797"/>
                </a:lnTo>
                <a:lnTo>
                  <a:pt x="853440" y="851845"/>
                </a:lnTo>
                <a:lnTo>
                  <a:pt x="868680" y="854893"/>
                </a:lnTo>
                <a:lnTo>
                  <a:pt x="3002828" y="854967"/>
                </a:lnTo>
                <a:lnTo>
                  <a:pt x="3015537" y="853836"/>
                </a:lnTo>
                <a:lnTo>
                  <a:pt x="3028039" y="851367"/>
                </a:lnTo>
                <a:lnTo>
                  <a:pt x="3040227" y="847627"/>
                </a:lnTo>
                <a:lnTo>
                  <a:pt x="3051995" y="842685"/>
                </a:lnTo>
                <a:lnTo>
                  <a:pt x="3063240" y="836605"/>
                </a:lnTo>
                <a:lnTo>
                  <a:pt x="3078480" y="830509"/>
                </a:lnTo>
                <a:lnTo>
                  <a:pt x="3096768" y="812221"/>
                </a:lnTo>
                <a:lnTo>
                  <a:pt x="3099816" y="812221"/>
                </a:lnTo>
                <a:lnTo>
                  <a:pt x="3118104" y="787837"/>
                </a:lnTo>
                <a:lnTo>
                  <a:pt x="3124200" y="775645"/>
                </a:lnTo>
                <a:lnTo>
                  <a:pt x="3128554" y="767362"/>
                </a:lnTo>
                <a:lnTo>
                  <a:pt x="3133565" y="755644"/>
                </a:lnTo>
                <a:lnTo>
                  <a:pt x="3137845" y="742892"/>
                </a:lnTo>
                <a:lnTo>
                  <a:pt x="3141013" y="729816"/>
                </a:lnTo>
                <a:lnTo>
                  <a:pt x="3142688" y="717128"/>
                </a:lnTo>
                <a:lnTo>
                  <a:pt x="3142488" y="705541"/>
                </a:lnTo>
                <a:lnTo>
                  <a:pt x="3142547" y="140807"/>
                </a:lnTo>
                <a:lnTo>
                  <a:pt x="3140957" y="128299"/>
                </a:lnTo>
                <a:lnTo>
                  <a:pt x="3138031" y="116044"/>
                </a:lnTo>
                <a:lnTo>
                  <a:pt x="3134066" y="104034"/>
                </a:lnTo>
                <a:lnTo>
                  <a:pt x="3129357" y="92256"/>
                </a:lnTo>
                <a:lnTo>
                  <a:pt x="3124200" y="80701"/>
                </a:lnTo>
                <a:lnTo>
                  <a:pt x="3115056" y="68509"/>
                </a:lnTo>
                <a:lnTo>
                  <a:pt x="3099816" y="47173"/>
                </a:lnTo>
                <a:lnTo>
                  <a:pt x="3096768" y="47173"/>
                </a:lnTo>
                <a:lnTo>
                  <a:pt x="3078480" y="28885"/>
                </a:lnTo>
                <a:lnTo>
                  <a:pt x="3075432" y="28885"/>
                </a:lnTo>
                <a:lnTo>
                  <a:pt x="3063240" y="19741"/>
                </a:lnTo>
                <a:lnTo>
                  <a:pt x="3051048" y="13645"/>
                </a:lnTo>
                <a:lnTo>
                  <a:pt x="3035808" y="10597"/>
                </a:lnTo>
                <a:lnTo>
                  <a:pt x="3020568" y="4501"/>
                </a:lnTo>
                <a:lnTo>
                  <a:pt x="3008376" y="4501"/>
                </a:lnTo>
                <a:lnTo>
                  <a:pt x="2993136" y="1453"/>
                </a:lnTo>
                <a:lnTo>
                  <a:pt x="883920" y="1453"/>
                </a:lnTo>
                <a:lnTo>
                  <a:pt x="838200" y="10597"/>
                </a:lnTo>
                <a:lnTo>
                  <a:pt x="826008" y="13645"/>
                </a:lnTo>
                <a:lnTo>
                  <a:pt x="810768" y="22789"/>
                </a:lnTo>
                <a:lnTo>
                  <a:pt x="798576" y="28885"/>
                </a:lnTo>
                <a:lnTo>
                  <a:pt x="780288" y="47173"/>
                </a:lnTo>
                <a:lnTo>
                  <a:pt x="777240" y="47173"/>
                </a:lnTo>
                <a:lnTo>
                  <a:pt x="758952" y="68509"/>
                </a:lnTo>
                <a:lnTo>
                  <a:pt x="753597" y="79814"/>
                </a:lnTo>
                <a:lnTo>
                  <a:pt x="748214" y="91234"/>
                </a:lnTo>
                <a:lnTo>
                  <a:pt x="743748" y="101641"/>
                </a:lnTo>
                <a:lnTo>
                  <a:pt x="740070" y="112218"/>
                </a:lnTo>
                <a:lnTo>
                  <a:pt x="737053" y="124148"/>
                </a:lnTo>
                <a:lnTo>
                  <a:pt x="734734" y="137642"/>
                </a:lnTo>
                <a:lnTo>
                  <a:pt x="749808" y="141661"/>
                </a:lnTo>
                <a:lnTo>
                  <a:pt x="734568" y="153853"/>
                </a:lnTo>
                <a:lnTo>
                  <a:pt x="118445" y="0"/>
                </a:lnTo>
                <a:lnTo>
                  <a:pt x="743712" y="166045"/>
                </a:lnTo>
                <a:lnTo>
                  <a:pt x="749808" y="166045"/>
                </a:lnTo>
                <a:lnTo>
                  <a:pt x="752856" y="162997"/>
                </a:lnTo>
                <a:lnTo>
                  <a:pt x="755904" y="16299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 txBox="1"/>
          <p:nvPr/>
        </p:nvSpPr>
        <p:spPr>
          <a:xfrm>
            <a:off x="1694769" y="55455"/>
            <a:ext cx="2321165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Class Variables</a:t>
            </a:r>
            <a:endParaRPr sz="2384" dirty="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84033" y="624525"/>
            <a:ext cx="5053187" cy="7412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9539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iable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encap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11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withi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class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09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-55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ccesse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1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oug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5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clas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qualifi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endParaRPr sz="177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69123" y="1809371"/>
            <a:ext cx="6194696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 smtClean="0">
                <a:latin typeface="Courier New"/>
                <a:cs typeface="Courier New"/>
              </a:rPr>
              <a:t>C</a:t>
            </a:r>
            <a:r>
              <a:rPr sz="2661" spc="-21" baseline="3678" dirty="0" smtClean="0">
                <a:latin typeface="Courier New"/>
                <a:cs typeface="Courier New"/>
              </a:rPr>
              <a:t>rui</a:t>
            </a:r>
            <a:r>
              <a:rPr sz="2661" spc="4" baseline="3678" dirty="0" smtClean="0">
                <a:latin typeface="Courier New"/>
                <a:cs typeface="Courier New"/>
              </a:rPr>
              <a:t>s</a:t>
            </a:r>
            <a:r>
              <a:rPr sz="2661" spc="-21" baseline="3678" dirty="0" smtClean="0">
                <a:latin typeface="Courier New"/>
                <a:cs typeface="Courier New"/>
              </a:rPr>
              <a:t>e</a:t>
            </a:r>
            <a:r>
              <a:rPr sz="2661" baseline="3678" dirty="0" smtClean="0">
                <a:latin typeface="Courier New"/>
                <a:cs typeface="Courier New"/>
              </a:rPr>
              <a:t>:</a:t>
            </a:r>
            <a:endParaRPr sz="1774" dirty="0">
              <a:latin typeface="Courier New"/>
              <a:cs typeface="Courier New"/>
            </a:endParaRPr>
          </a:p>
          <a:p>
            <a:pPr marL="423126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e</a:t>
            </a:r>
            <a:r>
              <a:rPr sz="1774" dirty="0">
                <a:latin typeface="Courier New"/>
                <a:cs typeface="Courier New"/>
              </a:rPr>
              <a:t>f</a:t>
            </a:r>
            <a:r>
              <a:rPr sz="1774" spc="10" dirty="0">
                <a:latin typeface="Courier New"/>
                <a:cs typeface="Courier New"/>
              </a:rPr>
              <a:t> </a:t>
            </a:r>
            <a:r>
              <a:rPr sz="1774" u="sng" dirty="0">
                <a:latin typeface="Courier New"/>
                <a:cs typeface="Courier New"/>
              </a:rPr>
              <a:t> </a:t>
            </a:r>
            <a:r>
              <a:rPr sz="1774" u="sng" spc="31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it</a:t>
            </a:r>
            <a:r>
              <a:rPr sz="1774" spc="4" dirty="0">
                <a:latin typeface="Courier New"/>
                <a:cs typeface="Courier New"/>
              </a:rPr>
              <a:t>_</a:t>
            </a:r>
            <a:r>
              <a:rPr sz="1774" spc="-21" dirty="0">
                <a:latin typeface="Courier New"/>
                <a:cs typeface="Courier New"/>
              </a:rPr>
              <a:t>_(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el</a:t>
            </a: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105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hi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=N</a:t>
            </a:r>
            <a:r>
              <a:rPr sz="1774" spc="4" dirty="0">
                <a:latin typeface="Courier New"/>
                <a:cs typeface="Courier New"/>
              </a:rPr>
              <a:t>o</a:t>
            </a:r>
            <a:r>
              <a:rPr sz="1774" spc="-21" dirty="0">
                <a:latin typeface="Courier New"/>
                <a:cs typeface="Courier New"/>
              </a:rPr>
              <a:t>ne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105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ba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an</a:t>
            </a: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e=</a:t>
            </a:r>
            <a:r>
              <a:rPr sz="1774" spc="4" dirty="0">
                <a:latin typeface="Courier New"/>
                <a:cs typeface="Courier New"/>
              </a:rPr>
              <a:t>0</a:t>
            </a:r>
            <a:r>
              <a:rPr sz="1774" spc="-21" dirty="0">
                <a:latin typeface="Courier New"/>
                <a:cs typeface="Courier New"/>
              </a:rPr>
              <a:t>.0,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39826" y="2083070"/>
            <a:ext cx="129242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c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2" baseline="3678" dirty="0">
                <a:latin typeface="Courier New"/>
                <a:cs typeface="Courier New"/>
              </a:rPr>
              <a:t>bi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2" baseline="3678" dirty="0">
                <a:latin typeface="Courier New"/>
                <a:cs typeface="Courier New"/>
              </a:rPr>
              <a:t>=0</a:t>
            </a:r>
            <a:r>
              <a:rPr sz="2661" spc="4" baseline="3678" dirty="0">
                <a:latin typeface="Courier New"/>
                <a:cs typeface="Courier New"/>
              </a:rPr>
              <a:t>)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25807" y="2356769"/>
            <a:ext cx="223940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sel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.s</a:t>
            </a:r>
            <a:r>
              <a:rPr sz="2661" spc="4" baseline="3678" dirty="0">
                <a:latin typeface="Courier New"/>
                <a:cs typeface="Courier New"/>
              </a:rPr>
              <a:t>h</a:t>
            </a: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p</a:t>
            </a:r>
            <a:r>
              <a:rPr sz="2661" spc="95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hip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04101" y="2625082"/>
            <a:ext cx="1326876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Cla</a:t>
            </a:r>
            <a:r>
              <a:rPr sz="1552" dirty="0">
                <a:latin typeface="Arial"/>
                <a:cs typeface="Arial"/>
              </a:rPr>
              <a:t>ss</a:t>
            </a:r>
            <a:r>
              <a:rPr sz="1552" spc="99" dirty="0">
                <a:latin typeface="Arial"/>
                <a:cs typeface="Arial"/>
              </a:rPr>
              <a:t> </a:t>
            </a:r>
            <a:r>
              <a:rPr sz="1552" spc="28" dirty="0">
                <a:latin typeface="Arial"/>
                <a:cs typeface="Arial"/>
              </a:rPr>
              <a:t>v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iabl</a:t>
            </a:r>
            <a:r>
              <a:rPr sz="1552" dirty="0">
                <a:latin typeface="Arial"/>
                <a:cs typeface="Arial"/>
              </a:rPr>
              <a:t>e</a:t>
            </a:r>
            <a:endParaRPr sz="1552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78178" y="2630469"/>
            <a:ext cx="2249381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61695" marR="6434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sel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.b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ce</a:t>
            </a:r>
            <a:endParaRPr sz="1774">
              <a:latin typeface="Courier New"/>
              <a:cs typeface="Courier New"/>
            </a:endParaRPr>
          </a:p>
          <a:p>
            <a:pPr marL="561695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sel</a:t>
            </a: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1" dirty="0">
                <a:latin typeface="Courier New"/>
                <a:cs typeface="Courier New"/>
              </a:rPr>
              <a:t>.c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bi</a:t>
            </a:r>
            <a:r>
              <a:rPr sz="1774" dirty="0">
                <a:latin typeface="Courier New"/>
                <a:cs typeface="Courier New"/>
              </a:rPr>
              <a:t>n</a:t>
            </a:r>
            <a:r>
              <a:rPr sz="1774" spc="105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  <a:p>
            <a:pPr marL="14082" marR="3768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is</a:t>
            </a: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1" dirty="0">
                <a:latin typeface="Courier New"/>
                <a:cs typeface="Courier New"/>
              </a:rPr>
              <a:t>oun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ca</a:t>
            </a:r>
            <a:r>
              <a:rPr sz="1774" spc="4" dirty="0">
                <a:latin typeface="Courier New"/>
                <a:cs typeface="Courier New"/>
              </a:rPr>
              <a:t>b</a:t>
            </a:r>
            <a:r>
              <a:rPr sz="1774" spc="-21" dirty="0">
                <a:latin typeface="Courier New"/>
                <a:cs typeface="Courier New"/>
              </a:rPr>
              <a:t>in</a:t>
            </a:r>
            <a:r>
              <a:rPr sz="1774" dirty="0">
                <a:latin typeface="Courier New"/>
                <a:cs typeface="Courier New"/>
              </a:rPr>
              <a:t>s</a:t>
            </a:r>
            <a:r>
              <a:rPr sz="1774" spc="149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96994" y="2630469"/>
            <a:ext cx="128635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151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=</a:t>
            </a:r>
            <a:r>
              <a:rPr sz="2661" spc="-1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b</a:t>
            </a:r>
            <a:r>
              <a:rPr sz="2661" spc="-21" baseline="3678" dirty="0">
                <a:latin typeface="Courier New"/>
                <a:cs typeface="Courier New"/>
              </a:rPr>
              <a:t>al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nce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ca</a:t>
            </a:r>
            <a:r>
              <a:rPr sz="1774" spc="4" dirty="0">
                <a:latin typeface="Courier New"/>
                <a:cs typeface="Courier New"/>
              </a:rPr>
              <a:t>b</a:t>
            </a:r>
            <a:r>
              <a:rPr sz="1774" spc="-21" dirty="0">
                <a:latin typeface="Courier New"/>
                <a:cs typeface="Courier New"/>
              </a:rPr>
              <a:t>in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97039" y="3177867"/>
            <a:ext cx="346636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(1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spc="-21" baseline="3678" dirty="0">
                <a:latin typeface="Courier New"/>
                <a:cs typeface="Courier New"/>
              </a:rPr>
              <a:t>1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10</a:t>
            </a:r>
            <a:r>
              <a:rPr sz="2661" spc="4" baseline="3678" dirty="0">
                <a:latin typeface="Courier New"/>
                <a:cs typeface="Courier New"/>
              </a:rPr>
              <a:t>2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20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1" baseline="3678" dirty="0">
                <a:latin typeface="Courier New"/>
                <a:cs typeface="Courier New"/>
              </a:rPr>
              <a:t>05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10</a:t>
            </a:r>
            <a:r>
              <a:rPr sz="2661" spc="4" baseline="3678" dirty="0">
                <a:latin typeface="Courier New"/>
                <a:cs typeface="Courier New"/>
              </a:rPr>
              <a:t>6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20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1" baseline="3678" dirty="0">
                <a:latin typeface="Courier New"/>
                <a:cs typeface="Courier New"/>
              </a:rPr>
              <a:t>09,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39344" y="3177867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1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1" baseline="3678" dirty="0">
                <a:latin typeface="Courier New"/>
                <a:cs typeface="Courier New"/>
              </a:rPr>
              <a:t>0)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78178" y="3451566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ef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25784" y="3451566"/>
            <a:ext cx="210434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dis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ou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t(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el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25807" y="3725267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31391" y="3725267"/>
            <a:ext cx="1816724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el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.c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bi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r>
              <a:rPr sz="2661" spc="105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endParaRPr sz="1774">
              <a:latin typeface="Courier New"/>
              <a:cs typeface="Courier New"/>
            </a:endParaRPr>
          </a:p>
          <a:p>
            <a:pPr marL="121357" marR="45" algn="ctr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se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1" dirty="0">
                <a:latin typeface="Courier New"/>
                <a:cs typeface="Courier New"/>
              </a:rPr>
              <a:t>f.</a:t>
            </a:r>
            <a:r>
              <a:rPr sz="1774" spc="4" dirty="0">
                <a:latin typeface="Courier New"/>
                <a:cs typeface="Courier New"/>
              </a:rPr>
              <a:t>b</a:t>
            </a:r>
            <a:r>
              <a:rPr sz="1774" spc="-21" dirty="0">
                <a:latin typeface="Courier New"/>
                <a:cs typeface="Courier New"/>
              </a:rPr>
              <a:t>al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nce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1358" y="3725267"/>
            <a:ext cx="306374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C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ui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spc="-21" baseline="3678" dirty="0">
                <a:latin typeface="Courier New"/>
                <a:cs typeface="Courier New"/>
              </a:rPr>
              <a:t>e.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isc</a:t>
            </a:r>
            <a:r>
              <a:rPr sz="2661" spc="4" baseline="3678" dirty="0">
                <a:latin typeface="Courier New"/>
                <a:cs typeface="Courier New"/>
              </a:rPr>
              <a:t>o</a:t>
            </a:r>
            <a:r>
              <a:rPr sz="2661" spc="-21" baseline="3678" dirty="0">
                <a:latin typeface="Courier New"/>
                <a:cs typeface="Courier New"/>
              </a:rPr>
              <a:t>un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ca</a:t>
            </a:r>
            <a:r>
              <a:rPr sz="2661" spc="4" baseline="3678" dirty="0">
                <a:latin typeface="Courier New"/>
                <a:cs typeface="Courier New"/>
              </a:rPr>
              <a:t>b</a:t>
            </a:r>
            <a:r>
              <a:rPr sz="2661" spc="-21" baseline="3678" dirty="0">
                <a:latin typeface="Courier New"/>
                <a:cs typeface="Courier New"/>
              </a:rPr>
              <a:t>in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1313" y="3998966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-=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50345" y="3998966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5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spc="-21" baseline="3678" dirty="0">
                <a:latin typeface="Courier New"/>
                <a:cs typeface="Courier New"/>
              </a:rPr>
              <a:t>.0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76663" y="4203408"/>
            <a:ext cx="2359873" cy="703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1992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Che</a:t>
            </a:r>
            <a:r>
              <a:rPr sz="1552" dirty="0">
                <a:latin typeface="Arial"/>
                <a:cs typeface="Arial"/>
              </a:rPr>
              <a:t>ck</a:t>
            </a:r>
            <a:r>
              <a:rPr sz="1552" spc="137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in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an</a:t>
            </a:r>
            <a:r>
              <a:rPr sz="1552" dirty="0">
                <a:latin typeface="Arial"/>
                <a:cs typeface="Arial"/>
              </a:rPr>
              <a:t>ce</a:t>
            </a:r>
            <a:r>
              <a:rPr sz="1552" spc="159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spc="4" dirty="0">
                <a:latin typeface="Arial"/>
                <a:cs typeface="Arial"/>
              </a:rPr>
              <a:t>tt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ibu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e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7070"/>
              </a:lnSpc>
              <a:spcBef>
                <a:spcPts val="40"/>
              </a:spcBef>
            </a:pPr>
            <a:r>
              <a:rPr sz="1552" spc="4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62" dirty="0">
                <a:latin typeface="Arial"/>
                <a:cs typeface="Arial"/>
              </a:rPr>
              <a:t> 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be</a:t>
            </a:r>
            <a:r>
              <a:rPr sz="1552" dirty="0">
                <a:latin typeface="Arial"/>
                <a:cs typeface="Arial"/>
              </a:rPr>
              <a:t>rs</a:t>
            </a:r>
            <a:r>
              <a:rPr sz="1552" spc="-10" dirty="0">
                <a:latin typeface="Arial"/>
                <a:cs typeface="Arial"/>
              </a:rPr>
              <a:t>hi</a:t>
            </a:r>
            <a:r>
              <a:rPr sz="1552" dirty="0">
                <a:latin typeface="Arial"/>
                <a:cs typeface="Arial"/>
              </a:rPr>
              <a:t>p</a:t>
            </a:r>
            <a:r>
              <a:rPr sz="1552" spc="292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34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a</a:t>
            </a:r>
            <a:r>
              <a:rPr sz="1552" spc="55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la</a:t>
            </a:r>
            <a:r>
              <a:rPr sz="1552" dirty="0">
                <a:latin typeface="Arial"/>
                <a:cs typeface="Arial"/>
              </a:rPr>
              <a:t>ss </a:t>
            </a:r>
            <a:r>
              <a:rPr sz="1552" spc="28" dirty="0">
                <a:latin typeface="Arial"/>
                <a:cs typeface="Arial"/>
              </a:rPr>
              <a:t>v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iable</a:t>
            </a:r>
            <a:endParaRPr sz="1552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739935" y="2111136"/>
            <a:ext cx="270389" cy="1689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8164">
              <a:lnSpc>
                <a:spcPts val="1109"/>
              </a:lnSpc>
            </a:pPr>
            <a:endParaRPr sz="1109"/>
          </a:p>
        </p:txBody>
      </p:sp>
    </p:spTree>
    <p:extLst>
      <p:ext uri="{BB962C8B-B14F-4D97-AF65-F5344CB8AC3E}">
        <p14:creationId xmlns:p14="http://schemas.microsoft.com/office/powerpoint/2010/main" val="3866434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2029</Words>
  <Application>Microsoft Office PowerPoint</Application>
  <PresentationFormat>Widescreen</PresentationFormat>
  <Paragraphs>623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Century Schoolbook</vt:lpstr>
      <vt:lpstr>Courier New</vt:lpstr>
      <vt:lpstr>Times New Roman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23</cp:revision>
  <dcterms:created xsi:type="dcterms:W3CDTF">2017-08-18T19:18:01Z</dcterms:created>
  <dcterms:modified xsi:type="dcterms:W3CDTF">2017-08-19T01:10:09Z</dcterms:modified>
</cp:coreProperties>
</file>