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B2EBD-5E7E-4CF1-BD59-2A39385F9675}" type="datetimeFigureOut">
              <a:rPr lang="en-US" smtClean="0"/>
              <a:t>8/13/2017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654C7-8EA8-4B26-A753-DB305FFF2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00104" y="1860532"/>
            <a:ext cx="8581090" cy="1487074"/>
          </a:xfrm>
          <a:custGeom>
            <a:avLst/>
            <a:gdLst/>
            <a:ahLst/>
            <a:cxnLst/>
            <a:rect l="l" t="t" r="r" b="b"/>
            <a:pathLst>
              <a:path w="7738872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12192"/>
                </a:lnTo>
                <a:lnTo>
                  <a:pt x="7726679" y="12191"/>
                </a:lnTo>
                <a:lnTo>
                  <a:pt x="7726680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7735824" y="1341119"/>
                </a:lnTo>
                <a:lnTo>
                  <a:pt x="7738872" y="1338071"/>
                </a:lnTo>
                <a:lnTo>
                  <a:pt x="7738872" y="1335023"/>
                </a:lnTo>
                <a:lnTo>
                  <a:pt x="7732776" y="1331975"/>
                </a:lnTo>
                <a:lnTo>
                  <a:pt x="7732776" y="12191"/>
                </a:lnTo>
                <a:lnTo>
                  <a:pt x="7726680" y="6095"/>
                </a:lnTo>
                <a:lnTo>
                  <a:pt x="12192" y="6096"/>
                </a:lnTo>
                <a:lnTo>
                  <a:pt x="7738872" y="6095"/>
                </a:lnTo>
                <a:lnTo>
                  <a:pt x="7738872" y="3047"/>
                </a:lnTo>
                <a:lnTo>
                  <a:pt x="7735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00104" y="18672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00104" y="1874050"/>
            <a:ext cx="8567571" cy="1466795"/>
          </a:xfrm>
          <a:custGeom>
            <a:avLst/>
            <a:gdLst/>
            <a:ahLst/>
            <a:cxnLst/>
            <a:rect l="l" t="t" r="r" b="b"/>
            <a:pathLst>
              <a:path w="7726680" h="1322832">
                <a:moveTo>
                  <a:pt x="7726680" y="1322832"/>
                </a:moveTo>
                <a:lnTo>
                  <a:pt x="7726680" y="1319784"/>
                </a:lnTo>
                <a:lnTo>
                  <a:pt x="12192" y="1319784"/>
                </a:lnTo>
                <a:lnTo>
                  <a:pt x="12191" y="0"/>
                </a:lnTo>
                <a:lnTo>
                  <a:pt x="6095" y="0"/>
                </a:lnTo>
                <a:lnTo>
                  <a:pt x="0" y="1322832"/>
                </a:lnTo>
                <a:lnTo>
                  <a:pt x="6095" y="1319784"/>
                </a:lnTo>
                <a:lnTo>
                  <a:pt x="12191" y="1322832"/>
                </a:lnTo>
                <a:lnTo>
                  <a:pt x="7726680" y="13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13623" y="1867291"/>
            <a:ext cx="8567571" cy="1473555"/>
          </a:xfrm>
          <a:custGeom>
            <a:avLst/>
            <a:gdLst/>
            <a:ahLst/>
            <a:cxnLst/>
            <a:rect l="l" t="t" r="r" b="b"/>
            <a:pathLst>
              <a:path w="7726680" h="1328927">
                <a:moveTo>
                  <a:pt x="0" y="0"/>
                </a:moveTo>
                <a:lnTo>
                  <a:pt x="7714487" y="0"/>
                </a:lnTo>
                <a:lnTo>
                  <a:pt x="7720583" y="6096"/>
                </a:lnTo>
                <a:lnTo>
                  <a:pt x="7720583" y="1325880"/>
                </a:lnTo>
                <a:lnTo>
                  <a:pt x="7726680" y="1328928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800104" y="3621361"/>
            <a:ext cx="8581090" cy="1764210"/>
          </a:xfrm>
          <a:custGeom>
            <a:avLst/>
            <a:gdLst/>
            <a:ahLst/>
            <a:cxnLst/>
            <a:rect l="l" t="t" r="r" b="b"/>
            <a:pathLst>
              <a:path w="7738872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726679" y="12191"/>
                </a:lnTo>
                <a:lnTo>
                  <a:pt x="7726680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7735824" y="1591056"/>
                </a:lnTo>
                <a:lnTo>
                  <a:pt x="7738872" y="1588008"/>
                </a:lnTo>
                <a:lnTo>
                  <a:pt x="7738872" y="1584960"/>
                </a:lnTo>
                <a:lnTo>
                  <a:pt x="7732776" y="1578864"/>
                </a:lnTo>
                <a:lnTo>
                  <a:pt x="7732776" y="12192"/>
                </a:lnTo>
                <a:lnTo>
                  <a:pt x="7726680" y="6096"/>
                </a:lnTo>
                <a:lnTo>
                  <a:pt x="12192" y="6096"/>
                </a:lnTo>
                <a:lnTo>
                  <a:pt x="7738872" y="6096"/>
                </a:lnTo>
                <a:lnTo>
                  <a:pt x="7738872" y="3048"/>
                </a:lnTo>
                <a:lnTo>
                  <a:pt x="7735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800104" y="3628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800104" y="3634881"/>
            <a:ext cx="8567571" cy="1743931"/>
          </a:xfrm>
          <a:custGeom>
            <a:avLst/>
            <a:gdLst/>
            <a:ahLst/>
            <a:cxnLst/>
            <a:rect l="l" t="t" r="r" b="b"/>
            <a:pathLst>
              <a:path w="7726680" h="1572767">
                <a:moveTo>
                  <a:pt x="7726680" y="1572767"/>
                </a:moveTo>
                <a:lnTo>
                  <a:pt x="7726679" y="1566671"/>
                </a:lnTo>
                <a:lnTo>
                  <a:pt x="12191" y="1566672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7726680" y="157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813623" y="3628121"/>
            <a:ext cx="8567571" cy="1750691"/>
          </a:xfrm>
          <a:custGeom>
            <a:avLst/>
            <a:gdLst/>
            <a:ahLst/>
            <a:cxnLst/>
            <a:rect l="l" t="t" r="r" b="b"/>
            <a:pathLst>
              <a:path w="7726680" h="1578864">
                <a:moveTo>
                  <a:pt x="0" y="0"/>
                </a:moveTo>
                <a:lnTo>
                  <a:pt x="7714487" y="0"/>
                </a:lnTo>
                <a:lnTo>
                  <a:pt x="7720583" y="6096"/>
                </a:lnTo>
                <a:lnTo>
                  <a:pt x="7720583" y="1572768"/>
                </a:lnTo>
                <a:lnTo>
                  <a:pt x="7726680" y="1578864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8319569" y="2590549"/>
            <a:ext cx="1770969" cy="1149101"/>
          </a:xfrm>
          <a:custGeom>
            <a:avLst/>
            <a:gdLst/>
            <a:ahLst/>
            <a:cxnLst/>
            <a:rect l="l" t="t" r="r" b="b"/>
            <a:pathLst>
              <a:path w="1597152" h="1036319">
                <a:moveTo>
                  <a:pt x="1514436" y="455213"/>
                </a:moveTo>
                <a:lnTo>
                  <a:pt x="1499616" y="454151"/>
                </a:lnTo>
                <a:lnTo>
                  <a:pt x="667512" y="454151"/>
                </a:lnTo>
                <a:lnTo>
                  <a:pt x="566928" y="0"/>
                </a:lnTo>
                <a:lnTo>
                  <a:pt x="268224" y="454152"/>
                </a:lnTo>
                <a:lnTo>
                  <a:pt x="97535" y="454152"/>
                </a:lnTo>
                <a:lnTo>
                  <a:pt x="85345" y="454941"/>
                </a:lnTo>
                <a:lnTo>
                  <a:pt x="46365" y="468961"/>
                </a:lnTo>
                <a:lnTo>
                  <a:pt x="16624" y="497554"/>
                </a:lnTo>
                <a:lnTo>
                  <a:pt x="1131" y="536867"/>
                </a:lnTo>
                <a:lnTo>
                  <a:pt x="0" y="551688"/>
                </a:lnTo>
                <a:lnTo>
                  <a:pt x="0" y="938784"/>
                </a:lnTo>
                <a:lnTo>
                  <a:pt x="8793" y="979047"/>
                </a:lnTo>
                <a:lnTo>
                  <a:pt x="33716" y="1012163"/>
                </a:lnTo>
                <a:lnTo>
                  <a:pt x="69778" y="1032169"/>
                </a:lnTo>
                <a:lnTo>
                  <a:pt x="97536" y="1036319"/>
                </a:lnTo>
                <a:lnTo>
                  <a:pt x="1499616" y="1036319"/>
                </a:lnTo>
                <a:lnTo>
                  <a:pt x="1539879" y="1027993"/>
                </a:lnTo>
                <a:lnTo>
                  <a:pt x="1572995" y="1003829"/>
                </a:lnTo>
                <a:lnTo>
                  <a:pt x="1593001" y="967661"/>
                </a:lnTo>
                <a:lnTo>
                  <a:pt x="1597152" y="938783"/>
                </a:lnTo>
                <a:lnTo>
                  <a:pt x="1597152" y="551687"/>
                </a:lnTo>
                <a:lnTo>
                  <a:pt x="1588825" y="511424"/>
                </a:lnTo>
                <a:lnTo>
                  <a:pt x="1564661" y="478308"/>
                </a:lnTo>
                <a:lnTo>
                  <a:pt x="1528493" y="458302"/>
                </a:lnTo>
                <a:lnTo>
                  <a:pt x="1514436" y="455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8306050" y="2587169"/>
            <a:ext cx="1727033" cy="1128824"/>
          </a:xfrm>
          <a:custGeom>
            <a:avLst/>
            <a:gdLst/>
            <a:ahLst/>
            <a:cxnLst/>
            <a:rect l="l" t="t" r="r" b="b"/>
            <a:pathLst>
              <a:path w="1557527" h="1018032">
                <a:moveTo>
                  <a:pt x="572807" y="32643"/>
                </a:moveTo>
                <a:lnTo>
                  <a:pt x="280416" y="445008"/>
                </a:lnTo>
                <a:lnTo>
                  <a:pt x="289560" y="463296"/>
                </a:lnTo>
                <a:lnTo>
                  <a:pt x="572807" y="32643"/>
                </a:lnTo>
                <a:close/>
              </a:path>
              <a:path w="1557527" h="1018032">
                <a:moveTo>
                  <a:pt x="591312" y="0"/>
                </a:moveTo>
                <a:lnTo>
                  <a:pt x="588264" y="9144"/>
                </a:lnTo>
                <a:lnTo>
                  <a:pt x="689870" y="445007"/>
                </a:lnTo>
                <a:lnTo>
                  <a:pt x="591312" y="0"/>
                </a:lnTo>
                <a:close/>
              </a:path>
              <a:path w="1557527" h="1018032">
                <a:moveTo>
                  <a:pt x="691896" y="454152"/>
                </a:moveTo>
                <a:lnTo>
                  <a:pt x="1557528" y="454152"/>
                </a:lnTo>
                <a:lnTo>
                  <a:pt x="1557528" y="451103"/>
                </a:lnTo>
                <a:lnTo>
                  <a:pt x="1554480" y="451103"/>
                </a:lnTo>
                <a:lnTo>
                  <a:pt x="1536192" y="445008"/>
                </a:lnTo>
                <a:lnTo>
                  <a:pt x="689870" y="445007"/>
                </a:lnTo>
                <a:lnTo>
                  <a:pt x="691896" y="454152"/>
                </a:lnTo>
                <a:close/>
              </a:path>
              <a:path w="1557527" h="1018032">
                <a:moveTo>
                  <a:pt x="9144" y="984504"/>
                </a:moveTo>
                <a:lnTo>
                  <a:pt x="18288" y="1002792"/>
                </a:lnTo>
                <a:lnTo>
                  <a:pt x="48768" y="999744"/>
                </a:lnTo>
                <a:lnTo>
                  <a:pt x="51816" y="1002792"/>
                </a:lnTo>
                <a:lnTo>
                  <a:pt x="21336" y="1005840"/>
                </a:lnTo>
                <a:lnTo>
                  <a:pt x="30480" y="1018032"/>
                </a:lnTo>
                <a:lnTo>
                  <a:pt x="33528" y="1018032"/>
                </a:lnTo>
                <a:lnTo>
                  <a:pt x="33528" y="1021080"/>
                </a:lnTo>
                <a:lnTo>
                  <a:pt x="48768" y="1033272"/>
                </a:lnTo>
                <a:lnTo>
                  <a:pt x="67056" y="1042416"/>
                </a:lnTo>
                <a:lnTo>
                  <a:pt x="70104" y="1042416"/>
                </a:lnTo>
                <a:lnTo>
                  <a:pt x="85344" y="1048512"/>
                </a:lnTo>
                <a:lnTo>
                  <a:pt x="88392" y="1048512"/>
                </a:lnTo>
                <a:lnTo>
                  <a:pt x="109728" y="1051560"/>
                </a:lnTo>
                <a:lnTo>
                  <a:pt x="1514856" y="1051560"/>
                </a:lnTo>
                <a:lnTo>
                  <a:pt x="1533144" y="1048512"/>
                </a:lnTo>
                <a:lnTo>
                  <a:pt x="1536192" y="1048512"/>
                </a:lnTo>
                <a:lnTo>
                  <a:pt x="1554480" y="1042416"/>
                </a:lnTo>
                <a:lnTo>
                  <a:pt x="1557528" y="1042416"/>
                </a:lnTo>
                <a:lnTo>
                  <a:pt x="1572768" y="1033272"/>
                </a:lnTo>
                <a:lnTo>
                  <a:pt x="1575816" y="1033272"/>
                </a:lnTo>
                <a:lnTo>
                  <a:pt x="1591056" y="1021080"/>
                </a:lnTo>
                <a:lnTo>
                  <a:pt x="1591056" y="1018032"/>
                </a:lnTo>
                <a:lnTo>
                  <a:pt x="1603248" y="1002792"/>
                </a:lnTo>
                <a:lnTo>
                  <a:pt x="1606296" y="1002792"/>
                </a:lnTo>
                <a:lnTo>
                  <a:pt x="1615440" y="984504"/>
                </a:lnTo>
                <a:lnTo>
                  <a:pt x="1621536" y="966216"/>
                </a:lnTo>
                <a:lnTo>
                  <a:pt x="1621536" y="963168"/>
                </a:lnTo>
                <a:lnTo>
                  <a:pt x="1624584" y="941832"/>
                </a:lnTo>
                <a:lnTo>
                  <a:pt x="1624584" y="551688"/>
                </a:lnTo>
                <a:lnTo>
                  <a:pt x="1621536" y="533400"/>
                </a:lnTo>
                <a:lnTo>
                  <a:pt x="1621536" y="530352"/>
                </a:lnTo>
                <a:lnTo>
                  <a:pt x="1615440" y="512064"/>
                </a:lnTo>
                <a:lnTo>
                  <a:pt x="1615440" y="509016"/>
                </a:lnTo>
                <a:lnTo>
                  <a:pt x="1606296" y="493775"/>
                </a:lnTo>
                <a:lnTo>
                  <a:pt x="1603248" y="493775"/>
                </a:lnTo>
                <a:lnTo>
                  <a:pt x="1603248" y="490728"/>
                </a:lnTo>
                <a:lnTo>
                  <a:pt x="1591056" y="475488"/>
                </a:lnTo>
                <a:lnTo>
                  <a:pt x="1575816" y="463295"/>
                </a:lnTo>
                <a:lnTo>
                  <a:pt x="1572768" y="460247"/>
                </a:lnTo>
                <a:lnTo>
                  <a:pt x="1557528" y="454152"/>
                </a:lnTo>
                <a:lnTo>
                  <a:pt x="691896" y="454152"/>
                </a:lnTo>
                <a:lnTo>
                  <a:pt x="689870" y="445007"/>
                </a:lnTo>
                <a:lnTo>
                  <a:pt x="588264" y="9144"/>
                </a:lnTo>
                <a:lnTo>
                  <a:pt x="591312" y="0"/>
                </a:lnTo>
                <a:lnTo>
                  <a:pt x="591312" y="-6095"/>
                </a:lnTo>
                <a:lnTo>
                  <a:pt x="585216" y="-9143"/>
                </a:lnTo>
                <a:lnTo>
                  <a:pt x="582168" y="-9143"/>
                </a:lnTo>
                <a:lnTo>
                  <a:pt x="576072" y="-12191"/>
                </a:lnTo>
                <a:lnTo>
                  <a:pt x="569976" y="-9143"/>
                </a:lnTo>
                <a:lnTo>
                  <a:pt x="566928" y="-3047"/>
                </a:lnTo>
                <a:lnTo>
                  <a:pt x="270242" y="445008"/>
                </a:lnTo>
                <a:lnTo>
                  <a:pt x="566928" y="6096"/>
                </a:lnTo>
                <a:lnTo>
                  <a:pt x="572807" y="32643"/>
                </a:lnTo>
                <a:lnTo>
                  <a:pt x="679704" y="445008"/>
                </a:lnTo>
                <a:lnTo>
                  <a:pt x="667512" y="460248"/>
                </a:lnTo>
                <a:lnTo>
                  <a:pt x="667512" y="466344"/>
                </a:lnTo>
                <a:lnTo>
                  <a:pt x="673608" y="469392"/>
                </a:lnTo>
                <a:lnTo>
                  <a:pt x="1514856" y="469392"/>
                </a:lnTo>
                <a:lnTo>
                  <a:pt x="1533144" y="472440"/>
                </a:lnTo>
                <a:lnTo>
                  <a:pt x="1530096" y="469392"/>
                </a:lnTo>
                <a:lnTo>
                  <a:pt x="1548384" y="475488"/>
                </a:lnTo>
                <a:lnTo>
                  <a:pt x="1545336" y="475488"/>
                </a:lnTo>
                <a:lnTo>
                  <a:pt x="1560576" y="484631"/>
                </a:lnTo>
                <a:lnTo>
                  <a:pt x="1560576" y="481584"/>
                </a:lnTo>
                <a:lnTo>
                  <a:pt x="1584960" y="505967"/>
                </a:lnTo>
                <a:lnTo>
                  <a:pt x="1581912" y="505967"/>
                </a:lnTo>
                <a:lnTo>
                  <a:pt x="1591056" y="521208"/>
                </a:lnTo>
                <a:lnTo>
                  <a:pt x="1597152" y="536448"/>
                </a:lnTo>
                <a:lnTo>
                  <a:pt x="1594104" y="536448"/>
                </a:lnTo>
                <a:lnTo>
                  <a:pt x="1597152" y="554736"/>
                </a:lnTo>
                <a:lnTo>
                  <a:pt x="1597152" y="941832"/>
                </a:lnTo>
                <a:lnTo>
                  <a:pt x="1594104" y="960119"/>
                </a:lnTo>
                <a:lnTo>
                  <a:pt x="1597152" y="957072"/>
                </a:lnTo>
                <a:lnTo>
                  <a:pt x="1591056" y="975360"/>
                </a:lnTo>
                <a:lnTo>
                  <a:pt x="1591056" y="972312"/>
                </a:lnTo>
                <a:lnTo>
                  <a:pt x="1581912" y="990600"/>
                </a:lnTo>
                <a:lnTo>
                  <a:pt x="1584960" y="987551"/>
                </a:lnTo>
                <a:lnTo>
                  <a:pt x="1572768" y="1002792"/>
                </a:lnTo>
                <a:lnTo>
                  <a:pt x="1572768" y="999744"/>
                </a:lnTo>
                <a:lnTo>
                  <a:pt x="1560576" y="1011936"/>
                </a:lnTo>
                <a:lnTo>
                  <a:pt x="1545336" y="1021080"/>
                </a:lnTo>
                <a:lnTo>
                  <a:pt x="1548384" y="1018032"/>
                </a:lnTo>
                <a:lnTo>
                  <a:pt x="1530096" y="1024128"/>
                </a:lnTo>
                <a:lnTo>
                  <a:pt x="1533144" y="1024128"/>
                </a:lnTo>
                <a:lnTo>
                  <a:pt x="1511808" y="1027176"/>
                </a:lnTo>
                <a:lnTo>
                  <a:pt x="109728" y="1027176"/>
                </a:lnTo>
                <a:lnTo>
                  <a:pt x="91440" y="1024128"/>
                </a:lnTo>
                <a:lnTo>
                  <a:pt x="94488" y="1024128"/>
                </a:lnTo>
                <a:lnTo>
                  <a:pt x="76200" y="1018032"/>
                </a:lnTo>
                <a:lnTo>
                  <a:pt x="79248" y="1021080"/>
                </a:lnTo>
                <a:lnTo>
                  <a:pt x="60960" y="1011936"/>
                </a:lnTo>
                <a:lnTo>
                  <a:pt x="64008" y="1011936"/>
                </a:lnTo>
                <a:lnTo>
                  <a:pt x="50461" y="1001098"/>
                </a:lnTo>
                <a:lnTo>
                  <a:pt x="39624" y="987552"/>
                </a:lnTo>
                <a:lnTo>
                  <a:pt x="39624" y="990600"/>
                </a:lnTo>
                <a:lnTo>
                  <a:pt x="33528" y="972312"/>
                </a:lnTo>
                <a:lnTo>
                  <a:pt x="33528" y="975360"/>
                </a:lnTo>
                <a:lnTo>
                  <a:pt x="27432" y="957072"/>
                </a:lnTo>
                <a:lnTo>
                  <a:pt x="27432" y="960120"/>
                </a:lnTo>
                <a:lnTo>
                  <a:pt x="3048" y="963168"/>
                </a:lnTo>
                <a:lnTo>
                  <a:pt x="3048" y="966216"/>
                </a:lnTo>
                <a:lnTo>
                  <a:pt x="9144" y="984504"/>
                </a:lnTo>
                <a:close/>
              </a:path>
              <a:path w="1557527" h="1018032">
                <a:moveTo>
                  <a:pt x="51816" y="1002792"/>
                </a:moveTo>
                <a:lnTo>
                  <a:pt x="48768" y="999744"/>
                </a:lnTo>
                <a:lnTo>
                  <a:pt x="18288" y="1002792"/>
                </a:lnTo>
                <a:lnTo>
                  <a:pt x="21336" y="1005840"/>
                </a:lnTo>
                <a:lnTo>
                  <a:pt x="51816" y="1002792"/>
                </a:lnTo>
                <a:close/>
              </a:path>
              <a:path w="1557527" h="1018032">
                <a:moveTo>
                  <a:pt x="70103" y="451104"/>
                </a:moveTo>
                <a:lnTo>
                  <a:pt x="268224" y="448056"/>
                </a:lnTo>
                <a:lnTo>
                  <a:pt x="270242" y="445008"/>
                </a:lnTo>
                <a:lnTo>
                  <a:pt x="85343" y="445008"/>
                </a:lnTo>
                <a:lnTo>
                  <a:pt x="70103" y="451104"/>
                </a:lnTo>
                <a:close/>
              </a:path>
              <a:path w="1557527" h="1018032">
                <a:moveTo>
                  <a:pt x="283464" y="469392"/>
                </a:moveTo>
                <a:lnTo>
                  <a:pt x="286512" y="466344"/>
                </a:lnTo>
                <a:lnTo>
                  <a:pt x="289560" y="463296"/>
                </a:lnTo>
                <a:lnTo>
                  <a:pt x="280416" y="445008"/>
                </a:lnTo>
                <a:lnTo>
                  <a:pt x="572807" y="32643"/>
                </a:lnTo>
                <a:lnTo>
                  <a:pt x="566928" y="6096"/>
                </a:lnTo>
                <a:lnTo>
                  <a:pt x="270242" y="445008"/>
                </a:lnTo>
                <a:lnTo>
                  <a:pt x="268224" y="448056"/>
                </a:lnTo>
                <a:lnTo>
                  <a:pt x="70103" y="451104"/>
                </a:lnTo>
                <a:lnTo>
                  <a:pt x="67055" y="451104"/>
                </a:lnTo>
                <a:lnTo>
                  <a:pt x="67055" y="454152"/>
                </a:lnTo>
                <a:lnTo>
                  <a:pt x="48767" y="460248"/>
                </a:lnTo>
                <a:lnTo>
                  <a:pt x="48767" y="463296"/>
                </a:lnTo>
                <a:lnTo>
                  <a:pt x="33527" y="475488"/>
                </a:lnTo>
                <a:lnTo>
                  <a:pt x="30479" y="475488"/>
                </a:lnTo>
                <a:lnTo>
                  <a:pt x="21336" y="490728"/>
                </a:lnTo>
                <a:lnTo>
                  <a:pt x="18287" y="490728"/>
                </a:lnTo>
                <a:lnTo>
                  <a:pt x="18287" y="493776"/>
                </a:lnTo>
                <a:lnTo>
                  <a:pt x="9143" y="509016"/>
                </a:lnTo>
                <a:lnTo>
                  <a:pt x="9143" y="512064"/>
                </a:lnTo>
                <a:lnTo>
                  <a:pt x="3047" y="530352"/>
                </a:lnTo>
                <a:lnTo>
                  <a:pt x="3047" y="533400"/>
                </a:lnTo>
                <a:lnTo>
                  <a:pt x="0" y="554736"/>
                </a:lnTo>
                <a:lnTo>
                  <a:pt x="0" y="941832"/>
                </a:lnTo>
                <a:lnTo>
                  <a:pt x="3048" y="963168"/>
                </a:lnTo>
                <a:lnTo>
                  <a:pt x="27432" y="960120"/>
                </a:lnTo>
                <a:lnTo>
                  <a:pt x="27432" y="536448"/>
                </a:lnTo>
                <a:lnTo>
                  <a:pt x="39623" y="505968"/>
                </a:lnTo>
                <a:lnTo>
                  <a:pt x="39624" y="509016"/>
                </a:lnTo>
                <a:lnTo>
                  <a:pt x="51816" y="493776"/>
                </a:lnTo>
                <a:lnTo>
                  <a:pt x="48767" y="493776"/>
                </a:lnTo>
                <a:lnTo>
                  <a:pt x="64008" y="481584"/>
                </a:lnTo>
                <a:lnTo>
                  <a:pt x="60960" y="484632"/>
                </a:lnTo>
                <a:lnTo>
                  <a:pt x="79248" y="475488"/>
                </a:lnTo>
                <a:lnTo>
                  <a:pt x="76200" y="475488"/>
                </a:lnTo>
                <a:lnTo>
                  <a:pt x="94488" y="469392"/>
                </a:lnTo>
                <a:lnTo>
                  <a:pt x="91440" y="472440"/>
                </a:lnTo>
                <a:lnTo>
                  <a:pt x="112776" y="469392"/>
                </a:lnTo>
                <a:lnTo>
                  <a:pt x="283464" y="469392"/>
                </a:lnTo>
                <a:close/>
              </a:path>
              <a:path w="1557527" h="1018032">
                <a:moveTo>
                  <a:pt x="667512" y="460248"/>
                </a:moveTo>
                <a:lnTo>
                  <a:pt x="679704" y="445008"/>
                </a:lnTo>
                <a:lnTo>
                  <a:pt x="572807" y="32643"/>
                </a:lnTo>
                <a:lnTo>
                  <a:pt x="667512" y="4602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723950" y="3026533"/>
            <a:ext cx="1409340" cy="669183"/>
          </a:xfrm>
          <a:custGeom>
            <a:avLst/>
            <a:gdLst/>
            <a:ahLst/>
            <a:cxnLst/>
            <a:rect l="l" t="t" r="r" b="b"/>
            <a:pathLst>
              <a:path w="1271015" h="603503">
                <a:moveTo>
                  <a:pt x="1227331" y="270004"/>
                </a:moveTo>
                <a:lnTo>
                  <a:pt x="1213104" y="268223"/>
                </a:lnTo>
                <a:lnTo>
                  <a:pt x="722376" y="268223"/>
                </a:lnTo>
                <a:lnTo>
                  <a:pt x="0" y="0"/>
                </a:lnTo>
                <a:lnTo>
                  <a:pt x="487680" y="268223"/>
                </a:lnTo>
                <a:lnTo>
                  <a:pt x="387096" y="268223"/>
                </a:lnTo>
                <a:lnTo>
                  <a:pt x="383020" y="268369"/>
                </a:lnTo>
                <a:lnTo>
                  <a:pt x="345299" y="285580"/>
                </a:lnTo>
                <a:lnTo>
                  <a:pt x="329184" y="323088"/>
                </a:lnTo>
                <a:lnTo>
                  <a:pt x="329184" y="548640"/>
                </a:lnTo>
                <a:lnTo>
                  <a:pt x="338871" y="578562"/>
                </a:lnTo>
                <a:lnTo>
                  <a:pt x="372868" y="601723"/>
                </a:lnTo>
                <a:lnTo>
                  <a:pt x="387096" y="603504"/>
                </a:lnTo>
                <a:lnTo>
                  <a:pt x="1213104" y="603504"/>
                </a:lnTo>
                <a:lnTo>
                  <a:pt x="1243940" y="594730"/>
                </a:lnTo>
                <a:lnTo>
                  <a:pt x="1269028" y="562659"/>
                </a:lnTo>
                <a:lnTo>
                  <a:pt x="1271016" y="548640"/>
                </a:lnTo>
                <a:lnTo>
                  <a:pt x="1271016" y="323087"/>
                </a:lnTo>
                <a:lnTo>
                  <a:pt x="1261328" y="293165"/>
                </a:lnTo>
                <a:lnTo>
                  <a:pt x="1227331" y="270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707051" y="3013014"/>
            <a:ext cx="1439758" cy="699600"/>
          </a:xfrm>
          <a:custGeom>
            <a:avLst/>
            <a:gdLst/>
            <a:ahLst/>
            <a:cxnLst/>
            <a:rect l="l" t="t" r="r" b="b"/>
            <a:pathLst>
              <a:path w="1298448" h="630936">
                <a:moveTo>
                  <a:pt x="731520" y="292607"/>
                </a:moveTo>
                <a:lnTo>
                  <a:pt x="1237488" y="292607"/>
                </a:lnTo>
                <a:lnTo>
                  <a:pt x="1246632" y="295655"/>
                </a:lnTo>
                <a:lnTo>
                  <a:pt x="1243584" y="295655"/>
                </a:lnTo>
                <a:lnTo>
                  <a:pt x="1252728" y="301751"/>
                </a:lnTo>
                <a:lnTo>
                  <a:pt x="1252728" y="298703"/>
                </a:lnTo>
                <a:lnTo>
                  <a:pt x="1261872" y="307847"/>
                </a:lnTo>
                <a:lnTo>
                  <a:pt x="1258824" y="304799"/>
                </a:lnTo>
                <a:lnTo>
                  <a:pt x="1264920" y="313943"/>
                </a:lnTo>
                <a:lnTo>
                  <a:pt x="1264920" y="310895"/>
                </a:lnTo>
                <a:lnTo>
                  <a:pt x="1267968" y="320039"/>
                </a:lnTo>
                <a:lnTo>
                  <a:pt x="1267968" y="316991"/>
                </a:lnTo>
                <a:lnTo>
                  <a:pt x="1271016" y="326135"/>
                </a:lnTo>
                <a:lnTo>
                  <a:pt x="1298448" y="335279"/>
                </a:lnTo>
                <a:lnTo>
                  <a:pt x="1295400" y="323087"/>
                </a:lnTo>
                <a:lnTo>
                  <a:pt x="1295400" y="320039"/>
                </a:lnTo>
                <a:lnTo>
                  <a:pt x="1292352" y="310895"/>
                </a:lnTo>
                <a:lnTo>
                  <a:pt x="1292352" y="307847"/>
                </a:lnTo>
                <a:lnTo>
                  <a:pt x="1286256" y="298703"/>
                </a:lnTo>
                <a:lnTo>
                  <a:pt x="1286256" y="295655"/>
                </a:lnTo>
                <a:lnTo>
                  <a:pt x="1277112" y="289559"/>
                </a:lnTo>
                <a:lnTo>
                  <a:pt x="1277112" y="286511"/>
                </a:lnTo>
                <a:lnTo>
                  <a:pt x="1267968" y="280415"/>
                </a:lnTo>
                <a:lnTo>
                  <a:pt x="1267968" y="277367"/>
                </a:lnTo>
                <a:lnTo>
                  <a:pt x="1255776" y="274319"/>
                </a:lnTo>
                <a:lnTo>
                  <a:pt x="1255776" y="271271"/>
                </a:lnTo>
                <a:lnTo>
                  <a:pt x="1243584" y="268223"/>
                </a:lnTo>
                <a:lnTo>
                  <a:pt x="737616" y="268223"/>
                </a:lnTo>
                <a:lnTo>
                  <a:pt x="166158" y="81795"/>
                </a:lnTo>
                <a:lnTo>
                  <a:pt x="731520" y="292607"/>
                </a:lnTo>
                <a:close/>
              </a:path>
              <a:path w="1298448" h="630936">
                <a:moveTo>
                  <a:pt x="359664" y="326135"/>
                </a:moveTo>
                <a:lnTo>
                  <a:pt x="335280" y="320039"/>
                </a:lnTo>
                <a:lnTo>
                  <a:pt x="335280" y="323087"/>
                </a:lnTo>
                <a:lnTo>
                  <a:pt x="332232" y="335279"/>
                </a:lnTo>
                <a:lnTo>
                  <a:pt x="359664" y="326135"/>
                </a:lnTo>
                <a:close/>
              </a:path>
              <a:path w="1298448" h="630936">
                <a:moveTo>
                  <a:pt x="12192" y="0"/>
                </a:moveTo>
                <a:lnTo>
                  <a:pt x="6096" y="3047"/>
                </a:lnTo>
                <a:lnTo>
                  <a:pt x="21336" y="3047"/>
                </a:lnTo>
                <a:lnTo>
                  <a:pt x="166158" y="81795"/>
                </a:lnTo>
                <a:lnTo>
                  <a:pt x="737616" y="268223"/>
                </a:lnTo>
                <a:lnTo>
                  <a:pt x="740664" y="268223"/>
                </a:lnTo>
                <a:lnTo>
                  <a:pt x="18288" y="0"/>
                </a:lnTo>
                <a:lnTo>
                  <a:pt x="12192" y="0"/>
                </a:lnTo>
                <a:close/>
              </a:path>
              <a:path w="1298448" h="630936">
                <a:moveTo>
                  <a:pt x="496824" y="292607"/>
                </a:moveTo>
                <a:lnTo>
                  <a:pt x="509016" y="292607"/>
                </a:lnTo>
                <a:lnTo>
                  <a:pt x="512064" y="289559"/>
                </a:lnTo>
                <a:lnTo>
                  <a:pt x="515112" y="283463"/>
                </a:lnTo>
                <a:lnTo>
                  <a:pt x="515112" y="271271"/>
                </a:lnTo>
                <a:lnTo>
                  <a:pt x="509016" y="268223"/>
                </a:lnTo>
                <a:lnTo>
                  <a:pt x="387096" y="268223"/>
                </a:lnTo>
                <a:lnTo>
                  <a:pt x="377952" y="271271"/>
                </a:lnTo>
                <a:lnTo>
                  <a:pt x="374904" y="271271"/>
                </a:lnTo>
                <a:lnTo>
                  <a:pt x="374904" y="274319"/>
                </a:lnTo>
                <a:lnTo>
                  <a:pt x="365760" y="277367"/>
                </a:lnTo>
                <a:lnTo>
                  <a:pt x="362712" y="280415"/>
                </a:lnTo>
                <a:lnTo>
                  <a:pt x="353568" y="286511"/>
                </a:lnTo>
                <a:lnTo>
                  <a:pt x="353568" y="289559"/>
                </a:lnTo>
                <a:lnTo>
                  <a:pt x="344424" y="295655"/>
                </a:lnTo>
                <a:lnTo>
                  <a:pt x="344424" y="298703"/>
                </a:lnTo>
                <a:lnTo>
                  <a:pt x="338328" y="307847"/>
                </a:lnTo>
                <a:lnTo>
                  <a:pt x="338328" y="310895"/>
                </a:lnTo>
                <a:lnTo>
                  <a:pt x="335280" y="320039"/>
                </a:lnTo>
                <a:lnTo>
                  <a:pt x="359664" y="326135"/>
                </a:lnTo>
                <a:lnTo>
                  <a:pt x="332232" y="335279"/>
                </a:lnTo>
                <a:lnTo>
                  <a:pt x="332232" y="563879"/>
                </a:lnTo>
                <a:lnTo>
                  <a:pt x="335280" y="573023"/>
                </a:lnTo>
                <a:lnTo>
                  <a:pt x="335280" y="576071"/>
                </a:lnTo>
                <a:lnTo>
                  <a:pt x="338328" y="585215"/>
                </a:lnTo>
                <a:lnTo>
                  <a:pt x="338328" y="588263"/>
                </a:lnTo>
                <a:lnTo>
                  <a:pt x="344424" y="597407"/>
                </a:lnTo>
                <a:lnTo>
                  <a:pt x="344424" y="600455"/>
                </a:lnTo>
                <a:lnTo>
                  <a:pt x="362712" y="618743"/>
                </a:lnTo>
                <a:lnTo>
                  <a:pt x="365760" y="618743"/>
                </a:lnTo>
                <a:lnTo>
                  <a:pt x="374904" y="624839"/>
                </a:lnTo>
                <a:lnTo>
                  <a:pt x="377952" y="624839"/>
                </a:lnTo>
                <a:lnTo>
                  <a:pt x="387096" y="627887"/>
                </a:lnTo>
                <a:lnTo>
                  <a:pt x="390144" y="627887"/>
                </a:lnTo>
                <a:lnTo>
                  <a:pt x="402336" y="630935"/>
                </a:lnTo>
                <a:lnTo>
                  <a:pt x="1231392" y="630935"/>
                </a:lnTo>
                <a:lnTo>
                  <a:pt x="1240536" y="627887"/>
                </a:lnTo>
                <a:lnTo>
                  <a:pt x="1243584" y="627887"/>
                </a:lnTo>
                <a:lnTo>
                  <a:pt x="1255776" y="624839"/>
                </a:lnTo>
                <a:lnTo>
                  <a:pt x="1264920" y="618743"/>
                </a:lnTo>
                <a:lnTo>
                  <a:pt x="1267968" y="618743"/>
                </a:lnTo>
                <a:lnTo>
                  <a:pt x="1286256" y="600455"/>
                </a:lnTo>
                <a:lnTo>
                  <a:pt x="1286256" y="597407"/>
                </a:lnTo>
                <a:lnTo>
                  <a:pt x="1292352" y="588263"/>
                </a:lnTo>
                <a:lnTo>
                  <a:pt x="1292352" y="585215"/>
                </a:lnTo>
                <a:lnTo>
                  <a:pt x="1295400" y="576071"/>
                </a:lnTo>
                <a:lnTo>
                  <a:pt x="1295400" y="573023"/>
                </a:lnTo>
                <a:lnTo>
                  <a:pt x="1298448" y="560831"/>
                </a:lnTo>
                <a:lnTo>
                  <a:pt x="1298448" y="335279"/>
                </a:lnTo>
                <a:lnTo>
                  <a:pt x="1271016" y="326135"/>
                </a:lnTo>
                <a:lnTo>
                  <a:pt x="1267968" y="316991"/>
                </a:lnTo>
                <a:lnTo>
                  <a:pt x="1271016" y="329183"/>
                </a:lnTo>
                <a:lnTo>
                  <a:pt x="1271016" y="569975"/>
                </a:lnTo>
                <a:lnTo>
                  <a:pt x="1267968" y="579119"/>
                </a:lnTo>
                <a:lnTo>
                  <a:pt x="1267968" y="576071"/>
                </a:lnTo>
                <a:lnTo>
                  <a:pt x="1264920" y="585215"/>
                </a:lnTo>
                <a:lnTo>
                  <a:pt x="1258824" y="591311"/>
                </a:lnTo>
                <a:lnTo>
                  <a:pt x="1261872" y="591311"/>
                </a:lnTo>
                <a:lnTo>
                  <a:pt x="1252728" y="597407"/>
                </a:lnTo>
                <a:lnTo>
                  <a:pt x="1243584" y="600455"/>
                </a:lnTo>
                <a:lnTo>
                  <a:pt x="1246632" y="600455"/>
                </a:lnTo>
                <a:lnTo>
                  <a:pt x="1237488" y="603503"/>
                </a:lnTo>
                <a:lnTo>
                  <a:pt x="393192" y="603503"/>
                </a:lnTo>
                <a:lnTo>
                  <a:pt x="384048" y="600455"/>
                </a:lnTo>
                <a:lnTo>
                  <a:pt x="387096" y="600455"/>
                </a:lnTo>
                <a:lnTo>
                  <a:pt x="377952" y="597407"/>
                </a:lnTo>
                <a:lnTo>
                  <a:pt x="365760" y="585215"/>
                </a:lnTo>
                <a:lnTo>
                  <a:pt x="362712" y="576071"/>
                </a:lnTo>
                <a:lnTo>
                  <a:pt x="362712" y="579119"/>
                </a:lnTo>
                <a:lnTo>
                  <a:pt x="359664" y="569975"/>
                </a:lnTo>
                <a:lnTo>
                  <a:pt x="359664" y="329183"/>
                </a:lnTo>
                <a:lnTo>
                  <a:pt x="362712" y="316991"/>
                </a:lnTo>
                <a:lnTo>
                  <a:pt x="362712" y="320039"/>
                </a:lnTo>
                <a:lnTo>
                  <a:pt x="365760" y="310895"/>
                </a:lnTo>
                <a:lnTo>
                  <a:pt x="365760" y="313943"/>
                </a:lnTo>
                <a:lnTo>
                  <a:pt x="371856" y="304799"/>
                </a:lnTo>
                <a:lnTo>
                  <a:pt x="371856" y="307847"/>
                </a:lnTo>
                <a:lnTo>
                  <a:pt x="377952" y="298703"/>
                </a:lnTo>
                <a:lnTo>
                  <a:pt x="377952" y="301751"/>
                </a:lnTo>
                <a:lnTo>
                  <a:pt x="387096" y="295655"/>
                </a:lnTo>
                <a:lnTo>
                  <a:pt x="384048" y="295655"/>
                </a:lnTo>
                <a:lnTo>
                  <a:pt x="393192" y="292607"/>
                </a:lnTo>
                <a:lnTo>
                  <a:pt x="496824" y="292607"/>
                </a:lnTo>
                <a:close/>
              </a:path>
              <a:path w="1298448" h="630936">
                <a:moveTo>
                  <a:pt x="6096" y="3047"/>
                </a:moveTo>
                <a:lnTo>
                  <a:pt x="3048" y="9143"/>
                </a:lnTo>
                <a:lnTo>
                  <a:pt x="12192" y="24383"/>
                </a:lnTo>
                <a:lnTo>
                  <a:pt x="452489" y="268223"/>
                </a:lnTo>
                <a:lnTo>
                  <a:pt x="509016" y="268223"/>
                </a:lnTo>
                <a:lnTo>
                  <a:pt x="166158" y="81795"/>
                </a:lnTo>
                <a:lnTo>
                  <a:pt x="21336" y="3047"/>
                </a:lnTo>
                <a:lnTo>
                  <a:pt x="6096" y="3047"/>
                </a:lnTo>
                <a:close/>
              </a:path>
              <a:path w="1298448" h="630936">
                <a:moveTo>
                  <a:pt x="12192" y="24383"/>
                </a:moveTo>
                <a:lnTo>
                  <a:pt x="3048" y="9143"/>
                </a:lnTo>
                <a:lnTo>
                  <a:pt x="0" y="15239"/>
                </a:lnTo>
                <a:lnTo>
                  <a:pt x="3048" y="21335"/>
                </a:lnTo>
                <a:lnTo>
                  <a:pt x="9144" y="24383"/>
                </a:lnTo>
                <a:lnTo>
                  <a:pt x="452489" y="268223"/>
                </a:lnTo>
                <a:lnTo>
                  <a:pt x="12192" y="243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230468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board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Input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4" y="617765"/>
            <a:ext cx="8379586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21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spc="4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spc="-21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pu</a:t>
            </a:r>
            <a:r>
              <a:rPr sz="2661" b="1" spc="4" baseline="1839" dirty="0" smtClean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('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rom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t'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standa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nput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10" y="91972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endParaRPr sz="205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1931041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1640" y="1931041"/>
            <a:ext cx="346664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31661" y="2204740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21051" y="2204740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00473" y="2204740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2375" y="2204740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5635" y="2204740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9862" y="2204740"/>
            <a:ext cx="169876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2752369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707" y="2752369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i</a:t>
            </a:r>
            <a:r>
              <a:rPr sz="2661" spc="-21" baseline="3678" dirty="0" smtClean="0">
                <a:latin typeface="Courier New"/>
                <a:cs typeface="Courier New"/>
              </a:rPr>
              <a:t>np</a:t>
            </a:r>
            <a:r>
              <a:rPr sz="2661" spc="4" baseline="3678" dirty="0" smtClean="0">
                <a:latin typeface="Courier New"/>
                <a:cs typeface="Courier New"/>
              </a:rPr>
              <a:t>u</a:t>
            </a:r>
            <a:r>
              <a:rPr sz="2661" spc="-21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(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1097" y="2752369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0519" y="2752369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4" y="3026068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ge_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n_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(a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7157" y="3186114"/>
            <a:ext cx="1542035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Lin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9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ha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89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au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3028" y="3402416"/>
            <a:ext cx="705087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Pr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pt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4" y="3691870"/>
            <a:ext cx="822956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if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een</a:t>
            </a:r>
            <a:endParaRPr sz="1774" dirty="0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mo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han</a:t>
            </a:r>
            <a:endParaRPr sz="1774" dirty="0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ra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eb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r>
              <a:rPr sz="1774" spc="7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mo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ec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6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ca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as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287774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"&lt;p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sh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ll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19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&gt;"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74" spc="17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74" spc="2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pr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nt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_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ag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_i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_d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ys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endParaRPr sz="1774" dirty="0">
              <a:latin typeface="Courier New"/>
              <a:cs typeface="Courier New"/>
            </a:endParaRPr>
          </a:p>
          <a:p>
            <a:pPr marL="14082" indent="138569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pr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'Yo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g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2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da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774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s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th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n'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1774" spc="6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sz="1774" spc="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774" spc="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s) 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al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u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eE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ror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1774" spc="116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va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1774" spc="7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li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er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1774" spc="5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o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sz="1774" spc="3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w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it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4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1774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774" spc="2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'f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ft</a:t>
            </a:r>
            <a:r>
              <a:rPr sz="1774" spc="4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774" spc="-21" dirty="0">
                <a:solidFill>
                  <a:srgbClr val="FF0000"/>
                </a:solidFill>
                <a:latin typeface="Courier New"/>
                <a:cs typeface="Courier New"/>
              </a:rPr>
              <a:t>en'</a:t>
            </a:r>
            <a:endParaRPr sz="1774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1214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905270" y="3060329"/>
            <a:ext cx="6897993" cy="2027828"/>
          </a:xfrm>
          <a:custGeom>
            <a:avLst/>
            <a:gdLst/>
            <a:ahLst/>
            <a:cxnLst/>
            <a:rect l="l" t="t" r="r" b="b"/>
            <a:pathLst>
              <a:path w="6220968" h="1828800">
                <a:moveTo>
                  <a:pt x="0" y="0"/>
                </a:moveTo>
                <a:lnTo>
                  <a:pt x="6208776" y="0"/>
                </a:lnTo>
                <a:lnTo>
                  <a:pt x="6214872" y="6096"/>
                </a:lnTo>
                <a:lnTo>
                  <a:pt x="6214872" y="1822704"/>
                </a:lnTo>
                <a:lnTo>
                  <a:pt x="6220968" y="1828800"/>
                </a:lnTo>
                <a:lnTo>
                  <a:pt x="6220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891751" y="306033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891751" y="3056950"/>
            <a:ext cx="6911512" cy="2037967"/>
          </a:xfrm>
          <a:custGeom>
            <a:avLst/>
            <a:gdLst/>
            <a:ahLst/>
            <a:cxnLst/>
            <a:rect l="l" t="t" r="r" b="b"/>
            <a:pathLst>
              <a:path w="6233159" h="1837944">
                <a:moveTo>
                  <a:pt x="6096" y="1837944"/>
                </a:moveTo>
                <a:lnTo>
                  <a:pt x="6230112" y="1837943"/>
                </a:lnTo>
                <a:lnTo>
                  <a:pt x="6233160" y="1834895"/>
                </a:lnTo>
                <a:lnTo>
                  <a:pt x="6233160" y="1831847"/>
                </a:lnTo>
                <a:lnTo>
                  <a:pt x="6227064" y="1825752"/>
                </a:lnTo>
                <a:lnTo>
                  <a:pt x="6227064" y="9143"/>
                </a:lnTo>
                <a:lnTo>
                  <a:pt x="6220968" y="3047"/>
                </a:lnTo>
                <a:lnTo>
                  <a:pt x="12192" y="3048"/>
                </a:lnTo>
                <a:lnTo>
                  <a:pt x="6233160" y="3047"/>
                </a:lnTo>
                <a:lnTo>
                  <a:pt x="6233160" y="0"/>
                </a:lnTo>
                <a:lnTo>
                  <a:pt x="0" y="0"/>
                </a:lnTo>
                <a:lnTo>
                  <a:pt x="0" y="1831848"/>
                </a:lnTo>
                <a:lnTo>
                  <a:pt x="6096" y="9144"/>
                </a:lnTo>
                <a:lnTo>
                  <a:pt x="6220968" y="9144"/>
                </a:lnTo>
                <a:lnTo>
                  <a:pt x="6220968" y="1831847"/>
                </a:lnTo>
                <a:lnTo>
                  <a:pt x="0" y="1834896"/>
                </a:lnTo>
                <a:lnTo>
                  <a:pt x="3048" y="1837944"/>
                </a:lnTo>
                <a:lnTo>
                  <a:pt x="6096" y="183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891751" y="3067089"/>
            <a:ext cx="6897993" cy="2021068"/>
          </a:xfrm>
          <a:custGeom>
            <a:avLst/>
            <a:gdLst/>
            <a:ahLst/>
            <a:cxnLst/>
            <a:rect l="l" t="t" r="r" b="b"/>
            <a:pathLst>
              <a:path w="6220968" h="1822703">
                <a:moveTo>
                  <a:pt x="6220968" y="1822703"/>
                </a:moveTo>
                <a:lnTo>
                  <a:pt x="6220968" y="1816608"/>
                </a:lnTo>
                <a:lnTo>
                  <a:pt x="12191" y="1816608"/>
                </a:lnTo>
                <a:lnTo>
                  <a:pt x="12191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12191" y="1822703"/>
                </a:lnTo>
                <a:lnTo>
                  <a:pt x="6220968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337478" y="4685971"/>
            <a:ext cx="2477329" cy="1132204"/>
          </a:xfrm>
          <a:custGeom>
            <a:avLst/>
            <a:gdLst/>
            <a:ahLst/>
            <a:cxnLst/>
            <a:rect l="l" t="t" r="r" b="b"/>
            <a:pathLst>
              <a:path w="2234184" h="1021080">
                <a:moveTo>
                  <a:pt x="2151468" y="439973"/>
                </a:moveTo>
                <a:lnTo>
                  <a:pt x="2136648" y="438912"/>
                </a:lnTo>
                <a:lnTo>
                  <a:pt x="932688" y="438912"/>
                </a:lnTo>
                <a:lnTo>
                  <a:pt x="975360" y="0"/>
                </a:lnTo>
                <a:lnTo>
                  <a:pt x="371856" y="438912"/>
                </a:lnTo>
                <a:lnTo>
                  <a:pt x="97535" y="438912"/>
                </a:lnTo>
                <a:lnTo>
                  <a:pt x="84730" y="439701"/>
                </a:lnTo>
                <a:lnTo>
                  <a:pt x="45015" y="453721"/>
                </a:lnTo>
                <a:lnTo>
                  <a:pt x="15840" y="482314"/>
                </a:lnTo>
                <a:lnTo>
                  <a:pt x="1061" y="521627"/>
                </a:lnTo>
                <a:lnTo>
                  <a:pt x="0" y="536448"/>
                </a:lnTo>
                <a:lnTo>
                  <a:pt x="0" y="923544"/>
                </a:lnTo>
                <a:lnTo>
                  <a:pt x="8326" y="962500"/>
                </a:lnTo>
                <a:lnTo>
                  <a:pt x="32490" y="995877"/>
                </a:lnTo>
                <a:lnTo>
                  <a:pt x="68658" y="1016676"/>
                </a:lnTo>
                <a:lnTo>
                  <a:pt x="97536" y="1021080"/>
                </a:lnTo>
                <a:lnTo>
                  <a:pt x="2136648" y="1021080"/>
                </a:lnTo>
                <a:lnTo>
                  <a:pt x="2176911" y="1012286"/>
                </a:lnTo>
                <a:lnTo>
                  <a:pt x="2210027" y="987363"/>
                </a:lnTo>
                <a:lnTo>
                  <a:pt x="2230033" y="951301"/>
                </a:lnTo>
                <a:lnTo>
                  <a:pt x="2234184" y="923544"/>
                </a:lnTo>
                <a:lnTo>
                  <a:pt x="2234184" y="536447"/>
                </a:lnTo>
                <a:lnTo>
                  <a:pt x="2225857" y="496184"/>
                </a:lnTo>
                <a:lnTo>
                  <a:pt x="2201693" y="463068"/>
                </a:lnTo>
                <a:lnTo>
                  <a:pt x="2165525" y="443062"/>
                </a:lnTo>
                <a:lnTo>
                  <a:pt x="2151468" y="4399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323960" y="4672453"/>
            <a:ext cx="1101785" cy="1159241"/>
          </a:xfrm>
          <a:custGeom>
            <a:avLst/>
            <a:gdLst/>
            <a:ahLst/>
            <a:cxnLst/>
            <a:rect l="l" t="t" r="r" b="b"/>
            <a:pathLst>
              <a:path w="993647" h="1045464">
                <a:moveTo>
                  <a:pt x="958564" y="435863"/>
                </a:moveTo>
                <a:lnTo>
                  <a:pt x="993647" y="24383"/>
                </a:lnTo>
                <a:lnTo>
                  <a:pt x="969394" y="41989"/>
                </a:lnTo>
                <a:lnTo>
                  <a:pt x="929640" y="448055"/>
                </a:lnTo>
                <a:lnTo>
                  <a:pt x="929640" y="451103"/>
                </a:lnTo>
                <a:lnTo>
                  <a:pt x="932688" y="457199"/>
                </a:lnTo>
                <a:lnTo>
                  <a:pt x="957072" y="451103"/>
                </a:lnTo>
                <a:lnTo>
                  <a:pt x="944880" y="435863"/>
                </a:lnTo>
                <a:lnTo>
                  <a:pt x="958564" y="435863"/>
                </a:lnTo>
                <a:close/>
              </a:path>
              <a:path w="993647" h="1045464">
                <a:moveTo>
                  <a:pt x="109728" y="438911"/>
                </a:moveTo>
                <a:lnTo>
                  <a:pt x="85343" y="438911"/>
                </a:lnTo>
                <a:lnTo>
                  <a:pt x="67055" y="445007"/>
                </a:lnTo>
                <a:lnTo>
                  <a:pt x="377952" y="438911"/>
                </a:lnTo>
                <a:lnTo>
                  <a:pt x="382121" y="435885"/>
                </a:lnTo>
                <a:lnTo>
                  <a:pt x="109728" y="438911"/>
                </a:lnTo>
                <a:close/>
              </a:path>
              <a:path w="993647" h="1045464">
                <a:moveTo>
                  <a:pt x="50461" y="995002"/>
                </a:moveTo>
                <a:lnTo>
                  <a:pt x="39624" y="981455"/>
                </a:lnTo>
                <a:lnTo>
                  <a:pt x="39624" y="984503"/>
                </a:lnTo>
                <a:lnTo>
                  <a:pt x="48768" y="993647"/>
                </a:lnTo>
                <a:lnTo>
                  <a:pt x="50461" y="995002"/>
                </a:lnTo>
                <a:close/>
              </a:path>
              <a:path w="993647" h="1045464">
                <a:moveTo>
                  <a:pt x="2191512" y="1036319"/>
                </a:moveTo>
                <a:lnTo>
                  <a:pt x="2194560" y="1036319"/>
                </a:lnTo>
                <a:lnTo>
                  <a:pt x="2209800" y="1027175"/>
                </a:lnTo>
                <a:lnTo>
                  <a:pt x="2212848" y="1027175"/>
                </a:lnTo>
                <a:lnTo>
                  <a:pt x="2228088" y="1014983"/>
                </a:lnTo>
                <a:lnTo>
                  <a:pt x="2228088" y="1011935"/>
                </a:lnTo>
                <a:lnTo>
                  <a:pt x="2240280" y="996695"/>
                </a:lnTo>
                <a:lnTo>
                  <a:pt x="2249424" y="978407"/>
                </a:lnTo>
                <a:lnTo>
                  <a:pt x="2252472" y="978407"/>
                </a:lnTo>
                <a:lnTo>
                  <a:pt x="2258568" y="960119"/>
                </a:lnTo>
                <a:lnTo>
                  <a:pt x="2258568" y="524255"/>
                </a:lnTo>
                <a:lnTo>
                  <a:pt x="2252472" y="505967"/>
                </a:lnTo>
                <a:lnTo>
                  <a:pt x="2249424" y="502919"/>
                </a:lnTo>
                <a:lnTo>
                  <a:pt x="2240280" y="487679"/>
                </a:lnTo>
                <a:lnTo>
                  <a:pt x="2240280" y="484631"/>
                </a:lnTo>
                <a:lnTo>
                  <a:pt x="2228088" y="469391"/>
                </a:lnTo>
                <a:lnTo>
                  <a:pt x="2212848" y="457199"/>
                </a:lnTo>
                <a:lnTo>
                  <a:pt x="2209800" y="457199"/>
                </a:lnTo>
                <a:lnTo>
                  <a:pt x="2209800" y="454151"/>
                </a:lnTo>
                <a:lnTo>
                  <a:pt x="2194560" y="445007"/>
                </a:lnTo>
                <a:lnTo>
                  <a:pt x="2191512" y="445007"/>
                </a:lnTo>
                <a:lnTo>
                  <a:pt x="2173224" y="438911"/>
                </a:lnTo>
                <a:lnTo>
                  <a:pt x="2170176" y="438911"/>
                </a:lnTo>
                <a:lnTo>
                  <a:pt x="2148840" y="435863"/>
                </a:lnTo>
                <a:lnTo>
                  <a:pt x="944880" y="435863"/>
                </a:lnTo>
                <a:lnTo>
                  <a:pt x="957072" y="451103"/>
                </a:lnTo>
                <a:lnTo>
                  <a:pt x="932688" y="457199"/>
                </a:lnTo>
                <a:lnTo>
                  <a:pt x="932688" y="460247"/>
                </a:lnTo>
                <a:lnTo>
                  <a:pt x="935736" y="460247"/>
                </a:lnTo>
                <a:lnTo>
                  <a:pt x="938784" y="463295"/>
                </a:lnTo>
                <a:lnTo>
                  <a:pt x="2148840" y="463295"/>
                </a:lnTo>
                <a:lnTo>
                  <a:pt x="2167128" y="466343"/>
                </a:lnTo>
                <a:lnTo>
                  <a:pt x="2167128" y="463295"/>
                </a:lnTo>
                <a:lnTo>
                  <a:pt x="2182368" y="469391"/>
                </a:lnTo>
                <a:lnTo>
                  <a:pt x="2197608" y="478535"/>
                </a:lnTo>
                <a:lnTo>
                  <a:pt x="2194560" y="475487"/>
                </a:lnTo>
                <a:lnTo>
                  <a:pt x="2209800" y="487679"/>
                </a:lnTo>
                <a:lnTo>
                  <a:pt x="2218944" y="499871"/>
                </a:lnTo>
                <a:lnTo>
                  <a:pt x="2228088" y="515111"/>
                </a:lnTo>
                <a:lnTo>
                  <a:pt x="2228088" y="512063"/>
                </a:lnTo>
                <a:lnTo>
                  <a:pt x="2234184" y="530351"/>
                </a:lnTo>
                <a:lnTo>
                  <a:pt x="2231136" y="530351"/>
                </a:lnTo>
                <a:lnTo>
                  <a:pt x="2234184" y="548639"/>
                </a:lnTo>
                <a:lnTo>
                  <a:pt x="2234184" y="935735"/>
                </a:lnTo>
                <a:lnTo>
                  <a:pt x="2231136" y="954023"/>
                </a:lnTo>
                <a:lnTo>
                  <a:pt x="2234184" y="950975"/>
                </a:lnTo>
                <a:lnTo>
                  <a:pt x="2228088" y="969263"/>
                </a:lnTo>
                <a:lnTo>
                  <a:pt x="2228088" y="966215"/>
                </a:lnTo>
                <a:lnTo>
                  <a:pt x="2218944" y="984503"/>
                </a:lnTo>
                <a:lnTo>
                  <a:pt x="2218944" y="981455"/>
                </a:lnTo>
                <a:lnTo>
                  <a:pt x="2209800" y="996695"/>
                </a:lnTo>
                <a:lnTo>
                  <a:pt x="2209800" y="993647"/>
                </a:lnTo>
                <a:lnTo>
                  <a:pt x="2194560" y="1005839"/>
                </a:lnTo>
                <a:lnTo>
                  <a:pt x="2197608" y="1005839"/>
                </a:lnTo>
                <a:lnTo>
                  <a:pt x="2182368" y="1014983"/>
                </a:lnTo>
                <a:lnTo>
                  <a:pt x="2182368" y="1011935"/>
                </a:lnTo>
                <a:lnTo>
                  <a:pt x="2167128" y="1018031"/>
                </a:lnTo>
                <a:lnTo>
                  <a:pt x="2148840" y="1021079"/>
                </a:lnTo>
                <a:lnTo>
                  <a:pt x="109728" y="1021079"/>
                </a:lnTo>
                <a:lnTo>
                  <a:pt x="91440" y="1018032"/>
                </a:lnTo>
                <a:lnTo>
                  <a:pt x="94488" y="1018032"/>
                </a:lnTo>
                <a:lnTo>
                  <a:pt x="76200" y="1011935"/>
                </a:lnTo>
                <a:lnTo>
                  <a:pt x="79248" y="1014983"/>
                </a:lnTo>
                <a:lnTo>
                  <a:pt x="60960" y="1005839"/>
                </a:lnTo>
                <a:lnTo>
                  <a:pt x="64008" y="1005839"/>
                </a:lnTo>
                <a:lnTo>
                  <a:pt x="51816" y="996695"/>
                </a:lnTo>
                <a:lnTo>
                  <a:pt x="30480" y="1011935"/>
                </a:lnTo>
                <a:lnTo>
                  <a:pt x="33528" y="1014983"/>
                </a:lnTo>
                <a:lnTo>
                  <a:pt x="48768" y="1027176"/>
                </a:lnTo>
                <a:lnTo>
                  <a:pt x="67056" y="1036319"/>
                </a:lnTo>
                <a:lnTo>
                  <a:pt x="85344" y="1042415"/>
                </a:lnTo>
                <a:lnTo>
                  <a:pt x="88392" y="1042415"/>
                </a:lnTo>
                <a:lnTo>
                  <a:pt x="109728" y="1045463"/>
                </a:lnTo>
                <a:lnTo>
                  <a:pt x="2151888" y="1045463"/>
                </a:lnTo>
                <a:lnTo>
                  <a:pt x="2170176" y="1042415"/>
                </a:lnTo>
                <a:lnTo>
                  <a:pt x="2173224" y="1042415"/>
                </a:lnTo>
                <a:lnTo>
                  <a:pt x="2191512" y="1036319"/>
                </a:lnTo>
                <a:close/>
              </a:path>
              <a:path w="993647" h="1045464">
                <a:moveTo>
                  <a:pt x="27432" y="954023"/>
                </a:moveTo>
                <a:lnTo>
                  <a:pt x="24384" y="935735"/>
                </a:lnTo>
                <a:lnTo>
                  <a:pt x="24384" y="548639"/>
                </a:lnTo>
                <a:lnTo>
                  <a:pt x="27432" y="530351"/>
                </a:lnTo>
                <a:lnTo>
                  <a:pt x="33528" y="512063"/>
                </a:lnTo>
                <a:lnTo>
                  <a:pt x="30480" y="515111"/>
                </a:lnTo>
                <a:lnTo>
                  <a:pt x="39623" y="499871"/>
                </a:lnTo>
                <a:lnTo>
                  <a:pt x="51816" y="487679"/>
                </a:lnTo>
                <a:lnTo>
                  <a:pt x="48767" y="487679"/>
                </a:lnTo>
                <a:lnTo>
                  <a:pt x="64008" y="475487"/>
                </a:lnTo>
                <a:lnTo>
                  <a:pt x="60960" y="478535"/>
                </a:lnTo>
                <a:lnTo>
                  <a:pt x="79248" y="469391"/>
                </a:lnTo>
                <a:lnTo>
                  <a:pt x="76200" y="469391"/>
                </a:lnTo>
                <a:lnTo>
                  <a:pt x="94488" y="463295"/>
                </a:lnTo>
                <a:lnTo>
                  <a:pt x="91440" y="466343"/>
                </a:lnTo>
                <a:lnTo>
                  <a:pt x="109728" y="463295"/>
                </a:lnTo>
                <a:lnTo>
                  <a:pt x="390144" y="463295"/>
                </a:lnTo>
                <a:lnTo>
                  <a:pt x="393192" y="460247"/>
                </a:lnTo>
                <a:lnTo>
                  <a:pt x="384048" y="435863"/>
                </a:lnTo>
                <a:lnTo>
                  <a:pt x="969394" y="41989"/>
                </a:lnTo>
                <a:lnTo>
                  <a:pt x="993647" y="24383"/>
                </a:lnTo>
                <a:lnTo>
                  <a:pt x="958564" y="435863"/>
                </a:lnTo>
                <a:lnTo>
                  <a:pt x="999744" y="15239"/>
                </a:lnTo>
                <a:lnTo>
                  <a:pt x="999744" y="9143"/>
                </a:lnTo>
                <a:lnTo>
                  <a:pt x="996696" y="3047"/>
                </a:lnTo>
                <a:lnTo>
                  <a:pt x="993647" y="0"/>
                </a:lnTo>
                <a:lnTo>
                  <a:pt x="981456" y="0"/>
                </a:lnTo>
                <a:lnTo>
                  <a:pt x="978408" y="3047"/>
                </a:lnTo>
                <a:lnTo>
                  <a:pt x="972312" y="12191"/>
                </a:lnTo>
                <a:lnTo>
                  <a:pt x="382121" y="435885"/>
                </a:lnTo>
                <a:lnTo>
                  <a:pt x="377952" y="438911"/>
                </a:lnTo>
                <a:lnTo>
                  <a:pt x="67055" y="445007"/>
                </a:lnTo>
                <a:lnTo>
                  <a:pt x="48767" y="454151"/>
                </a:lnTo>
                <a:lnTo>
                  <a:pt x="48767" y="457199"/>
                </a:lnTo>
                <a:lnTo>
                  <a:pt x="33527" y="469391"/>
                </a:lnTo>
                <a:lnTo>
                  <a:pt x="30479" y="469391"/>
                </a:lnTo>
                <a:lnTo>
                  <a:pt x="18287" y="484631"/>
                </a:lnTo>
                <a:lnTo>
                  <a:pt x="18287" y="487679"/>
                </a:lnTo>
                <a:lnTo>
                  <a:pt x="9143" y="502919"/>
                </a:lnTo>
                <a:lnTo>
                  <a:pt x="9143" y="505967"/>
                </a:lnTo>
                <a:lnTo>
                  <a:pt x="3047" y="524255"/>
                </a:lnTo>
                <a:lnTo>
                  <a:pt x="3047" y="527303"/>
                </a:lnTo>
                <a:lnTo>
                  <a:pt x="0" y="548639"/>
                </a:lnTo>
                <a:lnTo>
                  <a:pt x="0" y="935735"/>
                </a:lnTo>
                <a:lnTo>
                  <a:pt x="3048" y="957071"/>
                </a:lnTo>
                <a:lnTo>
                  <a:pt x="3048" y="960119"/>
                </a:lnTo>
                <a:lnTo>
                  <a:pt x="9144" y="978407"/>
                </a:lnTo>
                <a:lnTo>
                  <a:pt x="18288" y="996695"/>
                </a:lnTo>
                <a:lnTo>
                  <a:pt x="30480" y="1011935"/>
                </a:lnTo>
                <a:lnTo>
                  <a:pt x="51816" y="996695"/>
                </a:lnTo>
                <a:lnTo>
                  <a:pt x="64008" y="1005839"/>
                </a:lnTo>
                <a:lnTo>
                  <a:pt x="50461" y="995002"/>
                </a:lnTo>
                <a:lnTo>
                  <a:pt x="48768" y="993647"/>
                </a:lnTo>
                <a:lnTo>
                  <a:pt x="39624" y="984503"/>
                </a:lnTo>
                <a:lnTo>
                  <a:pt x="30480" y="966215"/>
                </a:lnTo>
                <a:lnTo>
                  <a:pt x="33528" y="969263"/>
                </a:lnTo>
                <a:lnTo>
                  <a:pt x="27432" y="950976"/>
                </a:lnTo>
                <a:lnTo>
                  <a:pt x="27432" y="954023"/>
                </a:lnTo>
                <a:close/>
              </a:path>
              <a:path w="993647" h="1045464">
                <a:moveTo>
                  <a:pt x="384048" y="435863"/>
                </a:moveTo>
                <a:lnTo>
                  <a:pt x="393192" y="460247"/>
                </a:lnTo>
                <a:lnTo>
                  <a:pt x="969394" y="41989"/>
                </a:lnTo>
                <a:lnTo>
                  <a:pt x="384048" y="435863"/>
                </a:lnTo>
                <a:close/>
              </a:path>
              <a:path w="993647" h="1045464">
                <a:moveTo>
                  <a:pt x="972312" y="12191"/>
                </a:moveTo>
                <a:lnTo>
                  <a:pt x="978408" y="3047"/>
                </a:lnTo>
                <a:lnTo>
                  <a:pt x="382121" y="435885"/>
                </a:lnTo>
                <a:lnTo>
                  <a:pt x="972312" y="121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9" y="55455"/>
            <a:ext cx="441092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Opening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Files and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6177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646320"/>
            <a:ext cx="5596764" cy="1326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112"/>
              </a:lnSpc>
              <a:spcBef>
                <a:spcPts val="105"/>
              </a:spcBef>
            </a:pPr>
            <a:r>
              <a:rPr sz="2661" b="1" spc="-55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0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IOEr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8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aise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whe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openi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6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doe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4" dirty="0">
                <a:latin typeface="Arial"/>
                <a:cs typeface="Arial"/>
              </a:rPr>
              <a:t>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ist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thou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approp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iat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acces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rights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IOErr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include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166885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1967439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369" y="1994825"/>
            <a:ext cx="6067133" cy="873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errno</a:t>
            </a:r>
            <a:r>
              <a:rPr sz="2661" spc="-28" baseline="3623" dirty="0">
                <a:latin typeface="Arial"/>
                <a:cs typeface="Arial"/>
              </a:rPr>
              <a:t>—</a:t>
            </a:r>
            <a:r>
              <a:rPr sz="2661" spc="-10" baseline="3623" dirty="0">
                <a:latin typeface="Arial"/>
                <a:cs typeface="Arial"/>
              </a:rPr>
              <a:t>E</a:t>
            </a:r>
            <a:r>
              <a:rPr sz="2661" spc="4" baseline="3623" dirty="0">
                <a:latin typeface="Arial"/>
                <a:cs typeface="Arial"/>
              </a:rPr>
              <a:t>r</a:t>
            </a:r>
            <a:r>
              <a:rPr sz="2661" spc="-16" baseline="3623" dirty="0">
                <a:latin typeface="Arial"/>
                <a:cs typeface="Arial"/>
              </a:rPr>
              <a:t>r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r</a:t>
            </a:r>
            <a:r>
              <a:rPr sz="2661" spc="3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messag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-17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number</a:t>
            </a:r>
            <a:r>
              <a:rPr sz="2661" baseline="3623" dirty="0">
                <a:latin typeface="Arial"/>
                <a:cs typeface="Arial"/>
              </a:rPr>
              <a:t>,</a:t>
            </a:r>
            <a:r>
              <a:rPr sz="2661" spc="74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args</a:t>
            </a:r>
            <a:r>
              <a:rPr sz="2661" spc="-22" baseline="3678" dirty="0">
                <a:latin typeface="Courier New"/>
                <a:cs typeface="Courier New"/>
              </a:rPr>
              <a:t>[0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  <a:spcBef>
                <a:spcPts val="65"/>
              </a:spcBef>
            </a:pPr>
            <a:r>
              <a:rPr sz="1774" spc="4" dirty="0">
                <a:latin typeface="Courier New"/>
                <a:cs typeface="Courier New"/>
              </a:rPr>
              <a:t>strer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8" dirty="0">
                <a:latin typeface="Arial"/>
                <a:cs typeface="Arial"/>
              </a:rPr>
              <a:t>—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r</a:t>
            </a:r>
            <a:r>
              <a:rPr sz="1774" spc="-16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7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messag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string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8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args</a:t>
            </a:r>
            <a:r>
              <a:rPr sz="1774" spc="-22" dirty="0">
                <a:latin typeface="Courier New"/>
                <a:cs typeface="Courier New"/>
              </a:rPr>
              <a:t>[</a:t>
            </a:r>
            <a:r>
              <a:rPr sz="1774" spc="4" dirty="0">
                <a:latin typeface="Courier New"/>
                <a:cs typeface="Courier New"/>
              </a:rPr>
              <a:t>1]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5825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filen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8" dirty="0">
                <a:latin typeface="Arial"/>
                <a:cs typeface="Arial"/>
              </a:rPr>
              <a:t>—</a:t>
            </a:r>
            <a:r>
              <a:rPr sz="1774" spc="-16" dirty="0">
                <a:latin typeface="Arial"/>
                <a:cs typeface="Arial"/>
              </a:rPr>
              <a:t>F</a:t>
            </a:r>
            <a:r>
              <a:rPr sz="1774" spc="4" dirty="0">
                <a:latin typeface="Arial"/>
                <a:cs typeface="Arial"/>
              </a:rPr>
              <a:t>ile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use</a:t>
            </a:r>
            <a:r>
              <a:rPr sz="1774" dirty="0">
                <a:latin typeface="Arial"/>
                <a:cs typeface="Arial"/>
              </a:rPr>
              <a:t>d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raised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5681" y="312745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681" y="3401158"/>
            <a:ext cx="524129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nam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3308" y="3948556"/>
            <a:ext cx="731790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7857" y="3948556"/>
            <a:ext cx="4564473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gs[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],</a:t>
            </a:r>
            <a:endParaRPr sz="1774">
              <a:latin typeface="Courier New"/>
              <a:cs typeface="Courier New"/>
            </a:endParaRPr>
          </a:p>
          <a:p>
            <a:pPr marL="14151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rg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[1</a:t>
            </a:r>
            <a:r>
              <a:rPr sz="1774" spc="4" dirty="0">
                <a:latin typeface="Courier New"/>
                <a:cs typeface="Courier New"/>
              </a:rPr>
              <a:t>]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Fi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en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oe.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na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5066" y="5251118"/>
            <a:ext cx="2183049" cy="48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868"/>
              </a:lnSpc>
              <a:spcBef>
                <a:spcPts val="93"/>
              </a:spcBef>
            </a:pPr>
            <a:r>
              <a:rPr sz="2328" spc="-16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8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open()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spc="-10" baseline="4141" dirty="0">
                <a:latin typeface="Arial"/>
                <a:cs typeface="Arial"/>
              </a:rPr>
              <a:t>ailed,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918"/>
              </a:lnSpc>
              <a:spcBef>
                <a:spcPts val="2"/>
              </a:spcBef>
            </a:pPr>
            <a:r>
              <a:rPr sz="2328" baseline="2101" dirty="0">
                <a:latin typeface="Courier New"/>
                <a:cs typeface="Courier New"/>
              </a:rPr>
              <a:t>close()</a:t>
            </a:r>
            <a:r>
              <a:rPr sz="2328" spc="-324" baseline="2101" dirty="0">
                <a:latin typeface="Courier New"/>
                <a:cs typeface="Courier New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</a:t>
            </a:r>
            <a:r>
              <a:rPr sz="2328" baseline="2070" dirty="0">
                <a:latin typeface="Arial"/>
                <a:cs typeface="Arial"/>
              </a:rPr>
              <a:t>s</a:t>
            </a:r>
            <a:r>
              <a:rPr sz="2328" spc="44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no</a:t>
            </a:r>
            <a:r>
              <a:rPr sz="2328" baseline="2070" dirty="0">
                <a:latin typeface="Arial"/>
                <a:cs typeface="Arial"/>
              </a:rPr>
              <a:t>t</a:t>
            </a:r>
            <a:r>
              <a:rPr sz="2328" spc="75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needed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0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7491539" y="836479"/>
            <a:ext cx="1368784" cy="1213317"/>
          </a:xfrm>
          <a:custGeom>
            <a:avLst/>
            <a:gdLst/>
            <a:ahLst/>
            <a:cxnLst/>
            <a:rect l="l" t="t" r="r" b="b"/>
            <a:pathLst>
              <a:path w="1234440" h="109423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8136"/>
                </a:lnTo>
                <a:lnTo>
                  <a:pt x="6096" y="12192"/>
                </a:lnTo>
                <a:lnTo>
                  <a:pt x="1222247" y="12191"/>
                </a:lnTo>
                <a:lnTo>
                  <a:pt x="1222248" y="1088136"/>
                </a:lnTo>
                <a:lnTo>
                  <a:pt x="0" y="1091184"/>
                </a:lnTo>
                <a:lnTo>
                  <a:pt x="3048" y="1094232"/>
                </a:lnTo>
                <a:lnTo>
                  <a:pt x="1231392" y="1094232"/>
                </a:lnTo>
                <a:lnTo>
                  <a:pt x="1234440" y="1091184"/>
                </a:lnTo>
                <a:lnTo>
                  <a:pt x="1234440" y="1088136"/>
                </a:lnTo>
                <a:lnTo>
                  <a:pt x="1228344" y="1082040"/>
                </a:lnTo>
                <a:lnTo>
                  <a:pt x="1228344" y="12192"/>
                </a:lnTo>
                <a:lnTo>
                  <a:pt x="1222248" y="6096"/>
                </a:lnTo>
                <a:lnTo>
                  <a:pt x="12192" y="6096"/>
                </a:lnTo>
                <a:lnTo>
                  <a:pt x="1234440" y="6096"/>
                </a:lnTo>
                <a:lnTo>
                  <a:pt x="1234440" y="3048"/>
                </a:lnTo>
                <a:lnTo>
                  <a:pt x="12313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7491540" y="8432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7491539" y="849996"/>
            <a:ext cx="1355265" cy="1193039"/>
          </a:xfrm>
          <a:custGeom>
            <a:avLst/>
            <a:gdLst/>
            <a:ahLst/>
            <a:cxnLst/>
            <a:rect l="l" t="t" r="r" b="b"/>
            <a:pathLst>
              <a:path w="1222248" h="1075944">
                <a:moveTo>
                  <a:pt x="1222248" y="1075944"/>
                </a:moveTo>
                <a:lnTo>
                  <a:pt x="1222248" y="1069848"/>
                </a:lnTo>
                <a:lnTo>
                  <a:pt x="12192" y="1069847"/>
                </a:lnTo>
                <a:lnTo>
                  <a:pt x="12191" y="0"/>
                </a:lnTo>
                <a:lnTo>
                  <a:pt x="6096" y="0"/>
                </a:lnTo>
                <a:lnTo>
                  <a:pt x="0" y="1075944"/>
                </a:lnTo>
                <a:lnTo>
                  <a:pt x="6096" y="1069848"/>
                </a:lnTo>
                <a:lnTo>
                  <a:pt x="12192" y="1075944"/>
                </a:lnTo>
                <a:lnTo>
                  <a:pt x="1222248" y="107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7505058" y="843238"/>
            <a:ext cx="1355265" cy="1199798"/>
          </a:xfrm>
          <a:custGeom>
            <a:avLst/>
            <a:gdLst/>
            <a:ahLst/>
            <a:cxnLst/>
            <a:rect l="l" t="t" r="r" b="b"/>
            <a:pathLst>
              <a:path w="1222247" h="1082039">
                <a:moveTo>
                  <a:pt x="0" y="0"/>
                </a:moveTo>
                <a:lnTo>
                  <a:pt x="1210056" y="0"/>
                </a:lnTo>
                <a:lnTo>
                  <a:pt x="1216152" y="6095"/>
                </a:lnTo>
                <a:lnTo>
                  <a:pt x="1216152" y="1075944"/>
                </a:lnTo>
                <a:lnTo>
                  <a:pt x="1222248" y="1082040"/>
                </a:lnTo>
                <a:lnTo>
                  <a:pt x="12222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7603070" y="535684"/>
            <a:ext cx="1250493" cy="307554"/>
          </a:xfrm>
          <a:custGeom>
            <a:avLst/>
            <a:gdLst/>
            <a:ahLst/>
            <a:cxnLst/>
            <a:rect l="l" t="t" r="r" b="b"/>
            <a:pathLst>
              <a:path w="1127759" h="277368">
                <a:moveTo>
                  <a:pt x="0" y="0"/>
                </a:moveTo>
                <a:lnTo>
                  <a:pt x="0" y="277368"/>
                </a:lnTo>
                <a:lnTo>
                  <a:pt x="1127759" y="277368"/>
                </a:lnTo>
                <a:lnTo>
                  <a:pt x="112775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7596311" y="528925"/>
            <a:ext cx="1260633" cy="321073"/>
          </a:xfrm>
          <a:custGeom>
            <a:avLst/>
            <a:gdLst/>
            <a:ahLst/>
            <a:cxnLst/>
            <a:rect l="l" t="t" r="r" b="b"/>
            <a:pathLst>
              <a:path w="1136904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27759" y="12191"/>
                </a:lnTo>
                <a:lnTo>
                  <a:pt x="1127760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36904" y="289560"/>
                </a:lnTo>
                <a:lnTo>
                  <a:pt x="1136904" y="283464"/>
                </a:lnTo>
                <a:lnTo>
                  <a:pt x="1133856" y="277368"/>
                </a:lnTo>
                <a:lnTo>
                  <a:pt x="1133856" y="12192"/>
                </a:lnTo>
                <a:lnTo>
                  <a:pt x="1127760" y="6096"/>
                </a:lnTo>
                <a:lnTo>
                  <a:pt x="12192" y="6096"/>
                </a:lnTo>
                <a:lnTo>
                  <a:pt x="1136904" y="6096"/>
                </a:lnTo>
                <a:lnTo>
                  <a:pt x="11369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7596311" y="5356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7596311" y="542444"/>
            <a:ext cx="1250494" cy="300794"/>
          </a:xfrm>
          <a:custGeom>
            <a:avLst/>
            <a:gdLst/>
            <a:ahLst/>
            <a:cxnLst/>
            <a:rect l="l" t="t" r="r" b="b"/>
            <a:pathLst>
              <a:path w="1127760" h="271272">
                <a:moveTo>
                  <a:pt x="1127760" y="271271"/>
                </a:moveTo>
                <a:lnTo>
                  <a:pt x="1127759" y="265175"/>
                </a:lnTo>
                <a:lnTo>
                  <a:pt x="12192" y="265175"/>
                </a:lnTo>
                <a:lnTo>
                  <a:pt x="12192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12192" y="271271"/>
                </a:lnTo>
                <a:lnTo>
                  <a:pt x="112776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7609830" y="535684"/>
            <a:ext cx="1247114" cy="307554"/>
          </a:xfrm>
          <a:custGeom>
            <a:avLst/>
            <a:gdLst/>
            <a:ahLst/>
            <a:cxnLst/>
            <a:rect l="l" t="t" r="r" b="b"/>
            <a:pathLst>
              <a:path w="1124711" h="277368">
                <a:moveTo>
                  <a:pt x="0" y="0"/>
                </a:moveTo>
                <a:lnTo>
                  <a:pt x="1115568" y="0"/>
                </a:lnTo>
                <a:lnTo>
                  <a:pt x="1121664" y="6095"/>
                </a:lnTo>
                <a:lnTo>
                  <a:pt x="1121664" y="271271"/>
                </a:lnTo>
                <a:lnTo>
                  <a:pt x="1124712" y="277367"/>
                </a:lnTo>
                <a:lnTo>
                  <a:pt x="11247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8681197" y="914212"/>
            <a:ext cx="1226836" cy="371768"/>
          </a:xfrm>
          <a:custGeom>
            <a:avLst/>
            <a:gdLst/>
            <a:ahLst/>
            <a:cxnLst/>
            <a:rect l="l" t="t" r="r" b="b"/>
            <a:pathLst>
              <a:path w="1106424" h="335280">
                <a:moveTo>
                  <a:pt x="539496" y="54863"/>
                </a:moveTo>
                <a:lnTo>
                  <a:pt x="0" y="106679"/>
                </a:lnTo>
                <a:lnTo>
                  <a:pt x="539496" y="140207"/>
                </a:lnTo>
                <a:lnTo>
                  <a:pt x="539496" y="280415"/>
                </a:lnTo>
                <a:lnTo>
                  <a:pt x="539641" y="284474"/>
                </a:lnTo>
                <a:lnTo>
                  <a:pt x="548415" y="310338"/>
                </a:lnTo>
                <a:lnTo>
                  <a:pt x="568654" y="328454"/>
                </a:lnTo>
                <a:lnTo>
                  <a:pt x="597408" y="335279"/>
                </a:lnTo>
                <a:lnTo>
                  <a:pt x="1048512" y="335279"/>
                </a:lnTo>
                <a:lnTo>
                  <a:pt x="1079348" y="326506"/>
                </a:lnTo>
                <a:lnTo>
                  <a:pt x="1098868" y="307086"/>
                </a:lnTo>
                <a:lnTo>
                  <a:pt x="1106424" y="280415"/>
                </a:lnTo>
                <a:lnTo>
                  <a:pt x="1106424" y="54863"/>
                </a:lnTo>
                <a:lnTo>
                  <a:pt x="1096736" y="24941"/>
                </a:lnTo>
                <a:lnTo>
                  <a:pt x="1075912" y="6825"/>
                </a:lnTo>
                <a:lnTo>
                  <a:pt x="1048512" y="0"/>
                </a:lnTo>
                <a:lnTo>
                  <a:pt x="597408" y="0"/>
                </a:lnTo>
                <a:lnTo>
                  <a:pt x="578159" y="2889"/>
                </a:lnTo>
                <a:lnTo>
                  <a:pt x="554521" y="17356"/>
                </a:lnTo>
                <a:lnTo>
                  <a:pt x="541288" y="40844"/>
                </a:lnTo>
                <a:lnTo>
                  <a:pt x="539496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8667679" y="897314"/>
            <a:ext cx="1253873" cy="402186"/>
          </a:xfrm>
          <a:custGeom>
            <a:avLst/>
            <a:gdLst/>
            <a:ahLst/>
            <a:cxnLst/>
            <a:rect l="l" t="t" r="r" b="b"/>
            <a:pathLst>
              <a:path w="1130808" h="362712">
                <a:moveTo>
                  <a:pt x="1103376" y="301752"/>
                </a:moveTo>
                <a:lnTo>
                  <a:pt x="1100328" y="313944"/>
                </a:lnTo>
                <a:lnTo>
                  <a:pt x="1103376" y="304800"/>
                </a:lnTo>
                <a:lnTo>
                  <a:pt x="1127760" y="307848"/>
                </a:lnTo>
                <a:lnTo>
                  <a:pt x="1130808" y="295655"/>
                </a:lnTo>
                <a:lnTo>
                  <a:pt x="1130808" y="70104"/>
                </a:lnTo>
                <a:lnTo>
                  <a:pt x="1103376" y="60960"/>
                </a:lnTo>
                <a:lnTo>
                  <a:pt x="1100328" y="51816"/>
                </a:lnTo>
                <a:lnTo>
                  <a:pt x="1103376" y="64007"/>
                </a:lnTo>
                <a:lnTo>
                  <a:pt x="1103376" y="301752"/>
                </a:lnTo>
                <a:close/>
              </a:path>
              <a:path w="1130808" h="362712">
                <a:moveTo>
                  <a:pt x="1109472" y="341376"/>
                </a:moveTo>
                <a:lnTo>
                  <a:pt x="1118616" y="335280"/>
                </a:lnTo>
                <a:lnTo>
                  <a:pt x="1118616" y="332232"/>
                </a:lnTo>
                <a:lnTo>
                  <a:pt x="1124712" y="323088"/>
                </a:lnTo>
                <a:lnTo>
                  <a:pt x="1124712" y="320040"/>
                </a:lnTo>
                <a:lnTo>
                  <a:pt x="1127760" y="310896"/>
                </a:lnTo>
                <a:lnTo>
                  <a:pt x="1127760" y="307848"/>
                </a:lnTo>
                <a:lnTo>
                  <a:pt x="1103376" y="304800"/>
                </a:lnTo>
                <a:lnTo>
                  <a:pt x="1100328" y="313944"/>
                </a:lnTo>
                <a:lnTo>
                  <a:pt x="1100328" y="310896"/>
                </a:lnTo>
                <a:lnTo>
                  <a:pt x="1097280" y="320040"/>
                </a:lnTo>
                <a:lnTo>
                  <a:pt x="1097280" y="316991"/>
                </a:lnTo>
                <a:lnTo>
                  <a:pt x="1091183" y="326136"/>
                </a:lnTo>
                <a:lnTo>
                  <a:pt x="1094232" y="326136"/>
                </a:lnTo>
                <a:lnTo>
                  <a:pt x="1085088" y="332232"/>
                </a:lnTo>
                <a:lnTo>
                  <a:pt x="1085088" y="329184"/>
                </a:lnTo>
                <a:lnTo>
                  <a:pt x="1075944" y="335280"/>
                </a:lnTo>
                <a:lnTo>
                  <a:pt x="1078992" y="335280"/>
                </a:lnTo>
                <a:lnTo>
                  <a:pt x="1069848" y="338327"/>
                </a:lnTo>
                <a:lnTo>
                  <a:pt x="600456" y="338328"/>
                </a:lnTo>
                <a:lnTo>
                  <a:pt x="591312" y="335280"/>
                </a:lnTo>
                <a:lnTo>
                  <a:pt x="597408" y="338328"/>
                </a:lnTo>
                <a:lnTo>
                  <a:pt x="591312" y="335280"/>
                </a:lnTo>
                <a:lnTo>
                  <a:pt x="582168" y="329184"/>
                </a:lnTo>
                <a:lnTo>
                  <a:pt x="585216" y="332232"/>
                </a:lnTo>
                <a:lnTo>
                  <a:pt x="576072" y="326136"/>
                </a:lnTo>
                <a:lnTo>
                  <a:pt x="579120" y="326136"/>
                </a:lnTo>
                <a:lnTo>
                  <a:pt x="573024" y="316992"/>
                </a:lnTo>
                <a:lnTo>
                  <a:pt x="573024" y="320040"/>
                </a:lnTo>
                <a:lnTo>
                  <a:pt x="566928" y="310896"/>
                </a:lnTo>
                <a:lnTo>
                  <a:pt x="569976" y="313944"/>
                </a:lnTo>
                <a:lnTo>
                  <a:pt x="566928" y="301752"/>
                </a:lnTo>
                <a:lnTo>
                  <a:pt x="566928" y="304800"/>
                </a:lnTo>
                <a:lnTo>
                  <a:pt x="563880" y="292608"/>
                </a:lnTo>
                <a:lnTo>
                  <a:pt x="563880" y="146304"/>
                </a:lnTo>
                <a:lnTo>
                  <a:pt x="539496" y="155448"/>
                </a:lnTo>
                <a:lnTo>
                  <a:pt x="551688" y="167640"/>
                </a:lnTo>
                <a:lnTo>
                  <a:pt x="539496" y="307848"/>
                </a:lnTo>
                <a:lnTo>
                  <a:pt x="539496" y="310896"/>
                </a:lnTo>
                <a:lnTo>
                  <a:pt x="542544" y="320040"/>
                </a:lnTo>
                <a:lnTo>
                  <a:pt x="545592" y="320040"/>
                </a:lnTo>
                <a:lnTo>
                  <a:pt x="545592" y="323088"/>
                </a:lnTo>
                <a:lnTo>
                  <a:pt x="551688" y="332232"/>
                </a:lnTo>
                <a:lnTo>
                  <a:pt x="551688" y="335280"/>
                </a:lnTo>
                <a:lnTo>
                  <a:pt x="557784" y="341376"/>
                </a:lnTo>
                <a:lnTo>
                  <a:pt x="557784" y="344424"/>
                </a:lnTo>
                <a:lnTo>
                  <a:pt x="560832" y="344424"/>
                </a:lnTo>
                <a:lnTo>
                  <a:pt x="569976" y="350520"/>
                </a:lnTo>
                <a:lnTo>
                  <a:pt x="569976" y="353568"/>
                </a:lnTo>
                <a:lnTo>
                  <a:pt x="579120" y="356616"/>
                </a:lnTo>
                <a:lnTo>
                  <a:pt x="582168" y="359664"/>
                </a:lnTo>
                <a:lnTo>
                  <a:pt x="594360" y="362712"/>
                </a:lnTo>
                <a:lnTo>
                  <a:pt x="1075944" y="362712"/>
                </a:lnTo>
                <a:lnTo>
                  <a:pt x="1088136" y="359664"/>
                </a:lnTo>
                <a:lnTo>
                  <a:pt x="1088136" y="356616"/>
                </a:lnTo>
                <a:lnTo>
                  <a:pt x="1097280" y="353568"/>
                </a:lnTo>
                <a:lnTo>
                  <a:pt x="1100328" y="353568"/>
                </a:lnTo>
                <a:lnTo>
                  <a:pt x="1100328" y="350520"/>
                </a:lnTo>
                <a:lnTo>
                  <a:pt x="1109472" y="344423"/>
                </a:lnTo>
                <a:lnTo>
                  <a:pt x="1109472" y="341376"/>
                </a:lnTo>
                <a:close/>
              </a:path>
              <a:path w="1130808" h="362712">
                <a:moveTo>
                  <a:pt x="15239" y="134112"/>
                </a:moveTo>
                <a:lnTo>
                  <a:pt x="12192" y="109728"/>
                </a:lnTo>
                <a:lnTo>
                  <a:pt x="6095" y="109728"/>
                </a:lnTo>
                <a:lnTo>
                  <a:pt x="0" y="115824"/>
                </a:lnTo>
                <a:lnTo>
                  <a:pt x="0" y="128016"/>
                </a:lnTo>
                <a:lnTo>
                  <a:pt x="6095" y="134112"/>
                </a:lnTo>
                <a:lnTo>
                  <a:pt x="15239" y="134112"/>
                </a:lnTo>
                <a:close/>
              </a:path>
              <a:path w="1130808" h="362712">
                <a:moveTo>
                  <a:pt x="1130808" y="70104"/>
                </a:moveTo>
                <a:lnTo>
                  <a:pt x="1127760" y="57911"/>
                </a:lnTo>
                <a:lnTo>
                  <a:pt x="1127760" y="54863"/>
                </a:lnTo>
                <a:lnTo>
                  <a:pt x="1124712" y="45719"/>
                </a:lnTo>
                <a:lnTo>
                  <a:pt x="1124712" y="42671"/>
                </a:lnTo>
                <a:lnTo>
                  <a:pt x="1118616" y="33527"/>
                </a:lnTo>
                <a:lnTo>
                  <a:pt x="1118616" y="30479"/>
                </a:lnTo>
                <a:lnTo>
                  <a:pt x="1100328" y="12191"/>
                </a:lnTo>
                <a:lnTo>
                  <a:pt x="1088136" y="6095"/>
                </a:lnTo>
                <a:lnTo>
                  <a:pt x="1075944" y="3047"/>
                </a:lnTo>
                <a:lnTo>
                  <a:pt x="1072895" y="3047"/>
                </a:lnTo>
                <a:lnTo>
                  <a:pt x="1060704" y="0"/>
                </a:lnTo>
                <a:lnTo>
                  <a:pt x="606552" y="0"/>
                </a:lnTo>
                <a:lnTo>
                  <a:pt x="582168" y="6096"/>
                </a:lnTo>
                <a:lnTo>
                  <a:pt x="579119" y="6096"/>
                </a:lnTo>
                <a:lnTo>
                  <a:pt x="569976" y="12192"/>
                </a:lnTo>
                <a:lnTo>
                  <a:pt x="560832" y="21336"/>
                </a:lnTo>
                <a:lnTo>
                  <a:pt x="597408" y="27432"/>
                </a:lnTo>
                <a:lnTo>
                  <a:pt x="551688" y="30480"/>
                </a:lnTo>
                <a:lnTo>
                  <a:pt x="551688" y="33528"/>
                </a:lnTo>
                <a:lnTo>
                  <a:pt x="545592" y="42672"/>
                </a:lnTo>
                <a:lnTo>
                  <a:pt x="545592" y="45720"/>
                </a:lnTo>
                <a:lnTo>
                  <a:pt x="539496" y="54864"/>
                </a:lnTo>
                <a:lnTo>
                  <a:pt x="539495" y="59082"/>
                </a:lnTo>
                <a:lnTo>
                  <a:pt x="551688" y="57912"/>
                </a:lnTo>
                <a:lnTo>
                  <a:pt x="539496" y="70104"/>
                </a:lnTo>
                <a:lnTo>
                  <a:pt x="12192" y="109728"/>
                </a:lnTo>
                <a:lnTo>
                  <a:pt x="15239" y="134112"/>
                </a:lnTo>
                <a:lnTo>
                  <a:pt x="12192" y="134112"/>
                </a:lnTo>
                <a:lnTo>
                  <a:pt x="539495" y="166882"/>
                </a:lnTo>
                <a:lnTo>
                  <a:pt x="539496" y="307848"/>
                </a:lnTo>
                <a:lnTo>
                  <a:pt x="551688" y="167640"/>
                </a:lnTo>
                <a:lnTo>
                  <a:pt x="539496" y="155448"/>
                </a:lnTo>
                <a:lnTo>
                  <a:pt x="563880" y="146304"/>
                </a:lnTo>
                <a:lnTo>
                  <a:pt x="560832" y="143256"/>
                </a:lnTo>
                <a:lnTo>
                  <a:pt x="551688" y="140208"/>
                </a:lnTo>
                <a:lnTo>
                  <a:pt x="173395" y="118835"/>
                </a:lnTo>
                <a:lnTo>
                  <a:pt x="551688" y="82296"/>
                </a:lnTo>
                <a:lnTo>
                  <a:pt x="560832" y="82296"/>
                </a:lnTo>
                <a:lnTo>
                  <a:pt x="563880" y="76200"/>
                </a:lnTo>
                <a:lnTo>
                  <a:pt x="563880" y="70104"/>
                </a:lnTo>
                <a:lnTo>
                  <a:pt x="566928" y="60960"/>
                </a:lnTo>
                <a:lnTo>
                  <a:pt x="566928" y="64008"/>
                </a:lnTo>
                <a:lnTo>
                  <a:pt x="569976" y="51816"/>
                </a:lnTo>
                <a:lnTo>
                  <a:pt x="566928" y="54864"/>
                </a:lnTo>
                <a:lnTo>
                  <a:pt x="573024" y="45720"/>
                </a:lnTo>
                <a:lnTo>
                  <a:pt x="579119" y="39624"/>
                </a:lnTo>
                <a:lnTo>
                  <a:pt x="576072" y="39624"/>
                </a:lnTo>
                <a:lnTo>
                  <a:pt x="585216" y="33528"/>
                </a:lnTo>
                <a:lnTo>
                  <a:pt x="582168" y="33528"/>
                </a:lnTo>
                <a:lnTo>
                  <a:pt x="600456" y="27432"/>
                </a:lnTo>
                <a:lnTo>
                  <a:pt x="1069848" y="27431"/>
                </a:lnTo>
                <a:lnTo>
                  <a:pt x="1078992" y="30479"/>
                </a:lnTo>
                <a:lnTo>
                  <a:pt x="1075944" y="30479"/>
                </a:lnTo>
                <a:lnTo>
                  <a:pt x="1085088" y="33527"/>
                </a:lnTo>
                <a:lnTo>
                  <a:pt x="1094232" y="39623"/>
                </a:lnTo>
                <a:lnTo>
                  <a:pt x="1091183" y="39623"/>
                </a:lnTo>
                <a:lnTo>
                  <a:pt x="1097280" y="45719"/>
                </a:lnTo>
                <a:lnTo>
                  <a:pt x="1100328" y="54863"/>
                </a:lnTo>
                <a:lnTo>
                  <a:pt x="1100328" y="51816"/>
                </a:lnTo>
                <a:lnTo>
                  <a:pt x="1103376" y="60960"/>
                </a:lnTo>
                <a:lnTo>
                  <a:pt x="1130808" y="70104"/>
                </a:lnTo>
                <a:close/>
              </a:path>
              <a:path w="1130808" h="362712">
                <a:moveTo>
                  <a:pt x="560832" y="21336"/>
                </a:moveTo>
                <a:lnTo>
                  <a:pt x="557783" y="21336"/>
                </a:lnTo>
                <a:lnTo>
                  <a:pt x="551688" y="30480"/>
                </a:lnTo>
                <a:lnTo>
                  <a:pt x="597408" y="27432"/>
                </a:lnTo>
                <a:lnTo>
                  <a:pt x="560832" y="21336"/>
                </a:lnTo>
                <a:close/>
              </a:path>
              <a:path w="1130808" h="362712">
                <a:moveTo>
                  <a:pt x="539496" y="70104"/>
                </a:moveTo>
                <a:lnTo>
                  <a:pt x="551688" y="57912"/>
                </a:lnTo>
                <a:lnTo>
                  <a:pt x="539495" y="59082"/>
                </a:lnTo>
                <a:lnTo>
                  <a:pt x="12192" y="109728"/>
                </a:lnTo>
                <a:lnTo>
                  <a:pt x="539496" y="701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695728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3212824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3729918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24363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760732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277827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794924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308640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82573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7342832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7856549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37364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8890741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9387558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2182011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9999285" y="2235680"/>
            <a:ext cx="0" cy="422464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2168492" y="2252578"/>
            <a:ext cx="7844313" cy="0"/>
          </a:xfrm>
          <a:custGeom>
            <a:avLst/>
            <a:gdLst/>
            <a:ahLst/>
            <a:cxnLst/>
            <a:rect l="l" t="t" r="r" b="b"/>
            <a:pathLst>
              <a:path w="7074408">
                <a:moveTo>
                  <a:pt x="0" y="0"/>
                </a:moveTo>
                <a:lnTo>
                  <a:pt x="707440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2168492" y="2644625"/>
            <a:ext cx="7844313" cy="0"/>
          </a:xfrm>
          <a:custGeom>
            <a:avLst/>
            <a:gdLst/>
            <a:ahLst/>
            <a:cxnLst/>
            <a:rect l="l" t="t" r="r" b="b"/>
            <a:pathLst>
              <a:path w="7074408">
                <a:moveTo>
                  <a:pt x="0" y="0"/>
                </a:moveTo>
                <a:lnTo>
                  <a:pt x="7074408" y="0"/>
                </a:lnTo>
              </a:path>
            </a:pathLst>
          </a:custGeom>
          <a:ln w="25717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 txBox="1"/>
          <p:nvPr/>
        </p:nvSpPr>
        <p:spPr>
          <a:xfrm>
            <a:off x="1694769" y="55455"/>
            <a:ext cx="284541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Reading a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1309" y="653079"/>
            <a:ext cx="3519129" cy="55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sequen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cha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'\n</a:t>
            </a:r>
            <a:r>
              <a:rPr sz="2661" baseline="1839" dirty="0">
                <a:latin typeface="Courier New"/>
                <a:cs typeface="Courier New"/>
              </a:rPr>
              <a:t>'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separate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lines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72090" y="906987"/>
            <a:ext cx="873121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 2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 3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3476" y="994452"/>
            <a:ext cx="30190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\n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3" y="285513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1309" y="2883690"/>
            <a:ext cx="7128407" cy="2499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7767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read(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-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enti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singl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ing</a:t>
            </a:r>
            <a:endParaRPr sz="1774">
              <a:latin typeface="Arial"/>
              <a:cs typeface="Arial"/>
            </a:endParaRPr>
          </a:p>
          <a:p>
            <a:pPr marL="14082" marR="27767">
              <a:lnSpc>
                <a:spcPct val="95825"/>
              </a:lnSpc>
              <a:spcBef>
                <a:spcPts val="1236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readl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nex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 marR="27767">
              <a:lnSpc>
                <a:spcPts val="2367"/>
              </a:lnSpc>
              <a:spcBef>
                <a:spcPts val="118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Include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7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'\n</a:t>
            </a:r>
            <a:r>
              <a:rPr sz="2661" baseline="1839" dirty="0">
                <a:latin typeface="Courier New"/>
                <a:cs typeface="Courier New"/>
              </a:rPr>
              <a:t>'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line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deli</a:t>
            </a:r>
            <a:r>
              <a:rPr sz="2661" spc="10" baseline="1811" dirty="0">
                <a:latin typeface="Arial"/>
                <a:cs typeface="Arial"/>
              </a:rPr>
              <a:t>m</a:t>
            </a:r>
            <a:r>
              <a:rPr sz="2661" baseline="1811" dirty="0">
                <a:latin typeface="Arial"/>
                <a:cs typeface="Arial"/>
              </a:rPr>
              <a:t>iter</a:t>
            </a:r>
            <a:endParaRPr sz="1774">
              <a:latin typeface="Arial"/>
              <a:cs typeface="Arial"/>
            </a:endParaRPr>
          </a:p>
          <a:p>
            <a:pPr marL="14082" marR="27767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rstri</a:t>
            </a:r>
            <a:r>
              <a:rPr sz="2661" spc="-21" baseline="1839" dirty="0">
                <a:latin typeface="Courier New"/>
                <a:cs typeface="Courier New"/>
              </a:rPr>
              <a:t>p(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strin</a:t>
            </a:r>
            <a:r>
              <a:rPr sz="2661" baseline="1811" dirty="0">
                <a:latin typeface="Arial"/>
                <a:cs typeface="Arial"/>
              </a:rPr>
              <a:t>g</a:t>
            </a:r>
            <a:r>
              <a:rPr sz="2661" spc="5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metho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5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ca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-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remo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2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9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'\n'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150"/>
              </a:lnSpc>
              <a:spcBef>
                <a:spcPts val="130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readl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s()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ings,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'\n'</a:t>
            </a:r>
            <a:endParaRPr sz="1774">
              <a:latin typeface="Courier New"/>
              <a:cs typeface="Courier New"/>
            </a:endParaRPr>
          </a:p>
          <a:p>
            <a:pPr marL="14082" marR="27767">
              <a:lnSpc>
                <a:spcPct val="95825"/>
              </a:lnSpc>
              <a:spcBef>
                <a:spcPts val="1337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IOErr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435572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507898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2012" y="2252579"/>
            <a:ext cx="51371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69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95728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41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2824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32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9920" y="2252579"/>
            <a:ext cx="51371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76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3635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12" name="object 12"/>
          <p:cNvSpPr txBox="1"/>
          <p:nvPr/>
        </p:nvSpPr>
        <p:spPr>
          <a:xfrm>
            <a:off x="4760732" y="2252579"/>
            <a:ext cx="51709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116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7827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660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latin typeface="Courier New"/>
                <a:cs typeface="Courier New"/>
              </a:rPr>
              <a:t>\</a:t>
            </a: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4924" y="2252579"/>
            <a:ext cx="51371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674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8641" y="2252579"/>
            <a:ext cx="51709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045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i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5736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590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2833" y="2252579"/>
            <a:ext cx="513715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581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6549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8373645" y="2252579"/>
            <a:ext cx="517096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0919">
              <a:lnSpc>
                <a:spcPct val="94401"/>
              </a:lnSpc>
              <a:spcBef>
                <a:spcPts val="466"/>
              </a:spcBef>
            </a:pPr>
            <a:r>
              <a:rPr sz="1774" b="1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90741" y="2252579"/>
            <a:ext cx="496817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464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latin typeface="Courier New"/>
                <a:cs typeface="Courier New"/>
              </a:rPr>
              <a:t>\</a:t>
            </a:r>
            <a:r>
              <a:rPr sz="1774" b="1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87559" y="2252579"/>
            <a:ext cx="611727" cy="392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533">
              <a:lnSpc>
                <a:spcPct val="94401"/>
              </a:lnSpc>
              <a:spcBef>
                <a:spcPts val="466"/>
              </a:spcBef>
            </a:pP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2" dirty="0">
                <a:latin typeface="Courier New"/>
                <a:cs typeface="Courier New"/>
              </a:rPr>
              <a:t>.</a:t>
            </a:r>
            <a:r>
              <a:rPr sz="1774" b="1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03070" y="535684"/>
            <a:ext cx="1250493" cy="3075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0">
              <a:lnSpc>
                <a:spcPct val="94401"/>
              </a:lnSpc>
              <a:spcBef>
                <a:spcPts val="44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i</a:t>
            </a:r>
            <a:r>
              <a:rPr sz="1386" spc="4" dirty="0">
                <a:latin typeface="Courier New"/>
                <a:cs typeface="Courier New"/>
              </a:rPr>
              <a:t>m</a:t>
            </a:r>
            <a:r>
              <a:rPr sz="1386" spc="-21" dirty="0">
                <a:latin typeface="Courier New"/>
                <a:cs typeface="Courier New"/>
              </a:rPr>
              <a:t>pl</a:t>
            </a:r>
            <a:r>
              <a:rPr sz="1386" spc="4" dirty="0">
                <a:latin typeface="Courier New"/>
                <a:cs typeface="Courier New"/>
              </a:rPr>
              <a:t>e</a:t>
            </a:r>
            <a:r>
              <a:rPr sz="1386" spc="-21" dirty="0">
                <a:latin typeface="Courier New"/>
                <a:cs typeface="Courier New"/>
              </a:rPr>
              <a:t>.</a:t>
            </a:r>
            <a:r>
              <a:rPr sz="1386" spc="4" dirty="0">
                <a:latin typeface="Courier New"/>
                <a:cs typeface="Courier New"/>
              </a:rPr>
              <a:t>t</a:t>
            </a:r>
            <a:r>
              <a:rPr sz="1386" spc="-21" dirty="0">
                <a:latin typeface="Courier New"/>
                <a:cs typeface="Courier New"/>
              </a:rPr>
              <a:t>x</a:t>
            </a:r>
            <a:r>
              <a:rPr sz="1386" dirty="0"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603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43444" y="694531"/>
            <a:ext cx="8094410" cy="2318483"/>
          </a:xfrm>
          <a:custGeom>
            <a:avLst/>
            <a:gdLst/>
            <a:ahLst/>
            <a:cxnLst/>
            <a:rect l="l" t="t" r="r" b="b"/>
            <a:pathLst>
              <a:path w="7299959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7287768" y="12192"/>
                </a:lnTo>
                <a:lnTo>
                  <a:pt x="7287768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7296911" y="2090927"/>
                </a:lnTo>
                <a:lnTo>
                  <a:pt x="7299959" y="2087879"/>
                </a:lnTo>
                <a:lnTo>
                  <a:pt x="7299959" y="2084832"/>
                </a:lnTo>
                <a:lnTo>
                  <a:pt x="7293864" y="2078735"/>
                </a:lnTo>
                <a:lnTo>
                  <a:pt x="7293864" y="12191"/>
                </a:lnTo>
                <a:lnTo>
                  <a:pt x="7287768" y="6095"/>
                </a:lnTo>
                <a:lnTo>
                  <a:pt x="12192" y="6096"/>
                </a:lnTo>
                <a:lnTo>
                  <a:pt x="7299959" y="6095"/>
                </a:lnTo>
                <a:lnTo>
                  <a:pt x="7299959" y="3047"/>
                </a:lnTo>
                <a:lnTo>
                  <a:pt x="72969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43443" y="7012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043443" y="708048"/>
            <a:ext cx="8080893" cy="2298205"/>
          </a:xfrm>
          <a:custGeom>
            <a:avLst/>
            <a:gdLst/>
            <a:ahLst/>
            <a:cxnLst/>
            <a:rect l="l" t="t" r="r" b="b"/>
            <a:pathLst>
              <a:path w="7287768" h="2072640">
                <a:moveTo>
                  <a:pt x="7287768" y="2072640"/>
                </a:moveTo>
                <a:lnTo>
                  <a:pt x="7287768" y="2066544"/>
                </a:lnTo>
                <a:lnTo>
                  <a:pt x="12191" y="2066543"/>
                </a:lnTo>
                <a:lnTo>
                  <a:pt x="12191" y="0"/>
                </a:lnTo>
                <a:lnTo>
                  <a:pt x="6095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12192" y="2072640"/>
                </a:lnTo>
                <a:lnTo>
                  <a:pt x="7287768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056962" y="701290"/>
            <a:ext cx="8080892" cy="2304964"/>
          </a:xfrm>
          <a:custGeom>
            <a:avLst/>
            <a:gdLst/>
            <a:ahLst/>
            <a:cxnLst/>
            <a:rect l="l" t="t" r="r" b="b"/>
            <a:pathLst>
              <a:path w="7287767" h="2078736">
                <a:moveTo>
                  <a:pt x="0" y="0"/>
                </a:moveTo>
                <a:lnTo>
                  <a:pt x="7275576" y="0"/>
                </a:lnTo>
                <a:lnTo>
                  <a:pt x="7281672" y="6096"/>
                </a:lnTo>
                <a:lnTo>
                  <a:pt x="7281672" y="2072640"/>
                </a:lnTo>
                <a:lnTo>
                  <a:pt x="7287767" y="2078736"/>
                </a:lnTo>
                <a:lnTo>
                  <a:pt x="7287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2043444" y="3438857"/>
            <a:ext cx="8094410" cy="659044"/>
          </a:xfrm>
          <a:custGeom>
            <a:avLst/>
            <a:gdLst/>
            <a:ahLst/>
            <a:cxnLst/>
            <a:rect l="l" t="t" r="r" b="b"/>
            <a:pathLst>
              <a:path w="7299959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287768" y="12192"/>
                </a:lnTo>
                <a:lnTo>
                  <a:pt x="7287768" y="588264"/>
                </a:lnTo>
                <a:lnTo>
                  <a:pt x="0" y="591312"/>
                </a:lnTo>
                <a:lnTo>
                  <a:pt x="3048" y="594360"/>
                </a:lnTo>
                <a:lnTo>
                  <a:pt x="7296911" y="594360"/>
                </a:lnTo>
                <a:lnTo>
                  <a:pt x="7299959" y="591312"/>
                </a:lnTo>
                <a:lnTo>
                  <a:pt x="7299959" y="588264"/>
                </a:lnTo>
                <a:lnTo>
                  <a:pt x="7293864" y="582168"/>
                </a:lnTo>
                <a:lnTo>
                  <a:pt x="7293864" y="12192"/>
                </a:lnTo>
                <a:lnTo>
                  <a:pt x="7287768" y="6096"/>
                </a:lnTo>
                <a:lnTo>
                  <a:pt x="12192" y="6096"/>
                </a:lnTo>
                <a:lnTo>
                  <a:pt x="7299959" y="6096"/>
                </a:lnTo>
                <a:lnTo>
                  <a:pt x="7299959" y="3048"/>
                </a:lnTo>
                <a:lnTo>
                  <a:pt x="72969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043443" y="34456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43443" y="3452375"/>
            <a:ext cx="8080893" cy="638766"/>
          </a:xfrm>
          <a:custGeom>
            <a:avLst/>
            <a:gdLst/>
            <a:ahLst/>
            <a:cxnLst/>
            <a:rect l="l" t="t" r="r" b="b"/>
            <a:pathLst>
              <a:path w="7287768" h="576072">
                <a:moveTo>
                  <a:pt x="7287768" y="576072"/>
                </a:moveTo>
                <a:lnTo>
                  <a:pt x="7287768" y="569976"/>
                </a:lnTo>
                <a:lnTo>
                  <a:pt x="12191" y="569975"/>
                </a:lnTo>
                <a:lnTo>
                  <a:pt x="12191" y="0"/>
                </a:lnTo>
                <a:lnTo>
                  <a:pt x="6096" y="0"/>
                </a:lnTo>
                <a:lnTo>
                  <a:pt x="0" y="576072"/>
                </a:lnTo>
                <a:lnTo>
                  <a:pt x="6096" y="569976"/>
                </a:lnTo>
                <a:lnTo>
                  <a:pt x="12192" y="576072"/>
                </a:lnTo>
                <a:lnTo>
                  <a:pt x="7287768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56962" y="3445617"/>
            <a:ext cx="8080892" cy="645525"/>
          </a:xfrm>
          <a:custGeom>
            <a:avLst/>
            <a:gdLst/>
            <a:ahLst/>
            <a:cxnLst/>
            <a:rect l="l" t="t" r="r" b="b"/>
            <a:pathLst>
              <a:path w="7287767" h="582168">
                <a:moveTo>
                  <a:pt x="0" y="0"/>
                </a:moveTo>
                <a:lnTo>
                  <a:pt x="7275576" y="0"/>
                </a:lnTo>
                <a:lnTo>
                  <a:pt x="7281672" y="6095"/>
                </a:lnTo>
                <a:lnTo>
                  <a:pt x="7281672" y="576071"/>
                </a:lnTo>
                <a:lnTo>
                  <a:pt x="7287767" y="582168"/>
                </a:lnTo>
                <a:lnTo>
                  <a:pt x="7287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417672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Reading a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27373" y="76504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373" y="1038739"/>
            <a:ext cx="7012623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:/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19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5/D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.t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t',</a:t>
            </a:r>
            <a:endParaRPr sz="1774">
              <a:latin typeface="Courier New"/>
              <a:cs typeface="Courier New"/>
            </a:endParaRPr>
          </a:p>
          <a:p>
            <a:pPr marL="561695" marR="2055305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nf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ip() </a:t>
            </a:r>
            <a:endParaRPr sz="1774">
              <a:latin typeface="Courier New"/>
              <a:cs typeface="Courier New"/>
            </a:endParaRPr>
          </a:p>
          <a:p>
            <a:pPr marL="561695" marR="205530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nf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() </a:t>
            </a:r>
            <a:endParaRPr sz="1774">
              <a:latin typeface="Courier New"/>
              <a:cs typeface="Courier New"/>
            </a:endParaRPr>
          </a:p>
          <a:p>
            <a:pPr marL="561695" marR="205530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cl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561695" marR="17816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be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gs[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], </a:t>
            </a:r>
            <a:endParaRPr sz="1774">
              <a:latin typeface="Courier New"/>
              <a:cs typeface="Courier New"/>
            </a:endParaRPr>
          </a:p>
          <a:p>
            <a:pPr marL="561695" marR="17816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rg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[1]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6003" y="103873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7373" y="3509366"/>
            <a:ext cx="88338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2688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4079" y="3783066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2\n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697" y="378306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16762" y="378306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2" baseline="3678" dirty="0">
                <a:latin typeface="Courier New"/>
                <a:cs typeface="Courier New"/>
              </a:rPr>
              <a:t>\n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4826" y="378306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52890" y="378306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\n']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231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7" name="object 7"/>
          <p:cNvSpPr txBox="1"/>
          <p:nvPr/>
        </p:nvSpPr>
        <p:spPr>
          <a:xfrm>
            <a:off x="1694768" y="55455"/>
            <a:ext cx="26899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Writing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617765"/>
            <a:ext cx="277006" cy="1211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336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09" y="646320"/>
            <a:ext cx="8015436" cy="2228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write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rin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g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_r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12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2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singl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1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write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li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es(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is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_r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f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1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47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iting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cached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close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ite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cach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an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-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release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fil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object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flush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follo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9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os.fs</a:t>
            </a:r>
            <a:r>
              <a:rPr sz="2661" spc="-21" baseline="1839" dirty="0">
                <a:latin typeface="Courier New"/>
                <a:cs typeface="Courier New"/>
              </a:rPr>
              <a:t>yn</a:t>
            </a:r>
            <a:r>
              <a:rPr sz="2661" spc="4" baseline="1839" dirty="0">
                <a:latin typeface="Courier New"/>
                <a:cs typeface="Courier New"/>
              </a:rPr>
              <a:t>c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ite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cach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an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keep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-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fil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open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252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IOErr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3" y="257123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</p:spTree>
    <p:extLst>
      <p:ext uri="{BB962C8B-B14F-4D97-AF65-F5344CB8AC3E}">
        <p14:creationId xmlns:p14="http://schemas.microsoft.com/office/powerpoint/2010/main" val="339179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043444" y="1042641"/>
            <a:ext cx="8094410" cy="3423649"/>
          </a:xfrm>
          <a:custGeom>
            <a:avLst/>
            <a:gdLst/>
            <a:ahLst/>
            <a:cxnLst/>
            <a:rect l="l" t="t" r="r" b="b"/>
            <a:pathLst>
              <a:path w="7299959" h="30876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7287768" y="12192"/>
                </a:lnTo>
                <a:lnTo>
                  <a:pt x="7287768" y="3081528"/>
                </a:lnTo>
                <a:lnTo>
                  <a:pt x="0" y="3084576"/>
                </a:lnTo>
                <a:lnTo>
                  <a:pt x="3048" y="3087624"/>
                </a:lnTo>
                <a:lnTo>
                  <a:pt x="7296911" y="3087623"/>
                </a:lnTo>
                <a:lnTo>
                  <a:pt x="7299959" y="3084576"/>
                </a:lnTo>
                <a:lnTo>
                  <a:pt x="7299959" y="3081528"/>
                </a:lnTo>
                <a:lnTo>
                  <a:pt x="7293864" y="3075432"/>
                </a:lnTo>
                <a:lnTo>
                  <a:pt x="7293864" y="12191"/>
                </a:lnTo>
                <a:lnTo>
                  <a:pt x="7287768" y="6095"/>
                </a:lnTo>
                <a:lnTo>
                  <a:pt x="12192" y="6096"/>
                </a:lnTo>
                <a:lnTo>
                  <a:pt x="7299959" y="6095"/>
                </a:lnTo>
                <a:lnTo>
                  <a:pt x="7299959" y="3047"/>
                </a:lnTo>
                <a:lnTo>
                  <a:pt x="72969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043443" y="1049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043443" y="1056160"/>
            <a:ext cx="8080893" cy="3403371"/>
          </a:xfrm>
          <a:custGeom>
            <a:avLst/>
            <a:gdLst/>
            <a:ahLst/>
            <a:cxnLst/>
            <a:rect l="l" t="t" r="r" b="b"/>
            <a:pathLst>
              <a:path w="7287768" h="3069336">
                <a:moveTo>
                  <a:pt x="7287768" y="3069335"/>
                </a:moveTo>
                <a:lnTo>
                  <a:pt x="7287768" y="3063240"/>
                </a:lnTo>
                <a:lnTo>
                  <a:pt x="12192" y="3063239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7287768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056962" y="1049400"/>
            <a:ext cx="8080892" cy="3410130"/>
          </a:xfrm>
          <a:custGeom>
            <a:avLst/>
            <a:gdLst/>
            <a:ahLst/>
            <a:cxnLst/>
            <a:rect l="l" t="t" r="r" b="b"/>
            <a:pathLst>
              <a:path w="7287767" h="3075431">
                <a:moveTo>
                  <a:pt x="0" y="0"/>
                </a:moveTo>
                <a:lnTo>
                  <a:pt x="7275576" y="0"/>
                </a:lnTo>
                <a:lnTo>
                  <a:pt x="7281672" y="6096"/>
                </a:lnTo>
                <a:lnTo>
                  <a:pt x="7281672" y="3069336"/>
                </a:lnTo>
                <a:lnTo>
                  <a:pt x="7287767" y="3075432"/>
                </a:lnTo>
                <a:lnTo>
                  <a:pt x="728776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798698" y="2282996"/>
            <a:ext cx="3058640" cy="645525"/>
          </a:xfrm>
          <a:custGeom>
            <a:avLst/>
            <a:gdLst/>
            <a:ahLst/>
            <a:cxnLst/>
            <a:rect l="l" t="t" r="r" b="b"/>
            <a:pathLst>
              <a:path w="2758440" h="582168">
                <a:moveTo>
                  <a:pt x="630936" y="97536"/>
                </a:moveTo>
                <a:lnTo>
                  <a:pt x="0" y="277368"/>
                </a:lnTo>
                <a:lnTo>
                  <a:pt x="630936" y="243840"/>
                </a:lnTo>
                <a:lnTo>
                  <a:pt x="630936" y="484632"/>
                </a:lnTo>
                <a:lnTo>
                  <a:pt x="631725" y="497437"/>
                </a:lnTo>
                <a:lnTo>
                  <a:pt x="645745" y="537152"/>
                </a:lnTo>
                <a:lnTo>
                  <a:pt x="674338" y="566327"/>
                </a:lnTo>
                <a:lnTo>
                  <a:pt x="713651" y="581106"/>
                </a:lnTo>
                <a:lnTo>
                  <a:pt x="728472" y="582168"/>
                </a:lnTo>
                <a:lnTo>
                  <a:pt x="2660904" y="582168"/>
                </a:lnTo>
                <a:lnTo>
                  <a:pt x="2701167" y="573841"/>
                </a:lnTo>
                <a:lnTo>
                  <a:pt x="2734283" y="549677"/>
                </a:lnTo>
                <a:lnTo>
                  <a:pt x="2754289" y="513509"/>
                </a:lnTo>
                <a:lnTo>
                  <a:pt x="2758440" y="484631"/>
                </a:lnTo>
                <a:lnTo>
                  <a:pt x="2758440" y="97535"/>
                </a:lnTo>
                <a:lnTo>
                  <a:pt x="2750113" y="58579"/>
                </a:lnTo>
                <a:lnTo>
                  <a:pt x="2725949" y="25202"/>
                </a:lnTo>
                <a:lnTo>
                  <a:pt x="2689781" y="4403"/>
                </a:lnTo>
                <a:lnTo>
                  <a:pt x="2660904" y="0"/>
                </a:lnTo>
                <a:lnTo>
                  <a:pt x="728472" y="0"/>
                </a:lnTo>
                <a:lnTo>
                  <a:pt x="688208" y="8793"/>
                </a:lnTo>
                <a:lnTo>
                  <a:pt x="655092" y="33716"/>
                </a:lnTo>
                <a:lnTo>
                  <a:pt x="635086" y="69778"/>
                </a:lnTo>
                <a:lnTo>
                  <a:pt x="630936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785179" y="2296514"/>
            <a:ext cx="3085678" cy="652285"/>
          </a:xfrm>
          <a:custGeom>
            <a:avLst/>
            <a:gdLst/>
            <a:ahLst/>
            <a:cxnLst/>
            <a:rect l="l" t="t" r="r" b="b"/>
            <a:pathLst>
              <a:path w="2782823" h="588263">
                <a:moveTo>
                  <a:pt x="9143" y="252983"/>
                </a:moveTo>
                <a:lnTo>
                  <a:pt x="630935" y="85343"/>
                </a:lnTo>
                <a:lnTo>
                  <a:pt x="630935" y="75758"/>
                </a:lnTo>
                <a:lnTo>
                  <a:pt x="9143" y="252983"/>
                </a:lnTo>
                <a:close/>
              </a:path>
              <a:path w="2782823" h="588263">
                <a:moveTo>
                  <a:pt x="2749296" y="551687"/>
                </a:moveTo>
                <a:lnTo>
                  <a:pt x="2691384" y="557783"/>
                </a:lnTo>
                <a:lnTo>
                  <a:pt x="2737104" y="563879"/>
                </a:lnTo>
                <a:lnTo>
                  <a:pt x="2749296" y="551687"/>
                </a:lnTo>
                <a:close/>
              </a:path>
              <a:path w="2782823" h="588263">
                <a:moveTo>
                  <a:pt x="640079" y="73151"/>
                </a:moveTo>
                <a:lnTo>
                  <a:pt x="655319" y="88391"/>
                </a:lnTo>
                <a:lnTo>
                  <a:pt x="658367" y="67055"/>
                </a:lnTo>
                <a:lnTo>
                  <a:pt x="640079" y="73151"/>
                </a:lnTo>
                <a:close/>
              </a:path>
              <a:path w="2782823" h="588263">
                <a:moveTo>
                  <a:pt x="9143" y="252983"/>
                </a:moveTo>
                <a:lnTo>
                  <a:pt x="3047" y="256031"/>
                </a:lnTo>
                <a:lnTo>
                  <a:pt x="0" y="262127"/>
                </a:lnTo>
                <a:lnTo>
                  <a:pt x="0" y="274319"/>
                </a:lnTo>
                <a:lnTo>
                  <a:pt x="6095" y="280415"/>
                </a:lnTo>
                <a:lnTo>
                  <a:pt x="15239" y="280415"/>
                </a:lnTo>
                <a:lnTo>
                  <a:pt x="630935" y="244550"/>
                </a:lnTo>
                <a:lnTo>
                  <a:pt x="643127" y="243839"/>
                </a:lnTo>
                <a:lnTo>
                  <a:pt x="655319" y="472439"/>
                </a:lnTo>
                <a:lnTo>
                  <a:pt x="655319" y="231647"/>
                </a:lnTo>
                <a:lnTo>
                  <a:pt x="630935" y="231647"/>
                </a:lnTo>
                <a:lnTo>
                  <a:pt x="131810" y="246627"/>
                </a:lnTo>
                <a:lnTo>
                  <a:pt x="12191" y="252983"/>
                </a:lnTo>
                <a:lnTo>
                  <a:pt x="9143" y="252983"/>
                </a:lnTo>
                <a:close/>
              </a:path>
              <a:path w="2782823" h="588263">
                <a:moveTo>
                  <a:pt x="658367" y="493775"/>
                </a:moveTo>
                <a:lnTo>
                  <a:pt x="655319" y="472439"/>
                </a:lnTo>
                <a:lnTo>
                  <a:pt x="643127" y="243839"/>
                </a:lnTo>
                <a:lnTo>
                  <a:pt x="630935" y="244550"/>
                </a:lnTo>
                <a:lnTo>
                  <a:pt x="630935" y="496823"/>
                </a:lnTo>
                <a:lnTo>
                  <a:pt x="633983" y="496823"/>
                </a:lnTo>
                <a:lnTo>
                  <a:pt x="637031" y="515111"/>
                </a:lnTo>
                <a:lnTo>
                  <a:pt x="640079" y="515111"/>
                </a:lnTo>
                <a:lnTo>
                  <a:pt x="640079" y="518159"/>
                </a:lnTo>
                <a:lnTo>
                  <a:pt x="649223" y="533399"/>
                </a:lnTo>
                <a:lnTo>
                  <a:pt x="649223" y="536447"/>
                </a:lnTo>
                <a:lnTo>
                  <a:pt x="661415" y="551687"/>
                </a:lnTo>
                <a:lnTo>
                  <a:pt x="664463" y="551687"/>
                </a:lnTo>
                <a:lnTo>
                  <a:pt x="676655" y="563879"/>
                </a:lnTo>
                <a:lnTo>
                  <a:pt x="679703" y="563879"/>
                </a:lnTo>
                <a:lnTo>
                  <a:pt x="679703" y="566927"/>
                </a:lnTo>
                <a:lnTo>
                  <a:pt x="697991" y="576071"/>
                </a:lnTo>
                <a:lnTo>
                  <a:pt x="716279" y="582167"/>
                </a:lnTo>
                <a:lnTo>
                  <a:pt x="719327" y="582167"/>
                </a:lnTo>
                <a:lnTo>
                  <a:pt x="740663" y="585215"/>
                </a:lnTo>
                <a:lnTo>
                  <a:pt x="2676143" y="585215"/>
                </a:lnTo>
                <a:lnTo>
                  <a:pt x="2694431" y="582167"/>
                </a:lnTo>
                <a:lnTo>
                  <a:pt x="2697479" y="582167"/>
                </a:lnTo>
                <a:lnTo>
                  <a:pt x="2715767" y="576071"/>
                </a:lnTo>
                <a:lnTo>
                  <a:pt x="2718816" y="576071"/>
                </a:lnTo>
                <a:lnTo>
                  <a:pt x="2734055" y="566927"/>
                </a:lnTo>
                <a:lnTo>
                  <a:pt x="2734055" y="563879"/>
                </a:lnTo>
                <a:lnTo>
                  <a:pt x="2737104" y="563879"/>
                </a:lnTo>
                <a:lnTo>
                  <a:pt x="2691384" y="557783"/>
                </a:lnTo>
                <a:lnTo>
                  <a:pt x="2749296" y="551687"/>
                </a:lnTo>
                <a:lnTo>
                  <a:pt x="2752343" y="551687"/>
                </a:lnTo>
                <a:lnTo>
                  <a:pt x="2764535" y="536447"/>
                </a:lnTo>
                <a:lnTo>
                  <a:pt x="2764535" y="533399"/>
                </a:lnTo>
                <a:lnTo>
                  <a:pt x="2773679" y="518159"/>
                </a:lnTo>
                <a:lnTo>
                  <a:pt x="2776728" y="515111"/>
                </a:lnTo>
                <a:lnTo>
                  <a:pt x="2779775" y="496823"/>
                </a:lnTo>
                <a:lnTo>
                  <a:pt x="2782823" y="496823"/>
                </a:lnTo>
                <a:lnTo>
                  <a:pt x="2782823" y="64007"/>
                </a:lnTo>
                <a:lnTo>
                  <a:pt x="2779775" y="60959"/>
                </a:lnTo>
                <a:lnTo>
                  <a:pt x="2776728" y="45719"/>
                </a:lnTo>
                <a:lnTo>
                  <a:pt x="2776728" y="42671"/>
                </a:lnTo>
                <a:lnTo>
                  <a:pt x="2773679" y="42671"/>
                </a:lnTo>
                <a:lnTo>
                  <a:pt x="2764535" y="24383"/>
                </a:lnTo>
                <a:lnTo>
                  <a:pt x="2752343" y="9143"/>
                </a:lnTo>
                <a:lnTo>
                  <a:pt x="2749296" y="6095"/>
                </a:lnTo>
                <a:lnTo>
                  <a:pt x="2737104" y="-6096"/>
                </a:lnTo>
                <a:lnTo>
                  <a:pt x="2734055" y="-6096"/>
                </a:lnTo>
                <a:lnTo>
                  <a:pt x="2718816" y="-15240"/>
                </a:lnTo>
                <a:lnTo>
                  <a:pt x="2715767" y="-15240"/>
                </a:lnTo>
                <a:lnTo>
                  <a:pt x="2697479" y="-21336"/>
                </a:lnTo>
                <a:lnTo>
                  <a:pt x="2694431" y="-21336"/>
                </a:lnTo>
                <a:lnTo>
                  <a:pt x="2673096" y="-24384"/>
                </a:lnTo>
                <a:lnTo>
                  <a:pt x="737615" y="-24384"/>
                </a:lnTo>
                <a:lnTo>
                  <a:pt x="719327" y="-21336"/>
                </a:lnTo>
                <a:lnTo>
                  <a:pt x="716279" y="-21336"/>
                </a:lnTo>
                <a:lnTo>
                  <a:pt x="697991" y="-15240"/>
                </a:lnTo>
                <a:lnTo>
                  <a:pt x="679703" y="-6096"/>
                </a:lnTo>
                <a:lnTo>
                  <a:pt x="676655" y="-6096"/>
                </a:lnTo>
                <a:lnTo>
                  <a:pt x="664463" y="6095"/>
                </a:lnTo>
                <a:lnTo>
                  <a:pt x="661415" y="9143"/>
                </a:lnTo>
                <a:lnTo>
                  <a:pt x="649223" y="24383"/>
                </a:lnTo>
                <a:lnTo>
                  <a:pt x="640079" y="42671"/>
                </a:lnTo>
                <a:lnTo>
                  <a:pt x="682751" y="24383"/>
                </a:lnTo>
                <a:lnTo>
                  <a:pt x="694943" y="15239"/>
                </a:lnTo>
                <a:lnTo>
                  <a:pt x="691895" y="15239"/>
                </a:lnTo>
                <a:lnTo>
                  <a:pt x="710183" y="6095"/>
                </a:lnTo>
                <a:lnTo>
                  <a:pt x="707135" y="9143"/>
                </a:lnTo>
                <a:lnTo>
                  <a:pt x="725423" y="3047"/>
                </a:lnTo>
                <a:lnTo>
                  <a:pt x="722375" y="3047"/>
                </a:lnTo>
                <a:lnTo>
                  <a:pt x="740663" y="0"/>
                </a:lnTo>
                <a:lnTo>
                  <a:pt x="2691384" y="3047"/>
                </a:lnTo>
                <a:lnTo>
                  <a:pt x="2706623" y="6095"/>
                </a:lnTo>
                <a:lnTo>
                  <a:pt x="2721863" y="15239"/>
                </a:lnTo>
                <a:lnTo>
                  <a:pt x="2718816" y="15239"/>
                </a:lnTo>
                <a:lnTo>
                  <a:pt x="2734055" y="27431"/>
                </a:lnTo>
                <a:lnTo>
                  <a:pt x="2734055" y="24383"/>
                </a:lnTo>
                <a:lnTo>
                  <a:pt x="2743199" y="39623"/>
                </a:lnTo>
                <a:lnTo>
                  <a:pt x="2743199" y="36575"/>
                </a:lnTo>
                <a:lnTo>
                  <a:pt x="2752343" y="54863"/>
                </a:lnTo>
                <a:lnTo>
                  <a:pt x="2752343" y="51815"/>
                </a:lnTo>
                <a:lnTo>
                  <a:pt x="2755391" y="70103"/>
                </a:lnTo>
                <a:lnTo>
                  <a:pt x="2755391" y="67055"/>
                </a:lnTo>
                <a:lnTo>
                  <a:pt x="2758440" y="88391"/>
                </a:lnTo>
                <a:lnTo>
                  <a:pt x="2758440" y="475487"/>
                </a:lnTo>
                <a:lnTo>
                  <a:pt x="2755391" y="493775"/>
                </a:lnTo>
                <a:lnTo>
                  <a:pt x="2755391" y="490727"/>
                </a:lnTo>
                <a:lnTo>
                  <a:pt x="2752343" y="509015"/>
                </a:lnTo>
                <a:lnTo>
                  <a:pt x="2752343" y="505967"/>
                </a:lnTo>
                <a:lnTo>
                  <a:pt x="2743199" y="521207"/>
                </a:lnTo>
                <a:lnTo>
                  <a:pt x="2734055" y="533399"/>
                </a:lnTo>
                <a:lnTo>
                  <a:pt x="2718816" y="545591"/>
                </a:lnTo>
                <a:lnTo>
                  <a:pt x="2721863" y="542543"/>
                </a:lnTo>
                <a:lnTo>
                  <a:pt x="2706623" y="551687"/>
                </a:lnTo>
                <a:lnTo>
                  <a:pt x="2688335" y="557783"/>
                </a:lnTo>
                <a:lnTo>
                  <a:pt x="725423" y="557783"/>
                </a:lnTo>
                <a:lnTo>
                  <a:pt x="707135" y="551687"/>
                </a:lnTo>
                <a:lnTo>
                  <a:pt x="722375" y="557783"/>
                </a:lnTo>
                <a:lnTo>
                  <a:pt x="707135" y="551687"/>
                </a:lnTo>
                <a:lnTo>
                  <a:pt x="710183" y="551687"/>
                </a:lnTo>
                <a:lnTo>
                  <a:pt x="691895" y="542543"/>
                </a:lnTo>
                <a:lnTo>
                  <a:pt x="694943" y="545591"/>
                </a:lnTo>
                <a:lnTo>
                  <a:pt x="679703" y="533399"/>
                </a:lnTo>
                <a:lnTo>
                  <a:pt x="682751" y="533399"/>
                </a:lnTo>
                <a:lnTo>
                  <a:pt x="670559" y="521207"/>
                </a:lnTo>
                <a:lnTo>
                  <a:pt x="661415" y="505967"/>
                </a:lnTo>
                <a:lnTo>
                  <a:pt x="664463" y="509015"/>
                </a:lnTo>
                <a:lnTo>
                  <a:pt x="658367" y="490727"/>
                </a:lnTo>
                <a:lnTo>
                  <a:pt x="658367" y="493775"/>
                </a:lnTo>
                <a:close/>
              </a:path>
              <a:path w="2782823" h="588263">
                <a:moveTo>
                  <a:pt x="655319" y="228599"/>
                </a:moveTo>
                <a:lnTo>
                  <a:pt x="655319" y="225551"/>
                </a:lnTo>
                <a:lnTo>
                  <a:pt x="652271" y="222503"/>
                </a:lnTo>
                <a:lnTo>
                  <a:pt x="649223" y="219455"/>
                </a:lnTo>
                <a:lnTo>
                  <a:pt x="643127" y="219455"/>
                </a:lnTo>
                <a:lnTo>
                  <a:pt x="131810" y="246627"/>
                </a:lnTo>
                <a:lnTo>
                  <a:pt x="630935" y="231647"/>
                </a:lnTo>
                <a:lnTo>
                  <a:pt x="655319" y="231647"/>
                </a:lnTo>
                <a:lnTo>
                  <a:pt x="655319" y="228599"/>
                </a:lnTo>
                <a:close/>
              </a:path>
              <a:path w="2782823" h="588263">
                <a:moveTo>
                  <a:pt x="679703" y="27431"/>
                </a:moveTo>
                <a:lnTo>
                  <a:pt x="640079" y="42671"/>
                </a:lnTo>
                <a:lnTo>
                  <a:pt x="637031" y="45719"/>
                </a:lnTo>
                <a:lnTo>
                  <a:pt x="633983" y="60959"/>
                </a:lnTo>
                <a:lnTo>
                  <a:pt x="633983" y="64007"/>
                </a:lnTo>
                <a:lnTo>
                  <a:pt x="630935" y="64007"/>
                </a:lnTo>
                <a:lnTo>
                  <a:pt x="630935" y="85343"/>
                </a:lnTo>
                <a:lnTo>
                  <a:pt x="9143" y="252983"/>
                </a:lnTo>
                <a:lnTo>
                  <a:pt x="12191" y="252983"/>
                </a:lnTo>
                <a:lnTo>
                  <a:pt x="131810" y="246627"/>
                </a:lnTo>
                <a:lnTo>
                  <a:pt x="646175" y="97535"/>
                </a:lnTo>
                <a:lnTo>
                  <a:pt x="652271" y="97535"/>
                </a:lnTo>
                <a:lnTo>
                  <a:pt x="655319" y="91439"/>
                </a:lnTo>
                <a:lnTo>
                  <a:pt x="655319" y="88391"/>
                </a:lnTo>
                <a:lnTo>
                  <a:pt x="640079" y="73151"/>
                </a:lnTo>
                <a:lnTo>
                  <a:pt x="658367" y="67055"/>
                </a:lnTo>
                <a:lnTo>
                  <a:pt x="658367" y="70103"/>
                </a:lnTo>
                <a:lnTo>
                  <a:pt x="664463" y="51815"/>
                </a:lnTo>
                <a:lnTo>
                  <a:pt x="661415" y="54863"/>
                </a:lnTo>
                <a:lnTo>
                  <a:pt x="670559" y="36575"/>
                </a:lnTo>
                <a:lnTo>
                  <a:pt x="670559" y="39623"/>
                </a:lnTo>
                <a:lnTo>
                  <a:pt x="681397" y="26077"/>
                </a:lnTo>
                <a:lnTo>
                  <a:pt x="694943" y="15239"/>
                </a:lnTo>
                <a:lnTo>
                  <a:pt x="682751" y="24383"/>
                </a:lnTo>
                <a:lnTo>
                  <a:pt x="640079" y="42671"/>
                </a:lnTo>
                <a:lnTo>
                  <a:pt x="679703" y="27431"/>
                </a:lnTo>
                <a:close/>
              </a:path>
              <a:path w="2782823" h="588263">
                <a:moveTo>
                  <a:pt x="2691384" y="3047"/>
                </a:moveTo>
                <a:lnTo>
                  <a:pt x="740663" y="0"/>
                </a:lnTo>
                <a:lnTo>
                  <a:pt x="996695" y="3047"/>
                </a:lnTo>
                <a:lnTo>
                  <a:pt x="2688335" y="3047"/>
                </a:lnTo>
                <a:lnTo>
                  <a:pt x="2706623" y="9143"/>
                </a:lnTo>
                <a:lnTo>
                  <a:pt x="2706623" y="6095"/>
                </a:lnTo>
                <a:lnTo>
                  <a:pt x="2691384" y="3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301486" y="3391542"/>
            <a:ext cx="3785278" cy="645525"/>
          </a:xfrm>
          <a:custGeom>
            <a:avLst/>
            <a:gdLst/>
            <a:ahLst/>
            <a:cxnLst/>
            <a:rect l="l" t="t" r="r" b="b"/>
            <a:pathLst>
              <a:path w="3413760" h="582168">
                <a:moveTo>
                  <a:pt x="862584" y="97536"/>
                </a:moveTo>
                <a:lnTo>
                  <a:pt x="0" y="268224"/>
                </a:lnTo>
                <a:lnTo>
                  <a:pt x="862584" y="240792"/>
                </a:lnTo>
                <a:lnTo>
                  <a:pt x="862584" y="484632"/>
                </a:lnTo>
                <a:lnTo>
                  <a:pt x="863373" y="496822"/>
                </a:lnTo>
                <a:lnTo>
                  <a:pt x="877393" y="535802"/>
                </a:lnTo>
                <a:lnTo>
                  <a:pt x="905986" y="565543"/>
                </a:lnTo>
                <a:lnTo>
                  <a:pt x="945299" y="581036"/>
                </a:lnTo>
                <a:lnTo>
                  <a:pt x="960120" y="582168"/>
                </a:lnTo>
                <a:lnTo>
                  <a:pt x="3316224" y="582167"/>
                </a:lnTo>
                <a:lnTo>
                  <a:pt x="3355180" y="573374"/>
                </a:lnTo>
                <a:lnTo>
                  <a:pt x="3388557" y="548451"/>
                </a:lnTo>
                <a:lnTo>
                  <a:pt x="3409356" y="512389"/>
                </a:lnTo>
                <a:lnTo>
                  <a:pt x="3413760" y="484631"/>
                </a:lnTo>
                <a:lnTo>
                  <a:pt x="3413760" y="97535"/>
                </a:lnTo>
                <a:lnTo>
                  <a:pt x="3404966" y="57272"/>
                </a:lnTo>
                <a:lnTo>
                  <a:pt x="3380043" y="24156"/>
                </a:lnTo>
                <a:lnTo>
                  <a:pt x="3343981" y="4150"/>
                </a:lnTo>
                <a:lnTo>
                  <a:pt x="3316224" y="0"/>
                </a:lnTo>
                <a:lnTo>
                  <a:pt x="960120" y="0"/>
                </a:lnTo>
                <a:lnTo>
                  <a:pt x="919856" y="8326"/>
                </a:lnTo>
                <a:lnTo>
                  <a:pt x="886740" y="32490"/>
                </a:lnTo>
                <a:lnTo>
                  <a:pt x="866734" y="68658"/>
                </a:lnTo>
                <a:lnTo>
                  <a:pt x="86258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284587" y="3374643"/>
            <a:ext cx="3812316" cy="675943"/>
          </a:xfrm>
          <a:custGeom>
            <a:avLst/>
            <a:gdLst/>
            <a:ahLst/>
            <a:cxnLst/>
            <a:rect l="l" t="t" r="r" b="b"/>
            <a:pathLst>
              <a:path w="3438144" h="609600">
                <a:moveTo>
                  <a:pt x="944879" y="579120"/>
                </a:moveTo>
                <a:lnTo>
                  <a:pt x="926591" y="569976"/>
                </a:lnTo>
                <a:lnTo>
                  <a:pt x="929640" y="569976"/>
                </a:lnTo>
                <a:lnTo>
                  <a:pt x="916093" y="559138"/>
                </a:lnTo>
                <a:lnTo>
                  <a:pt x="914400" y="557784"/>
                </a:lnTo>
                <a:lnTo>
                  <a:pt x="883919" y="560832"/>
                </a:lnTo>
                <a:lnTo>
                  <a:pt x="896112" y="576072"/>
                </a:lnTo>
                <a:lnTo>
                  <a:pt x="917447" y="560832"/>
                </a:lnTo>
                <a:lnTo>
                  <a:pt x="896112" y="576072"/>
                </a:lnTo>
                <a:lnTo>
                  <a:pt x="911351" y="591312"/>
                </a:lnTo>
                <a:lnTo>
                  <a:pt x="914400" y="591312"/>
                </a:lnTo>
                <a:lnTo>
                  <a:pt x="932688" y="600456"/>
                </a:lnTo>
                <a:lnTo>
                  <a:pt x="950976" y="606552"/>
                </a:lnTo>
                <a:lnTo>
                  <a:pt x="954024" y="606552"/>
                </a:lnTo>
                <a:lnTo>
                  <a:pt x="975360" y="609600"/>
                </a:lnTo>
                <a:lnTo>
                  <a:pt x="3331464" y="609599"/>
                </a:lnTo>
                <a:lnTo>
                  <a:pt x="3352800" y="606551"/>
                </a:lnTo>
                <a:lnTo>
                  <a:pt x="3355848" y="606551"/>
                </a:lnTo>
                <a:lnTo>
                  <a:pt x="3371088" y="600455"/>
                </a:lnTo>
                <a:lnTo>
                  <a:pt x="3374136" y="600455"/>
                </a:lnTo>
                <a:lnTo>
                  <a:pt x="3392424" y="591311"/>
                </a:lnTo>
                <a:lnTo>
                  <a:pt x="3407664" y="579119"/>
                </a:lnTo>
                <a:lnTo>
                  <a:pt x="3407664" y="576071"/>
                </a:lnTo>
                <a:lnTo>
                  <a:pt x="3410712" y="576071"/>
                </a:lnTo>
                <a:lnTo>
                  <a:pt x="3419855" y="560831"/>
                </a:lnTo>
                <a:lnTo>
                  <a:pt x="3389376" y="560831"/>
                </a:lnTo>
                <a:lnTo>
                  <a:pt x="3422904" y="560831"/>
                </a:lnTo>
                <a:lnTo>
                  <a:pt x="3392424" y="557783"/>
                </a:lnTo>
                <a:lnTo>
                  <a:pt x="3390730" y="559138"/>
                </a:lnTo>
                <a:lnTo>
                  <a:pt x="3377183" y="569976"/>
                </a:lnTo>
                <a:lnTo>
                  <a:pt x="3380231" y="569976"/>
                </a:lnTo>
                <a:lnTo>
                  <a:pt x="3361944" y="579119"/>
                </a:lnTo>
                <a:lnTo>
                  <a:pt x="3364992" y="576071"/>
                </a:lnTo>
                <a:lnTo>
                  <a:pt x="3346704" y="582167"/>
                </a:lnTo>
                <a:lnTo>
                  <a:pt x="3349752" y="582167"/>
                </a:lnTo>
                <a:lnTo>
                  <a:pt x="3328416" y="585215"/>
                </a:lnTo>
                <a:lnTo>
                  <a:pt x="975360" y="585216"/>
                </a:lnTo>
                <a:lnTo>
                  <a:pt x="957072" y="582168"/>
                </a:lnTo>
                <a:lnTo>
                  <a:pt x="960119" y="582168"/>
                </a:lnTo>
                <a:lnTo>
                  <a:pt x="941832" y="576072"/>
                </a:lnTo>
                <a:lnTo>
                  <a:pt x="944879" y="579120"/>
                </a:lnTo>
                <a:close/>
              </a:path>
              <a:path w="3438144" h="609600">
                <a:moveTo>
                  <a:pt x="905256" y="548640"/>
                </a:moveTo>
                <a:lnTo>
                  <a:pt x="896112" y="530352"/>
                </a:lnTo>
                <a:lnTo>
                  <a:pt x="899160" y="533400"/>
                </a:lnTo>
                <a:lnTo>
                  <a:pt x="893063" y="515112"/>
                </a:lnTo>
                <a:lnTo>
                  <a:pt x="893063" y="518160"/>
                </a:lnTo>
                <a:lnTo>
                  <a:pt x="890016" y="499872"/>
                </a:lnTo>
                <a:lnTo>
                  <a:pt x="877823" y="271272"/>
                </a:lnTo>
                <a:lnTo>
                  <a:pt x="890016" y="256032"/>
                </a:lnTo>
                <a:lnTo>
                  <a:pt x="890016" y="252984"/>
                </a:lnTo>
                <a:lnTo>
                  <a:pt x="865632" y="256032"/>
                </a:lnTo>
                <a:lnTo>
                  <a:pt x="865632" y="521208"/>
                </a:lnTo>
                <a:lnTo>
                  <a:pt x="868679" y="521208"/>
                </a:lnTo>
                <a:lnTo>
                  <a:pt x="868679" y="524256"/>
                </a:lnTo>
                <a:lnTo>
                  <a:pt x="874776" y="542544"/>
                </a:lnTo>
                <a:lnTo>
                  <a:pt x="883919" y="560832"/>
                </a:lnTo>
                <a:lnTo>
                  <a:pt x="914400" y="557784"/>
                </a:lnTo>
                <a:lnTo>
                  <a:pt x="916093" y="559138"/>
                </a:lnTo>
                <a:lnTo>
                  <a:pt x="905256" y="545592"/>
                </a:lnTo>
                <a:lnTo>
                  <a:pt x="905256" y="548640"/>
                </a:lnTo>
                <a:close/>
              </a:path>
              <a:path w="3438144" h="609600">
                <a:moveTo>
                  <a:pt x="883919" y="48768"/>
                </a:moveTo>
                <a:lnTo>
                  <a:pt x="883919" y="51816"/>
                </a:lnTo>
                <a:lnTo>
                  <a:pt x="874776" y="67056"/>
                </a:lnTo>
                <a:lnTo>
                  <a:pt x="874776" y="70104"/>
                </a:lnTo>
                <a:lnTo>
                  <a:pt x="868679" y="88392"/>
                </a:lnTo>
                <a:lnTo>
                  <a:pt x="865632" y="91440"/>
                </a:lnTo>
                <a:lnTo>
                  <a:pt x="865632" y="99377"/>
                </a:lnTo>
                <a:lnTo>
                  <a:pt x="12191" y="271272"/>
                </a:lnTo>
                <a:lnTo>
                  <a:pt x="6095" y="271272"/>
                </a:lnTo>
                <a:lnTo>
                  <a:pt x="0" y="277368"/>
                </a:lnTo>
                <a:lnTo>
                  <a:pt x="15239" y="271272"/>
                </a:lnTo>
                <a:lnTo>
                  <a:pt x="18796" y="295555"/>
                </a:lnTo>
                <a:lnTo>
                  <a:pt x="865631" y="271616"/>
                </a:lnTo>
                <a:lnTo>
                  <a:pt x="865632" y="256032"/>
                </a:lnTo>
                <a:lnTo>
                  <a:pt x="890016" y="252984"/>
                </a:lnTo>
                <a:lnTo>
                  <a:pt x="890016" y="249936"/>
                </a:lnTo>
                <a:lnTo>
                  <a:pt x="886967" y="246888"/>
                </a:lnTo>
                <a:lnTo>
                  <a:pt x="883919" y="243840"/>
                </a:lnTo>
                <a:lnTo>
                  <a:pt x="877823" y="243840"/>
                </a:lnTo>
                <a:lnTo>
                  <a:pt x="165694" y="266487"/>
                </a:lnTo>
                <a:lnTo>
                  <a:pt x="880872" y="124968"/>
                </a:lnTo>
                <a:lnTo>
                  <a:pt x="886967" y="121920"/>
                </a:lnTo>
                <a:lnTo>
                  <a:pt x="890016" y="118872"/>
                </a:lnTo>
                <a:lnTo>
                  <a:pt x="890016" y="112776"/>
                </a:lnTo>
                <a:lnTo>
                  <a:pt x="865632" y="109728"/>
                </a:lnTo>
                <a:lnTo>
                  <a:pt x="874776" y="97536"/>
                </a:lnTo>
                <a:lnTo>
                  <a:pt x="893063" y="94488"/>
                </a:lnTo>
                <a:lnTo>
                  <a:pt x="899160" y="76200"/>
                </a:lnTo>
                <a:lnTo>
                  <a:pt x="896112" y="79248"/>
                </a:lnTo>
                <a:lnTo>
                  <a:pt x="905256" y="64008"/>
                </a:lnTo>
                <a:lnTo>
                  <a:pt x="917447" y="51816"/>
                </a:lnTo>
                <a:lnTo>
                  <a:pt x="914400" y="51816"/>
                </a:lnTo>
                <a:lnTo>
                  <a:pt x="929639" y="39624"/>
                </a:lnTo>
                <a:lnTo>
                  <a:pt x="926591" y="42672"/>
                </a:lnTo>
                <a:lnTo>
                  <a:pt x="944879" y="33528"/>
                </a:lnTo>
                <a:lnTo>
                  <a:pt x="941832" y="33528"/>
                </a:lnTo>
                <a:lnTo>
                  <a:pt x="960119" y="27432"/>
                </a:lnTo>
                <a:lnTo>
                  <a:pt x="957072" y="30480"/>
                </a:lnTo>
                <a:lnTo>
                  <a:pt x="975360" y="27432"/>
                </a:lnTo>
                <a:lnTo>
                  <a:pt x="3331464" y="27431"/>
                </a:lnTo>
                <a:lnTo>
                  <a:pt x="3349752" y="30479"/>
                </a:lnTo>
                <a:lnTo>
                  <a:pt x="3346704" y="27431"/>
                </a:lnTo>
                <a:lnTo>
                  <a:pt x="3364992" y="33527"/>
                </a:lnTo>
                <a:lnTo>
                  <a:pt x="3361944" y="33527"/>
                </a:lnTo>
                <a:lnTo>
                  <a:pt x="3380231" y="42671"/>
                </a:lnTo>
                <a:lnTo>
                  <a:pt x="3377183" y="39623"/>
                </a:lnTo>
                <a:lnTo>
                  <a:pt x="3392424" y="51815"/>
                </a:lnTo>
                <a:lnTo>
                  <a:pt x="3389376" y="51815"/>
                </a:lnTo>
                <a:lnTo>
                  <a:pt x="3401568" y="64007"/>
                </a:lnTo>
                <a:lnTo>
                  <a:pt x="3398520" y="64007"/>
                </a:lnTo>
                <a:lnTo>
                  <a:pt x="3407664" y="79247"/>
                </a:lnTo>
                <a:lnTo>
                  <a:pt x="3407664" y="76199"/>
                </a:lnTo>
                <a:lnTo>
                  <a:pt x="3413759" y="94487"/>
                </a:lnTo>
                <a:lnTo>
                  <a:pt x="3413759" y="515111"/>
                </a:lnTo>
                <a:lnTo>
                  <a:pt x="3407664" y="533399"/>
                </a:lnTo>
                <a:lnTo>
                  <a:pt x="3413759" y="518159"/>
                </a:lnTo>
                <a:lnTo>
                  <a:pt x="3438144" y="521207"/>
                </a:lnTo>
                <a:lnTo>
                  <a:pt x="3441192" y="499872"/>
                </a:lnTo>
                <a:lnTo>
                  <a:pt x="3441192" y="109727"/>
                </a:lnTo>
                <a:lnTo>
                  <a:pt x="3438144" y="91439"/>
                </a:lnTo>
                <a:lnTo>
                  <a:pt x="3438144" y="88391"/>
                </a:lnTo>
                <a:lnTo>
                  <a:pt x="3432048" y="70103"/>
                </a:lnTo>
                <a:lnTo>
                  <a:pt x="3432048" y="67055"/>
                </a:lnTo>
                <a:lnTo>
                  <a:pt x="3422904" y="51815"/>
                </a:lnTo>
                <a:lnTo>
                  <a:pt x="3422904" y="48767"/>
                </a:lnTo>
                <a:lnTo>
                  <a:pt x="3419855" y="48767"/>
                </a:lnTo>
                <a:lnTo>
                  <a:pt x="3410712" y="33527"/>
                </a:lnTo>
                <a:lnTo>
                  <a:pt x="3407664" y="33527"/>
                </a:lnTo>
                <a:lnTo>
                  <a:pt x="3392424" y="21335"/>
                </a:lnTo>
                <a:lnTo>
                  <a:pt x="3392424" y="18287"/>
                </a:lnTo>
                <a:lnTo>
                  <a:pt x="3374136" y="9143"/>
                </a:lnTo>
                <a:lnTo>
                  <a:pt x="3371088" y="9143"/>
                </a:lnTo>
                <a:lnTo>
                  <a:pt x="3355848" y="3047"/>
                </a:lnTo>
                <a:lnTo>
                  <a:pt x="3352800" y="3047"/>
                </a:lnTo>
                <a:lnTo>
                  <a:pt x="3331464" y="0"/>
                </a:lnTo>
                <a:lnTo>
                  <a:pt x="975360" y="0"/>
                </a:lnTo>
                <a:lnTo>
                  <a:pt x="954023" y="3048"/>
                </a:lnTo>
                <a:lnTo>
                  <a:pt x="950976" y="3048"/>
                </a:lnTo>
                <a:lnTo>
                  <a:pt x="932688" y="9144"/>
                </a:lnTo>
                <a:lnTo>
                  <a:pt x="914400" y="18288"/>
                </a:lnTo>
                <a:lnTo>
                  <a:pt x="914400" y="21336"/>
                </a:lnTo>
                <a:lnTo>
                  <a:pt x="911351" y="21336"/>
                </a:lnTo>
                <a:lnTo>
                  <a:pt x="899160" y="33528"/>
                </a:lnTo>
                <a:lnTo>
                  <a:pt x="896112" y="33528"/>
                </a:lnTo>
                <a:lnTo>
                  <a:pt x="883919" y="48768"/>
                </a:lnTo>
                <a:close/>
              </a:path>
              <a:path w="3438144" h="609600">
                <a:moveTo>
                  <a:pt x="890016" y="256032"/>
                </a:moveTo>
                <a:lnTo>
                  <a:pt x="877823" y="271272"/>
                </a:lnTo>
                <a:lnTo>
                  <a:pt x="890016" y="499872"/>
                </a:lnTo>
                <a:lnTo>
                  <a:pt x="890016" y="256032"/>
                </a:lnTo>
                <a:close/>
              </a:path>
              <a:path w="3438144" h="609600">
                <a:moveTo>
                  <a:pt x="890016" y="112776"/>
                </a:moveTo>
                <a:lnTo>
                  <a:pt x="893063" y="94488"/>
                </a:lnTo>
                <a:lnTo>
                  <a:pt x="874776" y="97536"/>
                </a:lnTo>
                <a:lnTo>
                  <a:pt x="865632" y="109728"/>
                </a:lnTo>
                <a:lnTo>
                  <a:pt x="890016" y="112776"/>
                </a:lnTo>
                <a:close/>
              </a:path>
              <a:path w="3438144" h="609600">
                <a:moveTo>
                  <a:pt x="18277" y="295570"/>
                </a:moveTo>
                <a:lnTo>
                  <a:pt x="18796" y="295555"/>
                </a:lnTo>
                <a:lnTo>
                  <a:pt x="15239" y="271272"/>
                </a:lnTo>
                <a:lnTo>
                  <a:pt x="0" y="277368"/>
                </a:lnTo>
                <a:lnTo>
                  <a:pt x="3047" y="286512"/>
                </a:lnTo>
                <a:lnTo>
                  <a:pt x="3047" y="292608"/>
                </a:lnTo>
                <a:lnTo>
                  <a:pt x="9143" y="295656"/>
                </a:lnTo>
                <a:lnTo>
                  <a:pt x="18277" y="295570"/>
                </a:lnTo>
                <a:close/>
              </a:path>
              <a:path w="3438144" h="609600">
                <a:moveTo>
                  <a:pt x="3401568" y="545591"/>
                </a:moveTo>
                <a:lnTo>
                  <a:pt x="3390730" y="559138"/>
                </a:lnTo>
                <a:lnTo>
                  <a:pt x="3392424" y="557783"/>
                </a:lnTo>
                <a:lnTo>
                  <a:pt x="3422904" y="560831"/>
                </a:lnTo>
                <a:lnTo>
                  <a:pt x="3432048" y="542543"/>
                </a:lnTo>
                <a:lnTo>
                  <a:pt x="3438144" y="524255"/>
                </a:lnTo>
                <a:lnTo>
                  <a:pt x="3438144" y="521207"/>
                </a:lnTo>
                <a:lnTo>
                  <a:pt x="3413759" y="518159"/>
                </a:lnTo>
                <a:lnTo>
                  <a:pt x="3407664" y="533399"/>
                </a:lnTo>
                <a:lnTo>
                  <a:pt x="3407664" y="530351"/>
                </a:lnTo>
                <a:lnTo>
                  <a:pt x="3398520" y="548640"/>
                </a:lnTo>
                <a:lnTo>
                  <a:pt x="3401568" y="5455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82590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Data Handling Exceptions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4318450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shou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7373" y="111315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75001" y="1386849"/>
            <a:ext cx="6464994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:/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19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5/D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</a:t>
            </a:r>
            <a:r>
              <a:rPr sz="2661" spc="4" baseline="3678" dirty="0">
                <a:latin typeface="Courier New"/>
                <a:cs typeface="Courier New"/>
              </a:rPr>
              <a:t>/</a:t>
            </a:r>
            <a:r>
              <a:rPr sz="2661" spc="-21" baseline="3678" dirty="0">
                <a:latin typeface="Courier New"/>
                <a:cs typeface="Courier New"/>
              </a:rPr>
              <a:t>si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.t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t',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2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rst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16003" y="1386849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5001" y="2207948"/>
            <a:ext cx="387944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 marR="388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ad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s()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.w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('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19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5</a:t>
            </a:r>
            <a:r>
              <a:rPr sz="1774" spc="4" dirty="0">
                <a:latin typeface="Courier New"/>
                <a:cs typeface="Courier New"/>
              </a:rPr>
              <a:t>\</a:t>
            </a:r>
            <a:r>
              <a:rPr sz="1774" spc="-21" dirty="0">
                <a:latin typeface="Courier New"/>
                <a:cs typeface="Courier New"/>
              </a:rPr>
              <a:t>n')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ex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IO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5887" y="2364844"/>
            <a:ext cx="2129902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IOError</a:t>
            </a:r>
            <a:r>
              <a:rPr sz="2328" spc="-324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xc</a:t>
            </a:r>
            <a:r>
              <a:rPr sz="2328" spc="-10" baseline="4141" dirty="0">
                <a:latin typeface="Arial"/>
                <a:cs typeface="Arial"/>
              </a:rPr>
              <a:t>ep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3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5001" y="3029046"/>
            <a:ext cx="251333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 marR="137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all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.c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os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64137" y="302904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2133" y="302904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6681" y="3029046"/>
            <a:ext cx="115715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5532" y="3483529"/>
            <a:ext cx="257449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70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0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whe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her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4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0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-11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cc</a:t>
            </a:r>
            <a:r>
              <a:rPr sz="1552" spc="-11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27602" y="3850144"/>
            <a:ext cx="23780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xc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IOE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81590" y="3850144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5231" y="412384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9848" y="4123843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Fa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1751" y="4123843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0782" y="4123843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3653" y="412384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879" y="412384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1103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66307" y="2036277"/>
            <a:ext cx="8648684" cy="2315103"/>
          </a:xfrm>
          <a:custGeom>
            <a:avLst/>
            <a:gdLst/>
            <a:ahLst/>
            <a:cxnLst/>
            <a:rect l="l" t="t" r="r" b="b"/>
            <a:pathLst>
              <a:path w="7799832" h="208788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1784"/>
                </a:lnTo>
                <a:lnTo>
                  <a:pt x="6096" y="12192"/>
                </a:lnTo>
                <a:lnTo>
                  <a:pt x="7787640" y="12191"/>
                </a:lnTo>
                <a:lnTo>
                  <a:pt x="7787640" y="2081783"/>
                </a:lnTo>
                <a:lnTo>
                  <a:pt x="0" y="2084832"/>
                </a:lnTo>
                <a:lnTo>
                  <a:pt x="3048" y="2087880"/>
                </a:lnTo>
                <a:lnTo>
                  <a:pt x="7796783" y="2087879"/>
                </a:lnTo>
                <a:lnTo>
                  <a:pt x="7799832" y="2084832"/>
                </a:lnTo>
                <a:lnTo>
                  <a:pt x="7799832" y="2081783"/>
                </a:lnTo>
                <a:lnTo>
                  <a:pt x="7793735" y="2075688"/>
                </a:lnTo>
                <a:lnTo>
                  <a:pt x="7793735" y="12191"/>
                </a:lnTo>
                <a:lnTo>
                  <a:pt x="7787640" y="6095"/>
                </a:lnTo>
                <a:lnTo>
                  <a:pt x="9144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66307" y="204303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66306" y="2049796"/>
            <a:ext cx="8635166" cy="2294825"/>
          </a:xfrm>
          <a:custGeom>
            <a:avLst/>
            <a:gdLst/>
            <a:ahLst/>
            <a:cxnLst/>
            <a:rect l="l" t="t" r="r" b="b"/>
            <a:pathLst>
              <a:path w="7787640" h="2069591">
                <a:moveTo>
                  <a:pt x="7787640" y="2069591"/>
                </a:moveTo>
                <a:lnTo>
                  <a:pt x="7787640" y="2063496"/>
                </a:lnTo>
                <a:lnTo>
                  <a:pt x="9144" y="2063496"/>
                </a:lnTo>
                <a:lnTo>
                  <a:pt x="9144" y="0"/>
                </a:lnTo>
                <a:lnTo>
                  <a:pt x="6095" y="0"/>
                </a:lnTo>
                <a:lnTo>
                  <a:pt x="0" y="2069591"/>
                </a:lnTo>
                <a:lnTo>
                  <a:pt x="6095" y="2063495"/>
                </a:lnTo>
                <a:lnTo>
                  <a:pt x="9143" y="2069591"/>
                </a:lnTo>
                <a:lnTo>
                  <a:pt x="7787640" y="2069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76446" y="2043036"/>
            <a:ext cx="8638544" cy="2301584"/>
          </a:xfrm>
          <a:custGeom>
            <a:avLst/>
            <a:gdLst/>
            <a:ahLst/>
            <a:cxnLst/>
            <a:rect l="l" t="t" r="r" b="b"/>
            <a:pathLst>
              <a:path w="7790687" h="2075688">
                <a:moveTo>
                  <a:pt x="0" y="0"/>
                </a:moveTo>
                <a:lnTo>
                  <a:pt x="7778496" y="0"/>
                </a:lnTo>
                <a:lnTo>
                  <a:pt x="7784591" y="6096"/>
                </a:lnTo>
                <a:lnTo>
                  <a:pt x="7784591" y="2069592"/>
                </a:lnTo>
                <a:lnTo>
                  <a:pt x="7790687" y="2075688"/>
                </a:lnTo>
                <a:lnTo>
                  <a:pt x="77906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8356746" y="2691941"/>
            <a:ext cx="1804766" cy="1787868"/>
          </a:xfrm>
          <a:custGeom>
            <a:avLst/>
            <a:gdLst/>
            <a:ahLst/>
            <a:cxnLst/>
            <a:rect l="l" t="t" r="r" b="b"/>
            <a:pathLst>
              <a:path w="1627631" h="1612391">
                <a:moveTo>
                  <a:pt x="1462827" y="540091"/>
                </a:moveTo>
                <a:lnTo>
                  <a:pt x="1447800" y="539495"/>
                </a:lnTo>
                <a:lnTo>
                  <a:pt x="676656" y="539495"/>
                </a:lnTo>
                <a:lnTo>
                  <a:pt x="146303" y="0"/>
                </a:lnTo>
                <a:lnTo>
                  <a:pt x="271272" y="539495"/>
                </a:lnTo>
                <a:lnTo>
                  <a:pt x="176784" y="539495"/>
                </a:lnTo>
                <a:lnTo>
                  <a:pt x="166658" y="539781"/>
                </a:lnTo>
                <a:lnTo>
                  <a:pt x="124321" y="547430"/>
                </a:lnTo>
                <a:lnTo>
                  <a:pt x="86122" y="564530"/>
                </a:lnTo>
                <a:lnTo>
                  <a:pt x="53357" y="589789"/>
                </a:lnTo>
                <a:lnTo>
                  <a:pt x="27319" y="621910"/>
                </a:lnTo>
                <a:lnTo>
                  <a:pt x="9304" y="659601"/>
                </a:lnTo>
                <a:lnTo>
                  <a:pt x="605" y="701565"/>
                </a:lnTo>
                <a:lnTo>
                  <a:pt x="0" y="716279"/>
                </a:lnTo>
                <a:lnTo>
                  <a:pt x="0" y="1432559"/>
                </a:lnTo>
                <a:lnTo>
                  <a:pt x="4737" y="1473505"/>
                </a:lnTo>
                <a:lnTo>
                  <a:pt x="19116" y="1513162"/>
                </a:lnTo>
                <a:lnTo>
                  <a:pt x="41886" y="1548023"/>
                </a:lnTo>
                <a:lnTo>
                  <a:pt x="71786" y="1576701"/>
                </a:lnTo>
                <a:lnTo>
                  <a:pt x="107554" y="1597807"/>
                </a:lnTo>
                <a:lnTo>
                  <a:pt x="147930" y="1609955"/>
                </a:lnTo>
                <a:lnTo>
                  <a:pt x="176784" y="1612391"/>
                </a:lnTo>
                <a:lnTo>
                  <a:pt x="1447800" y="1612391"/>
                </a:lnTo>
                <a:lnTo>
                  <a:pt x="1491427" y="1607063"/>
                </a:lnTo>
                <a:lnTo>
                  <a:pt x="1531001" y="1591982"/>
                </a:lnTo>
                <a:lnTo>
                  <a:pt x="1565349" y="1568507"/>
                </a:lnTo>
                <a:lnTo>
                  <a:pt x="1593299" y="1537996"/>
                </a:lnTo>
                <a:lnTo>
                  <a:pt x="1613677" y="1501806"/>
                </a:lnTo>
                <a:lnTo>
                  <a:pt x="1625312" y="1461296"/>
                </a:lnTo>
                <a:lnTo>
                  <a:pt x="1627632" y="1432559"/>
                </a:lnTo>
                <a:lnTo>
                  <a:pt x="1627632" y="716279"/>
                </a:lnTo>
                <a:lnTo>
                  <a:pt x="1622884" y="675505"/>
                </a:lnTo>
                <a:lnTo>
                  <a:pt x="1608437" y="636316"/>
                </a:lnTo>
                <a:lnTo>
                  <a:pt x="1585475" y="602094"/>
                </a:lnTo>
                <a:lnTo>
                  <a:pt x="1555196" y="574100"/>
                </a:lnTo>
                <a:lnTo>
                  <a:pt x="1518800" y="553597"/>
                </a:lnTo>
                <a:lnTo>
                  <a:pt x="1477485" y="541845"/>
                </a:lnTo>
                <a:lnTo>
                  <a:pt x="1462827" y="540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8343227" y="3276632"/>
            <a:ext cx="1642540" cy="604967"/>
          </a:xfrm>
          <a:custGeom>
            <a:avLst/>
            <a:gdLst/>
            <a:ahLst/>
            <a:cxnLst/>
            <a:rect l="l" t="t" r="r" b="b"/>
            <a:pathLst>
              <a:path w="1481327" h="545591">
                <a:moveTo>
                  <a:pt x="697992" y="3047"/>
                </a:moveTo>
                <a:lnTo>
                  <a:pt x="1481328" y="0"/>
                </a:lnTo>
                <a:lnTo>
                  <a:pt x="688848" y="0"/>
                </a:lnTo>
                <a:lnTo>
                  <a:pt x="697992" y="3047"/>
                </a:lnTo>
                <a:close/>
              </a:path>
              <a:path w="1481327" h="545591">
                <a:moveTo>
                  <a:pt x="170687" y="-530352"/>
                </a:moveTo>
                <a:lnTo>
                  <a:pt x="146303" y="-524256"/>
                </a:lnTo>
                <a:lnTo>
                  <a:pt x="267741" y="0"/>
                </a:lnTo>
                <a:lnTo>
                  <a:pt x="283464" y="0"/>
                </a:lnTo>
                <a:lnTo>
                  <a:pt x="295656" y="9143"/>
                </a:lnTo>
                <a:lnTo>
                  <a:pt x="180959" y="-486007"/>
                </a:lnTo>
                <a:lnTo>
                  <a:pt x="149351" y="-518160"/>
                </a:lnTo>
                <a:lnTo>
                  <a:pt x="170687" y="-530352"/>
                </a:lnTo>
                <a:close/>
              </a:path>
              <a:path w="1481327" h="545591">
                <a:moveTo>
                  <a:pt x="82296" y="30479"/>
                </a:moveTo>
                <a:lnTo>
                  <a:pt x="67055" y="42671"/>
                </a:lnTo>
                <a:lnTo>
                  <a:pt x="54863" y="54863"/>
                </a:lnTo>
                <a:lnTo>
                  <a:pt x="42671" y="70103"/>
                </a:lnTo>
                <a:lnTo>
                  <a:pt x="40975" y="71823"/>
                </a:lnTo>
                <a:lnTo>
                  <a:pt x="32606" y="81402"/>
                </a:lnTo>
                <a:lnTo>
                  <a:pt x="25078" y="91907"/>
                </a:lnTo>
                <a:lnTo>
                  <a:pt x="18477" y="103168"/>
                </a:lnTo>
                <a:lnTo>
                  <a:pt x="12888" y="115017"/>
                </a:lnTo>
                <a:lnTo>
                  <a:pt x="8396" y="127285"/>
                </a:lnTo>
                <a:lnTo>
                  <a:pt x="5088" y="139802"/>
                </a:lnTo>
                <a:lnTo>
                  <a:pt x="3047" y="152399"/>
                </a:lnTo>
                <a:lnTo>
                  <a:pt x="0" y="170687"/>
                </a:lnTo>
                <a:lnTo>
                  <a:pt x="0" y="926591"/>
                </a:lnTo>
                <a:lnTo>
                  <a:pt x="11036" y="974475"/>
                </a:lnTo>
                <a:lnTo>
                  <a:pt x="29187" y="1009813"/>
                </a:lnTo>
                <a:lnTo>
                  <a:pt x="54661" y="1040392"/>
                </a:lnTo>
                <a:lnTo>
                  <a:pt x="85951" y="1065305"/>
                </a:lnTo>
                <a:lnTo>
                  <a:pt x="121549" y="1083641"/>
                </a:lnTo>
                <a:lnTo>
                  <a:pt x="170688" y="1097280"/>
                </a:lnTo>
                <a:lnTo>
                  <a:pt x="1481328" y="1097279"/>
                </a:lnTo>
                <a:lnTo>
                  <a:pt x="1536192" y="1082039"/>
                </a:lnTo>
                <a:lnTo>
                  <a:pt x="1569720" y="1063751"/>
                </a:lnTo>
                <a:lnTo>
                  <a:pt x="1609344" y="1027175"/>
                </a:lnTo>
                <a:lnTo>
                  <a:pt x="1636776" y="978407"/>
                </a:lnTo>
                <a:lnTo>
                  <a:pt x="1645920" y="963167"/>
                </a:lnTo>
                <a:lnTo>
                  <a:pt x="1648968" y="941832"/>
                </a:lnTo>
                <a:lnTo>
                  <a:pt x="1652016" y="923544"/>
                </a:lnTo>
                <a:lnTo>
                  <a:pt x="1652016" y="170687"/>
                </a:lnTo>
                <a:lnTo>
                  <a:pt x="1648968" y="152399"/>
                </a:lnTo>
                <a:lnTo>
                  <a:pt x="1630680" y="97535"/>
                </a:lnTo>
                <a:lnTo>
                  <a:pt x="1621536" y="82295"/>
                </a:lnTo>
                <a:lnTo>
                  <a:pt x="1609344" y="67055"/>
                </a:lnTo>
                <a:lnTo>
                  <a:pt x="1597152" y="54863"/>
                </a:lnTo>
                <a:lnTo>
                  <a:pt x="1566672" y="30479"/>
                </a:lnTo>
                <a:lnTo>
                  <a:pt x="1536192" y="12191"/>
                </a:lnTo>
                <a:lnTo>
                  <a:pt x="1517904" y="6095"/>
                </a:lnTo>
                <a:lnTo>
                  <a:pt x="1499616" y="3047"/>
                </a:lnTo>
                <a:lnTo>
                  <a:pt x="1481328" y="0"/>
                </a:lnTo>
                <a:lnTo>
                  <a:pt x="697992" y="3047"/>
                </a:lnTo>
                <a:lnTo>
                  <a:pt x="688848" y="0"/>
                </a:lnTo>
                <a:lnTo>
                  <a:pt x="694995" y="0"/>
                </a:lnTo>
                <a:lnTo>
                  <a:pt x="167639" y="-536448"/>
                </a:lnTo>
                <a:lnTo>
                  <a:pt x="164591" y="-539496"/>
                </a:lnTo>
                <a:lnTo>
                  <a:pt x="158495" y="-542544"/>
                </a:lnTo>
                <a:lnTo>
                  <a:pt x="152399" y="-539496"/>
                </a:lnTo>
                <a:lnTo>
                  <a:pt x="149351" y="-536448"/>
                </a:lnTo>
                <a:lnTo>
                  <a:pt x="146303" y="-530352"/>
                </a:lnTo>
                <a:lnTo>
                  <a:pt x="146303" y="-524256"/>
                </a:lnTo>
                <a:lnTo>
                  <a:pt x="170687" y="-530352"/>
                </a:lnTo>
                <a:lnTo>
                  <a:pt x="149351" y="-518160"/>
                </a:lnTo>
                <a:lnTo>
                  <a:pt x="180959" y="-486007"/>
                </a:lnTo>
                <a:lnTo>
                  <a:pt x="679704" y="21335"/>
                </a:lnTo>
                <a:lnTo>
                  <a:pt x="682752" y="21335"/>
                </a:lnTo>
                <a:lnTo>
                  <a:pt x="685800" y="24383"/>
                </a:lnTo>
                <a:lnTo>
                  <a:pt x="1478280" y="24383"/>
                </a:lnTo>
                <a:lnTo>
                  <a:pt x="1496568" y="27431"/>
                </a:lnTo>
                <a:lnTo>
                  <a:pt x="1511808" y="30479"/>
                </a:lnTo>
                <a:lnTo>
                  <a:pt x="1527048" y="36575"/>
                </a:lnTo>
                <a:lnTo>
                  <a:pt x="1542288" y="45719"/>
                </a:lnTo>
                <a:lnTo>
                  <a:pt x="1554480" y="51815"/>
                </a:lnTo>
                <a:lnTo>
                  <a:pt x="1566672" y="64007"/>
                </a:lnTo>
                <a:lnTo>
                  <a:pt x="1578864" y="73151"/>
                </a:lnTo>
                <a:lnTo>
                  <a:pt x="1591056" y="85343"/>
                </a:lnTo>
                <a:lnTo>
                  <a:pt x="1600200" y="97535"/>
                </a:lnTo>
                <a:lnTo>
                  <a:pt x="1606296" y="112775"/>
                </a:lnTo>
                <a:lnTo>
                  <a:pt x="1615440" y="124967"/>
                </a:lnTo>
                <a:lnTo>
                  <a:pt x="1621536" y="140207"/>
                </a:lnTo>
                <a:lnTo>
                  <a:pt x="1624584" y="158495"/>
                </a:lnTo>
                <a:lnTo>
                  <a:pt x="1627632" y="173735"/>
                </a:lnTo>
                <a:lnTo>
                  <a:pt x="1627632" y="923544"/>
                </a:lnTo>
                <a:lnTo>
                  <a:pt x="1624584" y="938783"/>
                </a:lnTo>
                <a:lnTo>
                  <a:pt x="1618488" y="954023"/>
                </a:lnTo>
                <a:lnTo>
                  <a:pt x="1615440" y="969263"/>
                </a:lnTo>
                <a:lnTo>
                  <a:pt x="1606296" y="984503"/>
                </a:lnTo>
                <a:lnTo>
                  <a:pt x="1600200" y="999744"/>
                </a:lnTo>
                <a:lnTo>
                  <a:pt x="1588008" y="1011935"/>
                </a:lnTo>
                <a:lnTo>
                  <a:pt x="1554480" y="1042415"/>
                </a:lnTo>
                <a:lnTo>
                  <a:pt x="1508760" y="1063751"/>
                </a:lnTo>
                <a:lnTo>
                  <a:pt x="173736" y="1069848"/>
                </a:lnTo>
                <a:lnTo>
                  <a:pt x="155448" y="1066800"/>
                </a:lnTo>
                <a:lnTo>
                  <a:pt x="111931" y="1051270"/>
                </a:lnTo>
                <a:lnTo>
                  <a:pt x="79405" y="1028636"/>
                </a:lnTo>
                <a:lnTo>
                  <a:pt x="52733" y="999241"/>
                </a:lnTo>
                <a:lnTo>
                  <a:pt x="34177" y="964395"/>
                </a:lnTo>
                <a:lnTo>
                  <a:pt x="24384" y="920495"/>
                </a:lnTo>
                <a:lnTo>
                  <a:pt x="24384" y="173735"/>
                </a:lnTo>
                <a:lnTo>
                  <a:pt x="27432" y="155447"/>
                </a:lnTo>
                <a:lnTo>
                  <a:pt x="33527" y="140207"/>
                </a:lnTo>
                <a:lnTo>
                  <a:pt x="36575" y="124967"/>
                </a:lnTo>
                <a:lnTo>
                  <a:pt x="45719" y="109727"/>
                </a:lnTo>
                <a:lnTo>
                  <a:pt x="51816" y="97535"/>
                </a:lnTo>
                <a:lnTo>
                  <a:pt x="64007" y="85343"/>
                </a:lnTo>
                <a:lnTo>
                  <a:pt x="73151" y="73151"/>
                </a:lnTo>
                <a:lnTo>
                  <a:pt x="85343" y="60959"/>
                </a:lnTo>
                <a:lnTo>
                  <a:pt x="97535" y="51815"/>
                </a:lnTo>
                <a:lnTo>
                  <a:pt x="112763" y="42896"/>
                </a:lnTo>
                <a:lnTo>
                  <a:pt x="124381" y="37566"/>
                </a:lnTo>
                <a:lnTo>
                  <a:pt x="136372" y="33121"/>
                </a:lnTo>
                <a:lnTo>
                  <a:pt x="148652" y="29490"/>
                </a:lnTo>
                <a:lnTo>
                  <a:pt x="161135" y="26601"/>
                </a:lnTo>
                <a:lnTo>
                  <a:pt x="173736" y="24383"/>
                </a:lnTo>
                <a:lnTo>
                  <a:pt x="286512" y="24383"/>
                </a:lnTo>
                <a:lnTo>
                  <a:pt x="289560" y="21335"/>
                </a:lnTo>
                <a:lnTo>
                  <a:pt x="292608" y="18287"/>
                </a:lnTo>
                <a:lnTo>
                  <a:pt x="295656" y="15239"/>
                </a:lnTo>
                <a:lnTo>
                  <a:pt x="271272" y="15239"/>
                </a:lnTo>
                <a:lnTo>
                  <a:pt x="295656" y="15239"/>
                </a:lnTo>
                <a:lnTo>
                  <a:pt x="295656" y="9143"/>
                </a:lnTo>
                <a:lnTo>
                  <a:pt x="283464" y="0"/>
                </a:lnTo>
                <a:lnTo>
                  <a:pt x="170687" y="0"/>
                </a:lnTo>
                <a:lnTo>
                  <a:pt x="152399" y="3047"/>
                </a:lnTo>
                <a:lnTo>
                  <a:pt x="134112" y="6095"/>
                </a:lnTo>
                <a:lnTo>
                  <a:pt x="115823" y="15239"/>
                </a:lnTo>
                <a:lnTo>
                  <a:pt x="97535" y="21335"/>
                </a:lnTo>
                <a:lnTo>
                  <a:pt x="82296" y="304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31797"/>
            <a:ext cx="527958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Using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with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to Open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Close Files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17764"/>
            <a:ext cx="8047677" cy="1175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wit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h</a:t>
            </a:r>
            <a:r>
              <a:rPr sz="2661" b="1" spc="-631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2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ap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2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state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etho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6" baseline="1811" dirty="0">
                <a:solidFill>
                  <a:srgbClr val="00007F"/>
                </a:solidFill>
                <a:latin typeface="Arial"/>
                <a:cs typeface="Arial"/>
              </a:rPr>
              <a:t>defin</a:t>
            </a:r>
            <a:r>
              <a:rPr sz="2661" b="1" spc="-22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301350" marR="41352">
              <a:lnSpc>
                <a:spcPct val="100179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c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nt</a:t>
            </a:r>
            <a:r>
              <a:rPr sz="1774" b="1" i="1" spc="-4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xt</a:t>
            </a:r>
            <a:r>
              <a:rPr sz="1774" b="1" i="1" spc="86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spc="-6" dirty="0">
                <a:solidFill>
                  <a:srgbClr val="00007F"/>
                </a:solidFill>
                <a:latin typeface="Century Schoolbook"/>
                <a:cs typeface="Century Schoolbook"/>
              </a:rPr>
              <a:t>m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n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g</a:t>
            </a:r>
            <a:r>
              <a:rPr sz="1774" b="1" i="1" spc="-6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r</a:t>
            </a:r>
            <a:endParaRPr sz="1774">
              <a:latin typeface="Century Schoolbook"/>
              <a:cs typeface="Century Schoolbook"/>
            </a:endParaRPr>
          </a:p>
          <a:p>
            <a:pPr marL="301349" marR="41352">
              <a:lnSpc>
                <a:spcPct val="95825"/>
              </a:lnSpc>
              <a:spcBef>
                <a:spcPts val="33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If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file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opened,</a:t>
            </a:r>
            <a:r>
              <a:rPr sz="1774" spc="6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it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ill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closed</a:t>
            </a:r>
            <a:endParaRPr sz="1774">
              <a:latin typeface="Arial"/>
              <a:cs typeface="Arial"/>
            </a:endParaRPr>
          </a:p>
          <a:p>
            <a:pPr marL="524404" marR="41352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raised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46857" y="2106786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484" y="2380485"/>
            <a:ext cx="796868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h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:</a:t>
            </a:r>
            <a:r>
              <a:rPr sz="2661" spc="-21" baseline="3678" dirty="0">
                <a:latin typeface="Courier New"/>
                <a:cs typeface="Courier New"/>
              </a:rPr>
              <a:t>/C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e/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90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ta/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im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tx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r>
              <a:rPr sz="2661" spc="447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fil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rst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s()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38665" y="3201583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.w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8055" y="320158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\</a:t>
            </a:r>
            <a:r>
              <a:rPr sz="2661" spc="-21" baseline="3678" dirty="0">
                <a:latin typeface="Courier New"/>
                <a:cs typeface="Courier New"/>
              </a:rPr>
              <a:t>n')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91371" y="3395657"/>
            <a:ext cx="1363692" cy="9744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algn="just">
              <a:lnSpc>
                <a:spcPts val="1868"/>
              </a:lnSpc>
              <a:spcBef>
                <a:spcPts val="93"/>
              </a:spcBef>
            </a:pPr>
            <a:r>
              <a:rPr sz="2328" spc="-16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8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open()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was</a:t>
            </a:r>
            <a:endParaRPr sz="1552">
              <a:latin typeface="Arial"/>
              <a:cs typeface="Arial"/>
            </a:endParaRPr>
          </a:p>
          <a:p>
            <a:pPr marL="14082" marR="256356" algn="just">
              <a:lnSpc>
                <a:spcPct val="98987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cc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, </a:t>
            </a:r>
            <a:r>
              <a:rPr sz="1552" dirty="0">
                <a:latin typeface="Courier New"/>
                <a:cs typeface="Courier New"/>
              </a:rPr>
              <a:t>close()</a:t>
            </a:r>
            <a:r>
              <a:rPr sz="1552" spc="-324" dirty="0">
                <a:latin typeface="Courier New"/>
                <a:cs typeface="Courier New"/>
              </a:rPr>
              <a:t> </a:t>
            </a:r>
            <a:r>
              <a:rPr sz="1552" spc="-10" dirty="0">
                <a:latin typeface="Arial"/>
                <a:cs typeface="Arial"/>
              </a:rPr>
              <a:t>is gua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7087" y="3749212"/>
            <a:ext cx="2110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xc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IOE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714" y="4022911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09332" y="402291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7397" y="4022911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6430" y="402291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4494" y="402291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2559" y="4022911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1591" y="4022911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7140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35889" y="3672058"/>
            <a:ext cx="8709519" cy="1209937"/>
          </a:xfrm>
          <a:custGeom>
            <a:avLst/>
            <a:gdLst/>
            <a:ahLst/>
            <a:cxnLst/>
            <a:rect l="l" t="t" r="r" b="b"/>
            <a:pathLst>
              <a:path w="7854696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7842503" y="12192"/>
                </a:lnTo>
                <a:lnTo>
                  <a:pt x="7842504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7851648" y="1091184"/>
                </a:lnTo>
                <a:lnTo>
                  <a:pt x="7854696" y="1088136"/>
                </a:lnTo>
                <a:lnTo>
                  <a:pt x="7854696" y="1085088"/>
                </a:lnTo>
                <a:lnTo>
                  <a:pt x="7848600" y="1082040"/>
                </a:lnTo>
                <a:lnTo>
                  <a:pt x="7848600" y="12192"/>
                </a:lnTo>
                <a:lnTo>
                  <a:pt x="7842504" y="6096"/>
                </a:lnTo>
                <a:lnTo>
                  <a:pt x="12192" y="6096"/>
                </a:lnTo>
                <a:lnTo>
                  <a:pt x="7854696" y="6096"/>
                </a:lnTo>
                <a:lnTo>
                  <a:pt x="7854696" y="3048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35889" y="36788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35889" y="3685577"/>
            <a:ext cx="8696000" cy="1189658"/>
          </a:xfrm>
          <a:custGeom>
            <a:avLst/>
            <a:gdLst/>
            <a:ahLst/>
            <a:cxnLst/>
            <a:rect l="l" t="t" r="r" b="b"/>
            <a:pathLst>
              <a:path w="7842504" h="1072896">
                <a:moveTo>
                  <a:pt x="7842504" y="1072895"/>
                </a:moveTo>
                <a:lnTo>
                  <a:pt x="7842503" y="1069847"/>
                </a:lnTo>
                <a:lnTo>
                  <a:pt x="12191" y="1069847"/>
                </a:lnTo>
                <a:lnTo>
                  <a:pt x="12191" y="0"/>
                </a:lnTo>
                <a:lnTo>
                  <a:pt x="6095" y="0"/>
                </a:lnTo>
                <a:lnTo>
                  <a:pt x="0" y="1072896"/>
                </a:lnTo>
                <a:lnTo>
                  <a:pt x="6095" y="1069848"/>
                </a:lnTo>
                <a:lnTo>
                  <a:pt x="12191" y="1072896"/>
                </a:lnTo>
                <a:lnTo>
                  <a:pt x="7842504" y="107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49408" y="3678817"/>
            <a:ext cx="8696000" cy="1196418"/>
          </a:xfrm>
          <a:custGeom>
            <a:avLst/>
            <a:gdLst/>
            <a:ahLst/>
            <a:cxnLst/>
            <a:rect l="l" t="t" r="r" b="b"/>
            <a:pathLst>
              <a:path w="7842504" h="1078991">
                <a:moveTo>
                  <a:pt x="0" y="0"/>
                </a:moveTo>
                <a:lnTo>
                  <a:pt x="7830311" y="0"/>
                </a:lnTo>
                <a:lnTo>
                  <a:pt x="7836408" y="6096"/>
                </a:lnTo>
                <a:lnTo>
                  <a:pt x="7836408" y="1075944"/>
                </a:lnTo>
                <a:lnTo>
                  <a:pt x="7842504" y="1078992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5889" y="1181209"/>
            <a:ext cx="8709519" cy="2037967"/>
          </a:xfrm>
          <a:custGeom>
            <a:avLst/>
            <a:gdLst/>
            <a:ahLst/>
            <a:cxnLst/>
            <a:rect l="l" t="t" r="r" b="b"/>
            <a:pathLst>
              <a:path w="7854696" h="18379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1848"/>
                </a:lnTo>
                <a:lnTo>
                  <a:pt x="6096" y="12192"/>
                </a:lnTo>
                <a:lnTo>
                  <a:pt x="7842504" y="12191"/>
                </a:lnTo>
                <a:lnTo>
                  <a:pt x="7842504" y="1831847"/>
                </a:lnTo>
                <a:lnTo>
                  <a:pt x="0" y="1837944"/>
                </a:lnTo>
                <a:lnTo>
                  <a:pt x="7854696" y="1837944"/>
                </a:lnTo>
                <a:lnTo>
                  <a:pt x="7854696" y="1831847"/>
                </a:lnTo>
                <a:lnTo>
                  <a:pt x="7848600" y="1828800"/>
                </a:lnTo>
                <a:lnTo>
                  <a:pt x="7848600" y="12191"/>
                </a:lnTo>
                <a:lnTo>
                  <a:pt x="7842504" y="6095"/>
                </a:lnTo>
                <a:lnTo>
                  <a:pt x="12192" y="6096"/>
                </a:lnTo>
                <a:lnTo>
                  <a:pt x="7854696" y="6095"/>
                </a:lnTo>
                <a:lnTo>
                  <a:pt x="7854696" y="3047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35889" y="1187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35889" y="1194727"/>
            <a:ext cx="8696000" cy="2017688"/>
          </a:xfrm>
          <a:custGeom>
            <a:avLst/>
            <a:gdLst/>
            <a:ahLst/>
            <a:cxnLst/>
            <a:rect l="l" t="t" r="r" b="b"/>
            <a:pathLst>
              <a:path w="7842504" h="1819656">
                <a:moveTo>
                  <a:pt x="7842504" y="1819656"/>
                </a:moveTo>
                <a:lnTo>
                  <a:pt x="7842503" y="1816607"/>
                </a:lnTo>
                <a:lnTo>
                  <a:pt x="12191" y="1816607"/>
                </a:lnTo>
                <a:lnTo>
                  <a:pt x="12192" y="0"/>
                </a:lnTo>
                <a:lnTo>
                  <a:pt x="6095" y="0"/>
                </a:lnTo>
                <a:lnTo>
                  <a:pt x="0" y="1819656"/>
                </a:lnTo>
                <a:lnTo>
                  <a:pt x="6095" y="1816608"/>
                </a:lnTo>
                <a:lnTo>
                  <a:pt x="12191" y="1819656"/>
                </a:lnTo>
                <a:lnTo>
                  <a:pt x="7842504" y="181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49408" y="1187969"/>
            <a:ext cx="8696000" cy="2024448"/>
          </a:xfrm>
          <a:custGeom>
            <a:avLst/>
            <a:gdLst/>
            <a:ahLst/>
            <a:cxnLst/>
            <a:rect l="l" t="t" r="r" b="b"/>
            <a:pathLst>
              <a:path w="7842504" h="1825752">
                <a:moveTo>
                  <a:pt x="0" y="0"/>
                </a:moveTo>
                <a:lnTo>
                  <a:pt x="7830311" y="0"/>
                </a:lnTo>
                <a:lnTo>
                  <a:pt x="7836408" y="6096"/>
                </a:lnTo>
                <a:lnTo>
                  <a:pt x="7836408" y="1822704"/>
                </a:lnTo>
                <a:lnTo>
                  <a:pt x="7842504" y="1825752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45316"/>
            <a:ext cx="607653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Using Loops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and Iterators for File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ccess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624525"/>
            <a:ext cx="302861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able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6439" y="1251718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64067" y="1525418"/>
            <a:ext cx="646506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wi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h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:</a:t>
            </a:r>
            <a:r>
              <a:rPr sz="2661" spc="-21" baseline="3678" dirty="0">
                <a:latin typeface="Courier New"/>
                <a:cs typeface="Courier New"/>
              </a:rPr>
              <a:t>/C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e/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90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/D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ta/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im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tx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r')</a:t>
            </a:r>
            <a:endParaRPr sz="1774">
              <a:latin typeface="Courier New"/>
              <a:cs typeface="Courier New"/>
            </a:endParaRPr>
          </a:p>
          <a:p>
            <a:pPr marL="558249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fi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1102416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.r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05138" y="1525418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14171" y="1525418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fil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6669" y="2620444"/>
            <a:ext cx="2110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xc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IOE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297" y="2894145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8915" y="289414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6980" y="2894145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6012" y="289414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4077" y="289414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42141" y="2894145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1173" y="2894145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439" y="3742566"/>
            <a:ext cx="59659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ine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ine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308" y="3742566"/>
            <a:ext cx="20051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650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9" y="55455"/>
            <a:ext cx="330110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Standard Streams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61776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09" y="646320"/>
            <a:ext cx="7646429" cy="35773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anda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ailabl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sy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odu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38285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4" dirty="0">
                <a:latin typeface="Arial"/>
                <a:cs typeface="Arial"/>
              </a:rPr>
              <a:t>read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opene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05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progra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starts</a:t>
            </a:r>
            <a:endParaRPr sz="1774">
              <a:latin typeface="Arial"/>
              <a:cs typeface="Arial"/>
            </a:endParaRPr>
          </a:p>
          <a:p>
            <a:pPr marL="14082" marR="38285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eat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7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files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40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fau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boa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ter</a:t>
            </a:r>
            <a:endParaRPr sz="1774">
              <a:latin typeface="Arial"/>
              <a:cs typeface="Arial"/>
            </a:endParaRPr>
          </a:p>
          <a:p>
            <a:pPr marL="78425" marR="38285">
              <a:lnSpc>
                <a:spcPct val="94401"/>
              </a:lnSpc>
              <a:spcBef>
                <a:spcPts val="1579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sys.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di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  <a:p>
            <a:pPr marL="78295" marR="38285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2051" spc="3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standar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inpu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  <a:p>
            <a:pPr marL="78336" marR="38285">
              <a:lnSpc>
                <a:spcPct val="94401"/>
              </a:lnSpc>
              <a:spcBef>
                <a:spcPts val="1520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sys.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do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ut</a:t>
            </a:r>
            <a:endParaRPr sz="1774">
              <a:latin typeface="Courier New"/>
              <a:cs typeface="Courier New"/>
            </a:endParaRPr>
          </a:p>
          <a:p>
            <a:pPr marL="78295" marR="38285">
              <a:lnSpc>
                <a:spcPct val="95825"/>
              </a:lnSpc>
              <a:spcBef>
                <a:spcPts val="1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2051" spc="3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standar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outpu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  <a:p>
            <a:pPr marL="78295" marR="38285">
              <a:lnSpc>
                <a:spcPts val="2334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 </a:t>
            </a:r>
            <a:r>
              <a:rPr sz="3077" spc="34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Use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1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print</a:t>
            </a:r>
            <a:endParaRPr sz="1774">
              <a:latin typeface="Courier New"/>
              <a:cs typeface="Courier New"/>
            </a:endParaRPr>
          </a:p>
          <a:p>
            <a:pPr marL="78336" marR="38285">
              <a:lnSpc>
                <a:spcPct val="94401"/>
              </a:lnSpc>
              <a:spcBef>
                <a:spcPts val="1439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sys.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de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rr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1682374"/>
            <a:ext cx="277006" cy="7224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98" marR="21453">
              <a:lnSpc>
                <a:spcPct val="95825"/>
              </a:lnSpc>
              <a:spcBef>
                <a:spcPts val="1223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3961" y="2897168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3961" y="3948366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5524" y="4235226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5484" y="4262613"/>
            <a:ext cx="4433920" cy="55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standar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erro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02"/>
              </a:spcBef>
            </a:pPr>
            <a:r>
              <a:rPr sz="1774" spc="4" dirty="0">
                <a:latin typeface="Arial"/>
                <a:cs typeface="Arial"/>
              </a:rPr>
              <a:t>Use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messages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836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678829" y="846618"/>
            <a:ext cx="6833779" cy="2304964"/>
          </a:xfrm>
          <a:custGeom>
            <a:avLst/>
            <a:gdLst/>
            <a:ahLst/>
            <a:cxnLst/>
            <a:rect l="l" t="t" r="r" b="b"/>
            <a:pathLst>
              <a:path w="6163056" h="2078736">
                <a:moveTo>
                  <a:pt x="0" y="0"/>
                </a:moveTo>
                <a:lnTo>
                  <a:pt x="6153911" y="0"/>
                </a:lnTo>
                <a:lnTo>
                  <a:pt x="6160008" y="6096"/>
                </a:lnTo>
                <a:lnTo>
                  <a:pt x="6160008" y="2072640"/>
                </a:lnTo>
                <a:lnTo>
                  <a:pt x="6163056" y="2078736"/>
                </a:lnTo>
                <a:lnTo>
                  <a:pt x="6163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668690" y="8466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668690" y="843238"/>
            <a:ext cx="6843918" cy="2315103"/>
          </a:xfrm>
          <a:custGeom>
            <a:avLst/>
            <a:gdLst/>
            <a:ahLst/>
            <a:cxnLst/>
            <a:rect l="l" t="t" r="r" b="b"/>
            <a:pathLst>
              <a:path w="6172200" h="2087880">
                <a:moveTo>
                  <a:pt x="3048" y="2087880"/>
                </a:moveTo>
                <a:lnTo>
                  <a:pt x="6172200" y="2087879"/>
                </a:lnTo>
                <a:lnTo>
                  <a:pt x="6172200" y="2081783"/>
                </a:lnTo>
                <a:lnTo>
                  <a:pt x="6169152" y="2075687"/>
                </a:lnTo>
                <a:lnTo>
                  <a:pt x="6169152" y="9143"/>
                </a:lnTo>
                <a:lnTo>
                  <a:pt x="6163056" y="3047"/>
                </a:lnTo>
                <a:lnTo>
                  <a:pt x="9144" y="3048"/>
                </a:lnTo>
                <a:lnTo>
                  <a:pt x="6172200" y="3047"/>
                </a:lnTo>
                <a:lnTo>
                  <a:pt x="6172200" y="0"/>
                </a:lnTo>
                <a:lnTo>
                  <a:pt x="0" y="0"/>
                </a:lnTo>
                <a:lnTo>
                  <a:pt x="0" y="2081784"/>
                </a:lnTo>
                <a:lnTo>
                  <a:pt x="3048" y="9144"/>
                </a:lnTo>
                <a:lnTo>
                  <a:pt x="6163055" y="9143"/>
                </a:lnTo>
                <a:lnTo>
                  <a:pt x="6163056" y="2081783"/>
                </a:lnTo>
                <a:lnTo>
                  <a:pt x="0" y="2084832"/>
                </a:lnTo>
                <a:lnTo>
                  <a:pt x="0" y="2087880"/>
                </a:lnTo>
                <a:lnTo>
                  <a:pt x="3048" y="2087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668690" y="853377"/>
            <a:ext cx="6833779" cy="2298205"/>
          </a:xfrm>
          <a:custGeom>
            <a:avLst/>
            <a:gdLst/>
            <a:ahLst/>
            <a:cxnLst/>
            <a:rect l="l" t="t" r="r" b="b"/>
            <a:pathLst>
              <a:path w="6163056" h="2072640">
                <a:moveTo>
                  <a:pt x="6163056" y="2072639"/>
                </a:moveTo>
                <a:lnTo>
                  <a:pt x="6163055" y="2066543"/>
                </a:lnTo>
                <a:lnTo>
                  <a:pt x="9143" y="2066544"/>
                </a:lnTo>
                <a:lnTo>
                  <a:pt x="9143" y="0"/>
                </a:lnTo>
                <a:lnTo>
                  <a:pt x="3047" y="0"/>
                </a:lnTo>
                <a:lnTo>
                  <a:pt x="0" y="2072639"/>
                </a:lnTo>
                <a:lnTo>
                  <a:pt x="3047" y="2066543"/>
                </a:lnTo>
                <a:lnTo>
                  <a:pt x="9143" y="2072639"/>
                </a:lnTo>
                <a:lnTo>
                  <a:pt x="6163056" y="2072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7143429" y="1992341"/>
            <a:ext cx="2058245" cy="371768"/>
          </a:xfrm>
          <a:custGeom>
            <a:avLst/>
            <a:gdLst/>
            <a:ahLst/>
            <a:cxnLst/>
            <a:rect l="l" t="t" r="r" b="b"/>
            <a:pathLst>
              <a:path w="1856231" h="335280">
                <a:moveTo>
                  <a:pt x="448056" y="54863"/>
                </a:moveTo>
                <a:lnTo>
                  <a:pt x="0" y="137159"/>
                </a:lnTo>
                <a:lnTo>
                  <a:pt x="448056" y="140207"/>
                </a:lnTo>
                <a:lnTo>
                  <a:pt x="448079" y="282047"/>
                </a:lnTo>
                <a:lnTo>
                  <a:pt x="464593" y="319806"/>
                </a:lnTo>
                <a:lnTo>
                  <a:pt x="502920" y="335279"/>
                </a:lnTo>
                <a:lnTo>
                  <a:pt x="1802999" y="335256"/>
                </a:lnTo>
                <a:lnTo>
                  <a:pt x="1840758" y="318742"/>
                </a:lnTo>
                <a:lnTo>
                  <a:pt x="1856232" y="280415"/>
                </a:lnTo>
                <a:lnTo>
                  <a:pt x="1856208" y="53232"/>
                </a:lnTo>
                <a:lnTo>
                  <a:pt x="1839694" y="15473"/>
                </a:lnTo>
                <a:lnTo>
                  <a:pt x="1801368" y="0"/>
                </a:lnTo>
                <a:lnTo>
                  <a:pt x="501288" y="23"/>
                </a:lnTo>
                <a:lnTo>
                  <a:pt x="463529" y="16537"/>
                </a:lnTo>
                <a:lnTo>
                  <a:pt x="448056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129911" y="1975442"/>
            <a:ext cx="2085282" cy="402186"/>
          </a:xfrm>
          <a:custGeom>
            <a:avLst/>
            <a:gdLst/>
            <a:ahLst/>
            <a:cxnLst/>
            <a:rect l="l" t="t" r="r" b="b"/>
            <a:pathLst>
              <a:path w="1880615" h="362712">
                <a:moveTo>
                  <a:pt x="9143" y="140208"/>
                </a:moveTo>
                <a:lnTo>
                  <a:pt x="3048" y="140208"/>
                </a:lnTo>
                <a:lnTo>
                  <a:pt x="0" y="146304"/>
                </a:lnTo>
                <a:lnTo>
                  <a:pt x="12192" y="140208"/>
                </a:lnTo>
                <a:lnTo>
                  <a:pt x="9143" y="140208"/>
                </a:lnTo>
                <a:close/>
              </a:path>
              <a:path w="1880615" h="362712">
                <a:moveTo>
                  <a:pt x="1828800" y="335279"/>
                </a:moveTo>
                <a:lnTo>
                  <a:pt x="1831848" y="335279"/>
                </a:lnTo>
                <a:lnTo>
                  <a:pt x="1819656" y="338327"/>
                </a:lnTo>
                <a:lnTo>
                  <a:pt x="509016" y="338328"/>
                </a:lnTo>
                <a:lnTo>
                  <a:pt x="496824" y="335280"/>
                </a:lnTo>
                <a:lnTo>
                  <a:pt x="499872" y="335280"/>
                </a:lnTo>
                <a:lnTo>
                  <a:pt x="490728" y="329184"/>
                </a:lnTo>
                <a:lnTo>
                  <a:pt x="493776" y="332232"/>
                </a:lnTo>
                <a:lnTo>
                  <a:pt x="484632" y="326136"/>
                </a:lnTo>
                <a:lnTo>
                  <a:pt x="487680" y="326136"/>
                </a:lnTo>
                <a:lnTo>
                  <a:pt x="481584" y="320040"/>
                </a:lnTo>
                <a:lnTo>
                  <a:pt x="475488" y="310896"/>
                </a:lnTo>
                <a:lnTo>
                  <a:pt x="475488" y="313944"/>
                </a:lnTo>
                <a:lnTo>
                  <a:pt x="472440" y="301752"/>
                </a:lnTo>
                <a:lnTo>
                  <a:pt x="472440" y="304800"/>
                </a:lnTo>
                <a:lnTo>
                  <a:pt x="448056" y="307848"/>
                </a:lnTo>
                <a:lnTo>
                  <a:pt x="448056" y="310896"/>
                </a:lnTo>
                <a:lnTo>
                  <a:pt x="451104" y="320040"/>
                </a:lnTo>
                <a:lnTo>
                  <a:pt x="478536" y="316992"/>
                </a:lnTo>
                <a:lnTo>
                  <a:pt x="481584" y="320040"/>
                </a:lnTo>
                <a:lnTo>
                  <a:pt x="454152" y="323088"/>
                </a:lnTo>
                <a:lnTo>
                  <a:pt x="457200" y="332232"/>
                </a:lnTo>
                <a:lnTo>
                  <a:pt x="466344" y="341376"/>
                </a:lnTo>
                <a:lnTo>
                  <a:pt x="505968" y="338328"/>
                </a:lnTo>
                <a:lnTo>
                  <a:pt x="466344" y="341376"/>
                </a:lnTo>
                <a:lnTo>
                  <a:pt x="1822703" y="338327"/>
                </a:lnTo>
                <a:lnTo>
                  <a:pt x="1862327" y="341375"/>
                </a:lnTo>
                <a:lnTo>
                  <a:pt x="1868424" y="335279"/>
                </a:lnTo>
                <a:lnTo>
                  <a:pt x="1871472" y="332231"/>
                </a:lnTo>
                <a:lnTo>
                  <a:pt x="1877568" y="323087"/>
                </a:lnTo>
                <a:lnTo>
                  <a:pt x="1877568" y="320039"/>
                </a:lnTo>
                <a:lnTo>
                  <a:pt x="1880615" y="310895"/>
                </a:lnTo>
                <a:lnTo>
                  <a:pt x="1880615" y="54863"/>
                </a:lnTo>
                <a:lnTo>
                  <a:pt x="1877568" y="45719"/>
                </a:lnTo>
                <a:lnTo>
                  <a:pt x="1877568" y="42671"/>
                </a:lnTo>
                <a:lnTo>
                  <a:pt x="1871472" y="33527"/>
                </a:lnTo>
                <a:lnTo>
                  <a:pt x="1871472" y="30479"/>
                </a:lnTo>
                <a:lnTo>
                  <a:pt x="1868424" y="30479"/>
                </a:lnTo>
                <a:lnTo>
                  <a:pt x="1822703" y="27431"/>
                </a:lnTo>
                <a:lnTo>
                  <a:pt x="509016" y="27432"/>
                </a:lnTo>
                <a:lnTo>
                  <a:pt x="1819656" y="27431"/>
                </a:lnTo>
                <a:lnTo>
                  <a:pt x="1831848" y="30479"/>
                </a:lnTo>
                <a:lnTo>
                  <a:pt x="1828800" y="30479"/>
                </a:lnTo>
                <a:lnTo>
                  <a:pt x="1837944" y="33527"/>
                </a:lnTo>
                <a:lnTo>
                  <a:pt x="1834896" y="33527"/>
                </a:lnTo>
                <a:lnTo>
                  <a:pt x="1844039" y="39623"/>
                </a:lnTo>
                <a:lnTo>
                  <a:pt x="1850136" y="45719"/>
                </a:lnTo>
                <a:lnTo>
                  <a:pt x="1847088" y="45719"/>
                </a:lnTo>
                <a:lnTo>
                  <a:pt x="1853184" y="54863"/>
                </a:lnTo>
                <a:lnTo>
                  <a:pt x="1853184" y="51815"/>
                </a:lnTo>
                <a:lnTo>
                  <a:pt x="1856232" y="60959"/>
                </a:lnTo>
                <a:lnTo>
                  <a:pt x="1856232" y="301751"/>
                </a:lnTo>
                <a:lnTo>
                  <a:pt x="1853184" y="313943"/>
                </a:lnTo>
                <a:lnTo>
                  <a:pt x="1856232" y="304799"/>
                </a:lnTo>
                <a:lnTo>
                  <a:pt x="1853184" y="313943"/>
                </a:lnTo>
                <a:lnTo>
                  <a:pt x="1853184" y="310895"/>
                </a:lnTo>
                <a:lnTo>
                  <a:pt x="1847088" y="320039"/>
                </a:lnTo>
                <a:lnTo>
                  <a:pt x="1850136" y="316991"/>
                </a:lnTo>
                <a:lnTo>
                  <a:pt x="1844039" y="326135"/>
                </a:lnTo>
                <a:lnTo>
                  <a:pt x="1834896" y="332231"/>
                </a:lnTo>
                <a:lnTo>
                  <a:pt x="1837944" y="329183"/>
                </a:lnTo>
                <a:lnTo>
                  <a:pt x="1828800" y="335279"/>
                </a:lnTo>
                <a:close/>
              </a:path>
              <a:path w="1880615" h="362712">
                <a:moveTo>
                  <a:pt x="1856232" y="60959"/>
                </a:moveTo>
                <a:lnTo>
                  <a:pt x="1853184" y="51815"/>
                </a:lnTo>
                <a:lnTo>
                  <a:pt x="1856232" y="64007"/>
                </a:lnTo>
                <a:lnTo>
                  <a:pt x="1856232" y="60959"/>
                </a:lnTo>
                <a:close/>
              </a:path>
              <a:path w="1880615" h="362712">
                <a:moveTo>
                  <a:pt x="469392" y="21336"/>
                </a:moveTo>
                <a:lnTo>
                  <a:pt x="466344" y="21336"/>
                </a:lnTo>
                <a:lnTo>
                  <a:pt x="460248" y="30480"/>
                </a:lnTo>
                <a:lnTo>
                  <a:pt x="505968" y="27432"/>
                </a:lnTo>
                <a:lnTo>
                  <a:pt x="1862327" y="21335"/>
                </a:lnTo>
                <a:lnTo>
                  <a:pt x="1853184" y="12191"/>
                </a:lnTo>
                <a:lnTo>
                  <a:pt x="1850136" y="12191"/>
                </a:lnTo>
                <a:lnTo>
                  <a:pt x="1840991" y="6095"/>
                </a:lnTo>
                <a:lnTo>
                  <a:pt x="1837944" y="6095"/>
                </a:lnTo>
                <a:lnTo>
                  <a:pt x="1828800" y="3047"/>
                </a:lnTo>
                <a:lnTo>
                  <a:pt x="1825752" y="3047"/>
                </a:lnTo>
                <a:lnTo>
                  <a:pt x="1813560" y="0"/>
                </a:lnTo>
                <a:lnTo>
                  <a:pt x="515112" y="0"/>
                </a:lnTo>
                <a:lnTo>
                  <a:pt x="502920" y="3048"/>
                </a:lnTo>
                <a:lnTo>
                  <a:pt x="499872" y="3048"/>
                </a:lnTo>
                <a:lnTo>
                  <a:pt x="490728" y="6096"/>
                </a:lnTo>
                <a:lnTo>
                  <a:pt x="487680" y="6096"/>
                </a:lnTo>
                <a:lnTo>
                  <a:pt x="478536" y="12192"/>
                </a:lnTo>
                <a:lnTo>
                  <a:pt x="475488" y="12192"/>
                </a:lnTo>
                <a:lnTo>
                  <a:pt x="469392" y="21336"/>
                </a:lnTo>
                <a:close/>
              </a:path>
              <a:path w="1880615" h="362712">
                <a:moveTo>
                  <a:pt x="448056" y="70104"/>
                </a:moveTo>
                <a:lnTo>
                  <a:pt x="472440" y="70104"/>
                </a:lnTo>
                <a:lnTo>
                  <a:pt x="472440" y="60960"/>
                </a:lnTo>
                <a:lnTo>
                  <a:pt x="457200" y="57912"/>
                </a:lnTo>
                <a:lnTo>
                  <a:pt x="448056" y="70104"/>
                </a:lnTo>
                <a:close/>
              </a:path>
              <a:path w="1880615" h="362712">
                <a:moveTo>
                  <a:pt x="481584" y="320040"/>
                </a:moveTo>
                <a:lnTo>
                  <a:pt x="478536" y="316992"/>
                </a:lnTo>
                <a:lnTo>
                  <a:pt x="451104" y="320040"/>
                </a:lnTo>
                <a:lnTo>
                  <a:pt x="451104" y="323088"/>
                </a:lnTo>
                <a:lnTo>
                  <a:pt x="454152" y="323088"/>
                </a:lnTo>
                <a:lnTo>
                  <a:pt x="481584" y="320040"/>
                </a:lnTo>
                <a:close/>
              </a:path>
              <a:path w="1880615" h="362712">
                <a:moveTo>
                  <a:pt x="1862327" y="341375"/>
                </a:moveTo>
                <a:lnTo>
                  <a:pt x="1822703" y="338327"/>
                </a:lnTo>
                <a:lnTo>
                  <a:pt x="466344" y="341376"/>
                </a:lnTo>
                <a:lnTo>
                  <a:pt x="466344" y="344424"/>
                </a:lnTo>
                <a:lnTo>
                  <a:pt x="469392" y="344424"/>
                </a:lnTo>
                <a:lnTo>
                  <a:pt x="475488" y="350520"/>
                </a:lnTo>
                <a:lnTo>
                  <a:pt x="478536" y="350520"/>
                </a:lnTo>
                <a:lnTo>
                  <a:pt x="478536" y="353568"/>
                </a:lnTo>
                <a:lnTo>
                  <a:pt x="487680" y="356616"/>
                </a:lnTo>
                <a:lnTo>
                  <a:pt x="487680" y="359664"/>
                </a:lnTo>
                <a:lnTo>
                  <a:pt x="490728" y="359664"/>
                </a:lnTo>
                <a:lnTo>
                  <a:pt x="499872" y="362712"/>
                </a:lnTo>
                <a:lnTo>
                  <a:pt x="1828800" y="362711"/>
                </a:lnTo>
                <a:lnTo>
                  <a:pt x="1837944" y="359663"/>
                </a:lnTo>
                <a:lnTo>
                  <a:pt x="1840991" y="359663"/>
                </a:lnTo>
                <a:lnTo>
                  <a:pt x="1840991" y="356615"/>
                </a:lnTo>
                <a:lnTo>
                  <a:pt x="1850136" y="353567"/>
                </a:lnTo>
                <a:lnTo>
                  <a:pt x="1853184" y="350519"/>
                </a:lnTo>
                <a:lnTo>
                  <a:pt x="1862327" y="344423"/>
                </a:lnTo>
                <a:lnTo>
                  <a:pt x="1862327" y="341375"/>
                </a:lnTo>
                <a:close/>
              </a:path>
              <a:path w="1880615" h="362712">
                <a:moveTo>
                  <a:pt x="466344" y="140208"/>
                </a:moveTo>
                <a:lnTo>
                  <a:pt x="147997" y="140207"/>
                </a:lnTo>
                <a:lnTo>
                  <a:pt x="463295" y="82296"/>
                </a:lnTo>
                <a:lnTo>
                  <a:pt x="466344" y="82296"/>
                </a:lnTo>
                <a:lnTo>
                  <a:pt x="472440" y="76200"/>
                </a:lnTo>
                <a:lnTo>
                  <a:pt x="472440" y="70104"/>
                </a:lnTo>
                <a:lnTo>
                  <a:pt x="448056" y="70104"/>
                </a:lnTo>
                <a:lnTo>
                  <a:pt x="457200" y="57912"/>
                </a:lnTo>
                <a:lnTo>
                  <a:pt x="472440" y="60960"/>
                </a:lnTo>
                <a:lnTo>
                  <a:pt x="472440" y="64008"/>
                </a:lnTo>
                <a:lnTo>
                  <a:pt x="475488" y="51816"/>
                </a:lnTo>
                <a:lnTo>
                  <a:pt x="475488" y="54864"/>
                </a:lnTo>
                <a:lnTo>
                  <a:pt x="481584" y="45720"/>
                </a:lnTo>
                <a:lnTo>
                  <a:pt x="478536" y="45720"/>
                </a:lnTo>
                <a:lnTo>
                  <a:pt x="487680" y="39624"/>
                </a:lnTo>
                <a:lnTo>
                  <a:pt x="484631" y="39624"/>
                </a:lnTo>
                <a:lnTo>
                  <a:pt x="493776" y="33528"/>
                </a:lnTo>
                <a:lnTo>
                  <a:pt x="490728" y="33528"/>
                </a:lnTo>
                <a:lnTo>
                  <a:pt x="499872" y="30480"/>
                </a:lnTo>
                <a:lnTo>
                  <a:pt x="496823" y="30480"/>
                </a:lnTo>
                <a:lnTo>
                  <a:pt x="509016" y="27432"/>
                </a:lnTo>
                <a:lnTo>
                  <a:pt x="1822703" y="27431"/>
                </a:lnTo>
                <a:lnTo>
                  <a:pt x="1868424" y="30479"/>
                </a:lnTo>
                <a:lnTo>
                  <a:pt x="1862327" y="21335"/>
                </a:lnTo>
                <a:lnTo>
                  <a:pt x="505968" y="27432"/>
                </a:lnTo>
                <a:lnTo>
                  <a:pt x="460248" y="30480"/>
                </a:lnTo>
                <a:lnTo>
                  <a:pt x="457200" y="30480"/>
                </a:lnTo>
                <a:lnTo>
                  <a:pt x="457200" y="33528"/>
                </a:lnTo>
                <a:lnTo>
                  <a:pt x="454152" y="42672"/>
                </a:lnTo>
                <a:lnTo>
                  <a:pt x="451104" y="42672"/>
                </a:lnTo>
                <a:lnTo>
                  <a:pt x="451104" y="45720"/>
                </a:lnTo>
                <a:lnTo>
                  <a:pt x="448056" y="54864"/>
                </a:lnTo>
                <a:lnTo>
                  <a:pt x="448056" y="59591"/>
                </a:lnTo>
                <a:lnTo>
                  <a:pt x="9143" y="140208"/>
                </a:lnTo>
                <a:lnTo>
                  <a:pt x="12192" y="140208"/>
                </a:lnTo>
                <a:lnTo>
                  <a:pt x="0" y="146304"/>
                </a:lnTo>
                <a:lnTo>
                  <a:pt x="0" y="152400"/>
                </a:lnTo>
                <a:lnTo>
                  <a:pt x="15240" y="164592"/>
                </a:lnTo>
                <a:lnTo>
                  <a:pt x="448056" y="155448"/>
                </a:lnTo>
                <a:lnTo>
                  <a:pt x="460248" y="167640"/>
                </a:lnTo>
                <a:lnTo>
                  <a:pt x="448056" y="307848"/>
                </a:lnTo>
                <a:lnTo>
                  <a:pt x="472440" y="304800"/>
                </a:lnTo>
                <a:lnTo>
                  <a:pt x="472440" y="146304"/>
                </a:lnTo>
                <a:lnTo>
                  <a:pt x="466344" y="140208"/>
                </a:lnTo>
                <a:close/>
              </a:path>
              <a:path w="1880615" h="362712">
                <a:moveTo>
                  <a:pt x="448056" y="167557"/>
                </a:moveTo>
                <a:lnTo>
                  <a:pt x="448056" y="307848"/>
                </a:lnTo>
                <a:lnTo>
                  <a:pt x="460248" y="167640"/>
                </a:lnTo>
                <a:lnTo>
                  <a:pt x="448056" y="155448"/>
                </a:lnTo>
                <a:lnTo>
                  <a:pt x="15240" y="164592"/>
                </a:lnTo>
                <a:lnTo>
                  <a:pt x="0" y="152400"/>
                </a:lnTo>
                <a:lnTo>
                  <a:pt x="0" y="161544"/>
                </a:lnTo>
                <a:lnTo>
                  <a:pt x="6095" y="164592"/>
                </a:lnTo>
                <a:lnTo>
                  <a:pt x="12192" y="164592"/>
                </a:lnTo>
                <a:lnTo>
                  <a:pt x="448056" y="1675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243635" y="1461726"/>
            <a:ext cx="2338761" cy="375148"/>
          </a:xfrm>
          <a:custGeom>
            <a:avLst/>
            <a:gdLst/>
            <a:ahLst/>
            <a:cxnLst/>
            <a:rect l="l" t="t" r="r" b="b"/>
            <a:pathLst>
              <a:path w="2109216" h="338328">
                <a:moveTo>
                  <a:pt x="646176" y="57912"/>
                </a:moveTo>
                <a:lnTo>
                  <a:pt x="0" y="140208"/>
                </a:lnTo>
                <a:lnTo>
                  <a:pt x="646176" y="140208"/>
                </a:lnTo>
                <a:lnTo>
                  <a:pt x="646176" y="283464"/>
                </a:lnTo>
                <a:lnTo>
                  <a:pt x="646321" y="287522"/>
                </a:lnTo>
                <a:lnTo>
                  <a:pt x="663966" y="323634"/>
                </a:lnTo>
                <a:lnTo>
                  <a:pt x="704088" y="338328"/>
                </a:lnTo>
                <a:lnTo>
                  <a:pt x="2051303" y="338327"/>
                </a:lnTo>
                <a:lnTo>
                  <a:pt x="2094190" y="320971"/>
                </a:lnTo>
                <a:lnTo>
                  <a:pt x="2109216" y="283463"/>
                </a:lnTo>
                <a:lnTo>
                  <a:pt x="2109216" y="57911"/>
                </a:lnTo>
                <a:lnTo>
                  <a:pt x="2090624" y="15355"/>
                </a:lnTo>
                <a:lnTo>
                  <a:pt x="2051303" y="0"/>
                </a:lnTo>
                <a:lnTo>
                  <a:pt x="704088" y="0"/>
                </a:lnTo>
                <a:lnTo>
                  <a:pt x="660472" y="19807"/>
                </a:lnTo>
                <a:lnTo>
                  <a:pt x="646176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230116" y="1448207"/>
            <a:ext cx="2359039" cy="402186"/>
          </a:xfrm>
          <a:custGeom>
            <a:avLst/>
            <a:gdLst/>
            <a:ahLst/>
            <a:cxnLst/>
            <a:rect l="l" t="t" r="r" b="b"/>
            <a:pathLst>
              <a:path w="2127504" h="362712">
                <a:moveTo>
                  <a:pt x="2097024" y="39623"/>
                </a:moveTo>
                <a:lnTo>
                  <a:pt x="2093976" y="39623"/>
                </a:lnTo>
                <a:lnTo>
                  <a:pt x="2100834" y="44195"/>
                </a:lnTo>
                <a:lnTo>
                  <a:pt x="2100072" y="42671"/>
                </a:lnTo>
                <a:lnTo>
                  <a:pt x="2097024" y="39623"/>
                </a:lnTo>
                <a:close/>
              </a:path>
              <a:path w="2127504" h="362712">
                <a:moveTo>
                  <a:pt x="670560" y="70104"/>
                </a:moveTo>
                <a:lnTo>
                  <a:pt x="676656" y="51816"/>
                </a:lnTo>
                <a:lnTo>
                  <a:pt x="673608" y="54864"/>
                </a:lnTo>
                <a:lnTo>
                  <a:pt x="658368" y="57912"/>
                </a:lnTo>
                <a:lnTo>
                  <a:pt x="646176" y="67056"/>
                </a:lnTo>
                <a:lnTo>
                  <a:pt x="670560" y="70104"/>
                </a:lnTo>
                <a:close/>
              </a:path>
              <a:path w="2127504" h="362712">
                <a:moveTo>
                  <a:pt x="682752" y="323088"/>
                </a:moveTo>
                <a:lnTo>
                  <a:pt x="685800" y="326136"/>
                </a:lnTo>
                <a:lnTo>
                  <a:pt x="679704" y="316992"/>
                </a:lnTo>
                <a:lnTo>
                  <a:pt x="679704" y="320040"/>
                </a:lnTo>
                <a:lnTo>
                  <a:pt x="682752" y="323088"/>
                </a:lnTo>
                <a:close/>
              </a:path>
              <a:path w="2127504" h="362712">
                <a:moveTo>
                  <a:pt x="2081784" y="335279"/>
                </a:moveTo>
                <a:lnTo>
                  <a:pt x="2072639" y="338327"/>
                </a:lnTo>
                <a:lnTo>
                  <a:pt x="2075688" y="335279"/>
                </a:lnTo>
                <a:lnTo>
                  <a:pt x="2063496" y="338327"/>
                </a:lnTo>
                <a:lnTo>
                  <a:pt x="716280" y="338328"/>
                </a:lnTo>
                <a:lnTo>
                  <a:pt x="704088" y="335280"/>
                </a:lnTo>
                <a:lnTo>
                  <a:pt x="707136" y="338328"/>
                </a:lnTo>
                <a:lnTo>
                  <a:pt x="697992" y="335280"/>
                </a:lnTo>
                <a:lnTo>
                  <a:pt x="688848" y="329184"/>
                </a:lnTo>
                <a:lnTo>
                  <a:pt x="691896" y="332232"/>
                </a:lnTo>
                <a:lnTo>
                  <a:pt x="685800" y="326136"/>
                </a:lnTo>
                <a:lnTo>
                  <a:pt x="682752" y="323088"/>
                </a:lnTo>
                <a:lnTo>
                  <a:pt x="679704" y="320040"/>
                </a:lnTo>
                <a:lnTo>
                  <a:pt x="673608" y="310896"/>
                </a:lnTo>
                <a:lnTo>
                  <a:pt x="676656" y="313944"/>
                </a:lnTo>
                <a:lnTo>
                  <a:pt x="673608" y="301752"/>
                </a:lnTo>
                <a:lnTo>
                  <a:pt x="673608" y="304800"/>
                </a:lnTo>
                <a:lnTo>
                  <a:pt x="670560" y="292608"/>
                </a:lnTo>
                <a:lnTo>
                  <a:pt x="670560" y="155448"/>
                </a:lnTo>
                <a:lnTo>
                  <a:pt x="646176" y="155448"/>
                </a:lnTo>
                <a:lnTo>
                  <a:pt x="658368" y="167640"/>
                </a:lnTo>
                <a:lnTo>
                  <a:pt x="646176" y="155448"/>
                </a:lnTo>
                <a:lnTo>
                  <a:pt x="670560" y="146304"/>
                </a:lnTo>
                <a:lnTo>
                  <a:pt x="664464" y="140208"/>
                </a:lnTo>
                <a:lnTo>
                  <a:pt x="15240" y="164592"/>
                </a:lnTo>
                <a:lnTo>
                  <a:pt x="12192" y="140208"/>
                </a:lnTo>
                <a:lnTo>
                  <a:pt x="6096" y="140208"/>
                </a:lnTo>
                <a:lnTo>
                  <a:pt x="0" y="146304"/>
                </a:lnTo>
                <a:lnTo>
                  <a:pt x="0" y="158496"/>
                </a:lnTo>
                <a:lnTo>
                  <a:pt x="6096" y="164592"/>
                </a:lnTo>
                <a:lnTo>
                  <a:pt x="12192" y="164592"/>
                </a:lnTo>
                <a:lnTo>
                  <a:pt x="646175" y="167582"/>
                </a:lnTo>
                <a:lnTo>
                  <a:pt x="646176" y="307848"/>
                </a:lnTo>
                <a:lnTo>
                  <a:pt x="652272" y="320040"/>
                </a:lnTo>
                <a:lnTo>
                  <a:pt x="652272" y="323088"/>
                </a:lnTo>
                <a:lnTo>
                  <a:pt x="658368" y="332232"/>
                </a:lnTo>
                <a:lnTo>
                  <a:pt x="658368" y="335280"/>
                </a:lnTo>
                <a:lnTo>
                  <a:pt x="664464" y="341376"/>
                </a:lnTo>
                <a:lnTo>
                  <a:pt x="664464" y="344424"/>
                </a:lnTo>
                <a:lnTo>
                  <a:pt x="667512" y="344424"/>
                </a:lnTo>
                <a:lnTo>
                  <a:pt x="676656" y="350520"/>
                </a:lnTo>
                <a:lnTo>
                  <a:pt x="676656" y="353568"/>
                </a:lnTo>
                <a:lnTo>
                  <a:pt x="685800" y="356616"/>
                </a:lnTo>
                <a:lnTo>
                  <a:pt x="688848" y="356616"/>
                </a:lnTo>
                <a:lnTo>
                  <a:pt x="688848" y="359664"/>
                </a:lnTo>
                <a:lnTo>
                  <a:pt x="701040" y="362712"/>
                </a:lnTo>
                <a:lnTo>
                  <a:pt x="2078736" y="362711"/>
                </a:lnTo>
                <a:lnTo>
                  <a:pt x="2090927" y="359663"/>
                </a:lnTo>
                <a:lnTo>
                  <a:pt x="2090927" y="356615"/>
                </a:lnTo>
                <a:lnTo>
                  <a:pt x="2093976" y="356615"/>
                </a:lnTo>
                <a:lnTo>
                  <a:pt x="2103120" y="353567"/>
                </a:lnTo>
                <a:lnTo>
                  <a:pt x="2103120" y="350519"/>
                </a:lnTo>
                <a:lnTo>
                  <a:pt x="2112264" y="344423"/>
                </a:lnTo>
                <a:lnTo>
                  <a:pt x="2115312" y="344423"/>
                </a:lnTo>
                <a:lnTo>
                  <a:pt x="2115312" y="341375"/>
                </a:lnTo>
                <a:lnTo>
                  <a:pt x="2121408" y="335279"/>
                </a:lnTo>
                <a:lnTo>
                  <a:pt x="2121408" y="332231"/>
                </a:lnTo>
                <a:lnTo>
                  <a:pt x="2127504" y="323087"/>
                </a:lnTo>
                <a:lnTo>
                  <a:pt x="2127504" y="320039"/>
                </a:lnTo>
                <a:lnTo>
                  <a:pt x="2130552" y="320039"/>
                </a:lnTo>
                <a:lnTo>
                  <a:pt x="2133600" y="307847"/>
                </a:lnTo>
                <a:lnTo>
                  <a:pt x="2133600" y="54863"/>
                </a:lnTo>
                <a:lnTo>
                  <a:pt x="2127504" y="42671"/>
                </a:lnTo>
                <a:lnTo>
                  <a:pt x="2103120" y="45719"/>
                </a:lnTo>
                <a:lnTo>
                  <a:pt x="2106168" y="54863"/>
                </a:lnTo>
                <a:lnTo>
                  <a:pt x="2103120" y="51815"/>
                </a:lnTo>
                <a:lnTo>
                  <a:pt x="2109216" y="70103"/>
                </a:lnTo>
                <a:lnTo>
                  <a:pt x="2109216" y="295655"/>
                </a:lnTo>
                <a:lnTo>
                  <a:pt x="2106168" y="304799"/>
                </a:lnTo>
                <a:lnTo>
                  <a:pt x="2106168" y="301751"/>
                </a:lnTo>
                <a:lnTo>
                  <a:pt x="2103120" y="313943"/>
                </a:lnTo>
                <a:lnTo>
                  <a:pt x="2106168" y="310895"/>
                </a:lnTo>
                <a:lnTo>
                  <a:pt x="2100072" y="320039"/>
                </a:lnTo>
                <a:lnTo>
                  <a:pt x="2103120" y="316991"/>
                </a:lnTo>
                <a:lnTo>
                  <a:pt x="2093976" y="326135"/>
                </a:lnTo>
                <a:lnTo>
                  <a:pt x="2097024" y="323087"/>
                </a:lnTo>
                <a:lnTo>
                  <a:pt x="2087880" y="332231"/>
                </a:lnTo>
                <a:lnTo>
                  <a:pt x="2090927" y="329183"/>
                </a:lnTo>
                <a:lnTo>
                  <a:pt x="2081784" y="335279"/>
                </a:lnTo>
                <a:close/>
              </a:path>
              <a:path w="2127504" h="362712">
                <a:moveTo>
                  <a:pt x="646176" y="155448"/>
                </a:moveTo>
                <a:lnTo>
                  <a:pt x="670560" y="155448"/>
                </a:lnTo>
                <a:lnTo>
                  <a:pt x="670560" y="146304"/>
                </a:lnTo>
                <a:lnTo>
                  <a:pt x="646176" y="155448"/>
                </a:lnTo>
                <a:close/>
              </a:path>
              <a:path w="2127504" h="362712">
                <a:moveTo>
                  <a:pt x="2093976" y="6095"/>
                </a:moveTo>
                <a:lnTo>
                  <a:pt x="2090927" y="6095"/>
                </a:lnTo>
                <a:lnTo>
                  <a:pt x="2078736" y="3047"/>
                </a:lnTo>
                <a:lnTo>
                  <a:pt x="2063496" y="0"/>
                </a:lnTo>
                <a:lnTo>
                  <a:pt x="713232" y="0"/>
                </a:lnTo>
                <a:lnTo>
                  <a:pt x="688848" y="6096"/>
                </a:lnTo>
                <a:lnTo>
                  <a:pt x="685800" y="6096"/>
                </a:lnTo>
                <a:lnTo>
                  <a:pt x="676656" y="12192"/>
                </a:lnTo>
                <a:lnTo>
                  <a:pt x="667512" y="21336"/>
                </a:lnTo>
                <a:lnTo>
                  <a:pt x="704088" y="27432"/>
                </a:lnTo>
                <a:lnTo>
                  <a:pt x="2075688" y="27431"/>
                </a:lnTo>
                <a:lnTo>
                  <a:pt x="2072639" y="27431"/>
                </a:lnTo>
                <a:lnTo>
                  <a:pt x="2090927" y="33527"/>
                </a:lnTo>
                <a:lnTo>
                  <a:pt x="2087880" y="33527"/>
                </a:lnTo>
                <a:lnTo>
                  <a:pt x="2097024" y="39623"/>
                </a:lnTo>
                <a:lnTo>
                  <a:pt x="2100072" y="42671"/>
                </a:lnTo>
                <a:lnTo>
                  <a:pt x="2100834" y="44195"/>
                </a:lnTo>
                <a:lnTo>
                  <a:pt x="2106168" y="54863"/>
                </a:lnTo>
                <a:lnTo>
                  <a:pt x="2103120" y="45719"/>
                </a:lnTo>
                <a:lnTo>
                  <a:pt x="2127504" y="42671"/>
                </a:lnTo>
                <a:lnTo>
                  <a:pt x="2124456" y="33527"/>
                </a:lnTo>
                <a:lnTo>
                  <a:pt x="2121408" y="30479"/>
                </a:lnTo>
                <a:lnTo>
                  <a:pt x="2115312" y="21335"/>
                </a:lnTo>
                <a:lnTo>
                  <a:pt x="2112264" y="21335"/>
                </a:lnTo>
                <a:lnTo>
                  <a:pt x="2103120" y="12191"/>
                </a:lnTo>
                <a:lnTo>
                  <a:pt x="2093976" y="6095"/>
                </a:lnTo>
                <a:close/>
              </a:path>
              <a:path w="2127504" h="362712">
                <a:moveTo>
                  <a:pt x="2072639" y="27431"/>
                </a:moveTo>
                <a:lnTo>
                  <a:pt x="2075688" y="27431"/>
                </a:lnTo>
                <a:lnTo>
                  <a:pt x="704088" y="27432"/>
                </a:lnTo>
                <a:lnTo>
                  <a:pt x="667512" y="21336"/>
                </a:lnTo>
                <a:lnTo>
                  <a:pt x="664464" y="21336"/>
                </a:lnTo>
                <a:lnTo>
                  <a:pt x="658368" y="30480"/>
                </a:lnTo>
                <a:lnTo>
                  <a:pt x="646176" y="54864"/>
                </a:lnTo>
                <a:lnTo>
                  <a:pt x="646175" y="59464"/>
                </a:lnTo>
                <a:lnTo>
                  <a:pt x="12192" y="140208"/>
                </a:lnTo>
                <a:lnTo>
                  <a:pt x="15240" y="164592"/>
                </a:lnTo>
                <a:lnTo>
                  <a:pt x="664464" y="140208"/>
                </a:lnTo>
                <a:lnTo>
                  <a:pt x="206699" y="140207"/>
                </a:lnTo>
                <a:lnTo>
                  <a:pt x="661416" y="82296"/>
                </a:lnTo>
                <a:lnTo>
                  <a:pt x="667512" y="82296"/>
                </a:lnTo>
                <a:lnTo>
                  <a:pt x="670560" y="76200"/>
                </a:lnTo>
                <a:lnTo>
                  <a:pt x="670560" y="70104"/>
                </a:lnTo>
                <a:lnTo>
                  <a:pt x="646176" y="67056"/>
                </a:lnTo>
                <a:lnTo>
                  <a:pt x="658368" y="57912"/>
                </a:lnTo>
                <a:lnTo>
                  <a:pt x="673608" y="54864"/>
                </a:lnTo>
                <a:lnTo>
                  <a:pt x="679704" y="45720"/>
                </a:lnTo>
                <a:lnTo>
                  <a:pt x="685800" y="39624"/>
                </a:lnTo>
                <a:lnTo>
                  <a:pt x="682752" y="39624"/>
                </a:lnTo>
                <a:lnTo>
                  <a:pt x="691896" y="33528"/>
                </a:lnTo>
                <a:lnTo>
                  <a:pt x="688848" y="33528"/>
                </a:lnTo>
                <a:lnTo>
                  <a:pt x="707136" y="27432"/>
                </a:lnTo>
                <a:lnTo>
                  <a:pt x="2072639" y="274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8" y="55455"/>
            <a:ext cx="608368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Reading and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Writing to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Standard Streams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9240" y="910368"/>
            <a:ext cx="142869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ine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2" dirty="0">
                <a:latin typeface="Courier New"/>
                <a:cs typeface="Courier New"/>
              </a:rPr>
              <a:t>on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2" dirty="0">
                <a:latin typeface="Courier New"/>
                <a:cs typeface="Courier New"/>
              </a:rPr>
              <a:t>lu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dirty="0">
                <a:latin typeface="Courier New"/>
                <a:cs typeface="Courier New"/>
              </a:rPr>
              <a:t>u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0058" y="910368"/>
            <a:ext cx="30636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sys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ys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st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re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dl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ne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54204" y="1543574"/>
            <a:ext cx="141439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boa</a:t>
            </a:r>
            <a:r>
              <a:rPr sz="1552" dirty="0">
                <a:latin typeface="Arial"/>
                <a:cs typeface="Arial"/>
              </a:rPr>
              <a:t>rd</a:t>
            </a:r>
            <a:r>
              <a:rPr sz="1552" spc="21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input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49240" y="1731465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6867" y="1731466"/>
            <a:ext cx="14214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inl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6868" y="2005165"/>
            <a:ext cx="38757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340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do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t.</a:t>
            </a:r>
            <a:r>
              <a:rPr sz="2661" b="1" spc="4" baseline="3678" dirty="0">
                <a:latin typeface="Courier New"/>
                <a:cs typeface="Courier New"/>
              </a:rPr>
              <a:t>w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e(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el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4316" y="2070809"/>
            <a:ext cx="131675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Scr</a:t>
            </a:r>
            <a:r>
              <a:rPr sz="1552" spc="-10" dirty="0">
                <a:latin typeface="Arial"/>
                <a:cs typeface="Arial"/>
              </a:rPr>
              <a:t>ee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4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put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1142" y="2552563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.s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r.</a:t>
            </a:r>
            <a:r>
              <a:rPr sz="2661" b="1" spc="4" baseline="3678" dirty="0">
                <a:latin typeface="Courier New"/>
                <a:cs typeface="Courier New"/>
              </a:rPr>
              <a:t>w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e(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No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4298" y="255256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ut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18848" y="2552563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ou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d')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239" y="2826263"/>
            <a:ext cx="11572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2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2497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169617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4"/>
            <a:ext cx="277006" cy="117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7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653080"/>
            <a:ext cx="7165011" cy="29347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86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unt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lf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nua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am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393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Caus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chan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flo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am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72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Default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action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immediate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terminati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237136" marR="38862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Include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stac</a:t>
            </a:r>
            <a:r>
              <a:rPr sz="1774" dirty="0">
                <a:latin typeface="Arial"/>
                <a:cs typeface="Arial"/>
              </a:rPr>
              <a:t>k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trac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call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leadin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ception</a:t>
            </a:r>
            <a:endParaRPr sz="1774">
              <a:latin typeface="Arial"/>
              <a:cs typeface="Arial"/>
            </a:endParaRPr>
          </a:p>
          <a:p>
            <a:pPr marL="14082" marR="319440">
              <a:lnSpc>
                <a:spcPts val="2039"/>
              </a:lnSpc>
              <a:spcBef>
                <a:spcPts val="14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’s</a:t>
            </a:r>
            <a:r>
              <a:rPr sz="1774" b="1" spc="1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espon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hand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 </a:t>
            </a:r>
            <a:endParaRPr sz="1774">
              <a:latin typeface="Arial"/>
              <a:cs typeface="Arial"/>
            </a:endParaRPr>
          </a:p>
          <a:p>
            <a:pPr marL="14082" marR="319440">
              <a:lnSpc>
                <a:spcPts val="2039"/>
              </a:lnSpc>
              <a:spcBef>
                <a:spcPts val="11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8862">
              <a:lnSpc>
                <a:spcPct val="95825"/>
              </a:lnSpc>
              <a:spcBef>
                <a:spcPts val="1529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thon’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n-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capabili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257461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3301257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3599840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3627227"/>
            <a:ext cx="7151817" cy="856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mplify</a:t>
            </a:r>
            <a:r>
              <a:rPr sz="1774" spc="8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coding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Increas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robustn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unifor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approa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handlin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error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acros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applicatio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code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334888" y="958149"/>
            <a:ext cx="3511521" cy="4802571"/>
          </a:xfrm>
          <a:custGeom>
            <a:avLst/>
            <a:gdLst/>
            <a:ahLst/>
            <a:cxnLst/>
            <a:rect l="l" t="t" r="r" b="b"/>
            <a:pathLst>
              <a:path w="3166872" h="433120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325112"/>
                </a:lnTo>
                <a:lnTo>
                  <a:pt x="6096" y="9144"/>
                </a:lnTo>
                <a:lnTo>
                  <a:pt x="3154679" y="9143"/>
                </a:lnTo>
                <a:lnTo>
                  <a:pt x="3154680" y="4325112"/>
                </a:lnTo>
                <a:lnTo>
                  <a:pt x="0" y="4328160"/>
                </a:lnTo>
                <a:lnTo>
                  <a:pt x="3048" y="4331208"/>
                </a:lnTo>
                <a:lnTo>
                  <a:pt x="3163824" y="4331208"/>
                </a:lnTo>
                <a:lnTo>
                  <a:pt x="3166872" y="4328160"/>
                </a:lnTo>
                <a:lnTo>
                  <a:pt x="3166872" y="4325112"/>
                </a:lnTo>
                <a:lnTo>
                  <a:pt x="3160776" y="4319016"/>
                </a:lnTo>
                <a:lnTo>
                  <a:pt x="3160776" y="9144"/>
                </a:lnTo>
                <a:lnTo>
                  <a:pt x="3154680" y="6096"/>
                </a:lnTo>
                <a:lnTo>
                  <a:pt x="12192" y="6096"/>
                </a:lnTo>
                <a:lnTo>
                  <a:pt x="3166872" y="6096"/>
                </a:lnTo>
                <a:lnTo>
                  <a:pt x="3166872" y="3048"/>
                </a:lnTo>
                <a:lnTo>
                  <a:pt x="3163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334888" y="964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334888" y="968288"/>
            <a:ext cx="3498002" cy="4785673"/>
          </a:xfrm>
          <a:custGeom>
            <a:avLst/>
            <a:gdLst/>
            <a:ahLst/>
            <a:cxnLst/>
            <a:rect l="l" t="t" r="r" b="b"/>
            <a:pathLst>
              <a:path w="3154680" h="4315968">
                <a:moveTo>
                  <a:pt x="3154680" y="4315968"/>
                </a:moveTo>
                <a:lnTo>
                  <a:pt x="3154679" y="4309871"/>
                </a:lnTo>
                <a:lnTo>
                  <a:pt x="12191" y="4309871"/>
                </a:lnTo>
                <a:lnTo>
                  <a:pt x="12191" y="0"/>
                </a:lnTo>
                <a:lnTo>
                  <a:pt x="6095" y="0"/>
                </a:lnTo>
                <a:lnTo>
                  <a:pt x="0" y="4315968"/>
                </a:lnTo>
                <a:lnTo>
                  <a:pt x="6095" y="4309872"/>
                </a:lnTo>
                <a:lnTo>
                  <a:pt x="12191" y="4315968"/>
                </a:lnTo>
                <a:lnTo>
                  <a:pt x="3154680" y="4315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348407" y="964908"/>
            <a:ext cx="3498002" cy="4789053"/>
          </a:xfrm>
          <a:custGeom>
            <a:avLst/>
            <a:gdLst/>
            <a:ahLst/>
            <a:cxnLst/>
            <a:rect l="l" t="t" r="r" b="b"/>
            <a:pathLst>
              <a:path w="3154680" h="4319016">
                <a:moveTo>
                  <a:pt x="0" y="0"/>
                </a:moveTo>
                <a:lnTo>
                  <a:pt x="3142488" y="0"/>
                </a:lnTo>
                <a:lnTo>
                  <a:pt x="3148584" y="3047"/>
                </a:lnTo>
                <a:lnTo>
                  <a:pt x="3148584" y="4312920"/>
                </a:lnTo>
                <a:lnTo>
                  <a:pt x="3154680" y="4319016"/>
                </a:lnTo>
                <a:lnTo>
                  <a:pt x="3154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933887" y="3469275"/>
            <a:ext cx="3183689" cy="648905"/>
          </a:xfrm>
          <a:custGeom>
            <a:avLst/>
            <a:gdLst/>
            <a:ahLst/>
            <a:cxnLst/>
            <a:rect l="l" t="t" r="r" b="b"/>
            <a:pathLst>
              <a:path w="2871215" h="585216">
                <a:moveTo>
                  <a:pt x="0" y="423672"/>
                </a:moveTo>
                <a:lnTo>
                  <a:pt x="320039" y="487680"/>
                </a:lnTo>
                <a:lnTo>
                  <a:pt x="320829" y="499870"/>
                </a:lnTo>
                <a:lnTo>
                  <a:pt x="323645" y="513581"/>
                </a:lnTo>
                <a:lnTo>
                  <a:pt x="342951" y="550038"/>
                </a:lnTo>
                <a:lnTo>
                  <a:pt x="375546" y="575586"/>
                </a:lnTo>
                <a:lnTo>
                  <a:pt x="417575" y="585216"/>
                </a:lnTo>
                <a:lnTo>
                  <a:pt x="2773679" y="585215"/>
                </a:lnTo>
                <a:lnTo>
                  <a:pt x="2812636" y="576422"/>
                </a:lnTo>
                <a:lnTo>
                  <a:pt x="2846013" y="551499"/>
                </a:lnTo>
                <a:lnTo>
                  <a:pt x="2866812" y="515437"/>
                </a:lnTo>
                <a:lnTo>
                  <a:pt x="2871216" y="487679"/>
                </a:lnTo>
                <a:lnTo>
                  <a:pt x="2871216" y="97535"/>
                </a:lnTo>
                <a:lnTo>
                  <a:pt x="2862422" y="58579"/>
                </a:lnTo>
                <a:lnTo>
                  <a:pt x="2837499" y="25202"/>
                </a:lnTo>
                <a:lnTo>
                  <a:pt x="2801437" y="4403"/>
                </a:lnTo>
                <a:lnTo>
                  <a:pt x="2773679" y="0"/>
                </a:lnTo>
                <a:lnTo>
                  <a:pt x="417575" y="0"/>
                </a:lnTo>
                <a:lnTo>
                  <a:pt x="377312" y="8793"/>
                </a:lnTo>
                <a:lnTo>
                  <a:pt x="344196" y="33716"/>
                </a:lnTo>
                <a:lnTo>
                  <a:pt x="324190" y="69778"/>
                </a:lnTo>
                <a:lnTo>
                  <a:pt x="320039" y="97536"/>
                </a:lnTo>
                <a:lnTo>
                  <a:pt x="320039" y="341376"/>
                </a:lnTo>
                <a:lnTo>
                  <a:pt x="0" y="423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920368" y="3476034"/>
            <a:ext cx="3210727" cy="652285"/>
          </a:xfrm>
          <a:custGeom>
            <a:avLst/>
            <a:gdLst/>
            <a:ahLst/>
            <a:cxnLst/>
            <a:rect l="l" t="t" r="r" b="b"/>
            <a:pathLst>
              <a:path w="2895599" h="588263">
                <a:moveTo>
                  <a:pt x="9143" y="405383"/>
                </a:moveTo>
                <a:lnTo>
                  <a:pt x="320039" y="335279"/>
                </a:lnTo>
                <a:lnTo>
                  <a:pt x="320039" y="325439"/>
                </a:lnTo>
                <a:lnTo>
                  <a:pt x="9143" y="405383"/>
                </a:lnTo>
                <a:close/>
              </a:path>
              <a:path w="2895599" h="588263">
                <a:moveTo>
                  <a:pt x="329183" y="323087"/>
                </a:moveTo>
                <a:lnTo>
                  <a:pt x="344423" y="335279"/>
                </a:lnTo>
                <a:lnTo>
                  <a:pt x="344423" y="91439"/>
                </a:lnTo>
                <a:lnTo>
                  <a:pt x="329183" y="323087"/>
                </a:lnTo>
                <a:close/>
              </a:path>
              <a:path w="2895599" h="588263">
                <a:moveTo>
                  <a:pt x="411479" y="9143"/>
                </a:moveTo>
                <a:lnTo>
                  <a:pt x="368807" y="0"/>
                </a:lnTo>
                <a:lnTo>
                  <a:pt x="353567" y="15239"/>
                </a:lnTo>
                <a:lnTo>
                  <a:pt x="411479" y="9143"/>
                </a:lnTo>
                <a:close/>
              </a:path>
              <a:path w="2895599" h="588263">
                <a:moveTo>
                  <a:pt x="2825496" y="-9144"/>
                </a:moveTo>
                <a:lnTo>
                  <a:pt x="2810256" y="-15240"/>
                </a:lnTo>
                <a:lnTo>
                  <a:pt x="2807208" y="-15240"/>
                </a:lnTo>
                <a:lnTo>
                  <a:pt x="2785872" y="-18288"/>
                </a:lnTo>
                <a:lnTo>
                  <a:pt x="426719" y="-18288"/>
                </a:lnTo>
                <a:lnTo>
                  <a:pt x="408431" y="-15240"/>
                </a:lnTo>
                <a:lnTo>
                  <a:pt x="405383" y="-15240"/>
                </a:lnTo>
                <a:lnTo>
                  <a:pt x="387095" y="-9144"/>
                </a:lnTo>
                <a:lnTo>
                  <a:pt x="384047" y="-9144"/>
                </a:lnTo>
                <a:lnTo>
                  <a:pt x="368807" y="0"/>
                </a:lnTo>
                <a:lnTo>
                  <a:pt x="411479" y="9143"/>
                </a:lnTo>
                <a:lnTo>
                  <a:pt x="353567" y="15239"/>
                </a:lnTo>
                <a:lnTo>
                  <a:pt x="350519" y="15239"/>
                </a:lnTo>
                <a:lnTo>
                  <a:pt x="338327" y="30479"/>
                </a:lnTo>
                <a:lnTo>
                  <a:pt x="338327" y="33527"/>
                </a:lnTo>
                <a:lnTo>
                  <a:pt x="329183" y="48767"/>
                </a:lnTo>
                <a:lnTo>
                  <a:pt x="326135" y="48767"/>
                </a:lnTo>
                <a:lnTo>
                  <a:pt x="326135" y="51815"/>
                </a:lnTo>
                <a:lnTo>
                  <a:pt x="320039" y="70103"/>
                </a:lnTo>
                <a:lnTo>
                  <a:pt x="320039" y="335279"/>
                </a:lnTo>
                <a:lnTo>
                  <a:pt x="9143" y="405383"/>
                </a:lnTo>
                <a:lnTo>
                  <a:pt x="3047" y="405383"/>
                </a:lnTo>
                <a:lnTo>
                  <a:pt x="0" y="411479"/>
                </a:lnTo>
                <a:lnTo>
                  <a:pt x="15239" y="405383"/>
                </a:lnTo>
                <a:lnTo>
                  <a:pt x="15239" y="429767"/>
                </a:lnTo>
                <a:lnTo>
                  <a:pt x="6095" y="426719"/>
                </a:lnTo>
                <a:lnTo>
                  <a:pt x="12191" y="429767"/>
                </a:lnTo>
                <a:lnTo>
                  <a:pt x="320040" y="491929"/>
                </a:lnTo>
                <a:lnTo>
                  <a:pt x="329183" y="493775"/>
                </a:lnTo>
                <a:lnTo>
                  <a:pt x="320039" y="502919"/>
                </a:lnTo>
                <a:lnTo>
                  <a:pt x="326135" y="521207"/>
                </a:lnTo>
                <a:lnTo>
                  <a:pt x="326135" y="524255"/>
                </a:lnTo>
                <a:lnTo>
                  <a:pt x="329183" y="524255"/>
                </a:lnTo>
                <a:lnTo>
                  <a:pt x="338327" y="542543"/>
                </a:lnTo>
                <a:lnTo>
                  <a:pt x="350519" y="557783"/>
                </a:lnTo>
                <a:lnTo>
                  <a:pt x="353567" y="557783"/>
                </a:lnTo>
                <a:lnTo>
                  <a:pt x="365759" y="569975"/>
                </a:lnTo>
                <a:lnTo>
                  <a:pt x="411479" y="563879"/>
                </a:lnTo>
                <a:lnTo>
                  <a:pt x="365759" y="569975"/>
                </a:lnTo>
                <a:lnTo>
                  <a:pt x="365759" y="573023"/>
                </a:lnTo>
                <a:lnTo>
                  <a:pt x="368807" y="573023"/>
                </a:lnTo>
                <a:lnTo>
                  <a:pt x="384047" y="582167"/>
                </a:lnTo>
                <a:lnTo>
                  <a:pt x="387095" y="582167"/>
                </a:lnTo>
                <a:lnTo>
                  <a:pt x="405383" y="588263"/>
                </a:lnTo>
                <a:lnTo>
                  <a:pt x="408431" y="588263"/>
                </a:lnTo>
                <a:lnTo>
                  <a:pt x="429767" y="591311"/>
                </a:lnTo>
                <a:lnTo>
                  <a:pt x="2785872" y="591311"/>
                </a:lnTo>
                <a:lnTo>
                  <a:pt x="2807208" y="588263"/>
                </a:lnTo>
                <a:lnTo>
                  <a:pt x="2810256" y="588263"/>
                </a:lnTo>
                <a:lnTo>
                  <a:pt x="2825496" y="582167"/>
                </a:lnTo>
                <a:lnTo>
                  <a:pt x="2828544" y="582167"/>
                </a:lnTo>
                <a:lnTo>
                  <a:pt x="2846832" y="573023"/>
                </a:lnTo>
                <a:lnTo>
                  <a:pt x="2846832" y="569975"/>
                </a:lnTo>
                <a:lnTo>
                  <a:pt x="2804160" y="563879"/>
                </a:lnTo>
                <a:lnTo>
                  <a:pt x="2862072" y="557783"/>
                </a:lnTo>
                <a:lnTo>
                  <a:pt x="2865120" y="557783"/>
                </a:lnTo>
                <a:lnTo>
                  <a:pt x="2819400" y="557783"/>
                </a:lnTo>
                <a:lnTo>
                  <a:pt x="2801112" y="563879"/>
                </a:lnTo>
                <a:lnTo>
                  <a:pt x="414527" y="563879"/>
                </a:lnTo>
                <a:lnTo>
                  <a:pt x="396239" y="557783"/>
                </a:lnTo>
                <a:lnTo>
                  <a:pt x="380999" y="548639"/>
                </a:lnTo>
                <a:lnTo>
                  <a:pt x="384047" y="551687"/>
                </a:lnTo>
                <a:lnTo>
                  <a:pt x="368807" y="539495"/>
                </a:lnTo>
                <a:lnTo>
                  <a:pt x="368807" y="542543"/>
                </a:lnTo>
                <a:lnTo>
                  <a:pt x="359663" y="527303"/>
                </a:lnTo>
                <a:lnTo>
                  <a:pt x="359663" y="530351"/>
                </a:lnTo>
                <a:lnTo>
                  <a:pt x="350519" y="512063"/>
                </a:lnTo>
                <a:lnTo>
                  <a:pt x="350519" y="515111"/>
                </a:lnTo>
                <a:lnTo>
                  <a:pt x="347471" y="496823"/>
                </a:lnTo>
                <a:lnTo>
                  <a:pt x="347471" y="499871"/>
                </a:lnTo>
                <a:lnTo>
                  <a:pt x="320039" y="481583"/>
                </a:lnTo>
                <a:lnTo>
                  <a:pt x="344423" y="472439"/>
                </a:lnTo>
                <a:lnTo>
                  <a:pt x="341375" y="469391"/>
                </a:lnTo>
                <a:lnTo>
                  <a:pt x="335279" y="469391"/>
                </a:lnTo>
                <a:lnTo>
                  <a:pt x="68580" y="416051"/>
                </a:lnTo>
                <a:lnTo>
                  <a:pt x="335279" y="347471"/>
                </a:lnTo>
                <a:lnTo>
                  <a:pt x="341375" y="347471"/>
                </a:lnTo>
                <a:lnTo>
                  <a:pt x="344423" y="341375"/>
                </a:lnTo>
                <a:lnTo>
                  <a:pt x="344423" y="335279"/>
                </a:lnTo>
                <a:lnTo>
                  <a:pt x="329183" y="323087"/>
                </a:lnTo>
                <a:lnTo>
                  <a:pt x="344423" y="91439"/>
                </a:lnTo>
                <a:lnTo>
                  <a:pt x="347471" y="73151"/>
                </a:lnTo>
                <a:lnTo>
                  <a:pt x="347471" y="76199"/>
                </a:lnTo>
                <a:lnTo>
                  <a:pt x="350519" y="57911"/>
                </a:lnTo>
                <a:lnTo>
                  <a:pt x="350519" y="60959"/>
                </a:lnTo>
                <a:lnTo>
                  <a:pt x="359663" y="45719"/>
                </a:lnTo>
                <a:lnTo>
                  <a:pt x="368807" y="33527"/>
                </a:lnTo>
                <a:lnTo>
                  <a:pt x="384047" y="21335"/>
                </a:lnTo>
                <a:lnTo>
                  <a:pt x="380999" y="24383"/>
                </a:lnTo>
                <a:lnTo>
                  <a:pt x="396239" y="15239"/>
                </a:lnTo>
                <a:lnTo>
                  <a:pt x="414527" y="9143"/>
                </a:lnTo>
                <a:lnTo>
                  <a:pt x="2804160" y="9143"/>
                </a:lnTo>
                <a:lnTo>
                  <a:pt x="2862072" y="15239"/>
                </a:lnTo>
                <a:lnTo>
                  <a:pt x="2846832" y="3047"/>
                </a:lnTo>
                <a:lnTo>
                  <a:pt x="2846832" y="0"/>
                </a:lnTo>
                <a:lnTo>
                  <a:pt x="2828544" y="-9144"/>
                </a:lnTo>
                <a:lnTo>
                  <a:pt x="2825496" y="-9144"/>
                </a:lnTo>
                <a:close/>
              </a:path>
              <a:path w="2895599" h="588263">
                <a:moveTo>
                  <a:pt x="2843784" y="542543"/>
                </a:moveTo>
                <a:lnTo>
                  <a:pt x="2846832" y="539495"/>
                </a:lnTo>
                <a:lnTo>
                  <a:pt x="2845138" y="540850"/>
                </a:lnTo>
                <a:lnTo>
                  <a:pt x="2831591" y="551687"/>
                </a:lnTo>
                <a:lnTo>
                  <a:pt x="2843784" y="542543"/>
                </a:lnTo>
                <a:close/>
              </a:path>
              <a:path w="2895599" h="588263">
                <a:moveTo>
                  <a:pt x="320039" y="481583"/>
                </a:moveTo>
                <a:lnTo>
                  <a:pt x="347471" y="499871"/>
                </a:lnTo>
                <a:lnTo>
                  <a:pt x="344423" y="478535"/>
                </a:lnTo>
                <a:lnTo>
                  <a:pt x="344423" y="472439"/>
                </a:lnTo>
                <a:lnTo>
                  <a:pt x="320039" y="481583"/>
                </a:lnTo>
                <a:close/>
              </a:path>
              <a:path w="2895599" h="588263">
                <a:moveTo>
                  <a:pt x="15239" y="429767"/>
                </a:moveTo>
                <a:lnTo>
                  <a:pt x="15239" y="405383"/>
                </a:lnTo>
                <a:lnTo>
                  <a:pt x="0" y="411479"/>
                </a:lnTo>
                <a:lnTo>
                  <a:pt x="0" y="423671"/>
                </a:lnTo>
                <a:lnTo>
                  <a:pt x="6095" y="426719"/>
                </a:lnTo>
                <a:lnTo>
                  <a:pt x="15239" y="429767"/>
                </a:lnTo>
                <a:close/>
              </a:path>
              <a:path w="2895599" h="588263">
                <a:moveTo>
                  <a:pt x="2868167" y="73151"/>
                </a:moveTo>
                <a:lnTo>
                  <a:pt x="2862072" y="57911"/>
                </a:lnTo>
                <a:lnTo>
                  <a:pt x="2868167" y="76199"/>
                </a:lnTo>
                <a:lnTo>
                  <a:pt x="2868167" y="73151"/>
                </a:lnTo>
                <a:close/>
              </a:path>
              <a:path w="2895599" h="588263">
                <a:moveTo>
                  <a:pt x="2816352" y="557783"/>
                </a:moveTo>
                <a:lnTo>
                  <a:pt x="2865120" y="557783"/>
                </a:lnTo>
                <a:lnTo>
                  <a:pt x="2874264" y="542543"/>
                </a:lnTo>
                <a:lnTo>
                  <a:pt x="2877312" y="542543"/>
                </a:lnTo>
                <a:lnTo>
                  <a:pt x="2886456" y="524255"/>
                </a:lnTo>
                <a:lnTo>
                  <a:pt x="2886456" y="521207"/>
                </a:lnTo>
                <a:lnTo>
                  <a:pt x="2892552" y="502919"/>
                </a:lnTo>
                <a:lnTo>
                  <a:pt x="2895600" y="481583"/>
                </a:lnTo>
                <a:lnTo>
                  <a:pt x="2895600" y="91439"/>
                </a:lnTo>
                <a:lnTo>
                  <a:pt x="2892552" y="73151"/>
                </a:lnTo>
                <a:lnTo>
                  <a:pt x="2892552" y="70103"/>
                </a:lnTo>
                <a:lnTo>
                  <a:pt x="2886456" y="51815"/>
                </a:lnTo>
                <a:lnTo>
                  <a:pt x="2886456" y="48767"/>
                </a:lnTo>
                <a:lnTo>
                  <a:pt x="2877312" y="33527"/>
                </a:lnTo>
                <a:lnTo>
                  <a:pt x="2877312" y="30479"/>
                </a:lnTo>
                <a:lnTo>
                  <a:pt x="2874264" y="30479"/>
                </a:lnTo>
                <a:lnTo>
                  <a:pt x="2865120" y="15239"/>
                </a:lnTo>
                <a:lnTo>
                  <a:pt x="2862072" y="15239"/>
                </a:lnTo>
                <a:lnTo>
                  <a:pt x="2804160" y="9143"/>
                </a:lnTo>
                <a:lnTo>
                  <a:pt x="414527" y="9143"/>
                </a:lnTo>
                <a:lnTo>
                  <a:pt x="2801112" y="9143"/>
                </a:lnTo>
                <a:lnTo>
                  <a:pt x="2819400" y="15239"/>
                </a:lnTo>
                <a:lnTo>
                  <a:pt x="2816352" y="15239"/>
                </a:lnTo>
                <a:lnTo>
                  <a:pt x="2834640" y="24383"/>
                </a:lnTo>
                <a:lnTo>
                  <a:pt x="2831591" y="21335"/>
                </a:lnTo>
                <a:lnTo>
                  <a:pt x="2846832" y="33527"/>
                </a:lnTo>
                <a:lnTo>
                  <a:pt x="2843784" y="33527"/>
                </a:lnTo>
                <a:lnTo>
                  <a:pt x="2855976" y="45719"/>
                </a:lnTo>
                <a:lnTo>
                  <a:pt x="2862072" y="60959"/>
                </a:lnTo>
                <a:lnTo>
                  <a:pt x="2862072" y="57911"/>
                </a:lnTo>
                <a:lnTo>
                  <a:pt x="2868167" y="73151"/>
                </a:lnTo>
                <a:lnTo>
                  <a:pt x="2868167" y="496823"/>
                </a:lnTo>
                <a:lnTo>
                  <a:pt x="2862072" y="515111"/>
                </a:lnTo>
                <a:lnTo>
                  <a:pt x="2868167" y="499871"/>
                </a:lnTo>
                <a:lnTo>
                  <a:pt x="2862072" y="515111"/>
                </a:lnTo>
                <a:lnTo>
                  <a:pt x="2862072" y="512063"/>
                </a:lnTo>
                <a:lnTo>
                  <a:pt x="2855976" y="530351"/>
                </a:lnTo>
                <a:lnTo>
                  <a:pt x="2855976" y="527303"/>
                </a:lnTo>
                <a:lnTo>
                  <a:pt x="2845138" y="540850"/>
                </a:lnTo>
                <a:lnTo>
                  <a:pt x="2846832" y="539495"/>
                </a:lnTo>
                <a:lnTo>
                  <a:pt x="2843784" y="542543"/>
                </a:lnTo>
                <a:lnTo>
                  <a:pt x="2831591" y="551687"/>
                </a:lnTo>
                <a:lnTo>
                  <a:pt x="2834640" y="548639"/>
                </a:lnTo>
                <a:lnTo>
                  <a:pt x="2816352" y="557783"/>
                </a:lnTo>
                <a:close/>
              </a:path>
              <a:path w="2895599" h="588263">
                <a:moveTo>
                  <a:pt x="320039" y="502919"/>
                </a:moveTo>
                <a:lnTo>
                  <a:pt x="329183" y="493775"/>
                </a:lnTo>
                <a:lnTo>
                  <a:pt x="320040" y="491929"/>
                </a:lnTo>
                <a:lnTo>
                  <a:pt x="320039" y="502919"/>
                </a:lnTo>
                <a:close/>
              </a:path>
              <a:path w="2895599" h="588263">
                <a:moveTo>
                  <a:pt x="2862072" y="557783"/>
                </a:moveTo>
                <a:lnTo>
                  <a:pt x="2804160" y="563879"/>
                </a:lnTo>
                <a:lnTo>
                  <a:pt x="2846832" y="569975"/>
                </a:lnTo>
                <a:lnTo>
                  <a:pt x="2862072" y="557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981204" y="4378416"/>
            <a:ext cx="2757844" cy="919282"/>
          </a:xfrm>
          <a:custGeom>
            <a:avLst/>
            <a:gdLst/>
            <a:ahLst/>
            <a:cxnLst/>
            <a:rect l="l" t="t" r="r" b="b"/>
            <a:pathLst>
              <a:path w="2487167" h="829056">
                <a:moveTo>
                  <a:pt x="850391" y="140208"/>
                </a:moveTo>
                <a:lnTo>
                  <a:pt x="0" y="332232"/>
                </a:lnTo>
                <a:lnTo>
                  <a:pt x="850391" y="347472"/>
                </a:lnTo>
                <a:lnTo>
                  <a:pt x="850391" y="691896"/>
                </a:lnTo>
                <a:lnTo>
                  <a:pt x="850549" y="698431"/>
                </a:lnTo>
                <a:lnTo>
                  <a:pt x="859367" y="740094"/>
                </a:lnTo>
                <a:lnTo>
                  <a:pt x="880059" y="775999"/>
                </a:lnTo>
                <a:lnTo>
                  <a:pt x="910348" y="804134"/>
                </a:lnTo>
                <a:lnTo>
                  <a:pt x="947954" y="822490"/>
                </a:lnTo>
                <a:lnTo>
                  <a:pt x="990599" y="829056"/>
                </a:lnTo>
                <a:lnTo>
                  <a:pt x="2346960" y="829056"/>
                </a:lnTo>
                <a:lnTo>
                  <a:pt x="2395545" y="820468"/>
                </a:lnTo>
                <a:lnTo>
                  <a:pt x="2432212" y="800537"/>
                </a:lnTo>
                <a:lnTo>
                  <a:pt x="2461224" y="771125"/>
                </a:lnTo>
                <a:lnTo>
                  <a:pt x="2480302" y="734240"/>
                </a:lnTo>
                <a:lnTo>
                  <a:pt x="2487167" y="691896"/>
                </a:lnTo>
                <a:lnTo>
                  <a:pt x="2487167" y="140208"/>
                </a:lnTo>
                <a:lnTo>
                  <a:pt x="2477527" y="89909"/>
                </a:lnTo>
                <a:lnTo>
                  <a:pt x="2456656" y="53882"/>
                </a:lnTo>
                <a:lnTo>
                  <a:pt x="2426467" y="25418"/>
                </a:lnTo>
                <a:lnTo>
                  <a:pt x="2389167" y="6722"/>
                </a:lnTo>
                <a:lnTo>
                  <a:pt x="2346960" y="0"/>
                </a:lnTo>
                <a:lnTo>
                  <a:pt x="990599" y="0"/>
                </a:lnTo>
                <a:lnTo>
                  <a:pt x="940301" y="9640"/>
                </a:lnTo>
                <a:lnTo>
                  <a:pt x="904274" y="30511"/>
                </a:lnTo>
                <a:lnTo>
                  <a:pt x="875810" y="60700"/>
                </a:lnTo>
                <a:lnTo>
                  <a:pt x="857114" y="98000"/>
                </a:lnTo>
                <a:lnTo>
                  <a:pt x="850391" y="140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967685" y="4415594"/>
            <a:ext cx="2785128" cy="895624"/>
          </a:xfrm>
          <a:custGeom>
            <a:avLst/>
            <a:gdLst/>
            <a:ahLst/>
            <a:cxnLst/>
            <a:rect l="l" t="t" r="r" b="b"/>
            <a:pathLst>
              <a:path w="2511773" h="807720">
                <a:moveTo>
                  <a:pt x="877824" y="106679"/>
                </a:moveTo>
                <a:lnTo>
                  <a:pt x="877824" y="91439"/>
                </a:lnTo>
                <a:lnTo>
                  <a:pt x="862584" y="94487"/>
                </a:lnTo>
                <a:lnTo>
                  <a:pt x="850392" y="103631"/>
                </a:lnTo>
                <a:lnTo>
                  <a:pt x="877824" y="106679"/>
                </a:lnTo>
                <a:close/>
              </a:path>
              <a:path w="2511773" h="807720">
                <a:moveTo>
                  <a:pt x="15240" y="310896"/>
                </a:moveTo>
                <a:lnTo>
                  <a:pt x="12192" y="286512"/>
                </a:lnTo>
                <a:lnTo>
                  <a:pt x="9144" y="286512"/>
                </a:lnTo>
                <a:lnTo>
                  <a:pt x="3048" y="289560"/>
                </a:lnTo>
                <a:lnTo>
                  <a:pt x="0" y="292608"/>
                </a:lnTo>
                <a:lnTo>
                  <a:pt x="0" y="307848"/>
                </a:lnTo>
                <a:lnTo>
                  <a:pt x="6096" y="310896"/>
                </a:lnTo>
                <a:lnTo>
                  <a:pt x="12192" y="310896"/>
                </a:lnTo>
                <a:lnTo>
                  <a:pt x="850392" y="325917"/>
                </a:lnTo>
                <a:lnTo>
                  <a:pt x="850392" y="658368"/>
                </a:lnTo>
                <a:lnTo>
                  <a:pt x="853440" y="673608"/>
                </a:lnTo>
                <a:lnTo>
                  <a:pt x="853440" y="688847"/>
                </a:lnTo>
                <a:lnTo>
                  <a:pt x="859536" y="704088"/>
                </a:lnTo>
                <a:lnTo>
                  <a:pt x="862584" y="716280"/>
                </a:lnTo>
                <a:lnTo>
                  <a:pt x="868680" y="728472"/>
                </a:lnTo>
                <a:lnTo>
                  <a:pt x="911352" y="743711"/>
                </a:lnTo>
                <a:lnTo>
                  <a:pt x="912993" y="745118"/>
                </a:lnTo>
                <a:lnTo>
                  <a:pt x="896112" y="725424"/>
                </a:lnTo>
                <a:lnTo>
                  <a:pt x="899160" y="728472"/>
                </a:lnTo>
                <a:lnTo>
                  <a:pt x="886968" y="704088"/>
                </a:lnTo>
                <a:lnTo>
                  <a:pt x="883920" y="694944"/>
                </a:lnTo>
                <a:lnTo>
                  <a:pt x="877824" y="670560"/>
                </a:lnTo>
                <a:lnTo>
                  <a:pt x="862584" y="326135"/>
                </a:lnTo>
                <a:lnTo>
                  <a:pt x="850392" y="313944"/>
                </a:lnTo>
                <a:lnTo>
                  <a:pt x="877824" y="313944"/>
                </a:lnTo>
                <a:lnTo>
                  <a:pt x="877824" y="304799"/>
                </a:lnTo>
                <a:lnTo>
                  <a:pt x="871728" y="298703"/>
                </a:lnTo>
                <a:lnTo>
                  <a:pt x="15240" y="310896"/>
                </a:lnTo>
                <a:close/>
              </a:path>
              <a:path w="2511773" h="807720">
                <a:moveTo>
                  <a:pt x="877824" y="313944"/>
                </a:moveTo>
                <a:lnTo>
                  <a:pt x="850392" y="313944"/>
                </a:lnTo>
                <a:lnTo>
                  <a:pt x="862584" y="326135"/>
                </a:lnTo>
                <a:lnTo>
                  <a:pt x="877824" y="670560"/>
                </a:lnTo>
                <a:lnTo>
                  <a:pt x="877824" y="313944"/>
                </a:lnTo>
                <a:close/>
              </a:path>
              <a:path w="2511773" h="807720">
                <a:moveTo>
                  <a:pt x="911352" y="743711"/>
                </a:moveTo>
                <a:lnTo>
                  <a:pt x="868680" y="728472"/>
                </a:lnTo>
                <a:lnTo>
                  <a:pt x="877824" y="740664"/>
                </a:lnTo>
                <a:lnTo>
                  <a:pt x="877824" y="743711"/>
                </a:lnTo>
                <a:lnTo>
                  <a:pt x="893064" y="762000"/>
                </a:lnTo>
                <a:lnTo>
                  <a:pt x="914400" y="746760"/>
                </a:lnTo>
                <a:lnTo>
                  <a:pt x="912993" y="745118"/>
                </a:lnTo>
                <a:lnTo>
                  <a:pt x="911352" y="743711"/>
                </a:lnTo>
                <a:close/>
              </a:path>
              <a:path w="2511773" h="807720">
                <a:moveTo>
                  <a:pt x="2450592" y="743711"/>
                </a:moveTo>
                <a:lnTo>
                  <a:pt x="2447544" y="746759"/>
                </a:lnTo>
                <a:lnTo>
                  <a:pt x="2468880" y="761999"/>
                </a:lnTo>
                <a:lnTo>
                  <a:pt x="2484120" y="740663"/>
                </a:lnTo>
                <a:lnTo>
                  <a:pt x="2493264" y="728471"/>
                </a:lnTo>
                <a:lnTo>
                  <a:pt x="2450592" y="743711"/>
                </a:lnTo>
                <a:close/>
              </a:path>
              <a:path w="2511773" h="807720">
                <a:moveTo>
                  <a:pt x="2493264" y="33527"/>
                </a:moveTo>
                <a:lnTo>
                  <a:pt x="2484120" y="21335"/>
                </a:lnTo>
                <a:lnTo>
                  <a:pt x="2450592" y="18287"/>
                </a:lnTo>
                <a:lnTo>
                  <a:pt x="2447544" y="15239"/>
                </a:lnTo>
                <a:lnTo>
                  <a:pt x="2465832" y="0"/>
                </a:lnTo>
                <a:lnTo>
                  <a:pt x="2465832" y="-3048"/>
                </a:lnTo>
                <a:lnTo>
                  <a:pt x="2444496" y="-18288"/>
                </a:lnTo>
                <a:lnTo>
                  <a:pt x="2432304" y="-27432"/>
                </a:lnTo>
                <a:lnTo>
                  <a:pt x="2417064" y="-33528"/>
                </a:lnTo>
                <a:lnTo>
                  <a:pt x="2404872" y="-39624"/>
                </a:lnTo>
                <a:lnTo>
                  <a:pt x="2389632" y="-42672"/>
                </a:lnTo>
                <a:lnTo>
                  <a:pt x="2374392" y="-45720"/>
                </a:lnTo>
                <a:lnTo>
                  <a:pt x="1002792" y="-45720"/>
                </a:lnTo>
                <a:lnTo>
                  <a:pt x="990866" y="-44285"/>
                </a:lnTo>
                <a:lnTo>
                  <a:pt x="953415" y="-36764"/>
                </a:lnTo>
                <a:lnTo>
                  <a:pt x="917448" y="-18288"/>
                </a:lnTo>
                <a:lnTo>
                  <a:pt x="896112" y="-3048"/>
                </a:lnTo>
                <a:lnTo>
                  <a:pt x="896112" y="0"/>
                </a:lnTo>
                <a:lnTo>
                  <a:pt x="893064" y="0"/>
                </a:lnTo>
                <a:lnTo>
                  <a:pt x="877824" y="21335"/>
                </a:lnTo>
                <a:lnTo>
                  <a:pt x="914400" y="15239"/>
                </a:lnTo>
                <a:lnTo>
                  <a:pt x="932688" y="0"/>
                </a:lnTo>
                <a:lnTo>
                  <a:pt x="941832" y="-3048"/>
                </a:lnTo>
                <a:lnTo>
                  <a:pt x="944988" y="-4614"/>
                </a:lnTo>
                <a:lnTo>
                  <a:pt x="956865" y="-10683"/>
                </a:lnTo>
                <a:lnTo>
                  <a:pt x="965001" y="-14701"/>
                </a:lnTo>
                <a:lnTo>
                  <a:pt x="971530" y="-17070"/>
                </a:lnTo>
                <a:lnTo>
                  <a:pt x="978583" y="-18190"/>
                </a:lnTo>
                <a:lnTo>
                  <a:pt x="988293" y="-18462"/>
                </a:lnTo>
                <a:lnTo>
                  <a:pt x="1002792" y="-18288"/>
                </a:lnTo>
                <a:lnTo>
                  <a:pt x="2374392" y="-18288"/>
                </a:lnTo>
                <a:lnTo>
                  <a:pt x="2386584" y="-15240"/>
                </a:lnTo>
                <a:lnTo>
                  <a:pt x="2410968" y="-9144"/>
                </a:lnTo>
                <a:lnTo>
                  <a:pt x="2420112" y="-3048"/>
                </a:lnTo>
                <a:lnTo>
                  <a:pt x="2432304" y="3047"/>
                </a:lnTo>
                <a:lnTo>
                  <a:pt x="2429256" y="0"/>
                </a:lnTo>
                <a:lnTo>
                  <a:pt x="2448950" y="16881"/>
                </a:lnTo>
                <a:lnTo>
                  <a:pt x="2465832" y="36575"/>
                </a:lnTo>
                <a:lnTo>
                  <a:pt x="2471928" y="45719"/>
                </a:lnTo>
                <a:lnTo>
                  <a:pt x="2474479" y="55370"/>
                </a:lnTo>
                <a:lnTo>
                  <a:pt x="2477169" y="62765"/>
                </a:lnTo>
                <a:lnTo>
                  <a:pt x="2479556" y="67732"/>
                </a:lnTo>
                <a:lnTo>
                  <a:pt x="2481560" y="71715"/>
                </a:lnTo>
                <a:lnTo>
                  <a:pt x="2483099" y="76158"/>
                </a:lnTo>
                <a:lnTo>
                  <a:pt x="2484092" y="82504"/>
                </a:lnTo>
                <a:lnTo>
                  <a:pt x="2484459" y="92196"/>
                </a:lnTo>
                <a:lnTo>
                  <a:pt x="2484120" y="106679"/>
                </a:lnTo>
                <a:lnTo>
                  <a:pt x="2484120" y="658367"/>
                </a:lnTo>
                <a:lnTo>
                  <a:pt x="2484683" y="669150"/>
                </a:lnTo>
                <a:lnTo>
                  <a:pt x="2483241" y="681608"/>
                </a:lnTo>
                <a:lnTo>
                  <a:pt x="2479875" y="693673"/>
                </a:lnTo>
                <a:lnTo>
                  <a:pt x="2474962" y="705259"/>
                </a:lnTo>
                <a:lnTo>
                  <a:pt x="2468880" y="716279"/>
                </a:lnTo>
                <a:lnTo>
                  <a:pt x="2462784" y="728471"/>
                </a:lnTo>
                <a:lnTo>
                  <a:pt x="2448814" y="745236"/>
                </a:lnTo>
                <a:lnTo>
                  <a:pt x="2429256" y="761999"/>
                </a:lnTo>
                <a:lnTo>
                  <a:pt x="2420112" y="768095"/>
                </a:lnTo>
                <a:lnTo>
                  <a:pt x="2407920" y="774191"/>
                </a:lnTo>
                <a:lnTo>
                  <a:pt x="2395728" y="777239"/>
                </a:lnTo>
                <a:lnTo>
                  <a:pt x="2383536" y="780287"/>
                </a:lnTo>
                <a:lnTo>
                  <a:pt x="2371344" y="783335"/>
                </a:lnTo>
                <a:lnTo>
                  <a:pt x="1002792" y="783336"/>
                </a:lnTo>
                <a:lnTo>
                  <a:pt x="987552" y="780288"/>
                </a:lnTo>
                <a:lnTo>
                  <a:pt x="975360" y="780288"/>
                </a:lnTo>
                <a:lnTo>
                  <a:pt x="963168" y="777240"/>
                </a:lnTo>
                <a:lnTo>
                  <a:pt x="954024" y="771144"/>
                </a:lnTo>
                <a:lnTo>
                  <a:pt x="941832" y="768096"/>
                </a:lnTo>
                <a:lnTo>
                  <a:pt x="932688" y="762000"/>
                </a:lnTo>
                <a:lnTo>
                  <a:pt x="912993" y="745118"/>
                </a:lnTo>
                <a:lnTo>
                  <a:pt x="914400" y="746760"/>
                </a:lnTo>
                <a:lnTo>
                  <a:pt x="893064" y="762000"/>
                </a:lnTo>
                <a:lnTo>
                  <a:pt x="896112" y="765047"/>
                </a:lnTo>
                <a:lnTo>
                  <a:pt x="917448" y="783336"/>
                </a:lnTo>
                <a:lnTo>
                  <a:pt x="929640" y="789432"/>
                </a:lnTo>
                <a:lnTo>
                  <a:pt x="932682" y="791097"/>
                </a:lnTo>
                <a:lnTo>
                  <a:pt x="943823" y="796336"/>
                </a:lnTo>
                <a:lnTo>
                  <a:pt x="955223" y="800466"/>
                </a:lnTo>
                <a:lnTo>
                  <a:pt x="966853" y="803604"/>
                </a:lnTo>
                <a:lnTo>
                  <a:pt x="978682" y="805864"/>
                </a:lnTo>
                <a:lnTo>
                  <a:pt x="990679" y="807361"/>
                </a:lnTo>
                <a:lnTo>
                  <a:pt x="1002816" y="808210"/>
                </a:lnTo>
                <a:lnTo>
                  <a:pt x="1015062" y="808527"/>
                </a:lnTo>
                <a:lnTo>
                  <a:pt x="1027387" y="808427"/>
                </a:lnTo>
                <a:lnTo>
                  <a:pt x="1039760" y="808024"/>
                </a:lnTo>
                <a:lnTo>
                  <a:pt x="1052153" y="807433"/>
                </a:lnTo>
                <a:lnTo>
                  <a:pt x="1064534" y="806771"/>
                </a:lnTo>
                <a:lnTo>
                  <a:pt x="1076874" y="806151"/>
                </a:lnTo>
                <a:lnTo>
                  <a:pt x="1089143" y="805689"/>
                </a:lnTo>
                <a:lnTo>
                  <a:pt x="1101310" y="805499"/>
                </a:lnTo>
                <a:lnTo>
                  <a:pt x="1113346" y="805698"/>
                </a:lnTo>
                <a:lnTo>
                  <a:pt x="1125221" y="806400"/>
                </a:lnTo>
                <a:lnTo>
                  <a:pt x="1136904" y="807719"/>
                </a:lnTo>
                <a:lnTo>
                  <a:pt x="2362200" y="807719"/>
                </a:lnTo>
                <a:lnTo>
                  <a:pt x="2371529" y="808036"/>
                </a:lnTo>
                <a:lnTo>
                  <a:pt x="2384065" y="806680"/>
                </a:lnTo>
                <a:lnTo>
                  <a:pt x="2397123" y="803761"/>
                </a:lnTo>
                <a:lnTo>
                  <a:pt x="2409990" y="799659"/>
                </a:lnTo>
                <a:lnTo>
                  <a:pt x="2421954" y="794755"/>
                </a:lnTo>
                <a:lnTo>
                  <a:pt x="2432304" y="789431"/>
                </a:lnTo>
                <a:lnTo>
                  <a:pt x="2444496" y="780287"/>
                </a:lnTo>
                <a:lnTo>
                  <a:pt x="2465832" y="765047"/>
                </a:lnTo>
                <a:lnTo>
                  <a:pt x="2468880" y="761999"/>
                </a:lnTo>
                <a:lnTo>
                  <a:pt x="2447544" y="746759"/>
                </a:lnTo>
                <a:lnTo>
                  <a:pt x="2450592" y="743711"/>
                </a:lnTo>
                <a:lnTo>
                  <a:pt x="2493264" y="728471"/>
                </a:lnTo>
                <a:lnTo>
                  <a:pt x="2502317" y="709117"/>
                </a:lnTo>
                <a:lnTo>
                  <a:pt x="2509841" y="682152"/>
                </a:lnTo>
                <a:lnTo>
                  <a:pt x="2511627" y="669283"/>
                </a:lnTo>
                <a:lnTo>
                  <a:pt x="2511552" y="103631"/>
                </a:lnTo>
                <a:lnTo>
                  <a:pt x="2511773" y="95064"/>
                </a:lnTo>
                <a:lnTo>
                  <a:pt x="2510322" y="82490"/>
                </a:lnTo>
                <a:lnTo>
                  <a:pt x="2507337" y="68892"/>
                </a:lnTo>
                <a:lnTo>
                  <a:pt x="2503227" y="55427"/>
                </a:lnTo>
                <a:lnTo>
                  <a:pt x="2498400" y="43253"/>
                </a:lnTo>
                <a:lnTo>
                  <a:pt x="2493264" y="33527"/>
                </a:lnTo>
                <a:close/>
              </a:path>
              <a:path w="2511773" h="807720">
                <a:moveTo>
                  <a:pt x="2447544" y="15239"/>
                </a:moveTo>
                <a:lnTo>
                  <a:pt x="2450592" y="18287"/>
                </a:lnTo>
                <a:lnTo>
                  <a:pt x="2484120" y="21335"/>
                </a:lnTo>
                <a:lnTo>
                  <a:pt x="2468880" y="0"/>
                </a:lnTo>
                <a:lnTo>
                  <a:pt x="2465832" y="0"/>
                </a:lnTo>
                <a:lnTo>
                  <a:pt x="2447544" y="15239"/>
                </a:lnTo>
                <a:close/>
              </a:path>
              <a:path w="2511773" h="807720">
                <a:moveTo>
                  <a:pt x="911352" y="18287"/>
                </a:moveTo>
                <a:lnTo>
                  <a:pt x="899160" y="36575"/>
                </a:lnTo>
                <a:lnTo>
                  <a:pt x="913597" y="16362"/>
                </a:lnTo>
                <a:lnTo>
                  <a:pt x="911352" y="18287"/>
                </a:lnTo>
                <a:close/>
              </a:path>
              <a:path w="2511773" h="807720">
                <a:moveTo>
                  <a:pt x="913597" y="16362"/>
                </a:moveTo>
                <a:lnTo>
                  <a:pt x="932688" y="0"/>
                </a:lnTo>
                <a:lnTo>
                  <a:pt x="914400" y="15239"/>
                </a:lnTo>
                <a:lnTo>
                  <a:pt x="877824" y="21335"/>
                </a:lnTo>
                <a:lnTo>
                  <a:pt x="868680" y="33527"/>
                </a:lnTo>
                <a:lnTo>
                  <a:pt x="862584" y="48767"/>
                </a:lnTo>
                <a:lnTo>
                  <a:pt x="856488" y="60959"/>
                </a:lnTo>
                <a:lnTo>
                  <a:pt x="853440" y="76199"/>
                </a:lnTo>
                <a:lnTo>
                  <a:pt x="853440" y="91439"/>
                </a:lnTo>
                <a:lnTo>
                  <a:pt x="852087" y="96849"/>
                </a:lnTo>
                <a:lnTo>
                  <a:pt x="9144" y="286512"/>
                </a:lnTo>
                <a:lnTo>
                  <a:pt x="12192" y="286512"/>
                </a:lnTo>
                <a:lnTo>
                  <a:pt x="15240" y="310896"/>
                </a:lnTo>
                <a:lnTo>
                  <a:pt x="871728" y="298703"/>
                </a:lnTo>
                <a:lnTo>
                  <a:pt x="865632" y="298703"/>
                </a:lnTo>
                <a:lnTo>
                  <a:pt x="116619" y="288003"/>
                </a:lnTo>
                <a:lnTo>
                  <a:pt x="865632" y="118871"/>
                </a:lnTo>
                <a:lnTo>
                  <a:pt x="871728" y="115823"/>
                </a:lnTo>
                <a:lnTo>
                  <a:pt x="877824" y="112775"/>
                </a:lnTo>
                <a:lnTo>
                  <a:pt x="877824" y="106679"/>
                </a:lnTo>
                <a:lnTo>
                  <a:pt x="850392" y="103631"/>
                </a:lnTo>
                <a:lnTo>
                  <a:pt x="862584" y="94487"/>
                </a:lnTo>
                <a:lnTo>
                  <a:pt x="877824" y="91439"/>
                </a:lnTo>
                <a:lnTo>
                  <a:pt x="879999" y="82702"/>
                </a:lnTo>
                <a:lnTo>
                  <a:pt x="882985" y="70530"/>
                </a:lnTo>
                <a:lnTo>
                  <a:pt x="886425" y="59437"/>
                </a:lnTo>
                <a:lnTo>
                  <a:pt x="891441" y="48445"/>
                </a:lnTo>
                <a:lnTo>
                  <a:pt x="899160" y="36575"/>
                </a:lnTo>
                <a:lnTo>
                  <a:pt x="911352" y="18287"/>
                </a:lnTo>
                <a:lnTo>
                  <a:pt x="913597" y="1636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004861" y="1242044"/>
            <a:ext cx="2514506" cy="645525"/>
          </a:xfrm>
          <a:custGeom>
            <a:avLst/>
            <a:gdLst/>
            <a:ahLst/>
            <a:cxnLst/>
            <a:rect l="l" t="t" r="r" b="b"/>
            <a:pathLst>
              <a:path w="2267711" h="582168">
                <a:moveTo>
                  <a:pt x="633984" y="97536"/>
                </a:moveTo>
                <a:lnTo>
                  <a:pt x="0" y="201168"/>
                </a:lnTo>
                <a:lnTo>
                  <a:pt x="633984" y="240792"/>
                </a:lnTo>
                <a:lnTo>
                  <a:pt x="633984" y="484632"/>
                </a:lnTo>
                <a:lnTo>
                  <a:pt x="634512" y="494616"/>
                </a:lnTo>
                <a:lnTo>
                  <a:pt x="647871" y="534503"/>
                </a:lnTo>
                <a:lnTo>
                  <a:pt x="675915" y="565048"/>
                </a:lnTo>
                <a:lnTo>
                  <a:pt x="714201" y="581000"/>
                </a:lnTo>
                <a:lnTo>
                  <a:pt x="728472" y="582168"/>
                </a:lnTo>
                <a:lnTo>
                  <a:pt x="2170176" y="582168"/>
                </a:lnTo>
                <a:lnTo>
                  <a:pt x="2209132" y="573374"/>
                </a:lnTo>
                <a:lnTo>
                  <a:pt x="2242509" y="548451"/>
                </a:lnTo>
                <a:lnTo>
                  <a:pt x="2263308" y="512389"/>
                </a:lnTo>
                <a:lnTo>
                  <a:pt x="2267712" y="484631"/>
                </a:lnTo>
                <a:lnTo>
                  <a:pt x="2267712" y="97535"/>
                </a:lnTo>
                <a:lnTo>
                  <a:pt x="2258918" y="57272"/>
                </a:lnTo>
                <a:lnTo>
                  <a:pt x="2233995" y="24156"/>
                </a:lnTo>
                <a:lnTo>
                  <a:pt x="2197933" y="4150"/>
                </a:lnTo>
                <a:lnTo>
                  <a:pt x="2170176" y="0"/>
                </a:lnTo>
                <a:lnTo>
                  <a:pt x="728472" y="0"/>
                </a:lnTo>
                <a:lnTo>
                  <a:pt x="679440" y="14012"/>
                </a:lnTo>
                <a:lnTo>
                  <a:pt x="650143" y="42678"/>
                </a:lnTo>
                <a:lnTo>
                  <a:pt x="635076" y="82488"/>
                </a:lnTo>
                <a:lnTo>
                  <a:pt x="63398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991342" y="1225146"/>
            <a:ext cx="2541544" cy="675943"/>
          </a:xfrm>
          <a:custGeom>
            <a:avLst/>
            <a:gdLst/>
            <a:ahLst/>
            <a:cxnLst/>
            <a:rect l="l" t="t" r="r" b="b"/>
            <a:pathLst>
              <a:path w="2292096" h="609600">
                <a:moveTo>
                  <a:pt x="643127" y="97536"/>
                </a:moveTo>
                <a:lnTo>
                  <a:pt x="658367" y="112776"/>
                </a:lnTo>
                <a:lnTo>
                  <a:pt x="658367" y="94488"/>
                </a:lnTo>
                <a:lnTo>
                  <a:pt x="643127" y="97536"/>
                </a:lnTo>
                <a:close/>
              </a:path>
              <a:path w="2292096" h="609600">
                <a:moveTo>
                  <a:pt x="2252472" y="548640"/>
                </a:moveTo>
                <a:lnTo>
                  <a:pt x="2252472" y="545592"/>
                </a:lnTo>
                <a:lnTo>
                  <a:pt x="2241634" y="559138"/>
                </a:lnTo>
                <a:lnTo>
                  <a:pt x="2243328" y="557784"/>
                </a:lnTo>
                <a:lnTo>
                  <a:pt x="2252472" y="548640"/>
                </a:lnTo>
                <a:close/>
              </a:path>
              <a:path w="2292096" h="609600">
                <a:moveTo>
                  <a:pt x="9143" y="204216"/>
                </a:moveTo>
                <a:lnTo>
                  <a:pt x="3047" y="204216"/>
                </a:lnTo>
                <a:lnTo>
                  <a:pt x="0" y="210312"/>
                </a:lnTo>
                <a:lnTo>
                  <a:pt x="0" y="222504"/>
                </a:lnTo>
                <a:lnTo>
                  <a:pt x="3047" y="228600"/>
                </a:lnTo>
                <a:lnTo>
                  <a:pt x="12191" y="228600"/>
                </a:lnTo>
                <a:lnTo>
                  <a:pt x="630935" y="270447"/>
                </a:lnTo>
                <a:lnTo>
                  <a:pt x="630935" y="499872"/>
                </a:lnTo>
                <a:lnTo>
                  <a:pt x="633983" y="521208"/>
                </a:lnTo>
                <a:lnTo>
                  <a:pt x="658367" y="518160"/>
                </a:lnTo>
                <a:lnTo>
                  <a:pt x="658367" y="515112"/>
                </a:lnTo>
                <a:lnTo>
                  <a:pt x="643127" y="271272"/>
                </a:lnTo>
                <a:lnTo>
                  <a:pt x="630935" y="256032"/>
                </a:lnTo>
                <a:lnTo>
                  <a:pt x="15239" y="228600"/>
                </a:lnTo>
                <a:lnTo>
                  <a:pt x="12191" y="204216"/>
                </a:lnTo>
                <a:lnTo>
                  <a:pt x="9143" y="204216"/>
                </a:lnTo>
                <a:close/>
              </a:path>
              <a:path w="2292096" h="609600">
                <a:moveTo>
                  <a:pt x="679703" y="21336"/>
                </a:moveTo>
                <a:lnTo>
                  <a:pt x="664463" y="33528"/>
                </a:lnTo>
                <a:lnTo>
                  <a:pt x="722375" y="27432"/>
                </a:lnTo>
                <a:lnTo>
                  <a:pt x="2243328" y="21335"/>
                </a:lnTo>
                <a:lnTo>
                  <a:pt x="2243328" y="18287"/>
                </a:lnTo>
                <a:lnTo>
                  <a:pt x="2225040" y="9143"/>
                </a:lnTo>
                <a:lnTo>
                  <a:pt x="2206752" y="3047"/>
                </a:lnTo>
                <a:lnTo>
                  <a:pt x="2203704" y="3047"/>
                </a:lnTo>
                <a:lnTo>
                  <a:pt x="2182367" y="0"/>
                </a:lnTo>
                <a:lnTo>
                  <a:pt x="740663" y="0"/>
                </a:lnTo>
                <a:lnTo>
                  <a:pt x="722375" y="3048"/>
                </a:lnTo>
                <a:lnTo>
                  <a:pt x="719327" y="3048"/>
                </a:lnTo>
                <a:lnTo>
                  <a:pt x="701039" y="9144"/>
                </a:lnTo>
                <a:lnTo>
                  <a:pt x="697991" y="9144"/>
                </a:lnTo>
                <a:lnTo>
                  <a:pt x="682751" y="18288"/>
                </a:lnTo>
                <a:lnTo>
                  <a:pt x="679703" y="21336"/>
                </a:lnTo>
                <a:close/>
              </a:path>
              <a:path w="2292096" h="609600">
                <a:moveTo>
                  <a:pt x="2215896" y="33527"/>
                </a:moveTo>
                <a:lnTo>
                  <a:pt x="2212847" y="33527"/>
                </a:lnTo>
                <a:lnTo>
                  <a:pt x="2231136" y="42671"/>
                </a:lnTo>
                <a:lnTo>
                  <a:pt x="2228088" y="39623"/>
                </a:lnTo>
                <a:lnTo>
                  <a:pt x="2243328" y="51815"/>
                </a:lnTo>
                <a:lnTo>
                  <a:pt x="2240279" y="51815"/>
                </a:lnTo>
                <a:lnTo>
                  <a:pt x="2252472" y="64007"/>
                </a:lnTo>
                <a:lnTo>
                  <a:pt x="2261616" y="79247"/>
                </a:lnTo>
                <a:lnTo>
                  <a:pt x="2258567" y="76199"/>
                </a:lnTo>
                <a:lnTo>
                  <a:pt x="2264664" y="94487"/>
                </a:lnTo>
                <a:lnTo>
                  <a:pt x="2267712" y="112775"/>
                </a:lnTo>
                <a:lnTo>
                  <a:pt x="2264664" y="256032"/>
                </a:lnTo>
                <a:lnTo>
                  <a:pt x="2264664" y="518159"/>
                </a:lnTo>
                <a:lnTo>
                  <a:pt x="2258567" y="533400"/>
                </a:lnTo>
                <a:lnTo>
                  <a:pt x="2261616" y="530352"/>
                </a:lnTo>
                <a:lnTo>
                  <a:pt x="2252472" y="548640"/>
                </a:lnTo>
                <a:lnTo>
                  <a:pt x="2243328" y="557784"/>
                </a:lnTo>
                <a:lnTo>
                  <a:pt x="2241634" y="559138"/>
                </a:lnTo>
                <a:lnTo>
                  <a:pt x="2240279" y="560832"/>
                </a:lnTo>
                <a:lnTo>
                  <a:pt x="2273808" y="560832"/>
                </a:lnTo>
                <a:lnTo>
                  <a:pt x="2282952" y="542544"/>
                </a:lnTo>
                <a:lnTo>
                  <a:pt x="2289047" y="524256"/>
                </a:lnTo>
                <a:lnTo>
                  <a:pt x="2289047" y="521208"/>
                </a:lnTo>
                <a:lnTo>
                  <a:pt x="2292096" y="499872"/>
                </a:lnTo>
                <a:lnTo>
                  <a:pt x="2292096" y="109727"/>
                </a:lnTo>
                <a:lnTo>
                  <a:pt x="2289047" y="91439"/>
                </a:lnTo>
                <a:lnTo>
                  <a:pt x="2289047" y="88391"/>
                </a:lnTo>
                <a:lnTo>
                  <a:pt x="2282952" y="70103"/>
                </a:lnTo>
                <a:lnTo>
                  <a:pt x="2282952" y="67055"/>
                </a:lnTo>
                <a:lnTo>
                  <a:pt x="2273808" y="51815"/>
                </a:lnTo>
                <a:lnTo>
                  <a:pt x="2273808" y="48767"/>
                </a:lnTo>
                <a:lnTo>
                  <a:pt x="2261616" y="33527"/>
                </a:lnTo>
                <a:lnTo>
                  <a:pt x="2258567" y="33527"/>
                </a:lnTo>
                <a:lnTo>
                  <a:pt x="2243328" y="21335"/>
                </a:lnTo>
                <a:lnTo>
                  <a:pt x="722375" y="27432"/>
                </a:lnTo>
                <a:lnTo>
                  <a:pt x="664463" y="33528"/>
                </a:lnTo>
                <a:lnTo>
                  <a:pt x="652271" y="48768"/>
                </a:lnTo>
                <a:lnTo>
                  <a:pt x="649223" y="48768"/>
                </a:lnTo>
                <a:lnTo>
                  <a:pt x="649223" y="51816"/>
                </a:lnTo>
                <a:lnTo>
                  <a:pt x="640079" y="67056"/>
                </a:lnTo>
                <a:lnTo>
                  <a:pt x="640079" y="70104"/>
                </a:lnTo>
                <a:lnTo>
                  <a:pt x="633983" y="88392"/>
                </a:lnTo>
                <a:lnTo>
                  <a:pt x="633983" y="91440"/>
                </a:lnTo>
                <a:lnTo>
                  <a:pt x="632674" y="99294"/>
                </a:lnTo>
                <a:lnTo>
                  <a:pt x="630935" y="109728"/>
                </a:lnTo>
                <a:lnTo>
                  <a:pt x="9143" y="204216"/>
                </a:lnTo>
                <a:lnTo>
                  <a:pt x="12191" y="204216"/>
                </a:lnTo>
                <a:lnTo>
                  <a:pt x="15239" y="228600"/>
                </a:lnTo>
                <a:lnTo>
                  <a:pt x="630935" y="256032"/>
                </a:lnTo>
                <a:lnTo>
                  <a:pt x="643127" y="271272"/>
                </a:lnTo>
                <a:lnTo>
                  <a:pt x="658367" y="515112"/>
                </a:lnTo>
                <a:lnTo>
                  <a:pt x="658367" y="249936"/>
                </a:lnTo>
                <a:lnTo>
                  <a:pt x="652271" y="243840"/>
                </a:lnTo>
                <a:lnTo>
                  <a:pt x="646175" y="243840"/>
                </a:lnTo>
                <a:lnTo>
                  <a:pt x="121936" y="211075"/>
                </a:lnTo>
                <a:lnTo>
                  <a:pt x="646175" y="124968"/>
                </a:lnTo>
                <a:lnTo>
                  <a:pt x="652271" y="121920"/>
                </a:lnTo>
                <a:lnTo>
                  <a:pt x="658367" y="118872"/>
                </a:lnTo>
                <a:lnTo>
                  <a:pt x="658367" y="112776"/>
                </a:lnTo>
                <a:lnTo>
                  <a:pt x="643127" y="97536"/>
                </a:lnTo>
                <a:lnTo>
                  <a:pt x="658367" y="94488"/>
                </a:lnTo>
                <a:lnTo>
                  <a:pt x="664463" y="76200"/>
                </a:lnTo>
                <a:lnTo>
                  <a:pt x="664463" y="79248"/>
                </a:lnTo>
                <a:lnTo>
                  <a:pt x="673607" y="64008"/>
                </a:lnTo>
                <a:lnTo>
                  <a:pt x="670559" y="64008"/>
                </a:lnTo>
                <a:lnTo>
                  <a:pt x="694943" y="39624"/>
                </a:lnTo>
                <a:lnTo>
                  <a:pt x="694943" y="42672"/>
                </a:lnTo>
                <a:lnTo>
                  <a:pt x="710183" y="33528"/>
                </a:lnTo>
                <a:lnTo>
                  <a:pt x="707135" y="33528"/>
                </a:lnTo>
                <a:lnTo>
                  <a:pt x="725423" y="27432"/>
                </a:lnTo>
                <a:lnTo>
                  <a:pt x="2200655" y="27432"/>
                </a:lnTo>
                <a:lnTo>
                  <a:pt x="2197608" y="27432"/>
                </a:lnTo>
                <a:lnTo>
                  <a:pt x="2215896" y="33527"/>
                </a:lnTo>
                <a:close/>
              </a:path>
              <a:path w="2292096" h="609600">
                <a:moveTo>
                  <a:pt x="2200655" y="27432"/>
                </a:moveTo>
                <a:lnTo>
                  <a:pt x="725423" y="27432"/>
                </a:lnTo>
                <a:lnTo>
                  <a:pt x="2200655" y="27432"/>
                </a:lnTo>
                <a:close/>
              </a:path>
              <a:path w="2292096" h="609600">
                <a:moveTo>
                  <a:pt x="2228088" y="569976"/>
                </a:moveTo>
                <a:lnTo>
                  <a:pt x="2231136" y="569976"/>
                </a:lnTo>
                <a:lnTo>
                  <a:pt x="2212847" y="579120"/>
                </a:lnTo>
                <a:lnTo>
                  <a:pt x="2215896" y="576072"/>
                </a:lnTo>
                <a:lnTo>
                  <a:pt x="2197608" y="582168"/>
                </a:lnTo>
                <a:lnTo>
                  <a:pt x="2200655" y="582168"/>
                </a:lnTo>
                <a:lnTo>
                  <a:pt x="2179319" y="585216"/>
                </a:lnTo>
                <a:lnTo>
                  <a:pt x="740663" y="585216"/>
                </a:lnTo>
                <a:lnTo>
                  <a:pt x="722375" y="582168"/>
                </a:lnTo>
                <a:lnTo>
                  <a:pt x="725423" y="582168"/>
                </a:lnTo>
                <a:lnTo>
                  <a:pt x="707135" y="576072"/>
                </a:lnTo>
                <a:lnTo>
                  <a:pt x="710183" y="579120"/>
                </a:lnTo>
                <a:lnTo>
                  <a:pt x="694943" y="569976"/>
                </a:lnTo>
                <a:lnTo>
                  <a:pt x="682751" y="557784"/>
                </a:lnTo>
                <a:lnTo>
                  <a:pt x="682751" y="560832"/>
                </a:lnTo>
                <a:lnTo>
                  <a:pt x="670559" y="545592"/>
                </a:lnTo>
                <a:lnTo>
                  <a:pt x="673607" y="548640"/>
                </a:lnTo>
                <a:lnTo>
                  <a:pt x="664463" y="530352"/>
                </a:lnTo>
                <a:lnTo>
                  <a:pt x="664463" y="533400"/>
                </a:lnTo>
                <a:lnTo>
                  <a:pt x="658367" y="515112"/>
                </a:lnTo>
                <a:lnTo>
                  <a:pt x="658367" y="518160"/>
                </a:lnTo>
                <a:lnTo>
                  <a:pt x="633983" y="521208"/>
                </a:lnTo>
                <a:lnTo>
                  <a:pt x="633983" y="524256"/>
                </a:lnTo>
                <a:lnTo>
                  <a:pt x="640079" y="542544"/>
                </a:lnTo>
                <a:lnTo>
                  <a:pt x="649223" y="560832"/>
                </a:lnTo>
                <a:lnTo>
                  <a:pt x="652271" y="560832"/>
                </a:lnTo>
                <a:lnTo>
                  <a:pt x="664463" y="576072"/>
                </a:lnTo>
                <a:lnTo>
                  <a:pt x="664463" y="579120"/>
                </a:lnTo>
                <a:lnTo>
                  <a:pt x="679703" y="591312"/>
                </a:lnTo>
                <a:lnTo>
                  <a:pt x="682751" y="591312"/>
                </a:lnTo>
                <a:lnTo>
                  <a:pt x="697991" y="600456"/>
                </a:lnTo>
                <a:lnTo>
                  <a:pt x="701039" y="600456"/>
                </a:lnTo>
                <a:lnTo>
                  <a:pt x="719327" y="606552"/>
                </a:lnTo>
                <a:lnTo>
                  <a:pt x="722375" y="606552"/>
                </a:lnTo>
                <a:lnTo>
                  <a:pt x="740663" y="609600"/>
                </a:lnTo>
                <a:lnTo>
                  <a:pt x="2182367" y="609600"/>
                </a:lnTo>
                <a:lnTo>
                  <a:pt x="2203704" y="606552"/>
                </a:lnTo>
                <a:lnTo>
                  <a:pt x="2206752" y="606552"/>
                </a:lnTo>
                <a:lnTo>
                  <a:pt x="2225040" y="600456"/>
                </a:lnTo>
                <a:lnTo>
                  <a:pt x="2243328" y="591312"/>
                </a:lnTo>
                <a:lnTo>
                  <a:pt x="2258567" y="579120"/>
                </a:lnTo>
                <a:lnTo>
                  <a:pt x="2258567" y="576072"/>
                </a:lnTo>
                <a:lnTo>
                  <a:pt x="2261616" y="576072"/>
                </a:lnTo>
                <a:lnTo>
                  <a:pt x="2273808" y="560832"/>
                </a:lnTo>
                <a:lnTo>
                  <a:pt x="2240279" y="560832"/>
                </a:lnTo>
                <a:lnTo>
                  <a:pt x="2241634" y="559138"/>
                </a:lnTo>
                <a:lnTo>
                  <a:pt x="2228088" y="569976"/>
                </a:lnTo>
                <a:close/>
              </a:path>
              <a:path w="2292096" h="609600">
                <a:moveTo>
                  <a:pt x="2258567" y="533400"/>
                </a:moveTo>
                <a:lnTo>
                  <a:pt x="2264664" y="518159"/>
                </a:lnTo>
                <a:lnTo>
                  <a:pt x="2264664" y="515112"/>
                </a:lnTo>
                <a:lnTo>
                  <a:pt x="2258567" y="533400"/>
                </a:lnTo>
                <a:close/>
              </a:path>
              <a:path w="2292096" h="609600">
                <a:moveTo>
                  <a:pt x="9143" y="204216"/>
                </a:moveTo>
                <a:lnTo>
                  <a:pt x="630935" y="109728"/>
                </a:lnTo>
                <a:lnTo>
                  <a:pt x="632674" y="99294"/>
                </a:lnTo>
                <a:lnTo>
                  <a:pt x="9143" y="2042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1762927" y="1546219"/>
            <a:ext cx="3112715" cy="915902"/>
          </a:xfrm>
          <a:custGeom>
            <a:avLst/>
            <a:gdLst/>
            <a:ahLst/>
            <a:cxnLst/>
            <a:rect l="l" t="t" r="r" b="b"/>
            <a:pathLst>
              <a:path w="2807208" h="826008">
                <a:moveTo>
                  <a:pt x="0" y="137160"/>
                </a:moveTo>
                <a:lnTo>
                  <a:pt x="58" y="692926"/>
                </a:lnTo>
                <a:lnTo>
                  <a:pt x="7950" y="735292"/>
                </a:lnTo>
                <a:lnTo>
                  <a:pt x="27685" y="771862"/>
                </a:lnTo>
                <a:lnTo>
                  <a:pt x="57184" y="800557"/>
                </a:lnTo>
                <a:lnTo>
                  <a:pt x="94369" y="819298"/>
                </a:lnTo>
                <a:lnTo>
                  <a:pt x="137160" y="826008"/>
                </a:lnTo>
                <a:lnTo>
                  <a:pt x="1890790" y="825949"/>
                </a:lnTo>
                <a:lnTo>
                  <a:pt x="1933156" y="818057"/>
                </a:lnTo>
                <a:lnTo>
                  <a:pt x="1969726" y="798322"/>
                </a:lnTo>
                <a:lnTo>
                  <a:pt x="1998421" y="768823"/>
                </a:lnTo>
                <a:lnTo>
                  <a:pt x="2017162" y="731638"/>
                </a:lnTo>
                <a:lnTo>
                  <a:pt x="2023872" y="688848"/>
                </a:lnTo>
                <a:lnTo>
                  <a:pt x="2807208" y="621791"/>
                </a:lnTo>
                <a:lnTo>
                  <a:pt x="2023872" y="481584"/>
                </a:lnTo>
                <a:lnTo>
                  <a:pt x="2023813" y="133081"/>
                </a:lnTo>
                <a:lnTo>
                  <a:pt x="2022627" y="118443"/>
                </a:lnTo>
                <a:lnTo>
                  <a:pt x="2010556" y="77778"/>
                </a:lnTo>
                <a:lnTo>
                  <a:pt x="1987335" y="43602"/>
                </a:lnTo>
                <a:lnTo>
                  <a:pt x="1955043" y="17994"/>
                </a:lnTo>
                <a:lnTo>
                  <a:pt x="1915759" y="3033"/>
                </a:lnTo>
                <a:lnTo>
                  <a:pt x="1886712" y="0"/>
                </a:lnTo>
                <a:lnTo>
                  <a:pt x="133081" y="58"/>
                </a:ln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771" y="122401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1746029" y="1532632"/>
            <a:ext cx="3146512" cy="716566"/>
          </a:xfrm>
          <a:custGeom>
            <a:avLst/>
            <a:gdLst/>
            <a:ahLst/>
            <a:cxnLst/>
            <a:rect l="l" t="t" r="r" b="b"/>
            <a:pathLst>
              <a:path w="2837688" h="646236">
                <a:moveTo>
                  <a:pt x="2822448" y="646236"/>
                </a:moveTo>
                <a:lnTo>
                  <a:pt x="2831592" y="646236"/>
                </a:lnTo>
                <a:lnTo>
                  <a:pt x="2837688" y="643188"/>
                </a:lnTo>
                <a:lnTo>
                  <a:pt x="2837688" y="627948"/>
                </a:lnTo>
                <a:lnTo>
                  <a:pt x="2831592" y="624900"/>
                </a:lnTo>
                <a:lnTo>
                  <a:pt x="2825496" y="621852"/>
                </a:lnTo>
                <a:lnTo>
                  <a:pt x="2822448" y="621852"/>
                </a:lnTo>
                <a:lnTo>
                  <a:pt x="2822448" y="646236"/>
                </a:lnTo>
                <a:close/>
              </a:path>
              <a:path w="2837688" h="646236">
                <a:moveTo>
                  <a:pt x="2051304" y="493836"/>
                </a:moveTo>
                <a:lnTo>
                  <a:pt x="2825496" y="621852"/>
                </a:lnTo>
                <a:lnTo>
                  <a:pt x="2051304" y="483281"/>
                </a:lnTo>
                <a:lnTo>
                  <a:pt x="2042160" y="481644"/>
                </a:lnTo>
                <a:lnTo>
                  <a:pt x="2051304" y="493836"/>
                </a:lnTo>
                <a:close/>
              </a:path>
              <a:path w="2837688" h="646236">
                <a:moveTo>
                  <a:pt x="33847" y="740356"/>
                </a:moveTo>
                <a:lnTo>
                  <a:pt x="30177" y="727269"/>
                </a:lnTo>
                <a:lnTo>
                  <a:pt x="27432" y="713292"/>
                </a:lnTo>
                <a:lnTo>
                  <a:pt x="27432" y="137220"/>
                </a:lnTo>
                <a:lnTo>
                  <a:pt x="30480" y="125028"/>
                </a:lnTo>
                <a:lnTo>
                  <a:pt x="30522" y="124692"/>
                </a:lnTo>
                <a:lnTo>
                  <a:pt x="33173" y="111700"/>
                </a:lnTo>
                <a:lnTo>
                  <a:pt x="37626" y="99103"/>
                </a:lnTo>
                <a:lnTo>
                  <a:pt x="43694" y="87050"/>
                </a:lnTo>
                <a:lnTo>
                  <a:pt x="51192" y="75691"/>
                </a:lnTo>
                <a:lnTo>
                  <a:pt x="59935" y="65178"/>
                </a:lnTo>
                <a:lnTo>
                  <a:pt x="18287" y="79308"/>
                </a:lnTo>
                <a:lnTo>
                  <a:pt x="12191" y="91500"/>
                </a:lnTo>
                <a:lnTo>
                  <a:pt x="9143" y="106740"/>
                </a:lnTo>
                <a:lnTo>
                  <a:pt x="3047" y="118932"/>
                </a:lnTo>
                <a:lnTo>
                  <a:pt x="3047" y="134172"/>
                </a:lnTo>
                <a:lnTo>
                  <a:pt x="0" y="149412"/>
                </a:lnTo>
                <a:lnTo>
                  <a:pt x="0" y="701100"/>
                </a:lnTo>
                <a:lnTo>
                  <a:pt x="12192" y="762060"/>
                </a:lnTo>
                <a:lnTo>
                  <a:pt x="21336" y="774252"/>
                </a:lnTo>
                <a:lnTo>
                  <a:pt x="27432" y="786444"/>
                </a:lnTo>
                <a:lnTo>
                  <a:pt x="45720" y="807780"/>
                </a:lnTo>
                <a:lnTo>
                  <a:pt x="67056" y="826068"/>
                </a:lnTo>
                <a:lnTo>
                  <a:pt x="82296" y="835212"/>
                </a:lnTo>
                <a:lnTo>
                  <a:pt x="94488" y="841308"/>
                </a:lnTo>
                <a:lnTo>
                  <a:pt x="106680" y="844356"/>
                </a:lnTo>
                <a:lnTo>
                  <a:pt x="121920" y="850452"/>
                </a:lnTo>
                <a:lnTo>
                  <a:pt x="137160" y="850452"/>
                </a:lnTo>
                <a:lnTo>
                  <a:pt x="152400" y="853500"/>
                </a:lnTo>
                <a:lnTo>
                  <a:pt x="1901952" y="853500"/>
                </a:lnTo>
                <a:lnTo>
                  <a:pt x="1917192" y="850452"/>
                </a:lnTo>
                <a:lnTo>
                  <a:pt x="1932432" y="850452"/>
                </a:lnTo>
                <a:lnTo>
                  <a:pt x="1947672" y="844356"/>
                </a:lnTo>
                <a:lnTo>
                  <a:pt x="1959864" y="841308"/>
                </a:lnTo>
                <a:lnTo>
                  <a:pt x="1975104" y="835212"/>
                </a:lnTo>
                <a:lnTo>
                  <a:pt x="1987295" y="826068"/>
                </a:lnTo>
                <a:lnTo>
                  <a:pt x="2005583" y="807780"/>
                </a:lnTo>
                <a:lnTo>
                  <a:pt x="2008632" y="807780"/>
                </a:lnTo>
                <a:lnTo>
                  <a:pt x="2023872" y="786444"/>
                </a:lnTo>
                <a:lnTo>
                  <a:pt x="2026920" y="786444"/>
                </a:lnTo>
                <a:lnTo>
                  <a:pt x="2033016" y="774252"/>
                </a:lnTo>
                <a:lnTo>
                  <a:pt x="2039112" y="759012"/>
                </a:lnTo>
                <a:lnTo>
                  <a:pt x="2045208" y="746820"/>
                </a:lnTo>
                <a:lnTo>
                  <a:pt x="2051304" y="716340"/>
                </a:lnTo>
                <a:lnTo>
                  <a:pt x="2051303" y="712300"/>
                </a:lnTo>
                <a:lnTo>
                  <a:pt x="2039112" y="713292"/>
                </a:lnTo>
                <a:lnTo>
                  <a:pt x="2023872" y="716340"/>
                </a:lnTo>
                <a:lnTo>
                  <a:pt x="2023872" y="728532"/>
                </a:lnTo>
                <a:lnTo>
                  <a:pt x="2020824" y="740724"/>
                </a:lnTo>
                <a:lnTo>
                  <a:pt x="2014727" y="749868"/>
                </a:lnTo>
                <a:lnTo>
                  <a:pt x="2011680" y="762060"/>
                </a:lnTo>
                <a:lnTo>
                  <a:pt x="2005583" y="771204"/>
                </a:lnTo>
                <a:lnTo>
                  <a:pt x="1987295" y="789492"/>
                </a:lnTo>
                <a:lnTo>
                  <a:pt x="1990344" y="789492"/>
                </a:lnTo>
                <a:lnTo>
                  <a:pt x="1969008" y="804732"/>
                </a:lnTo>
                <a:lnTo>
                  <a:pt x="1959864" y="810828"/>
                </a:lnTo>
                <a:lnTo>
                  <a:pt x="1947672" y="816924"/>
                </a:lnTo>
                <a:lnTo>
                  <a:pt x="1938527" y="819972"/>
                </a:lnTo>
                <a:lnTo>
                  <a:pt x="1914144" y="826068"/>
                </a:lnTo>
                <a:lnTo>
                  <a:pt x="140208" y="826068"/>
                </a:lnTo>
                <a:lnTo>
                  <a:pt x="124968" y="823020"/>
                </a:lnTo>
                <a:lnTo>
                  <a:pt x="115824" y="819972"/>
                </a:lnTo>
                <a:lnTo>
                  <a:pt x="103632" y="816924"/>
                </a:lnTo>
                <a:lnTo>
                  <a:pt x="89215" y="809199"/>
                </a:lnTo>
                <a:lnTo>
                  <a:pt x="77810" y="801625"/>
                </a:lnTo>
                <a:lnTo>
                  <a:pt x="67646" y="793339"/>
                </a:lnTo>
                <a:lnTo>
                  <a:pt x="58676" y="784318"/>
                </a:lnTo>
                <a:lnTo>
                  <a:pt x="50856" y="774534"/>
                </a:lnTo>
                <a:lnTo>
                  <a:pt x="44142" y="763963"/>
                </a:lnTo>
                <a:lnTo>
                  <a:pt x="38487" y="752578"/>
                </a:lnTo>
                <a:lnTo>
                  <a:pt x="33847" y="740356"/>
                </a:lnTo>
                <a:close/>
              </a:path>
              <a:path w="2837688" h="646236">
                <a:moveTo>
                  <a:pt x="2026920" y="695004"/>
                </a:moveTo>
                <a:lnTo>
                  <a:pt x="2051304" y="701100"/>
                </a:lnTo>
                <a:lnTo>
                  <a:pt x="2026920" y="695004"/>
                </a:lnTo>
                <a:lnTo>
                  <a:pt x="2026920" y="701100"/>
                </a:lnTo>
                <a:lnTo>
                  <a:pt x="2023872" y="716340"/>
                </a:lnTo>
                <a:lnTo>
                  <a:pt x="2039112" y="713292"/>
                </a:lnTo>
                <a:lnTo>
                  <a:pt x="2051303" y="712300"/>
                </a:lnTo>
                <a:lnTo>
                  <a:pt x="2825496" y="649284"/>
                </a:lnTo>
                <a:lnTo>
                  <a:pt x="2831592" y="646236"/>
                </a:lnTo>
                <a:lnTo>
                  <a:pt x="2822448" y="646236"/>
                </a:lnTo>
                <a:lnTo>
                  <a:pt x="2822448" y="621852"/>
                </a:lnTo>
                <a:lnTo>
                  <a:pt x="2825496" y="621852"/>
                </a:lnTo>
                <a:lnTo>
                  <a:pt x="2051304" y="493836"/>
                </a:lnTo>
                <a:lnTo>
                  <a:pt x="2042160" y="481644"/>
                </a:lnTo>
                <a:lnTo>
                  <a:pt x="2051304" y="483281"/>
                </a:lnTo>
                <a:lnTo>
                  <a:pt x="2051304" y="149412"/>
                </a:lnTo>
                <a:lnTo>
                  <a:pt x="2051534" y="147275"/>
                </a:lnTo>
                <a:lnTo>
                  <a:pt x="2051404" y="136160"/>
                </a:lnTo>
                <a:lnTo>
                  <a:pt x="2049546" y="123342"/>
                </a:lnTo>
                <a:lnTo>
                  <a:pt x="2046234" y="109689"/>
                </a:lnTo>
                <a:lnTo>
                  <a:pt x="2041738" y="96068"/>
                </a:lnTo>
                <a:lnTo>
                  <a:pt x="2036331" y="83347"/>
                </a:lnTo>
                <a:lnTo>
                  <a:pt x="2030285" y="72391"/>
                </a:lnTo>
                <a:lnTo>
                  <a:pt x="2023872" y="64068"/>
                </a:lnTo>
                <a:lnTo>
                  <a:pt x="2008632" y="42732"/>
                </a:lnTo>
                <a:lnTo>
                  <a:pt x="2005583" y="42732"/>
                </a:lnTo>
                <a:lnTo>
                  <a:pt x="1984248" y="24444"/>
                </a:lnTo>
                <a:lnTo>
                  <a:pt x="1959864" y="12252"/>
                </a:lnTo>
                <a:lnTo>
                  <a:pt x="1944624" y="6156"/>
                </a:lnTo>
                <a:lnTo>
                  <a:pt x="1929383" y="3108"/>
                </a:lnTo>
                <a:lnTo>
                  <a:pt x="1917192" y="60"/>
                </a:lnTo>
                <a:lnTo>
                  <a:pt x="139353" y="0"/>
                </a:lnTo>
                <a:lnTo>
                  <a:pt x="90802" y="13186"/>
                </a:lnTo>
                <a:lnTo>
                  <a:pt x="45719" y="42732"/>
                </a:lnTo>
                <a:lnTo>
                  <a:pt x="18287" y="79308"/>
                </a:lnTo>
                <a:lnTo>
                  <a:pt x="59935" y="65178"/>
                </a:lnTo>
                <a:lnTo>
                  <a:pt x="69737" y="55660"/>
                </a:lnTo>
                <a:lnTo>
                  <a:pt x="80413" y="47286"/>
                </a:lnTo>
                <a:lnTo>
                  <a:pt x="115823" y="30540"/>
                </a:lnTo>
                <a:lnTo>
                  <a:pt x="1914144" y="24444"/>
                </a:lnTo>
                <a:lnTo>
                  <a:pt x="1950720" y="33588"/>
                </a:lnTo>
                <a:lnTo>
                  <a:pt x="1959864" y="39684"/>
                </a:lnTo>
                <a:lnTo>
                  <a:pt x="1972056" y="45780"/>
                </a:lnTo>
                <a:lnTo>
                  <a:pt x="1990344" y="61020"/>
                </a:lnTo>
                <a:lnTo>
                  <a:pt x="1987295" y="61020"/>
                </a:lnTo>
                <a:lnTo>
                  <a:pt x="2005583" y="82356"/>
                </a:lnTo>
                <a:lnTo>
                  <a:pt x="2016145" y="99122"/>
                </a:lnTo>
                <a:lnTo>
                  <a:pt x="2024127" y="123775"/>
                </a:lnTo>
                <a:lnTo>
                  <a:pt x="2026920" y="149412"/>
                </a:lnTo>
                <a:lnTo>
                  <a:pt x="2026920" y="499932"/>
                </a:lnTo>
                <a:lnTo>
                  <a:pt x="2029968" y="506028"/>
                </a:lnTo>
                <a:lnTo>
                  <a:pt x="2036064" y="506028"/>
                </a:lnTo>
                <a:lnTo>
                  <a:pt x="2730048" y="629762"/>
                </a:lnTo>
                <a:lnTo>
                  <a:pt x="2039112" y="688908"/>
                </a:lnTo>
                <a:lnTo>
                  <a:pt x="2029968" y="688908"/>
                </a:lnTo>
                <a:lnTo>
                  <a:pt x="2026920" y="6950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1715611" y="2543234"/>
            <a:ext cx="3200588" cy="919282"/>
          </a:xfrm>
          <a:custGeom>
            <a:avLst/>
            <a:gdLst/>
            <a:ahLst/>
            <a:cxnLst/>
            <a:rect l="l" t="t" r="r" b="b"/>
            <a:pathLst>
              <a:path w="2886456" h="829056">
                <a:moveTo>
                  <a:pt x="133081" y="58"/>
                </a:move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0" y="137160"/>
                </a:lnTo>
                <a:lnTo>
                  <a:pt x="0" y="688848"/>
                </a:lnTo>
                <a:lnTo>
                  <a:pt x="8587" y="737433"/>
                </a:lnTo>
                <a:lnTo>
                  <a:pt x="28518" y="774100"/>
                </a:lnTo>
                <a:lnTo>
                  <a:pt x="57930" y="803112"/>
                </a:lnTo>
                <a:lnTo>
                  <a:pt x="94815" y="822190"/>
                </a:lnTo>
                <a:lnTo>
                  <a:pt x="137160" y="829056"/>
                </a:lnTo>
                <a:lnTo>
                  <a:pt x="1886712" y="829056"/>
                </a:lnTo>
                <a:lnTo>
                  <a:pt x="1934910" y="820080"/>
                </a:lnTo>
                <a:lnTo>
                  <a:pt x="1970815" y="799388"/>
                </a:lnTo>
                <a:lnTo>
                  <a:pt x="1998950" y="769099"/>
                </a:lnTo>
                <a:lnTo>
                  <a:pt x="2017306" y="731493"/>
                </a:lnTo>
                <a:lnTo>
                  <a:pt x="2023872" y="688848"/>
                </a:lnTo>
                <a:lnTo>
                  <a:pt x="2886456" y="484631"/>
                </a:lnTo>
                <a:lnTo>
                  <a:pt x="2023872" y="481584"/>
                </a:lnTo>
                <a:lnTo>
                  <a:pt x="2023813" y="133081"/>
                </a:lnTo>
                <a:lnTo>
                  <a:pt x="2022627" y="118443"/>
                </a:lnTo>
                <a:lnTo>
                  <a:pt x="2019970" y="104296"/>
                </a:lnTo>
                <a:lnTo>
                  <a:pt x="2015921" y="90715"/>
                </a:lnTo>
                <a:lnTo>
                  <a:pt x="2010556" y="77778"/>
                </a:lnTo>
                <a:lnTo>
                  <a:pt x="2003952" y="65563"/>
                </a:lnTo>
                <a:lnTo>
                  <a:pt x="1996186" y="54145"/>
                </a:lnTo>
                <a:lnTo>
                  <a:pt x="1987335" y="43602"/>
                </a:lnTo>
                <a:lnTo>
                  <a:pt x="1977476" y="34012"/>
                </a:lnTo>
                <a:lnTo>
                  <a:pt x="1966687" y="25450"/>
                </a:lnTo>
                <a:lnTo>
                  <a:pt x="1955043" y="17994"/>
                </a:lnTo>
                <a:lnTo>
                  <a:pt x="1942623" y="11721"/>
                </a:lnTo>
                <a:lnTo>
                  <a:pt x="1929502" y="6709"/>
                </a:lnTo>
                <a:lnTo>
                  <a:pt x="1915759" y="3033"/>
                </a:lnTo>
                <a:lnTo>
                  <a:pt x="1901470" y="771"/>
                </a:lnTo>
                <a:lnTo>
                  <a:pt x="1886712" y="0"/>
                </a:lnTo>
                <a:lnTo>
                  <a:pt x="133081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701740" y="2529648"/>
            <a:ext cx="3231356" cy="946454"/>
          </a:xfrm>
          <a:custGeom>
            <a:avLst/>
            <a:gdLst/>
            <a:ahLst/>
            <a:cxnLst/>
            <a:rect l="l" t="t" r="r" b="b"/>
            <a:pathLst>
              <a:path w="2914204" h="853561">
                <a:moveTo>
                  <a:pt x="82612" y="45780"/>
                </a:moveTo>
                <a:lnTo>
                  <a:pt x="100900" y="33588"/>
                </a:lnTo>
                <a:lnTo>
                  <a:pt x="125284" y="27492"/>
                </a:lnTo>
                <a:lnTo>
                  <a:pt x="137476" y="27492"/>
                </a:lnTo>
                <a:lnTo>
                  <a:pt x="149668" y="24444"/>
                </a:lnTo>
                <a:lnTo>
                  <a:pt x="1899220" y="24444"/>
                </a:lnTo>
                <a:lnTo>
                  <a:pt x="1911412" y="27492"/>
                </a:lnTo>
                <a:lnTo>
                  <a:pt x="1923604" y="27492"/>
                </a:lnTo>
                <a:lnTo>
                  <a:pt x="1981516" y="24444"/>
                </a:lnTo>
                <a:lnTo>
                  <a:pt x="1957132" y="12252"/>
                </a:lnTo>
                <a:lnTo>
                  <a:pt x="1941892" y="6156"/>
                </a:lnTo>
                <a:lnTo>
                  <a:pt x="1929700" y="3108"/>
                </a:lnTo>
                <a:lnTo>
                  <a:pt x="1914460" y="60"/>
                </a:lnTo>
                <a:lnTo>
                  <a:pt x="136621" y="0"/>
                </a:lnTo>
                <a:lnTo>
                  <a:pt x="124113" y="1588"/>
                </a:lnTo>
                <a:lnTo>
                  <a:pt x="76516" y="18348"/>
                </a:lnTo>
                <a:lnTo>
                  <a:pt x="64324" y="27492"/>
                </a:lnTo>
                <a:lnTo>
                  <a:pt x="42988" y="42732"/>
                </a:lnTo>
                <a:lnTo>
                  <a:pt x="42988" y="45780"/>
                </a:lnTo>
                <a:lnTo>
                  <a:pt x="24700" y="67116"/>
                </a:lnTo>
                <a:lnTo>
                  <a:pt x="18604" y="79308"/>
                </a:lnTo>
                <a:lnTo>
                  <a:pt x="9460" y="91500"/>
                </a:lnTo>
                <a:lnTo>
                  <a:pt x="316" y="137220"/>
                </a:lnTo>
                <a:lnTo>
                  <a:pt x="316" y="704148"/>
                </a:lnTo>
                <a:lnTo>
                  <a:pt x="0" y="713477"/>
                </a:lnTo>
                <a:lnTo>
                  <a:pt x="1355" y="726014"/>
                </a:lnTo>
                <a:lnTo>
                  <a:pt x="4274" y="739072"/>
                </a:lnTo>
                <a:lnTo>
                  <a:pt x="8377" y="751938"/>
                </a:lnTo>
                <a:lnTo>
                  <a:pt x="13280" y="763903"/>
                </a:lnTo>
                <a:lnTo>
                  <a:pt x="18604" y="774252"/>
                </a:lnTo>
                <a:lnTo>
                  <a:pt x="24700" y="786444"/>
                </a:lnTo>
                <a:lnTo>
                  <a:pt x="42988" y="807780"/>
                </a:lnTo>
                <a:lnTo>
                  <a:pt x="42988" y="810828"/>
                </a:lnTo>
                <a:lnTo>
                  <a:pt x="88708" y="810828"/>
                </a:lnTo>
                <a:lnTo>
                  <a:pt x="79564" y="804732"/>
                </a:lnTo>
                <a:lnTo>
                  <a:pt x="61276" y="789492"/>
                </a:lnTo>
                <a:lnTo>
                  <a:pt x="61276" y="792540"/>
                </a:lnTo>
                <a:lnTo>
                  <a:pt x="46036" y="771204"/>
                </a:lnTo>
                <a:lnTo>
                  <a:pt x="46036" y="774252"/>
                </a:lnTo>
                <a:lnTo>
                  <a:pt x="33844" y="749868"/>
                </a:lnTo>
                <a:lnTo>
                  <a:pt x="24700" y="713292"/>
                </a:lnTo>
                <a:lnTo>
                  <a:pt x="24700" y="137220"/>
                </a:lnTo>
                <a:lnTo>
                  <a:pt x="25412" y="134485"/>
                </a:lnTo>
                <a:lnTo>
                  <a:pt x="28520" y="121710"/>
                </a:lnTo>
                <a:lnTo>
                  <a:pt x="30497" y="113037"/>
                </a:lnTo>
                <a:lnTo>
                  <a:pt x="32289" y="106464"/>
                </a:lnTo>
                <a:lnTo>
                  <a:pt x="34844" y="99987"/>
                </a:lnTo>
                <a:lnTo>
                  <a:pt x="39111" y="91603"/>
                </a:lnTo>
                <a:lnTo>
                  <a:pt x="46036" y="79308"/>
                </a:lnTo>
                <a:lnTo>
                  <a:pt x="61276" y="61020"/>
                </a:lnTo>
                <a:lnTo>
                  <a:pt x="61276" y="64068"/>
                </a:lnTo>
                <a:lnTo>
                  <a:pt x="82612" y="45780"/>
                </a:lnTo>
                <a:close/>
              </a:path>
              <a:path w="2914204" h="853561">
                <a:moveTo>
                  <a:pt x="2036380" y="481644"/>
                </a:moveTo>
                <a:lnTo>
                  <a:pt x="2024188" y="493836"/>
                </a:lnTo>
                <a:lnTo>
                  <a:pt x="2024188" y="502980"/>
                </a:lnTo>
                <a:lnTo>
                  <a:pt x="2030284" y="509076"/>
                </a:lnTo>
                <a:lnTo>
                  <a:pt x="2792921" y="509076"/>
                </a:lnTo>
                <a:lnTo>
                  <a:pt x="2048572" y="493836"/>
                </a:lnTo>
                <a:lnTo>
                  <a:pt x="2036380" y="481644"/>
                </a:lnTo>
                <a:close/>
              </a:path>
              <a:path w="2914204" h="853561">
                <a:moveTo>
                  <a:pt x="2030284" y="774252"/>
                </a:moveTo>
                <a:lnTo>
                  <a:pt x="2039428" y="759012"/>
                </a:lnTo>
                <a:lnTo>
                  <a:pt x="2042476" y="746820"/>
                </a:lnTo>
                <a:lnTo>
                  <a:pt x="2048572" y="716340"/>
                </a:lnTo>
                <a:lnTo>
                  <a:pt x="2048572" y="711127"/>
                </a:lnTo>
                <a:lnTo>
                  <a:pt x="2902012" y="509076"/>
                </a:lnTo>
                <a:lnTo>
                  <a:pt x="2898964" y="509076"/>
                </a:lnTo>
                <a:lnTo>
                  <a:pt x="2895916" y="484692"/>
                </a:lnTo>
                <a:lnTo>
                  <a:pt x="2898964" y="484692"/>
                </a:lnTo>
                <a:lnTo>
                  <a:pt x="2048572" y="481687"/>
                </a:lnTo>
                <a:lnTo>
                  <a:pt x="2048584" y="148830"/>
                </a:lnTo>
                <a:lnTo>
                  <a:pt x="2048204" y="132909"/>
                </a:lnTo>
                <a:lnTo>
                  <a:pt x="2043552" y="108842"/>
                </a:lnTo>
                <a:lnTo>
                  <a:pt x="2035022" y="88536"/>
                </a:lnTo>
                <a:lnTo>
                  <a:pt x="2029795" y="77317"/>
                </a:lnTo>
                <a:lnTo>
                  <a:pt x="2024188" y="64068"/>
                </a:lnTo>
                <a:lnTo>
                  <a:pt x="2005900" y="45780"/>
                </a:lnTo>
                <a:lnTo>
                  <a:pt x="2005900" y="42732"/>
                </a:lnTo>
                <a:lnTo>
                  <a:pt x="1981516" y="24444"/>
                </a:lnTo>
                <a:lnTo>
                  <a:pt x="1923604" y="27492"/>
                </a:lnTo>
                <a:lnTo>
                  <a:pt x="1935796" y="30540"/>
                </a:lnTo>
                <a:lnTo>
                  <a:pt x="1947988" y="36636"/>
                </a:lnTo>
                <a:lnTo>
                  <a:pt x="1960180" y="39684"/>
                </a:lnTo>
                <a:lnTo>
                  <a:pt x="1969324" y="45780"/>
                </a:lnTo>
                <a:lnTo>
                  <a:pt x="1987612" y="64068"/>
                </a:lnTo>
                <a:lnTo>
                  <a:pt x="1987612" y="61020"/>
                </a:lnTo>
                <a:lnTo>
                  <a:pt x="2002852" y="82356"/>
                </a:lnTo>
                <a:lnTo>
                  <a:pt x="2008371" y="90222"/>
                </a:lnTo>
                <a:lnTo>
                  <a:pt x="2014034" y="101897"/>
                </a:lnTo>
                <a:lnTo>
                  <a:pt x="2018899" y="115409"/>
                </a:lnTo>
                <a:lnTo>
                  <a:pt x="2022514" y="129306"/>
                </a:lnTo>
                <a:lnTo>
                  <a:pt x="2024428" y="142140"/>
                </a:lnTo>
                <a:lnTo>
                  <a:pt x="2024188" y="152460"/>
                </a:lnTo>
                <a:lnTo>
                  <a:pt x="2024188" y="493836"/>
                </a:lnTo>
                <a:lnTo>
                  <a:pt x="2036380" y="481644"/>
                </a:lnTo>
                <a:lnTo>
                  <a:pt x="2048572" y="493836"/>
                </a:lnTo>
                <a:lnTo>
                  <a:pt x="2792921" y="509076"/>
                </a:lnTo>
                <a:lnTo>
                  <a:pt x="2033332" y="688908"/>
                </a:lnTo>
                <a:lnTo>
                  <a:pt x="2048572" y="704148"/>
                </a:lnTo>
                <a:lnTo>
                  <a:pt x="2039428" y="713292"/>
                </a:lnTo>
                <a:lnTo>
                  <a:pt x="2024188" y="716340"/>
                </a:lnTo>
                <a:lnTo>
                  <a:pt x="2015044" y="752916"/>
                </a:lnTo>
                <a:lnTo>
                  <a:pt x="2008948" y="762060"/>
                </a:lnTo>
                <a:lnTo>
                  <a:pt x="2002852" y="774252"/>
                </a:lnTo>
                <a:lnTo>
                  <a:pt x="2002852" y="771204"/>
                </a:lnTo>
                <a:lnTo>
                  <a:pt x="1987612" y="792540"/>
                </a:lnTo>
                <a:lnTo>
                  <a:pt x="1987612" y="789492"/>
                </a:lnTo>
                <a:lnTo>
                  <a:pt x="1966276" y="807780"/>
                </a:lnTo>
                <a:lnTo>
                  <a:pt x="1957132" y="813876"/>
                </a:lnTo>
                <a:lnTo>
                  <a:pt x="1947988" y="816924"/>
                </a:lnTo>
                <a:lnTo>
                  <a:pt x="1935796" y="823020"/>
                </a:lnTo>
                <a:lnTo>
                  <a:pt x="1923604" y="826068"/>
                </a:lnTo>
                <a:lnTo>
                  <a:pt x="149668" y="826068"/>
                </a:lnTo>
                <a:lnTo>
                  <a:pt x="148291" y="826266"/>
                </a:lnTo>
                <a:lnTo>
                  <a:pt x="135668" y="826553"/>
                </a:lnTo>
                <a:lnTo>
                  <a:pt x="123538" y="824477"/>
                </a:lnTo>
                <a:lnTo>
                  <a:pt x="111760" y="820713"/>
                </a:lnTo>
                <a:lnTo>
                  <a:pt x="100197" y="815938"/>
                </a:lnTo>
                <a:lnTo>
                  <a:pt x="88708" y="810828"/>
                </a:lnTo>
                <a:lnTo>
                  <a:pt x="42988" y="810828"/>
                </a:lnTo>
                <a:lnTo>
                  <a:pt x="67372" y="826068"/>
                </a:lnTo>
                <a:lnTo>
                  <a:pt x="79564" y="835212"/>
                </a:lnTo>
                <a:lnTo>
                  <a:pt x="91756" y="841308"/>
                </a:lnTo>
                <a:lnTo>
                  <a:pt x="106996" y="847404"/>
                </a:lnTo>
                <a:lnTo>
                  <a:pt x="119188" y="850452"/>
                </a:lnTo>
                <a:lnTo>
                  <a:pt x="134428" y="853500"/>
                </a:lnTo>
                <a:lnTo>
                  <a:pt x="1912266" y="853561"/>
                </a:lnTo>
                <a:lnTo>
                  <a:pt x="1924774" y="851972"/>
                </a:lnTo>
                <a:lnTo>
                  <a:pt x="1972372" y="835212"/>
                </a:lnTo>
                <a:lnTo>
                  <a:pt x="1984564" y="826068"/>
                </a:lnTo>
                <a:lnTo>
                  <a:pt x="2005900" y="810828"/>
                </a:lnTo>
                <a:lnTo>
                  <a:pt x="2005900" y="807780"/>
                </a:lnTo>
                <a:lnTo>
                  <a:pt x="2024188" y="786444"/>
                </a:lnTo>
                <a:lnTo>
                  <a:pt x="2030284" y="774252"/>
                </a:lnTo>
                <a:close/>
              </a:path>
              <a:path w="2914204" h="853561">
                <a:moveTo>
                  <a:pt x="2898964" y="509076"/>
                </a:moveTo>
                <a:lnTo>
                  <a:pt x="2908108" y="509076"/>
                </a:lnTo>
                <a:lnTo>
                  <a:pt x="2914204" y="502980"/>
                </a:lnTo>
                <a:lnTo>
                  <a:pt x="2914204" y="496884"/>
                </a:lnTo>
                <a:lnTo>
                  <a:pt x="2911156" y="490788"/>
                </a:lnTo>
                <a:lnTo>
                  <a:pt x="2908108" y="484692"/>
                </a:lnTo>
                <a:lnTo>
                  <a:pt x="2895916" y="484692"/>
                </a:lnTo>
                <a:lnTo>
                  <a:pt x="2898964" y="509076"/>
                </a:lnTo>
                <a:close/>
              </a:path>
              <a:path w="2914204" h="853561">
                <a:moveTo>
                  <a:pt x="2048572" y="704148"/>
                </a:moveTo>
                <a:lnTo>
                  <a:pt x="2033332" y="688908"/>
                </a:lnTo>
                <a:lnTo>
                  <a:pt x="2027236" y="691956"/>
                </a:lnTo>
                <a:lnTo>
                  <a:pt x="2024188" y="695004"/>
                </a:lnTo>
                <a:lnTo>
                  <a:pt x="2024188" y="716340"/>
                </a:lnTo>
                <a:lnTo>
                  <a:pt x="2039428" y="713292"/>
                </a:lnTo>
                <a:lnTo>
                  <a:pt x="2048572" y="7041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786585" y="4740047"/>
            <a:ext cx="2957248" cy="915902"/>
          </a:xfrm>
          <a:custGeom>
            <a:avLst/>
            <a:gdLst/>
            <a:ahLst/>
            <a:cxnLst/>
            <a:rect l="l" t="t" r="r" b="b"/>
            <a:pathLst>
              <a:path w="2667000" h="826008">
                <a:moveTo>
                  <a:pt x="0" y="137160"/>
                </a:moveTo>
                <a:lnTo>
                  <a:pt x="58" y="692926"/>
                </a:lnTo>
                <a:lnTo>
                  <a:pt x="7950" y="735292"/>
                </a:lnTo>
                <a:lnTo>
                  <a:pt x="27685" y="771862"/>
                </a:lnTo>
                <a:lnTo>
                  <a:pt x="57184" y="800557"/>
                </a:lnTo>
                <a:lnTo>
                  <a:pt x="94369" y="819298"/>
                </a:lnTo>
                <a:lnTo>
                  <a:pt x="137160" y="826008"/>
                </a:lnTo>
                <a:lnTo>
                  <a:pt x="1987295" y="826008"/>
                </a:lnTo>
                <a:lnTo>
                  <a:pt x="2035881" y="817420"/>
                </a:lnTo>
                <a:lnTo>
                  <a:pt x="2072548" y="797489"/>
                </a:lnTo>
                <a:lnTo>
                  <a:pt x="2101560" y="768077"/>
                </a:lnTo>
                <a:lnTo>
                  <a:pt x="2120638" y="731192"/>
                </a:lnTo>
                <a:lnTo>
                  <a:pt x="2127504" y="688848"/>
                </a:lnTo>
                <a:lnTo>
                  <a:pt x="2667000" y="731519"/>
                </a:lnTo>
                <a:lnTo>
                  <a:pt x="2127504" y="481584"/>
                </a:lnTo>
                <a:lnTo>
                  <a:pt x="2127504" y="137160"/>
                </a:lnTo>
                <a:lnTo>
                  <a:pt x="2127346" y="130624"/>
                </a:lnTo>
                <a:lnTo>
                  <a:pt x="2118528" y="88961"/>
                </a:lnTo>
                <a:lnTo>
                  <a:pt x="2097836" y="53056"/>
                </a:lnTo>
                <a:lnTo>
                  <a:pt x="2067547" y="24921"/>
                </a:lnTo>
                <a:lnTo>
                  <a:pt x="2029941" y="6565"/>
                </a:lnTo>
                <a:lnTo>
                  <a:pt x="1987295" y="0"/>
                </a:lnTo>
                <a:lnTo>
                  <a:pt x="133081" y="58"/>
                </a:ln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771" y="122401"/>
                </a:lnTo>
                <a:lnTo>
                  <a:pt x="0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769686" y="4726484"/>
            <a:ext cx="2987666" cy="946363"/>
          </a:xfrm>
          <a:custGeom>
            <a:avLst/>
            <a:gdLst/>
            <a:ahLst/>
            <a:cxnLst/>
            <a:rect l="l" t="t" r="r" b="b"/>
            <a:pathLst>
              <a:path w="2694432" h="853479">
                <a:moveTo>
                  <a:pt x="2153178" y="123321"/>
                </a:moveTo>
                <a:lnTo>
                  <a:pt x="2149866" y="109668"/>
                </a:lnTo>
                <a:lnTo>
                  <a:pt x="2145370" y="96047"/>
                </a:lnTo>
                <a:lnTo>
                  <a:pt x="2139963" y="83325"/>
                </a:lnTo>
                <a:lnTo>
                  <a:pt x="2133917" y="72370"/>
                </a:lnTo>
                <a:lnTo>
                  <a:pt x="2127504" y="64047"/>
                </a:lnTo>
                <a:lnTo>
                  <a:pt x="2112264" y="42711"/>
                </a:lnTo>
                <a:lnTo>
                  <a:pt x="2109216" y="42711"/>
                </a:lnTo>
                <a:lnTo>
                  <a:pt x="2087880" y="24423"/>
                </a:lnTo>
                <a:lnTo>
                  <a:pt x="2075688" y="18327"/>
                </a:lnTo>
                <a:lnTo>
                  <a:pt x="2060448" y="9183"/>
                </a:lnTo>
                <a:lnTo>
                  <a:pt x="2048256" y="6135"/>
                </a:lnTo>
                <a:lnTo>
                  <a:pt x="2017776" y="39"/>
                </a:lnTo>
                <a:lnTo>
                  <a:pt x="140790" y="0"/>
                </a:lnTo>
                <a:lnTo>
                  <a:pt x="127984" y="1498"/>
                </a:lnTo>
                <a:lnTo>
                  <a:pt x="114643" y="4302"/>
                </a:lnTo>
                <a:lnTo>
                  <a:pt x="101552" y="8189"/>
                </a:lnTo>
                <a:lnTo>
                  <a:pt x="89492" y="12938"/>
                </a:lnTo>
                <a:lnTo>
                  <a:pt x="79247" y="18327"/>
                </a:lnTo>
                <a:lnTo>
                  <a:pt x="67055" y="24423"/>
                </a:lnTo>
                <a:lnTo>
                  <a:pt x="45719" y="42711"/>
                </a:lnTo>
                <a:lnTo>
                  <a:pt x="18287" y="79287"/>
                </a:lnTo>
                <a:lnTo>
                  <a:pt x="12191" y="91479"/>
                </a:lnTo>
                <a:lnTo>
                  <a:pt x="9143" y="106719"/>
                </a:lnTo>
                <a:lnTo>
                  <a:pt x="3047" y="118911"/>
                </a:lnTo>
                <a:lnTo>
                  <a:pt x="3047" y="134151"/>
                </a:lnTo>
                <a:lnTo>
                  <a:pt x="0" y="149391"/>
                </a:lnTo>
                <a:lnTo>
                  <a:pt x="0" y="701079"/>
                </a:lnTo>
                <a:lnTo>
                  <a:pt x="3048" y="716319"/>
                </a:lnTo>
                <a:lnTo>
                  <a:pt x="3048" y="731559"/>
                </a:lnTo>
                <a:lnTo>
                  <a:pt x="9144" y="746799"/>
                </a:lnTo>
                <a:lnTo>
                  <a:pt x="12192" y="762039"/>
                </a:lnTo>
                <a:lnTo>
                  <a:pt x="21336" y="774231"/>
                </a:lnTo>
                <a:lnTo>
                  <a:pt x="27432" y="786423"/>
                </a:lnTo>
                <a:lnTo>
                  <a:pt x="45720" y="807759"/>
                </a:lnTo>
                <a:lnTo>
                  <a:pt x="67056" y="826047"/>
                </a:lnTo>
                <a:lnTo>
                  <a:pt x="82296" y="835191"/>
                </a:lnTo>
                <a:lnTo>
                  <a:pt x="94488" y="841287"/>
                </a:lnTo>
                <a:lnTo>
                  <a:pt x="106680" y="844335"/>
                </a:lnTo>
                <a:lnTo>
                  <a:pt x="121920" y="850431"/>
                </a:lnTo>
                <a:lnTo>
                  <a:pt x="137160" y="850431"/>
                </a:lnTo>
                <a:lnTo>
                  <a:pt x="152400" y="853479"/>
                </a:lnTo>
                <a:lnTo>
                  <a:pt x="2005583" y="853479"/>
                </a:lnTo>
                <a:lnTo>
                  <a:pt x="2020824" y="850431"/>
                </a:lnTo>
                <a:lnTo>
                  <a:pt x="2036064" y="850431"/>
                </a:lnTo>
                <a:lnTo>
                  <a:pt x="2048256" y="844335"/>
                </a:lnTo>
                <a:lnTo>
                  <a:pt x="2063495" y="841287"/>
                </a:lnTo>
                <a:lnTo>
                  <a:pt x="2075688" y="835191"/>
                </a:lnTo>
                <a:lnTo>
                  <a:pt x="2087880" y="826047"/>
                </a:lnTo>
                <a:lnTo>
                  <a:pt x="2109216" y="807759"/>
                </a:lnTo>
                <a:lnTo>
                  <a:pt x="2112264" y="807759"/>
                </a:lnTo>
                <a:lnTo>
                  <a:pt x="2127504" y="786423"/>
                </a:lnTo>
                <a:lnTo>
                  <a:pt x="2136648" y="774231"/>
                </a:lnTo>
                <a:lnTo>
                  <a:pt x="2142744" y="758991"/>
                </a:lnTo>
                <a:lnTo>
                  <a:pt x="2148840" y="746799"/>
                </a:lnTo>
                <a:lnTo>
                  <a:pt x="2154936" y="716319"/>
                </a:lnTo>
                <a:lnTo>
                  <a:pt x="2154935" y="714476"/>
                </a:lnTo>
                <a:lnTo>
                  <a:pt x="2139696" y="713271"/>
                </a:lnTo>
                <a:lnTo>
                  <a:pt x="2127504" y="728511"/>
                </a:lnTo>
                <a:lnTo>
                  <a:pt x="2121408" y="740703"/>
                </a:lnTo>
                <a:lnTo>
                  <a:pt x="2118360" y="749847"/>
                </a:lnTo>
                <a:lnTo>
                  <a:pt x="2112264" y="762039"/>
                </a:lnTo>
                <a:lnTo>
                  <a:pt x="2106168" y="771183"/>
                </a:lnTo>
                <a:lnTo>
                  <a:pt x="2109216" y="771183"/>
                </a:lnTo>
                <a:lnTo>
                  <a:pt x="2090927" y="789471"/>
                </a:lnTo>
                <a:lnTo>
                  <a:pt x="2093976" y="789471"/>
                </a:lnTo>
                <a:lnTo>
                  <a:pt x="2072639" y="804711"/>
                </a:lnTo>
                <a:lnTo>
                  <a:pt x="2063495" y="810807"/>
                </a:lnTo>
                <a:lnTo>
                  <a:pt x="2051304" y="816903"/>
                </a:lnTo>
                <a:lnTo>
                  <a:pt x="2039112" y="819951"/>
                </a:lnTo>
                <a:lnTo>
                  <a:pt x="2026920" y="822999"/>
                </a:lnTo>
                <a:lnTo>
                  <a:pt x="2014727" y="826047"/>
                </a:lnTo>
                <a:lnTo>
                  <a:pt x="137160" y="826047"/>
                </a:lnTo>
                <a:lnTo>
                  <a:pt x="124968" y="822999"/>
                </a:lnTo>
                <a:lnTo>
                  <a:pt x="112776" y="819951"/>
                </a:lnTo>
                <a:lnTo>
                  <a:pt x="89215" y="809178"/>
                </a:lnTo>
                <a:lnTo>
                  <a:pt x="67646" y="793318"/>
                </a:lnTo>
                <a:lnTo>
                  <a:pt x="50856" y="774513"/>
                </a:lnTo>
                <a:lnTo>
                  <a:pt x="38487" y="752557"/>
                </a:lnTo>
                <a:lnTo>
                  <a:pt x="30177" y="727248"/>
                </a:lnTo>
                <a:lnTo>
                  <a:pt x="27432" y="137199"/>
                </a:lnTo>
                <a:lnTo>
                  <a:pt x="30480" y="125007"/>
                </a:lnTo>
                <a:lnTo>
                  <a:pt x="30522" y="124671"/>
                </a:lnTo>
                <a:lnTo>
                  <a:pt x="33174" y="111679"/>
                </a:lnTo>
                <a:lnTo>
                  <a:pt x="37627" y="99082"/>
                </a:lnTo>
                <a:lnTo>
                  <a:pt x="43696" y="87029"/>
                </a:lnTo>
                <a:lnTo>
                  <a:pt x="51196" y="75670"/>
                </a:lnTo>
                <a:lnTo>
                  <a:pt x="59940" y="65157"/>
                </a:lnTo>
                <a:lnTo>
                  <a:pt x="69743" y="55638"/>
                </a:lnTo>
                <a:lnTo>
                  <a:pt x="80418" y="47265"/>
                </a:lnTo>
                <a:lnTo>
                  <a:pt x="91781" y="40188"/>
                </a:lnTo>
                <a:lnTo>
                  <a:pt x="103644" y="34555"/>
                </a:lnTo>
                <a:lnTo>
                  <a:pt x="115823" y="30519"/>
                </a:lnTo>
                <a:lnTo>
                  <a:pt x="128016" y="27471"/>
                </a:lnTo>
                <a:lnTo>
                  <a:pt x="140208" y="24423"/>
                </a:lnTo>
                <a:lnTo>
                  <a:pt x="2017776" y="24423"/>
                </a:lnTo>
                <a:lnTo>
                  <a:pt x="2063495" y="39663"/>
                </a:lnTo>
                <a:lnTo>
                  <a:pt x="2093976" y="60999"/>
                </a:lnTo>
                <a:lnTo>
                  <a:pt x="2090927" y="60999"/>
                </a:lnTo>
                <a:lnTo>
                  <a:pt x="2109216" y="82335"/>
                </a:lnTo>
                <a:lnTo>
                  <a:pt x="2113505" y="89864"/>
                </a:lnTo>
                <a:lnTo>
                  <a:pt x="2119656" y="101476"/>
                </a:lnTo>
                <a:lnTo>
                  <a:pt x="2124041" y="111975"/>
                </a:lnTo>
                <a:lnTo>
                  <a:pt x="2126750" y="122620"/>
                </a:lnTo>
                <a:lnTo>
                  <a:pt x="2127875" y="134672"/>
                </a:lnTo>
                <a:lnTo>
                  <a:pt x="2127504" y="149391"/>
                </a:lnTo>
                <a:lnTo>
                  <a:pt x="2127504" y="499911"/>
                </a:lnTo>
                <a:lnTo>
                  <a:pt x="2130552" y="502959"/>
                </a:lnTo>
                <a:lnTo>
                  <a:pt x="2136648" y="506007"/>
                </a:lnTo>
                <a:lnTo>
                  <a:pt x="2611508" y="723316"/>
                </a:lnTo>
                <a:lnTo>
                  <a:pt x="2676144" y="752895"/>
                </a:lnTo>
                <a:lnTo>
                  <a:pt x="2681873" y="729977"/>
                </a:lnTo>
                <a:lnTo>
                  <a:pt x="2682240" y="728511"/>
                </a:lnTo>
                <a:lnTo>
                  <a:pt x="2678043" y="728203"/>
                </a:lnTo>
                <a:lnTo>
                  <a:pt x="2154936" y="493815"/>
                </a:lnTo>
                <a:lnTo>
                  <a:pt x="2145792" y="481623"/>
                </a:lnTo>
                <a:lnTo>
                  <a:pt x="2154935" y="485859"/>
                </a:lnTo>
                <a:lnTo>
                  <a:pt x="2154936" y="149391"/>
                </a:lnTo>
                <a:lnTo>
                  <a:pt x="2155166" y="147254"/>
                </a:lnTo>
                <a:lnTo>
                  <a:pt x="2155036" y="136138"/>
                </a:lnTo>
                <a:lnTo>
                  <a:pt x="2153178" y="123321"/>
                </a:lnTo>
                <a:close/>
              </a:path>
              <a:path w="2694432" h="853479">
                <a:moveTo>
                  <a:pt x="2691384" y="752895"/>
                </a:moveTo>
                <a:lnTo>
                  <a:pt x="2694432" y="746799"/>
                </a:lnTo>
                <a:lnTo>
                  <a:pt x="2694432" y="740703"/>
                </a:lnTo>
                <a:lnTo>
                  <a:pt x="2691384" y="734607"/>
                </a:lnTo>
                <a:lnTo>
                  <a:pt x="2685288" y="731559"/>
                </a:lnTo>
                <a:lnTo>
                  <a:pt x="2681873" y="729977"/>
                </a:lnTo>
                <a:lnTo>
                  <a:pt x="2676144" y="752895"/>
                </a:lnTo>
                <a:lnTo>
                  <a:pt x="2611508" y="723316"/>
                </a:lnTo>
                <a:lnTo>
                  <a:pt x="2154936" y="701079"/>
                </a:lnTo>
                <a:lnTo>
                  <a:pt x="2127504" y="701079"/>
                </a:lnTo>
                <a:lnTo>
                  <a:pt x="2127504" y="728511"/>
                </a:lnTo>
                <a:lnTo>
                  <a:pt x="2139696" y="713271"/>
                </a:lnTo>
                <a:lnTo>
                  <a:pt x="2154935" y="714476"/>
                </a:lnTo>
                <a:lnTo>
                  <a:pt x="2679192" y="755943"/>
                </a:lnTo>
                <a:lnTo>
                  <a:pt x="2685288" y="755943"/>
                </a:lnTo>
                <a:lnTo>
                  <a:pt x="2691384" y="752895"/>
                </a:lnTo>
                <a:close/>
              </a:path>
              <a:path w="2694432" h="853479">
                <a:moveTo>
                  <a:pt x="2154936" y="493815"/>
                </a:moveTo>
                <a:lnTo>
                  <a:pt x="2678043" y="728203"/>
                </a:lnTo>
                <a:lnTo>
                  <a:pt x="2154935" y="485859"/>
                </a:lnTo>
                <a:lnTo>
                  <a:pt x="2145792" y="481623"/>
                </a:lnTo>
                <a:lnTo>
                  <a:pt x="2154936" y="493815"/>
                </a:lnTo>
                <a:close/>
              </a:path>
              <a:path w="2694432" h="853479">
                <a:moveTo>
                  <a:pt x="2133600" y="691935"/>
                </a:moveTo>
                <a:lnTo>
                  <a:pt x="2130552" y="694983"/>
                </a:lnTo>
                <a:lnTo>
                  <a:pt x="2127504" y="698031"/>
                </a:lnTo>
                <a:lnTo>
                  <a:pt x="2127504" y="701079"/>
                </a:lnTo>
                <a:lnTo>
                  <a:pt x="2154936" y="701079"/>
                </a:lnTo>
                <a:lnTo>
                  <a:pt x="2611508" y="723316"/>
                </a:lnTo>
                <a:lnTo>
                  <a:pt x="2142744" y="688887"/>
                </a:lnTo>
                <a:lnTo>
                  <a:pt x="2136648" y="688887"/>
                </a:lnTo>
                <a:lnTo>
                  <a:pt x="2133600" y="6919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9" y="31797"/>
            <a:ext cx="280104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try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4" y="624525"/>
            <a:ext cx="6794108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n-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22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follows: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8817" y="1028657"/>
            <a:ext cx="60957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2" baseline="3678" dirty="0">
                <a:latin typeface="Courier New"/>
                <a:cs typeface="Courier New"/>
              </a:rPr>
              <a:t>ry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66446" y="1302357"/>
            <a:ext cx="1971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st</a:t>
            </a:r>
            <a:r>
              <a:rPr sz="2661" i="1" spc="4" baseline="3678" dirty="0">
                <a:latin typeface="Courier New"/>
                <a:cs typeface="Courier New"/>
              </a:rPr>
              <a:t>a</a:t>
            </a:r>
            <a:r>
              <a:rPr sz="2661" i="1" spc="-21" baseline="3678" dirty="0">
                <a:latin typeface="Courier New"/>
                <a:cs typeface="Courier New"/>
              </a:rPr>
              <a:t>tem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nt</a:t>
            </a:r>
            <a:r>
              <a:rPr sz="2661" i="1" baseline="3678" dirty="0">
                <a:latin typeface="Courier New"/>
                <a:cs typeface="Courier New"/>
              </a:rPr>
              <a:t>s</a:t>
            </a:r>
            <a:r>
              <a:rPr sz="2661" i="1" spc="105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2049" y="1334032"/>
            <a:ext cx="1501461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oni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426">
              <a:lnSpc>
                <a:spcPct val="95825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6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1651725"/>
            <a:ext cx="1761836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61"/>
              </a:spcBef>
            </a:pPr>
            <a:r>
              <a:rPr sz="1552" i="1" dirty="0">
                <a:latin typeface="Courier New"/>
                <a:cs typeface="Courier New"/>
              </a:rPr>
              <a:t>exceptionTypeA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8817" y="1849985"/>
            <a:ext cx="304625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exc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pt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T</a:t>
            </a:r>
            <a:r>
              <a:rPr sz="2661" i="1" spc="-21" baseline="3678" dirty="0">
                <a:latin typeface="Courier New"/>
                <a:cs typeface="Courier New"/>
              </a:rPr>
              <a:t>yp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30148" marR="544534" algn="ctr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</a:t>
            </a:r>
            <a:r>
              <a:rPr sz="1774" i="1" dirty="0">
                <a:latin typeface="Courier New"/>
                <a:cs typeface="Courier New"/>
              </a:rPr>
              <a:t>s</a:t>
            </a:r>
            <a:r>
              <a:rPr sz="1774" i="1" spc="105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6718" y="2648740"/>
            <a:ext cx="1761836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161"/>
              </a:spcBef>
            </a:pPr>
            <a:r>
              <a:rPr sz="1552" i="1" dirty="0">
                <a:latin typeface="Courier New"/>
                <a:cs typeface="Courier New"/>
              </a:rPr>
              <a:t>exceptionTypeB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18587" y="2671313"/>
            <a:ext cx="306349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exc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pt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T</a:t>
            </a:r>
            <a:r>
              <a:rPr sz="2661" i="1" spc="-21" baseline="3678" dirty="0">
                <a:latin typeface="Courier New"/>
                <a:cs typeface="Courier New"/>
              </a:rPr>
              <a:t>yp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B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5986" y="2945012"/>
            <a:ext cx="14214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st</a:t>
            </a:r>
            <a:r>
              <a:rPr sz="2661" i="1" spc="4" baseline="3678" dirty="0">
                <a:latin typeface="Courier New"/>
                <a:cs typeface="Courier New"/>
              </a:rPr>
              <a:t>a</a:t>
            </a:r>
            <a:r>
              <a:rPr sz="2661" i="1" spc="-21" baseline="3678" dirty="0">
                <a:latin typeface="Courier New"/>
                <a:cs typeface="Courier New"/>
              </a:rPr>
              <a:t>tem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3175" y="2945012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8358" y="3492641"/>
            <a:ext cx="196910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xc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pt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6345" y="3564642"/>
            <a:ext cx="2341856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5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her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unna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 </a:t>
            </a:r>
            <a:r>
              <a:rPr sz="1552" spc="2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3175" y="3766340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8358" y="4313969"/>
            <a:ext cx="196910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ls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5248" y="4487303"/>
            <a:ext cx="1437061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handle</a:t>
            </a:r>
            <a:endParaRPr sz="1552">
              <a:latin typeface="Arial"/>
              <a:cs typeface="Arial"/>
            </a:endParaRPr>
          </a:p>
          <a:p>
            <a:pPr marL="14082" marR="88514">
              <a:lnSpc>
                <a:spcPts val="1784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 </a:t>
            </a:r>
            <a:endParaRPr sz="1552">
              <a:latin typeface="Arial"/>
              <a:cs typeface="Arial"/>
            </a:endParaRPr>
          </a:p>
          <a:p>
            <a:pPr marL="14082" marR="88514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3175" y="4587669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311" y="4845553"/>
            <a:ext cx="1970213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1" dirty="0">
                <a:latin typeface="Arial"/>
                <a:cs typeface="Arial"/>
              </a:rPr>
              <a:t>u</a:t>
            </a:r>
            <a:r>
              <a:rPr sz="1552" spc="11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whe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6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not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8358" y="5135297"/>
            <a:ext cx="196887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2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ll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465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st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tem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2946" y="5408997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1717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5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1969089" y="2293135"/>
            <a:ext cx="8243119" cy="2592240"/>
          </a:xfrm>
          <a:custGeom>
            <a:avLst/>
            <a:gdLst/>
            <a:ahLst/>
            <a:cxnLst/>
            <a:rect l="l" t="t" r="r" b="b"/>
            <a:pathLst>
              <a:path w="7434072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7421880" y="12192"/>
                </a:lnTo>
                <a:lnTo>
                  <a:pt x="7421880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7431024" y="2337816"/>
                </a:lnTo>
                <a:lnTo>
                  <a:pt x="7434072" y="2334768"/>
                </a:lnTo>
                <a:lnTo>
                  <a:pt x="7434072" y="2331720"/>
                </a:lnTo>
                <a:lnTo>
                  <a:pt x="7427976" y="2325623"/>
                </a:lnTo>
                <a:lnTo>
                  <a:pt x="7427976" y="12191"/>
                </a:lnTo>
                <a:lnTo>
                  <a:pt x="7421880" y="6095"/>
                </a:lnTo>
                <a:lnTo>
                  <a:pt x="12192" y="6096"/>
                </a:lnTo>
                <a:lnTo>
                  <a:pt x="7434072" y="6095"/>
                </a:lnTo>
                <a:lnTo>
                  <a:pt x="7434072" y="3047"/>
                </a:lnTo>
                <a:lnTo>
                  <a:pt x="7431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1969089" y="22998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1969089" y="2306654"/>
            <a:ext cx="8229600" cy="2571961"/>
          </a:xfrm>
          <a:custGeom>
            <a:avLst/>
            <a:gdLst/>
            <a:ahLst/>
            <a:cxnLst/>
            <a:rect l="l" t="t" r="r" b="b"/>
            <a:pathLst>
              <a:path w="7421880" h="2319528">
                <a:moveTo>
                  <a:pt x="7421880" y="2319527"/>
                </a:moveTo>
                <a:lnTo>
                  <a:pt x="7421879" y="2313431"/>
                </a:lnTo>
                <a:lnTo>
                  <a:pt x="12191" y="2313431"/>
                </a:lnTo>
                <a:lnTo>
                  <a:pt x="12192" y="0"/>
                </a:lnTo>
                <a:lnTo>
                  <a:pt x="6095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12192" y="2319528"/>
                </a:lnTo>
                <a:lnTo>
                  <a:pt x="7421880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1982608" y="2299894"/>
            <a:ext cx="8229600" cy="2578721"/>
          </a:xfrm>
          <a:custGeom>
            <a:avLst/>
            <a:gdLst/>
            <a:ahLst/>
            <a:cxnLst/>
            <a:rect l="l" t="t" r="r" b="b"/>
            <a:pathLst>
              <a:path w="7421880" h="2325624">
                <a:moveTo>
                  <a:pt x="0" y="0"/>
                </a:moveTo>
                <a:lnTo>
                  <a:pt x="7409687" y="0"/>
                </a:lnTo>
                <a:lnTo>
                  <a:pt x="7415783" y="6096"/>
                </a:lnTo>
                <a:lnTo>
                  <a:pt x="7415783" y="2319528"/>
                </a:lnTo>
                <a:lnTo>
                  <a:pt x="7421880" y="2325624"/>
                </a:lnTo>
                <a:lnTo>
                  <a:pt x="7421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7778815" y="2894724"/>
            <a:ext cx="2146117" cy="912522"/>
          </a:xfrm>
          <a:custGeom>
            <a:avLst/>
            <a:gdLst/>
            <a:ahLst/>
            <a:cxnLst/>
            <a:rect l="l" t="t" r="r" b="b"/>
            <a:pathLst>
              <a:path w="1935479" h="822960">
                <a:moveTo>
                  <a:pt x="1855262" y="241886"/>
                </a:moveTo>
                <a:lnTo>
                  <a:pt x="1840992" y="240791"/>
                </a:lnTo>
                <a:lnTo>
                  <a:pt x="804672" y="240791"/>
                </a:lnTo>
                <a:lnTo>
                  <a:pt x="886968" y="0"/>
                </a:lnTo>
                <a:lnTo>
                  <a:pt x="323088" y="240791"/>
                </a:lnTo>
                <a:lnTo>
                  <a:pt x="94488" y="240791"/>
                </a:lnTo>
                <a:lnTo>
                  <a:pt x="84540" y="241321"/>
                </a:lnTo>
                <a:lnTo>
                  <a:pt x="45456" y="254804"/>
                </a:lnTo>
                <a:lnTo>
                  <a:pt x="16159" y="283470"/>
                </a:lnTo>
                <a:lnTo>
                  <a:pt x="1092" y="323280"/>
                </a:lnTo>
                <a:lnTo>
                  <a:pt x="0" y="338327"/>
                </a:lnTo>
                <a:lnTo>
                  <a:pt x="0" y="725423"/>
                </a:lnTo>
                <a:lnTo>
                  <a:pt x="7583" y="764067"/>
                </a:lnTo>
                <a:lnTo>
                  <a:pt x="31225" y="798085"/>
                </a:lnTo>
                <a:lnTo>
                  <a:pt x="66591" y="818680"/>
                </a:lnTo>
                <a:lnTo>
                  <a:pt x="94488" y="822959"/>
                </a:lnTo>
                <a:lnTo>
                  <a:pt x="1840992" y="822959"/>
                </a:lnTo>
                <a:lnTo>
                  <a:pt x="1890023" y="808947"/>
                </a:lnTo>
                <a:lnTo>
                  <a:pt x="1919320" y="780281"/>
                </a:lnTo>
                <a:lnTo>
                  <a:pt x="1934387" y="740471"/>
                </a:lnTo>
                <a:lnTo>
                  <a:pt x="1935480" y="725423"/>
                </a:lnTo>
                <a:lnTo>
                  <a:pt x="1935480" y="338327"/>
                </a:lnTo>
                <a:lnTo>
                  <a:pt x="1927896" y="299684"/>
                </a:lnTo>
                <a:lnTo>
                  <a:pt x="1904254" y="265666"/>
                </a:lnTo>
                <a:lnTo>
                  <a:pt x="1868888" y="245071"/>
                </a:lnTo>
                <a:lnTo>
                  <a:pt x="1855262" y="241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7761915" y="2881204"/>
            <a:ext cx="2179915" cy="939560"/>
          </a:xfrm>
          <a:custGeom>
            <a:avLst/>
            <a:gdLst/>
            <a:ahLst/>
            <a:cxnLst/>
            <a:rect l="l" t="t" r="r" b="b"/>
            <a:pathLst>
              <a:path w="1965959" h="847344">
                <a:moveTo>
                  <a:pt x="908304" y="24384"/>
                </a:moveTo>
                <a:lnTo>
                  <a:pt x="840231" y="240792"/>
                </a:lnTo>
                <a:lnTo>
                  <a:pt x="914400" y="18288"/>
                </a:lnTo>
                <a:lnTo>
                  <a:pt x="914400" y="9144"/>
                </a:lnTo>
                <a:lnTo>
                  <a:pt x="890016" y="9144"/>
                </a:lnTo>
                <a:lnTo>
                  <a:pt x="908304" y="24384"/>
                </a:lnTo>
                <a:close/>
              </a:path>
              <a:path w="1965959" h="847344">
                <a:moveTo>
                  <a:pt x="835152" y="256032"/>
                </a:moveTo>
                <a:lnTo>
                  <a:pt x="1914144" y="259080"/>
                </a:lnTo>
                <a:lnTo>
                  <a:pt x="1898904" y="249936"/>
                </a:lnTo>
                <a:lnTo>
                  <a:pt x="1895856" y="249936"/>
                </a:lnTo>
                <a:lnTo>
                  <a:pt x="1877568" y="243840"/>
                </a:lnTo>
                <a:lnTo>
                  <a:pt x="1874520" y="243840"/>
                </a:lnTo>
                <a:lnTo>
                  <a:pt x="1856232" y="240792"/>
                </a:lnTo>
                <a:lnTo>
                  <a:pt x="822960" y="240792"/>
                </a:lnTo>
                <a:lnTo>
                  <a:pt x="810768" y="249936"/>
                </a:lnTo>
                <a:lnTo>
                  <a:pt x="807720" y="252984"/>
                </a:lnTo>
                <a:lnTo>
                  <a:pt x="807720" y="256032"/>
                </a:lnTo>
                <a:lnTo>
                  <a:pt x="810768" y="262128"/>
                </a:lnTo>
                <a:lnTo>
                  <a:pt x="813816" y="265176"/>
                </a:lnTo>
                <a:lnTo>
                  <a:pt x="1856232" y="265176"/>
                </a:lnTo>
                <a:lnTo>
                  <a:pt x="1874520" y="268224"/>
                </a:lnTo>
                <a:lnTo>
                  <a:pt x="1871472" y="268224"/>
                </a:lnTo>
                <a:lnTo>
                  <a:pt x="1889760" y="274320"/>
                </a:lnTo>
                <a:lnTo>
                  <a:pt x="1886712" y="271272"/>
                </a:lnTo>
                <a:lnTo>
                  <a:pt x="1901952" y="280416"/>
                </a:lnTo>
                <a:lnTo>
                  <a:pt x="1914144" y="292608"/>
                </a:lnTo>
                <a:lnTo>
                  <a:pt x="1914144" y="289560"/>
                </a:lnTo>
                <a:lnTo>
                  <a:pt x="1926336" y="304800"/>
                </a:lnTo>
                <a:lnTo>
                  <a:pt x="1923288" y="301752"/>
                </a:lnTo>
                <a:lnTo>
                  <a:pt x="1932432" y="320040"/>
                </a:lnTo>
                <a:lnTo>
                  <a:pt x="1932432" y="316992"/>
                </a:lnTo>
                <a:lnTo>
                  <a:pt x="1938527" y="332232"/>
                </a:lnTo>
                <a:lnTo>
                  <a:pt x="1965960" y="350520"/>
                </a:lnTo>
                <a:lnTo>
                  <a:pt x="1962912" y="329184"/>
                </a:lnTo>
                <a:lnTo>
                  <a:pt x="1962912" y="326136"/>
                </a:lnTo>
                <a:lnTo>
                  <a:pt x="1956816" y="307848"/>
                </a:lnTo>
                <a:lnTo>
                  <a:pt x="1947672" y="289560"/>
                </a:lnTo>
                <a:lnTo>
                  <a:pt x="1944624" y="289560"/>
                </a:lnTo>
                <a:lnTo>
                  <a:pt x="1932432" y="274320"/>
                </a:lnTo>
                <a:lnTo>
                  <a:pt x="1932432" y="271272"/>
                </a:lnTo>
                <a:lnTo>
                  <a:pt x="1917192" y="259080"/>
                </a:lnTo>
                <a:lnTo>
                  <a:pt x="1914144" y="259080"/>
                </a:lnTo>
                <a:lnTo>
                  <a:pt x="835152" y="256032"/>
                </a:lnTo>
                <a:close/>
              </a:path>
              <a:path w="1965959" h="847344">
                <a:moveTo>
                  <a:pt x="908304" y="0"/>
                </a:moveTo>
                <a:lnTo>
                  <a:pt x="902208" y="0"/>
                </a:lnTo>
                <a:lnTo>
                  <a:pt x="896112" y="3048"/>
                </a:lnTo>
                <a:lnTo>
                  <a:pt x="332232" y="240792"/>
                </a:lnTo>
                <a:lnTo>
                  <a:pt x="338328" y="240792"/>
                </a:lnTo>
                <a:lnTo>
                  <a:pt x="341376" y="265176"/>
                </a:lnTo>
                <a:lnTo>
                  <a:pt x="881213" y="35890"/>
                </a:lnTo>
                <a:lnTo>
                  <a:pt x="810768" y="249936"/>
                </a:lnTo>
                <a:lnTo>
                  <a:pt x="822960" y="240792"/>
                </a:lnTo>
                <a:lnTo>
                  <a:pt x="840231" y="240792"/>
                </a:lnTo>
                <a:lnTo>
                  <a:pt x="908304" y="24384"/>
                </a:lnTo>
                <a:lnTo>
                  <a:pt x="890016" y="9144"/>
                </a:lnTo>
                <a:lnTo>
                  <a:pt x="914400" y="9144"/>
                </a:lnTo>
                <a:lnTo>
                  <a:pt x="911352" y="3048"/>
                </a:lnTo>
                <a:lnTo>
                  <a:pt x="908304" y="0"/>
                </a:lnTo>
                <a:close/>
              </a:path>
              <a:path w="1965959" h="847344">
                <a:moveTo>
                  <a:pt x="33528" y="316992"/>
                </a:moveTo>
                <a:lnTo>
                  <a:pt x="33528" y="320040"/>
                </a:lnTo>
                <a:lnTo>
                  <a:pt x="42671" y="301752"/>
                </a:lnTo>
                <a:lnTo>
                  <a:pt x="39624" y="304800"/>
                </a:lnTo>
                <a:lnTo>
                  <a:pt x="51816" y="289560"/>
                </a:lnTo>
                <a:lnTo>
                  <a:pt x="51816" y="292608"/>
                </a:lnTo>
                <a:lnTo>
                  <a:pt x="64008" y="280416"/>
                </a:lnTo>
                <a:lnTo>
                  <a:pt x="79248" y="271272"/>
                </a:lnTo>
                <a:lnTo>
                  <a:pt x="76200" y="274320"/>
                </a:lnTo>
                <a:lnTo>
                  <a:pt x="94488" y="268224"/>
                </a:lnTo>
                <a:lnTo>
                  <a:pt x="91440" y="268224"/>
                </a:lnTo>
                <a:lnTo>
                  <a:pt x="112776" y="265176"/>
                </a:lnTo>
                <a:lnTo>
                  <a:pt x="341376" y="265176"/>
                </a:lnTo>
                <a:lnTo>
                  <a:pt x="338328" y="240792"/>
                </a:lnTo>
                <a:lnTo>
                  <a:pt x="109728" y="240792"/>
                </a:lnTo>
                <a:lnTo>
                  <a:pt x="91439" y="243840"/>
                </a:lnTo>
                <a:lnTo>
                  <a:pt x="88391" y="243840"/>
                </a:lnTo>
                <a:lnTo>
                  <a:pt x="70103" y="249936"/>
                </a:lnTo>
                <a:lnTo>
                  <a:pt x="67055" y="249936"/>
                </a:lnTo>
                <a:lnTo>
                  <a:pt x="51816" y="259080"/>
                </a:lnTo>
                <a:lnTo>
                  <a:pt x="48767" y="259080"/>
                </a:lnTo>
                <a:lnTo>
                  <a:pt x="33527" y="271272"/>
                </a:lnTo>
                <a:lnTo>
                  <a:pt x="33527" y="274320"/>
                </a:lnTo>
                <a:lnTo>
                  <a:pt x="21336" y="286512"/>
                </a:lnTo>
                <a:lnTo>
                  <a:pt x="21336" y="289560"/>
                </a:lnTo>
                <a:lnTo>
                  <a:pt x="18287" y="289560"/>
                </a:lnTo>
                <a:lnTo>
                  <a:pt x="9143" y="307848"/>
                </a:lnTo>
                <a:lnTo>
                  <a:pt x="3047" y="326136"/>
                </a:lnTo>
                <a:lnTo>
                  <a:pt x="3047" y="329184"/>
                </a:lnTo>
                <a:lnTo>
                  <a:pt x="0" y="350520"/>
                </a:lnTo>
                <a:lnTo>
                  <a:pt x="27432" y="332232"/>
                </a:lnTo>
                <a:lnTo>
                  <a:pt x="27432" y="335280"/>
                </a:lnTo>
                <a:lnTo>
                  <a:pt x="33528" y="316992"/>
                </a:lnTo>
                <a:close/>
              </a:path>
              <a:path w="1965959" h="847344">
                <a:moveTo>
                  <a:pt x="1962912" y="758952"/>
                </a:moveTo>
                <a:lnTo>
                  <a:pt x="1965960" y="737616"/>
                </a:lnTo>
                <a:lnTo>
                  <a:pt x="1965960" y="350520"/>
                </a:lnTo>
                <a:lnTo>
                  <a:pt x="1938527" y="332232"/>
                </a:lnTo>
                <a:lnTo>
                  <a:pt x="1932432" y="316992"/>
                </a:lnTo>
                <a:lnTo>
                  <a:pt x="1938527" y="335280"/>
                </a:lnTo>
                <a:lnTo>
                  <a:pt x="1938527" y="755904"/>
                </a:lnTo>
                <a:lnTo>
                  <a:pt x="1932432" y="771144"/>
                </a:lnTo>
                <a:lnTo>
                  <a:pt x="1923288" y="786384"/>
                </a:lnTo>
                <a:lnTo>
                  <a:pt x="1926336" y="786384"/>
                </a:lnTo>
                <a:lnTo>
                  <a:pt x="1901952" y="810768"/>
                </a:lnTo>
                <a:lnTo>
                  <a:pt x="1901952" y="807720"/>
                </a:lnTo>
                <a:lnTo>
                  <a:pt x="1886712" y="816864"/>
                </a:lnTo>
                <a:lnTo>
                  <a:pt x="1889760" y="816864"/>
                </a:lnTo>
                <a:lnTo>
                  <a:pt x="1871472" y="822960"/>
                </a:lnTo>
                <a:lnTo>
                  <a:pt x="1874520" y="819912"/>
                </a:lnTo>
                <a:lnTo>
                  <a:pt x="1853183" y="822960"/>
                </a:lnTo>
                <a:lnTo>
                  <a:pt x="109728" y="822960"/>
                </a:lnTo>
                <a:lnTo>
                  <a:pt x="91440" y="819912"/>
                </a:lnTo>
                <a:lnTo>
                  <a:pt x="94488" y="822960"/>
                </a:lnTo>
                <a:lnTo>
                  <a:pt x="76200" y="816864"/>
                </a:lnTo>
                <a:lnTo>
                  <a:pt x="79248" y="816864"/>
                </a:lnTo>
                <a:lnTo>
                  <a:pt x="64008" y="807720"/>
                </a:lnTo>
                <a:lnTo>
                  <a:pt x="64008" y="810768"/>
                </a:lnTo>
                <a:lnTo>
                  <a:pt x="51816" y="798576"/>
                </a:lnTo>
                <a:lnTo>
                  <a:pt x="39624" y="783336"/>
                </a:lnTo>
                <a:lnTo>
                  <a:pt x="42672" y="786384"/>
                </a:lnTo>
                <a:lnTo>
                  <a:pt x="33528" y="771144"/>
                </a:lnTo>
                <a:lnTo>
                  <a:pt x="27432" y="755904"/>
                </a:lnTo>
                <a:lnTo>
                  <a:pt x="27432" y="332232"/>
                </a:lnTo>
                <a:lnTo>
                  <a:pt x="0" y="350520"/>
                </a:lnTo>
                <a:lnTo>
                  <a:pt x="0" y="740664"/>
                </a:lnTo>
                <a:lnTo>
                  <a:pt x="3048" y="758952"/>
                </a:lnTo>
                <a:lnTo>
                  <a:pt x="3048" y="762000"/>
                </a:lnTo>
                <a:lnTo>
                  <a:pt x="9144" y="780288"/>
                </a:lnTo>
                <a:lnTo>
                  <a:pt x="9144" y="783336"/>
                </a:lnTo>
                <a:lnTo>
                  <a:pt x="18288" y="798576"/>
                </a:lnTo>
                <a:lnTo>
                  <a:pt x="21336" y="801624"/>
                </a:lnTo>
                <a:lnTo>
                  <a:pt x="33528" y="816864"/>
                </a:lnTo>
                <a:lnTo>
                  <a:pt x="48768" y="829056"/>
                </a:lnTo>
                <a:lnTo>
                  <a:pt x="51816" y="829056"/>
                </a:lnTo>
                <a:lnTo>
                  <a:pt x="67056" y="838200"/>
                </a:lnTo>
                <a:lnTo>
                  <a:pt x="67056" y="841248"/>
                </a:lnTo>
                <a:lnTo>
                  <a:pt x="70104" y="841248"/>
                </a:lnTo>
                <a:lnTo>
                  <a:pt x="88392" y="847344"/>
                </a:lnTo>
                <a:lnTo>
                  <a:pt x="1877568" y="847344"/>
                </a:lnTo>
                <a:lnTo>
                  <a:pt x="1895856" y="841248"/>
                </a:lnTo>
                <a:lnTo>
                  <a:pt x="1898904" y="841248"/>
                </a:lnTo>
                <a:lnTo>
                  <a:pt x="1898904" y="838200"/>
                </a:lnTo>
                <a:lnTo>
                  <a:pt x="1914144" y="829056"/>
                </a:lnTo>
                <a:lnTo>
                  <a:pt x="1917192" y="829056"/>
                </a:lnTo>
                <a:lnTo>
                  <a:pt x="1932432" y="816864"/>
                </a:lnTo>
                <a:lnTo>
                  <a:pt x="1944624" y="801624"/>
                </a:lnTo>
                <a:lnTo>
                  <a:pt x="1947672" y="798576"/>
                </a:lnTo>
                <a:lnTo>
                  <a:pt x="1956816" y="783336"/>
                </a:lnTo>
                <a:lnTo>
                  <a:pt x="1956816" y="780288"/>
                </a:lnTo>
                <a:lnTo>
                  <a:pt x="1962912" y="762000"/>
                </a:lnTo>
                <a:lnTo>
                  <a:pt x="1962912" y="7589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5832101" y="3864701"/>
            <a:ext cx="3001185" cy="645525"/>
          </a:xfrm>
          <a:custGeom>
            <a:avLst/>
            <a:gdLst/>
            <a:ahLst/>
            <a:cxnLst/>
            <a:rect l="l" t="t" r="r" b="b"/>
            <a:pathLst>
              <a:path w="2706624" h="582167">
                <a:moveTo>
                  <a:pt x="1465247" y="528"/>
                </a:moveTo>
                <a:lnTo>
                  <a:pt x="1451238" y="3075"/>
                </a:lnTo>
                <a:lnTo>
                  <a:pt x="1437877" y="7583"/>
                </a:lnTo>
                <a:lnTo>
                  <a:pt x="1425360" y="13887"/>
                </a:lnTo>
                <a:lnTo>
                  <a:pt x="1413881" y="21823"/>
                </a:lnTo>
                <a:lnTo>
                  <a:pt x="1403635" y="31225"/>
                </a:lnTo>
                <a:lnTo>
                  <a:pt x="1394815" y="41931"/>
                </a:lnTo>
                <a:lnTo>
                  <a:pt x="1387617" y="53774"/>
                </a:lnTo>
                <a:lnTo>
                  <a:pt x="1382235" y="66591"/>
                </a:lnTo>
                <a:lnTo>
                  <a:pt x="1378863" y="80217"/>
                </a:lnTo>
                <a:lnTo>
                  <a:pt x="1377696" y="94487"/>
                </a:lnTo>
                <a:lnTo>
                  <a:pt x="1377696" y="338327"/>
                </a:lnTo>
                <a:lnTo>
                  <a:pt x="0" y="292608"/>
                </a:lnTo>
                <a:lnTo>
                  <a:pt x="1377696" y="484631"/>
                </a:lnTo>
                <a:lnTo>
                  <a:pt x="1378538" y="496822"/>
                </a:lnTo>
                <a:lnTo>
                  <a:pt x="1381524" y="510533"/>
                </a:lnTo>
                <a:lnTo>
                  <a:pt x="1401619" y="546990"/>
                </a:lnTo>
                <a:lnTo>
                  <a:pt x="1434525" y="572538"/>
                </a:lnTo>
                <a:lnTo>
                  <a:pt x="1475232" y="582168"/>
                </a:lnTo>
                <a:lnTo>
                  <a:pt x="2609088" y="582167"/>
                </a:lnTo>
                <a:lnTo>
                  <a:pt x="2648044" y="573374"/>
                </a:lnTo>
                <a:lnTo>
                  <a:pt x="2681421" y="548451"/>
                </a:lnTo>
                <a:lnTo>
                  <a:pt x="2702220" y="512389"/>
                </a:lnTo>
                <a:lnTo>
                  <a:pt x="2706624" y="484631"/>
                </a:lnTo>
                <a:lnTo>
                  <a:pt x="2706624" y="94487"/>
                </a:lnTo>
                <a:lnTo>
                  <a:pt x="2691897" y="45456"/>
                </a:lnTo>
                <a:lnTo>
                  <a:pt x="2662605" y="16159"/>
                </a:lnTo>
                <a:lnTo>
                  <a:pt x="2623433" y="1092"/>
                </a:lnTo>
                <a:lnTo>
                  <a:pt x="2609088" y="0"/>
                </a:lnTo>
                <a:lnTo>
                  <a:pt x="1475232" y="0"/>
                </a:lnTo>
                <a:lnTo>
                  <a:pt x="1465247" y="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5815201" y="3871459"/>
            <a:ext cx="3031602" cy="675943"/>
          </a:xfrm>
          <a:custGeom>
            <a:avLst/>
            <a:gdLst/>
            <a:ahLst/>
            <a:cxnLst/>
            <a:rect l="l" t="t" r="r" b="b"/>
            <a:pathLst>
              <a:path w="2734055" h="609600">
                <a:moveTo>
                  <a:pt x="1380744" y="478536"/>
                </a:moveTo>
                <a:lnTo>
                  <a:pt x="1408176" y="493776"/>
                </a:lnTo>
                <a:lnTo>
                  <a:pt x="1408176" y="475488"/>
                </a:lnTo>
                <a:lnTo>
                  <a:pt x="1405128" y="472440"/>
                </a:lnTo>
                <a:lnTo>
                  <a:pt x="1402080" y="466344"/>
                </a:lnTo>
                <a:lnTo>
                  <a:pt x="1395984" y="466344"/>
                </a:lnTo>
                <a:lnTo>
                  <a:pt x="269006" y="309612"/>
                </a:lnTo>
                <a:lnTo>
                  <a:pt x="1380744" y="478536"/>
                </a:lnTo>
                <a:close/>
              </a:path>
              <a:path w="2734055" h="609600">
                <a:moveTo>
                  <a:pt x="15240" y="301752"/>
                </a:moveTo>
                <a:lnTo>
                  <a:pt x="3048" y="280416"/>
                </a:lnTo>
                <a:lnTo>
                  <a:pt x="3048" y="286512"/>
                </a:lnTo>
                <a:lnTo>
                  <a:pt x="0" y="292608"/>
                </a:lnTo>
                <a:lnTo>
                  <a:pt x="6096" y="298704"/>
                </a:lnTo>
                <a:lnTo>
                  <a:pt x="12192" y="301752"/>
                </a:lnTo>
                <a:lnTo>
                  <a:pt x="1382277" y="489269"/>
                </a:lnTo>
                <a:lnTo>
                  <a:pt x="15240" y="301752"/>
                </a:lnTo>
                <a:close/>
              </a:path>
              <a:path w="2734055" h="609600">
                <a:moveTo>
                  <a:pt x="1383792" y="499872"/>
                </a:moveTo>
                <a:lnTo>
                  <a:pt x="1392936" y="490728"/>
                </a:lnTo>
                <a:lnTo>
                  <a:pt x="1382277" y="489269"/>
                </a:lnTo>
                <a:lnTo>
                  <a:pt x="1383792" y="499872"/>
                </a:lnTo>
                <a:close/>
              </a:path>
              <a:path w="2734055" h="609600">
                <a:moveTo>
                  <a:pt x="1431205" y="537802"/>
                </a:moveTo>
                <a:lnTo>
                  <a:pt x="1420368" y="524256"/>
                </a:lnTo>
                <a:lnTo>
                  <a:pt x="1429512" y="536448"/>
                </a:lnTo>
                <a:lnTo>
                  <a:pt x="1431205" y="537802"/>
                </a:lnTo>
                <a:close/>
              </a:path>
              <a:path w="2734055" h="609600">
                <a:moveTo>
                  <a:pt x="1408176" y="88392"/>
                </a:moveTo>
                <a:lnTo>
                  <a:pt x="1395984" y="320040"/>
                </a:lnTo>
                <a:lnTo>
                  <a:pt x="1408176" y="332232"/>
                </a:lnTo>
                <a:lnTo>
                  <a:pt x="1408176" y="88392"/>
                </a:lnTo>
                <a:close/>
              </a:path>
              <a:path w="2734055" h="609600">
                <a:moveTo>
                  <a:pt x="2685288" y="0"/>
                </a:moveTo>
                <a:lnTo>
                  <a:pt x="2642616" y="6096"/>
                </a:lnTo>
                <a:lnTo>
                  <a:pt x="2700528" y="12192"/>
                </a:lnTo>
                <a:lnTo>
                  <a:pt x="2685288" y="0"/>
                </a:lnTo>
                <a:close/>
              </a:path>
              <a:path w="2734055" h="609600">
                <a:moveTo>
                  <a:pt x="1402080" y="27432"/>
                </a:moveTo>
                <a:lnTo>
                  <a:pt x="1399032" y="27432"/>
                </a:lnTo>
                <a:lnTo>
                  <a:pt x="1399032" y="30480"/>
                </a:lnTo>
                <a:lnTo>
                  <a:pt x="1389888" y="45720"/>
                </a:lnTo>
                <a:lnTo>
                  <a:pt x="1389888" y="48768"/>
                </a:lnTo>
                <a:lnTo>
                  <a:pt x="1383792" y="67056"/>
                </a:lnTo>
                <a:lnTo>
                  <a:pt x="1383792" y="70104"/>
                </a:lnTo>
                <a:lnTo>
                  <a:pt x="1380744" y="88392"/>
                </a:lnTo>
                <a:lnTo>
                  <a:pt x="1408176" y="70104"/>
                </a:lnTo>
                <a:lnTo>
                  <a:pt x="1408176" y="73152"/>
                </a:lnTo>
                <a:lnTo>
                  <a:pt x="1414272" y="54864"/>
                </a:lnTo>
                <a:lnTo>
                  <a:pt x="1414272" y="57912"/>
                </a:lnTo>
                <a:lnTo>
                  <a:pt x="1423416" y="42672"/>
                </a:lnTo>
                <a:lnTo>
                  <a:pt x="1420368" y="42672"/>
                </a:lnTo>
                <a:lnTo>
                  <a:pt x="1432560" y="30480"/>
                </a:lnTo>
                <a:lnTo>
                  <a:pt x="1429512" y="30480"/>
                </a:lnTo>
                <a:lnTo>
                  <a:pt x="1444752" y="18288"/>
                </a:lnTo>
                <a:lnTo>
                  <a:pt x="1441704" y="21336"/>
                </a:lnTo>
                <a:lnTo>
                  <a:pt x="1459992" y="12192"/>
                </a:lnTo>
                <a:lnTo>
                  <a:pt x="1456944" y="12192"/>
                </a:lnTo>
                <a:lnTo>
                  <a:pt x="1475232" y="6096"/>
                </a:lnTo>
                <a:lnTo>
                  <a:pt x="1472184" y="6096"/>
                </a:lnTo>
                <a:lnTo>
                  <a:pt x="1429512" y="0"/>
                </a:lnTo>
                <a:lnTo>
                  <a:pt x="1414272" y="12192"/>
                </a:lnTo>
                <a:lnTo>
                  <a:pt x="1402080" y="27432"/>
                </a:lnTo>
                <a:close/>
              </a:path>
              <a:path w="2734055" h="609600">
                <a:moveTo>
                  <a:pt x="1405128" y="338328"/>
                </a:moveTo>
                <a:lnTo>
                  <a:pt x="1408176" y="335280"/>
                </a:lnTo>
                <a:lnTo>
                  <a:pt x="1408176" y="332232"/>
                </a:lnTo>
                <a:lnTo>
                  <a:pt x="1395984" y="320040"/>
                </a:lnTo>
                <a:lnTo>
                  <a:pt x="1408176" y="88392"/>
                </a:lnTo>
                <a:lnTo>
                  <a:pt x="1408176" y="70104"/>
                </a:lnTo>
                <a:lnTo>
                  <a:pt x="1380744" y="88392"/>
                </a:lnTo>
                <a:lnTo>
                  <a:pt x="1380744" y="332232"/>
                </a:lnTo>
                <a:lnTo>
                  <a:pt x="1392936" y="344424"/>
                </a:lnTo>
                <a:lnTo>
                  <a:pt x="1402080" y="344424"/>
                </a:lnTo>
                <a:lnTo>
                  <a:pt x="1402080" y="341376"/>
                </a:lnTo>
                <a:lnTo>
                  <a:pt x="1405128" y="338328"/>
                </a:lnTo>
                <a:close/>
              </a:path>
              <a:path w="2734055" h="609600">
                <a:moveTo>
                  <a:pt x="2731008" y="502920"/>
                </a:moveTo>
                <a:lnTo>
                  <a:pt x="2731008" y="499872"/>
                </a:lnTo>
                <a:lnTo>
                  <a:pt x="2734056" y="478536"/>
                </a:lnTo>
                <a:lnTo>
                  <a:pt x="2734056" y="88392"/>
                </a:lnTo>
                <a:lnTo>
                  <a:pt x="2731008" y="70104"/>
                </a:lnTo>
                <a:lnTo>
                  <a:pt x="2731008" y="67056"/>
                </a:lnTo>
                <a:lnTo>
                  <a:pt x="2724912" y="48768"/>
                </a:lnTo>
                <a:lnTo>
                  <a:pt x="2724912" y="45720"/>
                </a:lnTo>
                <a:lnTo>
                  <a:pt x="2715768" y="30480"/>
                </a:lnTo>
                <a:lnTo>
                  <a:pt x="2715768" y="27432"/>
                </a:lnTo>
                <a:lnTo>
                  <a:pt x="2703576" y="12192"/>
                </a:lnTo>
                <a:lnTo>
                  <a:pt x="2700528" y="12192"/>
                </a:lnTo>
                <a:lnTo>
                  <a:pt x="2642616" y="6096"/>
                </a:lnTo>
                <a:lnTo>
                  <a:pt x="2685288" y="0"/>
                </a:lnTo>
                <a:lnTo>
                  <a:pt x="2685288" y="-3047"/>
                </a:lnTo>
                <a:lnTo>
                  <a:pt x="2667000" y="-12191"/>
                </a:lnTo>
                <a:lnTo>
                  <a:pt x="2648712" y="-18287"/>
                </a:lnTo>
                <a:lnTo>
                  <a:pt x="2645664" y="-18287"/>
                </a:lnTo>
                <a:lnTo>
                  <a:pt x="2624328" y="-21335"/>
                </a:lnTo>
                <a:lnTo>
                  <a:pt x="1490472" y="-21335"/>
                </a:lnTo>
                <a:lnTo>
                  <a:pt x="1469136" y="-18287"/>
                </a:lnTo>
                <a:lnTo>
                  <a:pt x="1450848" y="-12191"/>
                </a:lnTo>
                <a:lnTo>
                  <a:pt x="1447800" y="-12191"/>
                </a:lnTo>
                <a:lnTo>
                  <a:pt x="1429512" y="-3047"/>
                </a:lnTo>
                <a:lnTo>
                  <a:pt x="1429512" y="0"/>
                </a:lnTo>
                <a:lnTo>
                  <a:pt x="1472184" y="6096"/>
                </a:lnTo>
                <a:lnTo>
                  <a:pt x="2639568" y="6096"/>
                </a:lnTo>
                <a:lnTo>
                  <a:pt x="2657856" y="12192"/>
                </a:lnTo>
                <a:lnTo>
                  <a:pt x="2654808" y="12192"/>
                </a:lnTo>
                <a:lnTo>
                  <a:pt x="2673096" y="21336"/>
                </a:lnTo>
                <a:lnTo>
                  <a:pt x="2670048" y="18288"/>
                </a:lnTo>
                <a:lnTo>
                  <a:pt x="2685288" y="30480"/>
                </a:lnTo>
                <a:lnTo>
                  <a:pt x="2682240" y="30480"/>
                </a:lnTo>
                <a:lnTo>
                  <a:pt x="2694432" y="42672"/>
                </a:lnTo>
                <a:lnTo>
                  <a:pt x="2700528" y="57912"/>
                </a:lnTo>
                <a:lnTo>
                  <a:pt x="2700528" y="54864"/>
                </a:lnTo>
                <a:lnTo>
                  <a:pt x="2706624" y="73152"/>
                </a:lnTo>
                <a:lnTo>
                  <a:pt x="2706624" y="70104"/>
                </a:lnTo>
                <a:lnTo>
                  <a:pt x="2709672" y="91440"/>
                </a:lnTo>
                <a:lnTo>
                  <a:pt x="2706624" y="332232"/>
                </a:lnTo>
                <a:lnTo>
                  <a:pt x="2706624" y="496824"/>
                </a:lnTo>
                <a:lnTo>
                  <a:pt x="2706624" y="493776"/>
                </a:lnTo>
                <a:lnTo>
                  <a:pt x="2700528" y="512064"/>
                </a:lnTo>
                <a:lnTo>
                  <a:pt x="2700528" y="509016"/>
                </a:lnTo>
                <a:lnTo>
                  <a:pt x="2694432" y="527304"/>
                </a:lnTo>
                <a:lnTo>
                  <a:pt x="2685288" y="536448"/>
                </a:lnTo>
                <a:lnTo>
                  <a:pt x="2683594" y="537802"/>
                </a:lnTo>
                <a:lnTo>
                  <a:pt x="2670048" y="548640"/>
                </a:lnTo>
                <a:lnTo>
                  <a:pt x="2682240" y="539496"/>
                </a:lnTo>
                <a:lnTo>
                  <a:pt x="2715768" y="539496"/>
                </a:lnTo>
                <a:lnTo>
                  <a:pt x="2724912" y="521208"/>
                </a:lnTo>
                <a:lnTo>
                  <a:pt x="2731008" y="502920"/>
                </a:lnTo>
                <a:close/>
              </a:path>
              <a:path w="2734055" h="609600">
                <a:moveTo>
                  <a:pt x="1423416" y="527304"/>
                </a:moveTo>
                <a:lnTo>
                  <a:pt x="1414272" y="509016"/>
                </a:lnTo>
                <a:lnTo>
                  <a:pt x="1414272" y="512064"/>
                </a:lnTo>
                <a:lnTo>
                  <a:pt x="1408176" y="493776"/>
                </a:lnTo>
                <a:lnTo>
                  <a:pt x="1408176" y="496824"/>
                </a:lnTo>
                <a:lnTo>
                  <a:pt x="1408176" y="493776"/>
                </a:lnTo>
                <a:lnTo>
                  <a:pt x="1380744" y="478536"/>
                </a:lnTo>
                <a:lnTo>
                  <a:pt x="269006" y="309612"/>
                </a:lnTo>
                <a:lnTo>
                  <a:pt x="1392936" y="344424"/>
                </a:lnTo>
                <a:lnTo>
                  <a:pt x="1380744" y="332232"/>
                </a:lnTo>
                <a:lnTo>
                  <a:pt x="1380744" y="319535"/>
                </a:lnTo>
                <a:lnTo>
                  <a:pt x="15240" y="274320"/>
                </a:lnTo>
                <a:lnTo>
                  <a:pt x="9144" y="274320"/>
                </a:lnTo>
                <a:lnTo>
                  <a:pt x="3048" y="280416"/>
                </a:lnTo>
                <a:lnTo>
                  <a:pt x="15240" y="301752"/>
                </a:lnTo>
                <a:lnTo>
                  <a:pt x="1382277" y="489269"/>
                </a:lnTo>
                <a:lnTo>
                  <a:pt x="1392936" y="490728"/>
                </a:lnTo>
                <a:lnTo>
                  <a:pt x="1383792" y="499872"/>
                </a:lnTo>
                <a:lnTo>
                  <a:pt x="1383792" y="502920"/>
                </a:lnTo>
                <a:lnTo>
                  <a:pt x="1389888" y="521208"/>
                </a:lnTo>
                <a:lnTo>
                  <a:pt x="1399032" y="539496"/>
                </a:lnTo>
                <a:lnTo>
                  <a:pt x="1432560" y="539496"/>
                </a:lnTo>
                <a:lnTo>
                  <a:pt x="1444752" y="548640"/>
                </a:lnTo>
                <a:lnTo>
                  <a:pt x="1431205" y="537802"/>
                </a:lnTo>
                <a:lnTo>
                  <a:pt x="1429512" y="536448"/>
                </a:lnTo>
                <a:lnTo>
                  <a:pt x="1420368" y="524256"/>
                </a:lnTo>
                <a:lnTo>
                  <a:pt x="1423416" y="527304"/>
                </a:lnTo>
                <a:close/>
              </a:path>
              <a:path w="2734055" h="609600">
                <a:moveTo>
                  <a:pt x="1469136" y="585216"/>
                </a:moveTo>
                <a:lnTo>
                  <a:pt x="1490472" y="588264"/>
                </a:lnTo>
                <a:lnTo>
                  <a:pt x="2624328" y="588264"/>
                </a:lnTo>
                <a:lnTo>
                  <a:pt x="2645664" y="585216"/>
                </a:lnTo>
                <a:lnTo>
                  <a:pt x="2648712" y="585216"/>
                </a:lnTo>
                <a:lnTo>
                  <a:pt x="2667000" y="579120"/>
                </a:lnTo>
                <a:lnTo>
                  <a:pt x="2685288" y="569976"/>
                </a:lnTo>
                <a:lnTo>
                  <a:pt x="2700528" y="557784"/>
                </a:lnTo>
                <a:lnTo>
                  <a:pt x="2700528" y="554736"/>
                </a:lnTo>
                <a:lnTo>
                  <a:pt x="2703576" y="554736"/>
                </a:lnTo>
                <a:lnTo>
                  <a:pt x="2715768" y="539496"/>
                </a:lnTo>
                <a:lnTo>
                  <a:pt x="2682240" y="539496"/>
                </a:lnTo>
                <a:lnTo>
                  <a:pt x="2670048" y="548640"/>
                </a:lnTo>
                <a:lnTo>
                  <a:pt x="2673096" y="548640"/>
                </a:lnTo>
                <a:lnTo>
                  <a:pt x="2654808" y="554736"/>
                </a:lnTo>
                <a:lnTo>
                  <a:pt x="2657856" y="554736"/>
                </a:lnTo>
                <a:lnTo>
                  <a:pt x="2639568" y="560832"/>
                </a:lnTo>
                <a:lnTo>
                  <a:pt x="2642616" y="560832"/>
                </a:lnTo>
                <a:lnTo>
                  <a:pt x="1429512" y="569976"/>
                </a:lnTo>
                <a:lnTo>
                  <a:pt x="1447800" y="579120"/>
                </a:lnTo>
                <a:lnTo>
                  <a:pt x="1450848" y="579120"/>
                </a:lnTo>
                <a:lnTo>
                  <a:pt x="1469136" y="585216"/>
                </a:lnTo>
                <a:close/>
              </a:path>
              <a:path w="2734055" h="609600">
                <a:moveTo>
                  <a:pt x="2639568" y="560832"/>
                </a:moveTo>
                <a:lnTo>
                  <a:pt x="1475232" y="560832"/>
                </a:lnTo>
                <a:lnTo>
                  <a:pt x="1456944" y="554736"/>
                </a:lnTo>
                <a:lnTo>
                  <a:pt x="1459992" y="554736"/>
                </a:lnTo>
                <a:lnTo>
                  <a:pt x="1441704" y="548640"/>
                </a:lnTo>
                <a:lnTo>
                  <a:pt x="1444752" y="548640"/>
                </a:lnTo>
                <a:lnTo>
                  <a:pt x="1432560" y="539496"/>
                </a:lnTo>
                <a:lnTo>
                  <a:pt x="1399032" y="539496"/>
                </a:lnTo>
                <a:lnTo>
                  <a:pt x="1402080" y="539496"/>
                </a:lnTo>
                <a:lnTo>
                  <a:pt x="1414272" y="554736"/>
                </a:lnTo>
                <a:lnTo>
                  <a:pt x="1414272" y="557784"/>
                </a:lnTo>
                <a:lnTo>
                  <a:pt x="1472184" y="560832"/>
                </a:lnTo>
                <a:lnTo>
                  <a:pt x="1414272" y="557784"/>
                </a:lnTo>
                <a:lnTo>
                  <a:pt x="1429512" y="569976"/>
                </a:lnTo>
                <a:lnTo>
                  <a:pt x="2642616" y="560832"/>
                </a:lnTo>
                <a:lnTo>
                  <a:pt x="2639568" y="560832"/>
                </a:lnTo>
                <a:close/>
              </a:path>
              <a:path w="2734055" h="609600">
                <a:moveTo>
                  <a:pt x="2694432" y="527304"/>
                </a:moveTo>
                <a:lnTo>
                  <a:pt x="2694432" y="524256"/>
                </a:lnTo>
                <a:lnTo>
                  <a:pt x="2683594" y="537802"/>
                </a:lnTo>
                <a:lnTo>
                  <a:pt x="2685288" y="536448"/>
                </a:lnTo>
                <a:lnTo>
                  <a:pt x="2694432" y="5273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2148214" y="4547403"/>
            <a:ext cx="1912917" cy="1291050"/>
          </a:xfrm>
          <a:custGeom>
            <a:avLst/>
            <a:gdLst/>
            <a:ahLst/>
            <a:cxnLst/>
            <a:rect l="l" t="t" r="r" b="b"/>
            <a:pathLst>
              <a:path w="1725168" h="1164336">
                <a:moveTo>
                  <a:pt x="1642452" y="583229"/>
                </a:moveTo>
                <a:lnTo>
                  <a:pt x="1627632" y="582167"/>
                </a:lnTo>
                <a:lnTo>
                  <a:pt x="719328" y="582167"/>
                </a:lnTo>
                <a:lnTo>
                  <a:pt x="146303" y="0"/>
                </a:lnTo>
                <a:lnTo>
                  <a:pt x="286512" y="582167"/>
                </a:lnTo>
                <a:lnTo>
                  <a:pt x="94488" y="582167"/>
                </a:lnTo>
                <a:lnTo>
                  <a:pt x="84540" y="582697"/>
                </a:lnTo>
                <a:lnTo>
                  <a:pt x="45456" y="596180"/>
                </a:lnTo>
                <a:lnTo>
                  <a:pt x="16159" y="624846"/>
                </a:lnTo>
                <a:lnTo>
                  <a:pt x="1092" y="664656"/>
                </a:lnTo>
                <a:lnTo>
                  <a:pt x="0" y="679703"/>
                </a:lnTo>
                <a:lnTo>
                  <a:pt x="0" y="1066799"/>
                </a:lnTo>
                <a:lnTo>
                  <a:pt x="7583" y="1105443"/>
                </a:lnTo>
                <a:lnTo>
                  <a:pt x="31225" y="1139461"/>
                </a:lnTo>
                <a:lnTo>
                  <a:pt x="66591" y="1160056"/>
                </a:lnTo>
                <a:lnTo>
                  <a:pt x="94488" y="1164335"/>
                </a:lnTo>
                <a:lnTo>
                  <a:pt x="1627632" y="1164335"/>
                </a:lnTo>
                <a:lnTo>
                  <a:pt x="1667895" y="1156009"/>
                </a:lnTo>
                <a:lnTo>
                  <a:pt x="1701011" y="1131845"/>
                </a:lnTo>
                <a:lnTo>
                  <a:pt x="1721017" y="1095677"/>
                </a:lnTo>
                <a:lnTo>
                  <a:pt x="1725168" y="1066799"/>
                </a:lnTo>
                <a:lnTo>
                  <a:pt x="1725168" y="679703"/>
                </a:lnTo>
                <a:lnTo>
                  <a:pt x="1716841" y="639440"/>
                </a:lnTo>
                <a:lnTo>
                  <a:pt x="1692677" y="606324"/>
                </a:lnTo>
                <a:lnTo>
                  <a:pt x="1656509" y="586318"/>
                </a:lnTo>
                <a:lnTo>
                  <a:pt x="1642452" y="583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2131315" y="4544024"/>
            <a:ext cx="1848703" cy="655663"/>
          </a:xfrm>
          <a:custGeom>
            <a:avLst/>
            <a:gdLst/>
            <a:ahLst/>
            <a:cxnLst/>
            <a:rect l="l" t="t" r="r" b="b"/>
            <a:pathLst>
              <a:path w="1667255" h="591312">
                <a:moveTo>
                  <a:pt x="173735" y="0"/>
                </a:moveTo>
                <a:lnTo>
                  <a:pt x="149351" y="6095"/>
                </a:lnTo>
                <a:lnTo>
                  <a:pt x="285889" y="573023"/>
                </a:lnTo>
                <a:lnTo>
                  <a:pt x="301752" y="573023"/>
                </a:lnTo>
                <a:lnTo>
                  <a:pt x="313944" y="582167"/>
                </a:lnTo>
                <a:lnTo>
                  <a:pt x="184535" y="44839"/>
                </a:lnTo>
                <a:lnTo>
                  <a:pt x="152399" y="12191"/>
                </a:lnTo>
                <a:lnTo>
                  <a:pt x="173735" y="0"/>
                </a:lnTo>
                <a:close/>
              </a:path>
              <a:path w="1667255" h="591312">
                <a:moveTo>
                  <a:pt x="1691639" y="1139952"/>
                </a:moveTo>
                <a:lnTo>
                  <a:pt x="1676400" y="1149095"/>
                </a:lnTo>
                <a:lnTo>
                  <a:pt x="1676400" y="1146047"/>
                </a:lnTo>
                <a:lnTo>
                  <a:pt x="1661160" y="1152143"/>
                </a:lnTo>
                <a:lnTo>
                  <a:pt x="1642872" y="1155191"/>
                </a:lnTo>
                <a:lnTo>
                  <a:pt x="112776" y="1155192"/>
                </a:lnTo>
                <a:lnTo>
                  <a:pt x="91440" y="1152144"/>
                </a:lnTo>
                <a:lnTo>
                  <a:pt x="94488" y="1152144"/>
                </a:lnTo>
                <a:lnTo>
                  <a:pt x="76200" y="1146047"/>
                </a:lnTo>
                <a:lnTo>
                  <a:pt x="79248" y="1149095"/>
                </a:lnTo>
                <a:lnTo>
                  <a:pt x="64008" y="1139952"/>
                </a:lnTo>
                <a:lnTo>
                  <a:pt x="51816" y="1127759"/>
                </a:lnTo>
                <a:lnTo>
                  <a:pt x="51816" y="1130808"/>
                </a:lnTo>
                <a:lnTo>
                  <a:pt x="39624" y="1115567"/>
                </a:lnTo>
                <a:lnTo>
                  <a:pt x="42672" y="1118615"/>
                </a:lnTo>
                <a:lnTo>
                  <a:pt x="33528" y="1100327"/>
                </a:lnTo>
                <a:lnTo>
                  <a:pt x="33528" y="1103376"/>
                </a:lnTo>
                <a:lnTo>
                  <a:pt x="27432" y="1085088"/>
                </a:lnTo>
                <a:lnTo>
                  <a:pt x="27432" y="1088136"/>
                </a:lnTo>
                <a:lnTo>
                  <a:pt x="27432" y="664463"/>
                </a:lnTo>
                <a:lnTo>
                  <a:pt x="33528" y="649223"/>
                </a:lnTo>
                <a:lnTo>
                  <a:pt x="42671" y="633983"/>
                </a:lnTo>
                <a:lnTo>
                  <a:pt x="39624" y="637031"/>
                </a:lnTo>
                <a:lnTo>
                  <a:pt x="51816" y="621791"/>
                </a:lnTo>
                <a:lnTo>
                  <a:pt x="64008" y="609599"/>
                </a:lnTo>
                <a:lnTo>
                  <a:pt x="64008" y="612647"/>
                </a:lnTo>
                <a:lnTo>
                  <a:pt x="79248" y="603503"/>
                </a:lnTo>
                <a:lnTo>
                  <a:pt x="76200" y="603503"/>
                </a:lnTo>
                <a:lnTo>
                  <a:pt x="94488" y="597407"/>
                </a:lnTo>
                <a:lnTo>
                  <a:pt x="91440" y="600455"/>
                </a:lnTo>
                <a:lnTo>
                  <a:pt x="112776" y="597407"/>
                </a:lnTo>
                <a:lnTo>
                  <a:pt x="304800" y="597407"/>
                </a:lnTo>
                <a:lnTo>
                  <a:pt x="310896" y="594359"/>
                </a:lnTo>
                <a:lnTo>
                  <a:pt x="310896" y="591311"/>
                </a:lnTo>
                <a:lnTo>
                  <a:pt x="313944" y="588263"/>
                </a:lnTo>
                <a:lnTo>
                  <a:pt x="289560" y="588263"/>
                </a:lnTo>
                <a:lnTo>
                  <a:pt x="313944" y="588263"/>
                </a:lnTo>
                <a:lnTo>
                  <a:pt x="313944" y="582167"/>
                </a:lnTo>
                <a:lnTo>
                  <a:pt x="301752" y="573023"/>
                </a:lnTo>
                <a:lnTo>
                  <a:pt x="88391" y="573023"/>
                </a:lnTo>
                <a:lnTo>
                  <a:pt x="70103" y="579119"/>
                </a:lnTo>
                <a:lnTo>
                  <a:pt x="67055" y="579119"/>
                </a:lnTo>
                <a:lnTo>
                  <a:pt x="67055" y="582167"/>
                </a:lnTo>
                <a:lnTo>
                  <a:pt x="51815" y="588263"/>
                </a:lnTo>
                <a:lnTo>
                  <a:pt x="48767" y="591311"/>
                </a:lnTo>
                <a:lnTo>
                  <a:pt x="33527" y="603503"/>
                </a:lnTo>
                <a:lnTo>
                  <a:pt x="21336" y="618743"/>
                </a:lnTo>
                <a:lnTo>
                  <a:pt x="18287" y="621791"/>
                </a:lnTo>
                <a:lnTo>
                  <a:pt x="9143" y="637031"/>
                </a:lnTo>
                <a:lnTo>
                  <a:pt x="9143" y="640079"/>
                </a:lnTo>
                <a:lnTo>
                  <a:pt x="3047" y="658367"/>
                </a:lnTo>
                <a:lnTo>
                  <a:pt x="3047" y="661415"/>
                </a:lnTo>
                <a:lnTo>
                  <a:pt x="0" y="682751"/>
                </a:lnTo>
                <a:lnTo>
                  <a:pt x="0" y="1069848"/>
                </a:lnTo>
                <a:lnTo>
                  <a:pt x="3048" y="1091183"/>
                </a:lnTo>
                <a:lnTo>
                  <a:pt x="3048" y="1094232"/>
                </a:lnTo>
                <a:lnTo>
                  <a:pt x="9144" y="1112520"/>
                </a:lnTo>
                <a:lnTo>
                  <a:pt x="18288" y="1130808"/>
                </a:lnTo>
                <a:lnTo>
                  <a:pt x="21336" y="1130808"/>
                </a:lnTo>
                <a:lnTo>
                  <a:pt x="21336" y="1133856"/>
                </a:lnTo>
                <a:lnTo>
                  <a:pt x="33528" y="1146047"/>
                </a:lnTo>
                <a:lnTo>
                  <a:pt x="33528" y="1149095"/>
                </a:lnTo>
                <a:lnTo>
                  <a:pt x="48768" y="1161288"/>
                </a:lnTo>
                <a:lnTo>
                  <a:pt x="51816" y="1161288"/>
                </a:lnTo>
                <a:lnTo>
                  <a:pt x="67056" y="1170432"/>
                </a:lnTo>
                <a:lnTo>
                  <a:pt x="70104" y="1170432"/>
                </a:lnTo>
                <a:lnTo>
                  <a:pt x="88392" y="1176527"/>
                </a:lnTo>
                <a:lnTo>
                  <a:pt x="91440" y="1176527"/>
                </a:lnTo>
                <a:lnTo>
                  <a:pt x="112776" y="1179576"/>
                </a:lnTo>
                <a:lnTo>
                  <a:pt x="1645920" y="1179575"/>
                </a:lnTo>
                <a:lnTo>
                  <a:pt x="1664208" y="1176527"/>
                </a:lnTo>
                <a:lnTo>
                  <a:pt x="1667256" y="1176527"/>
                </a:lnTo>
                <a:lnTo>
                  <a:pt x="1685544" y="1170431"/>
                </a:lnTo>
                <a:lnTo>
                  <a:pt x="1688592" y="1170431"/>
                </a:lnTo>
                <a:lnTo>
                  <a:pt x="1703832" y="1161287"/>
                </a:lnTo>
                <a:lnTo>
                  <a:pt x="1706880" y="1161287"/>
                </a:lnTo>
                <a:lnTo>
                  <a:pt x="1722120" y="1149095"/>
                </a:lnTo>
                <a:lnTo>
                  <a:pt x="1722120" y="1146047"/>
                </a:lnTo>
                <a:lnTo>
                  <a:pt x="1734312" y="1133855"/>
                </a:lnTo>
                <a:lnTo>
                  <a:pt x="1734312" y="1130808"/>
                </a:lnTo>
                <a:lnTo>
                  <a:pt x="1743456" y="1112520"/>
                </a:lnTo>
                <a:lnTo>
                  <a:pt x="1746504" y="1112520"/>
                </a:lnTo>
                <a:lnTo>
                  <a:pt x="1752600" y="1094231"/>
                </a:lnTo>
                <a:lnTo>
                  <a:pt x="1752600" y="658367"/>
                </a:lnTo>
                <a:lnTo>
                  <a:pt x="1746504" y="640079"/>
                </a:lnTo>
                <a:lnTo>
                  <a:pt x="1746504" y="637031"/>
                </a:lnTo>
                <a:lnTo>
                  <a:pt x="1743456" y="637031"/>
                </a:lnTo>
                <a:lnTo>
                  <a:pt x="1734312" y="621791"/>
                </a:lnTo>
                <a:lnTo>
                  <a:pt x="1734312" y="618743"/>
                </a:lnTo>
                <a:lnTo>
                  <a:pt x="1722120" y="603503"/>
                </a:lnTo>
                <a:lnTo>
                  <a:pt x="1706880" y="591311"/>
                </a:lnTo>
                <a:lnTo>
                  <a:pt x="1703832" y="591311"/>
                </a:lnTo>
                <a:lnTo>
                  <a:pt x="1703832" y="588263"/>
                </a:lnTo>
                <a:lnTo>
                  <a:pt x="1688592" y="582167"/>
                </a:lnTo>
                <a:lnTo>
                  <a:pt x="1688592" y="579119"/>
                </a:lnTo>
                <a:lnTo>
                  <a:pt x="1685544" y="579119"/>
                </a:lnTo>
                <a:lnTo>
                  <a:pt x="1667256" y="573023"/>
                </a:lnTo>
                <a:lnTo>
                  <a:pt x="743712" y="576071"/>
                </a:lnTo>
                <a:lnTo>
                  <a:pt x="734568" y="573023"/>
                </a:lnTo>
                <a:lnTo>
                  <a:pt x="740711" y="573024"/>
                </a:lnTo>
                <a:lnTo>
                  <a:pt x="170687" y="-6096"/>
                </a:lnTo>
                <a:lnTo>
                  <a:pt x="167639" y="-9144"/>
                </a:lnTo>
                <a:lnTo>
                  <a:pt x="155447" y="-9144"/>
                </a:lnTo>
                <a:lnTo>
                  <a:pt x="149351" y="-6096"/>
                </a:lnTo>
                <a:lnTo>
                  <a:pt x="149351" y="6095"/>
                </a:lnTo>
                <a:lnTo>
                  <a:pt x="173735" y="0"/>
                </a:lnTo>
                <a:lnTo>
                  <a:pt x="152399" y="12191"/>
                </a:lnTo>
                <a:lnTo>
                  <a:pt x="184535" y="44839"/>
                </a:lnTo>
                <a:lnTo>
                  <a:pt x="725424" y="594359"/>
                </a:lnTo>
                <a:lnTo>
                  <a:pt x="725424" y="597407"/>
                </a:lnTo>
                <a:lnTo>
                  <a:pt x="1642872" y="597407"/>
                </a:lnTo>
                <a:lnTo>
                  <a:pt x="1661160" y="600455"/>
                </a:lnTo>
                <a:lnTo>
                  <a:pt x="1661160" y="597407"/>
                </a:lnTo>
                <a:lnTo>
                  <a:pt x="1676400" y="603503"/>
                </a:lnTo>
                <a:lnTo>
                  <a:pt x="1691639" y="612647"/>
                </a:lnTo>
                <a:lnTo>
                  <a:pt x="1688592" y="609599"/>
                </a:lnTo>
                <a:lnTo>
                  <a:pt x="1703832" y="621791"/>
                </a:lnTo>
                <a:lnTo>
                  <a:pt x="1716024" y="637031"/>
                </a:lnTo>
                <a:lnTo>
                  <a:pt x="1712976" y="633983"/>
                </a:lnTo>
                <a:lnTo>
                  <a:pt x="1722120" y="649223"/>
                </a:lnTo>
                <a:lnTo>
                  <a:pt x="1728216" y="664463"/>
                </a:lnTo>
                <a:lnTo>
                  <a:pt x="1725168" y="664463"/>
                </a:lnTo>
                <a:lnTo>
                  <a:pt x="1728216" y="682751"/>
                </a:lnTo>
                <a:lnTo>
                  <a:pt x="1728216" y="1069847"/>
                </a:lnTo>
                <a:lnTo>
                  <a:pt x="1725168" y="1088135"/>
                </a:lnTo>
                <a:lnTo>
                  <a:pt x="1728216" y="1085087"/>
                </a:lnTo>
                <a:lnTo>
                  <a:pt x="1722120" y="1103375"/>
                </a:lnTo>
                <a:lnTo>
                  <a:pt x="1722120" y="1100327"/>
                </a:lnTo>
                <a:lnTo>
                  <a:pt x="1712976" y="1118615"/>
                </a:lnTo>
                <a:lnTo>
                  <a:pt x="1716024" y="1115567"/>
                </a:lnTo>
                <a:lnTo>
                  <a:pt x="1703832" y="1130808"/>
                </a:lnTo>
                <a:lnTo>
                  <a:pt x="1703832" y="1127759"/>
                </a:lnTo>
                <a:lnTo>
                  <a:pt x="1691639" y="1139952"/>
                </a:lnTo>
                <a:close/>
              </a:path>
              <a:path w="1667255" h="591312">
                <a:moveTo>
                  <a:pt x="743712" y="576071"/>
                </a:moveTo>
                <a:lnTo>
                  <a:pt x="1667256" y="573023"/>
                </a:lnTo>
                <a:lnTo>
                  <a:pt x="734568" y="573023"/>
                </a:lnTo>
                <a:lnTo>
                  <a:pt x="743712" y="5760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7133290" y="4131697"/>
            <a:ext cx="321073" cy="310934"/>
          </a:xfrm>
          <a:custGeom>
            <a:avLst/>
            <a:gdLst/>
            <a:ahLst/>
            <a:cxnLst/>
            <a:rect l="l" t="t" r="r" b="b"/>
            <a:pathLst>
              <a:path w="289560" h="280415">
                <a:moveTo>
                  <a:pt x="0" y="140208"/>
                </a:moveTo>
                <a:lnTo>
                  <a:pt x="710" y="153761"/>
                </a:lnTo>
                <a:lnTo>
                  <a:pt x="2921" y="167585"/>
                </a:lnTo>
                <a:lnTo>
                  <a:pt x="6555" y="180972"/>
                </a:lnTo>
                <a:lnTo>
                  <a:pt x="11529" y="193846"/>
                </a:lnTo>
                <a:lnTo>
                  <a:pt x="17763" y="206130"/>
                </a:lnTo>
                <a:lnTo>
                  <a:pt x="25176" y="217747"/>
                </a:lnTo>
                <a:lnTo>
                  <a:pt x="33686" y="228621"/>
                </a:lnTo>
                <a:lnTo>
                  <a:pt x="43213" y="238675"/>
                </a:lnTo>
                <a:lnTo>
                  <a:pt x="53675" y="247833"/>
                </a:lnTo>
                <a:lnTo>
                  <a:pt x="64993" y="256018"/>
                </a:lnTo>
                <a:lnTo>
                  <a:pt x="77083" y="263154"/>
                </a:lnTo>
                <a:lnTo>
                  <a:pt x="89866" y="269164"/>
                </a:lnTo>
                <a:lnTo>
                  <a:pt x="103261" y="273972"/>
                </a:lnTo>
                <a:lnTo>
                  <a:pt x="117186" y="277501"/>
                </a:lnTo>
                <a:lnTo>
                  <a:pt x="131561" y="279674"/>
                </a:lnTo>
                <a:lnTo>
                  <a:pt x="146304" y="280416"/>
                </a:lnTo>
                <a:lnTo>
                  <a:pt x="157987" y="279949"/>
                </a:lnTo>
                <a:lnTo>
                  <a:pt x="172514" y="278038"/>
                </a:lnTo>
                <a:lnTo>
                  <a:pt x="186542" y="274727"/>
                </a:lnTo>
                <a:lnTo>
                  <a:pt x="199995" y="270095"/>
                </a:lnTo>
                <a:lnTo>
                  <a:pt x="212800" y="264220"/>
                </a:lnTo>
                <a:lnTo>
                  <a:pt x="224881" y="257182"/>
                </a:lnTo>
                <a:lnTo>
                  <a:pt x="236166" y="249059"/>
                </a:lnTo>
                <a:lnTo>
                  <a:pt x="246578" y="239931"/>
                </a:lnTo>
                <a:lnTo>
                  <a:pt x="256044" y="229877"/>
                </a:lnTo>
                <a:lnTo>
                  <a:pt x="264489" y="218976"/>
                </a:lnTo>
                <a:lnTo>
                  <a:pt x="271840" y="207307"/>
                </a:lnTo>
                <a:lnTo>
                  <a:pt x="278020" y="194949"/>
                </a:lnTo>
                <a:lnTo>
                  <a:pt x="282957" y="181981"/>
                </a:lnTo>
                <a:lnTo>
                  <a:pt x="286575" y="168482"/>
                </a:lnTo>
                <a:lnTo>
                  <a:pt x="288801" y="154531"/>
                </a:lnTo>
                <a:lnTo>
                  <a:pt x="289560" y="140208"/>
                </a:lnTo>
                <a:lnTo>
                  <a:pt x="289092" y="128546"/>
                </a:lnTo>
                <a:lnTo>
                  <a:pt x="287178" y="114105"/>
                </a:lnTo>
                <a:lnTo>
                  <a:pt x="283855" y="100220"/>
                </a:lnTo>
                <a:lnTo>
                  <a:pt x="279197" y="86957"/>
                </a:lnTo>
                <a:lnTo>
                  <a:pt x="273279" y="74381"/>
                </a:lnTo>
                <a:lnTo>
                  <a:pt x="266176" y="62557"/>
                </a:lnTo>
                <a:lnTo>
                  <a:pt x="257961" y="51550"/>
                </a:lnTo>
                <a:lnTo>
                  <a:pt x="248710" y="41426"/>
                </a:lnTo>
                <a:lnTo>
                  <a:pt x="238496" y="32248"/>
                </a:lnTo>
                <a:lnTo>
                  <a:pt x="227394" y="24083"/>
                </a:lnTo>
                <a:lnTo>
                  <a:pt x="215479" y="16996"/>
                </a:lnTo>
                <a:lnTo>
                  <a:pt x="202824" y="11051"/>
                </a:lnTo>
                <a:lnTo>
                  <a:pt x="189505" y="6313"/>
                </a:lnTo>
                <a:lnTo>
                  <a:pt x="175596" y="2849"/>
                </a:lnTo>
                <a:lnTo>
                  <a:pt x="161170" y="723"/>
                </a:lnTo>
                <a:lnTo>
                  <a:pt x="146304" y="0"/>
                </a:lnTo>
                <a:lnTo>
                  <a:pt x="132203" y="647"/>
                </a:lnTo>
                <a:lnTo>
                  <a:pt x="117811" y="2669"/>
                </a:lnTo>
                <a:lnTo>
                  <a:pt x="103864" y="6005"/>
                </a:lnTo>
                <a:lnTo>
                  <a:pt x="90444" y="10591"/>
                </a:lnTo>
                <a:lnTo>
                  <a:pt x="77632" y="16364"/>
                </a:lnTo>
                <a:lnTo>
                  <a:pt x="65510" y="23261"/>
                </a:lnTo>
                <a:lnTo>
                  <a:pt x="54157" y="31220"/>
                </a:lnTo>
                <a:lnTo>
                  <a:pt x="43655" y="40177"/>
                </a:lnTo>
                <a:lnTo>
                  <a:pt x="34085" y="50070"/>
                </a:lnTo>
                <a:lnTo>
                  <a:pt x="25528" y="60834"/>
                </a:lnTo>
                <a:lnTo>
                  <a:pt x="18065" y="72408"/>
                </a:lnTo>
                <a:lnTo>
                  <a:pt x="11778" y="84728"/>
                </a:lnTo>
                <a:lnTo>
                  <a:pt x="6746" y="97731"/>
                </a:lnTo>
                <a:lnTo>
                  <a:pt x="3052" y="111353"/>
                </a:lnTo>
                <a:lnTo>
                  <a:pt x="776" y="125533"/>
                </a:lnTo>
                <a:lnTo>
                  <a:pt x="0" y="1402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7129910" y="4124457"/>
            <a:ext cx="247002" cy="321636"/>
          </a:xfrm>
          <a:custGeom>
            <a:avLst/>
            <a:gdLst/>
            <a:ahLst/>
            <a:cxnLst/>
            <a:rect l="l" t="t" r="r" b="b"/>
            <a:pathLst>
              <a:path w="222759" h="290068">
                <a:moveTo>
                  <a:pt x="176784" y="277802"/>
                </a:moveTo>
                <a:lnTo>
                  <a:pt x="161544" y="277802"/>
                </a:lnTo>
                <a:lnTo>
                  <a:pt x="149352" y="280850"/>
                </a:lnTo>
                <a:lnTo>
                  <a:pt x="134112" y="277802"/>
                </a:lnTo>
                <a:lnTo>
                  <a:pt x="118872" y="277802"/>
                </a:lnTo>
                <a:lnTo>
                  <a:pt x="106680" y="274754"/>
                </a:lnTo>
                <a:lnTo>
                  <a:pt x="75022" y="273070"/>
                </a:lnTo>
                <a:lnTo>
                  <a:pt x="85538" y="278240"/>
                </a:lnTo>
                <a:lnTo>
                  <a:pt x="97091" y="282488"/>
                </a:lnTo>
                <a:lnTo>
                  <a:pt x="109468" y="285805"/>
                </a:lnTo>
                <a:lnTo>
                  <a:pt x="122456" y="288180"/>
                </a:lnTo>
                <a:lnTo>
                  <a:pt x="135842" y="289604"/>
                </a:lnTo>
                <a:lnTo>
                  <a:pt x="149412" y="290068"/>
                </a:lnTo>
                <a:lnTo>
                  <a:pt x="162953" y="289562"/>
                </a:lnTo>
                <a:lnTo>
                  <a:pt x="176252" y="288076"/>
                </a:lnTo>
                <a:lnTo>
                  <a:pt x="189095" y="285600"/>
                </a:lnTo>
                <a:lnTo>
                  <a:pt x="201270" y="282125"/>
                </a:lnTo>
                <a:lnTo>
                  <a:pt x="212562" y="277642"/>
                </a:lnTo>
                <a:lnTo>
                  <a:pt x="222759" y="272140"/>
                </a:lnTo>
                <a:lnTo>
                  <a:pt x="188976" y="274754"/>
                </a:lnTo>
                <a:lnTo>
                  <a:pt x="176784" y="277802"/>
                </a:lnTo>
                <a:close/>
              </a:path>
              <a:path w="222759" h="290068">
                <a:moveTo>
                  <a:pt x="136010" y="596"/>
                </a:moveTo>
                <a:lnTo>
                  <a:pt x="124005" y="2221"/>
                </a:lnTo>
                <a:lnTo>
                  <a:pt x="112013" y="4861"/>
                </a:lnTo>
                <a:lnTo>
                  <a:pt x="100042" y="8500"/>
                </a:lnTo>
                <a:lnTo>
                  <a:pt x="88102" y="13126"/>
                </a:lnTo>
                <a:lnTo>
                  <a:pt x="76199" y="18722"/>
                </a:lnTo>
                <a:lnTo>
                  <a:pt x="64007" y="24818"/>
                </a:lnTo>
                <a:lnTo>
                  <a:pt x="42671" y="43106"/>
                </a:lnTo>
                <a:lnTo>
                  <a:pt x="24383" y="64442"/>
                </a:lnTo>
                <a:lnTo>
                  <a:pt x="15239" y="76634"/>
                </a:lnTo>
                <a:lnTo>
                  <a:pt x="9143" y="88826"/>
                </a:lnTo>
                <a:lnTo>
                  <a:pt x="6095" y="104066"/>
                </a:lnTo>
                <a:lnTo>
                  <a:pt x="3047" y="116258"/>
                </a:lnTo>
                <a:lnTo>
                  <a:pt x="0" y="131498"/>
                </a:lnTo>
                <a:lnTo>
                  <a:pt x="0" y="161978"/>
                </a:lnTo>
                <a:lnTo>
                  <a:pt x="3048" y="177218"/>
                </a:lnTo>
                <a:lnTo>
                  <a:pt x="3664" y="181206"/>
                </a:lnTo>
                <a:lnTo>
                  <a:pt x="6841" y="193342"/>
                </a:lnTo>
                <a:lnTo>
                  <a:pt x="11796" y="205720"/>
                </a:lnTo>
                <a:lnTo>
                  <a:pt x="18193" y="217824"/>
                </a:lnTo>
                <a:lnTo>
                  <a:pt x="25695" y="229136"/>
                </a:lnTo>
                <a:lnTo>
                  <a:pt x="33967" y="239141"/>
                </a:lnTo>
                <a:lnTo>
                  <a:pt x="42672" y="247322"/>
                </a:lnTo>
                <a:lnTo>
                  <a:pt x="42672" y="250370"/>
                </a:lnTo>
                <a:lnTo>
                  <a:pt x="64008" y="265610"/>
                </a:lnTo>
                <a:lnTo>
                  <a:pt x="65757" y="266988"/>
                </a:lnTo>
                <a:lnTo>
                  <a:pt x="75022" y="273070"/>
                </a:lnTo>
                <a:lnTo>
                  <a:pt x="106680" y="274754"/>
                </a:lnTo>
                <a:lnTo>
                  <a:pt x="70104" y="256466"/>
                </a:lnTo>
                <a:lnTo>
                  <a:pt x="48768" y="241226"/>
                </a:lnTo>
                <a:lnTo>
                  <a:pt x="51816" y="241226"/>
                </a:lnTo>
                <a:lnTo>
                  <a:pt x="33528" y="219890"/>
                </a:lnTo>
                <a:lnTo>
                  <a:pt x="27432" y="210746"/>
                </a:lnTo>
                <a:lnTo>
                  <a:pt x="15240" y="186362"/>
                </a:lnTo>
                <a:lnTo>
                  <a:pt x="12192" y="174170"/>
                </a:lnTo>
                <a:lnTo>
                  <a:pt x="12192" y="158930"/>
                </a:lnTo>
                <a:lnTo>
                  <a:pt x="9144" y="146738"/>
                </a:lnTo>
                <a:lnTo>
                  <a:pt x="12191" y="131498"/>
                </a:lnTo>
                <a:lnTo>
                  <a:pt x="11793" y="127829"/>
                </a:lnTo>
                <a:lnTo>
                  <a:pt x="12795" y="115734"/>
                </a:lnTo>
                <a:lnTo>
                  <a:pt x="16600" y="104195"/>
                </a:lnTo>
                <a:lnTo>
                  <a:pt x="22078" y="92975"/>
                </a:lnTo>
                <a:lnTo>
                  <a:pt x="28097" y="81835"/>
                </a:lnTo>
                <a:lnTo>
                  <a:pt x="33527" y="70538"/>
                </a:lnTo>
                <a:lnTo>
                  <a:pt x="51815" y="52250"/>
                </a:lnTo>
                <a:lnTo>
                  <a:pt x="48767" y="52250"/>
                </a:lnTo>
                <a:lnTo>
                  <a:pt x="70103" y="33962"/>
                </a:lnTo>
                <a:lnTo>
                  <a:pt x="82296" y="27866"/>
                </a:lnTo>
                <a:lnTo>
                  <a:pt x="95356" y="22250"/>
                </a:lnTo>
                <a:lnTo>
                  <a:pt x="108603" y="17932"/>
                </a:lnTo>
                <a:lnTo>
                  <a:pt x="121956" y="14884"/>
                </a:lnTo>
                <a:lnTo>
                  <a:pt x="135332" y="13079"/>
                </a:lnTo>
                <a:lnTo>
                  <a:pt x="148651" y="12492"/>
                </a:lnTo>
                <a:lnTo>
                  <a:pt x="161833" y="13094"/>
                </a:lnTo>
                <a:lnTo>
                  <a:pt x="174796" y="14860"/>
                </a:lnTo>
                <a:lnTo>
                  <a:pt x="187458" y="17763"/>
                </a:lnTo>
                <a:lnTo>
                  <a:pt x="199740" y="21775"/>
                </a:lnTo>
                <a:lnTo>
                  <a:pt x="211559" y="26870"/>
                </a:lnTo>
                <a:lnTo>
                  <a:pt x="222836" y="33022"/>
                </a:lnTo>
                <a:lnTo>
                  <a:pt x="233488" y="40203"/>
                </a:lnTo>
                <a:lnTo>
                  <a:pt x="243435" y="48386"/>
                </a:lnTo>
                <a:lnTo>
                  <a:pt x="252596" y="57546"/>
                </a:lnTo>
                <a:lnTo>
                  <a:pt x="260889" y="67655"/>
                </a:lnTo>
                <a:lnTo>
                  <a:pt x="268234" y="78686"/>
                </a:lnTo>
                <a:lnTo>
                  <a:pt x="274550" y="90612"/>
                </a:lnTo>
                <a:lnTo>
                  <a:pt x="279756" y="103408"/>
                </a:lnTo>
                <a:lnTo>
                  <a:pt x="283770" y="117045"/>
                </a:lnTo>
                <a:lnTo>
                  <a:pt x="286512" y="131498"/>
                </a:lnTo>
                <a:lnTo>
                  <a:pt x="286512" y="158930"/>
                </a:lnTo>
                <a:lnTo>
                  <a:pt x="283464" y="174170"/>
                </a:lnTo>
                <a:lnTo>
                  <a:pt x="277368" y="198554"/>
                </a:lnTo>
                <a:lnTo>
                  <a:pt x="271272" y="210746"/>
                </a:lnTo>
                <a:lnTo>
                  <a:pt x="262128" y="219890"/>
                </a:lnTo>
                <a:lnTo>
                  <a:pt x="246888" y="241226"/>
                </a:lnTo>
                <a:lnTo>
                  <a:pt x="225552" y="256466"/>
                </a:lnTo>
                <a:lnTo>
                  <a:pt x="188976" y="274754"/>
                </a:lnTo>
                <a:lnTo>
                  <a:pt x="222759" y="272140"/>
                </a:lnTo>
                <a:lnTo>
                  <a:pt x="231647" y="265610"/>
                </a:lnTo>
                <a:lnTo>
                  <a:pt x="252984" y="250370"/>
                </a:lnTo>
                <a:lnTo>
                  <a:pt x="252984" y="247322"/>
                </a:lnTo>
                <a:lnTo>
                  <a:pt x="256032" y="247322"/>
                </a:lnTo>
                <a:lnTo>
                  <a:pt x="271272" y="229034"/>
                </a:lnTo>
                <a:lnTo>
                  <a:pt x="271272" y="225986"/>
                </a:lnTo>
                <a:lnTo>
                  <a:pt x="275283" y="221109"/>
                </a:lnTo>
                <a:lnTo>
                  <a:pt x="282422" y="210397"/>
                </a:lnTo>
                <a:lnTo>
                  <a:pt x="288149" y="198973"/>
                </a:lnTo>
                <a:lnTo>
                  <a:pt x="292649" y="186991"/>
                </a:lnTo>
                <a:lnTo>
                  <a:pt x="296105" y="174608"/>
                </a:lnTo>
                <a:lnTo>
                  <a:pt x="298704" y="161978"/>
                </a:lnTo>
                <a:lnTo>
                  <a:pt x="298704" y="131498"/>
                </a:lnTo>
                <a:lnTo>
                  <a:pt x="292608" y="101018"/>
                </a:lnTo>
                <a:lnTo>
                  <a:pt x="280416" y="76634"/>
                </a:lnTo>
                <a:lnTo>
                  <a:pt x="271272" y="64442"/>
                </a:lnTo>
                <a:lnTo>
                  <a:pt x="256032" y="43106"/>
                </a:lnTo>
                <a:lnTo>
                  <a:pt x="252984" y="43106"/>
                </a:lnTo>
                <a:lnTo>
                  <a:pt x="231647" y="24818"/>
                </a:lnTo>
                <a:lnTo>
                  <a:pt x="219456" y="18722"/>
                </a:lnTo>
                <a:lnTo>
                  <a:pt x="207821" y="12958"/>
                </a:lnTo>
                <a:lnTo>
                  <a:pt x="195921" y="8193"/>
                </a:lnTo>
                <a:lnTo>
                  <a:pt x="183983" y="4529"/>
                </a:lnTo>
                <a:lnTo>
                  <a:pt x="172014" y="1951"/>
                </a:lnTo>
                <a:lnTo>
                  <a:pt x="160023" y="447"/>
                </a:lnTo>
                <a:lnTo>
                  <a:pt x="148019" y="0"/>
                </a:lnTo>
                <a:lnTo>
                  <a:pt x="136010" y="59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7559134" y="3479414"/>
            <a:ext cx="317693" cy="310934"/>
          </a:xfrm>
          <a:custGeom>
            <a:avLst/>
            <a:gdLst/>
            <a:ahLst/>
            <a:cxnLst/>
            <a:rect l="l" t="t" r="r" b="b"/>
            <a:pathLst>
              <a:path w="286512" h="280416">
                <a:moveTo>
                  <a:pt x="0" y="140207"/>
                </a:moveTo>
                <a:lnTo>
                  <a:pt x="467" y="151459"/>
                </a:lnTo>
                <a:lnTo>
                  <a:pt x="2381" y="165497"/>
                </a:lnTo>
                <a:lnTo>
                  <a:pt x="5704" y="179101"/>
                </a:lnTo>
                <a:lnTo>
                  <a:pt x="10362" y="192191"/>
                </a:lnTo>
                <a:lnTo>
                  <a:pt x="16280" y="204688"/>
                </a:lnTo>
                <a:lnTo>
                  <a:pt x="23383" y="216513"/>
                </a:lnTo>
                <a:lnTo>
                  <a:pt x="31598" y="227587"/>
                </a:lnTo>
                <a:lnTo>
                  <a:pt x="40849" y="237831"/>
                </a:lnTo>
                <a:lnTo>
                  <a:pt x="51063" y="247166"/>
                </a:lnTo>
                <a:lnTo>
                  <a:pt x="62165" y="255513"/>
                </a:lnTo>
                <a:lnTo>
                  <a:pt x="74080" y="262793"/>
                </a:lnTo>
                <a:lnTo>
                  <a:pt x="86735" y="268926"/>
                </a:lnTo>
                <a:lnTo>
                  <a:pt x="100054" y="273834"/>
                </a:lnTo>
                <a:lnTo>
                  <a:pt x="113963" y="277438"/>
                </a:lnTo>
                <a:lnTo>
                  <a:pt x="128389" y="279658"/>
                </a:lnTo>
                <a:lnTo>
                  <a:pt x="143256" y="280415"/>
                </a:lnTo>
                <a:lnTo>
                  <a:pt x="154939" y="279949"/>
                </a:lnTo>
                <a:lnTo>
                  <a:pt x="169466" y="278038"/>
                </a:lnTo>
                <a:lnTo>
                  <a:pt x="183494" y="274727"/>
                </a:lnTo>
                <a:lnTo>
                  <a:pt x="196947" y="270095"/>
                </a:lnTo>
                <a:lnTo>
                  <a:pt x="209752" y="264220"/>
                </a:lnTo>
                <a:lnTo>
                  <a:pt x="221833" y="257182"/>
                </a:lnTo>
                <a:lnTo>
                  <a:pt x="233118" y="249059"/>
                </a:lnTo>
                <a:lnTo>
                  <a:pt x="243530" y="239931"/>
                </a:lnTo>
                <a:lnTo>
                  <a:pt x="252996" y="229877"/>
                </a:lnTo>
                <a:lnTo>
                  <a:pt x="261441" y="218976"/>
                </a:lnTo>
                <a:lnTo>
                  <a:pt x="268792" y="207307"/>
                </a:lnTo>
                <a:lnTo>
                  <a:pt x="274972" y="194949"/>
                </a:lnTo>
                <a:lnTo>
                  <a:pt x="279909" y="181981"/>
                </a:lnTo>
                <a:lnTo>
                  <a:pt x="283527" y="168482"/>
                </a:lnTo>
                <a:lnTo>
                  <a:pt x="285753" y="154531"/>
                </a:lnTo>
                <a:lnTo>
                  <a:pt x="286512" y="140207"/>
                </a:lnTo>
                <a:lnTo>
                  <a:pt x="286044" y="128546"/>
                </a:lnTo>
                <a:lnTo>
                  <a:pt x="284130" y="114105"/>
                </a:lnTo>
                <a:lnTo>
                  <a:pt x="280807" y="100220"/>
                </a:lnTo>
                <a:lnTo>
                  <a:pt x="276149" y="86957"/>
                </a:lnTo>
                <a:lnTo>
                  <a:pt x="270231" y="74381"/>
                </a:lnTo>
                <a:lnTo>
                  <a:pt x="263128" y="62557"/>
                </a:lnTo>
                <a:lnTo>
                  <a:pt x="254913" y="51550"/>
                </a:lnTo>
                <a:lnTo>
                  <a:pt x="245662" y="41426"/>
                </a:lnTo>
                <a:lnTo>
                  <a:pt x="235448" y="32248"/>
                </a:lnTo>
                <a:lnTo>
                  <a:pt x="224346" y="24083"/>
                </a:lnTo>
                <a:lnTo>
                  <a:pt x="212431" y="16996"/>
                </a:lnTo>
                <a:lnTo>
                  <a:pt x="199776" y="11051"/>
                </a:lnTo>
                <a:lnTo>
                  <a:pt x="186457" y="6313"/>
                </a:lnTo>
                <a:lnTo>
                  <a:pt x="172548" y="2849"/>
                </a:lnTo>
                <a:lnTo>
                  <a:pt x="158122" y="723"/>
                </a:lnTo>
                <a:lnTo>
                  <a:pt x="143256" y="0"/>
                </a:lnTo>
                <a:lnTo>
                  <a:pt x="131572" y="445"/>
                </a:lnTo>
                <a:lnTo>
                  <a:pt x="117045" y="2273"/>
                </a:lnTo>
                <a:lnTo>
                  <a:pt x="103017" y="5453"/>
                </a:lnTo>
                <a:lnTo>
                  <a:pt x="89564" y="9921"/>
                </a:lnTo>
                <a:lnTo>
                  <a:pt x="76759" y="15610"/>
                </a:lnTo>
                <a:lnTo>
                  <a:pt x="64678" y="22455"/>
                </a:lnTo>
                <a:lnTo>
                  <a:pt x="53393" y="30393"/>
                </a:lnTo>
                <a:lnTo>
                  <a:pt x="42981" y="39357"/>
                </a:lnTo>
                <a:lnTo>
                  <a:pt x="33515" y="49282"/>
                </a:lnTo>
                <a:lnTo>
                  <a:pt x="25070" y="60103"/>
                </a:lnTo>
                <a:lnTo>
                  <a:pt x="17719" y="71756"/>
                </a:lnTo>
                <a:lnTo>
                  <a:pt x="11539" y="84175"/>
                </a:lnTo>
                <a:lnTo>
                  <a:pt x="6602" y="97294"/>
                </a:lnTo>
                <a:lnTo>
                  <a:pt x="2984" y="111050"/>
                </a:lnTo>
                <a:lnTo>
                  <a:pt x="758" y="125376"/>
                </a:lnTo>
                <a:lnTo>
                  <a:pt x="0" y="1402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7552374" y="3472170"/>
            <a:ext cx="331852" cy="324936"/>
          </a:xfrm>
          <a:custGeom>
            <a:avLst/>
            <a:gdLst/>
            <a:ahLst/>
            <a:cxnLst/>
            <a:rect l="l" t="t" r="r" b="b"/>
            <a:pathLst>
              <a:path w="299281" h="293044">
                <a:moveTo>
                  <a:pt x="45720" y="250372"/>
                </a:moveTo>
                <a:lnTo>
                  <a:pt x="67056" y="265612"/>
                </a:lnTo>
                <a:lnTo>
                  <a:pt x="79248" y="274756"/>
                </a:lnTo>
                <a:lnTo>
                  <a:pt x="91440" y="280852"/>
                </a:lnTo>
                <a:lnTo>
                  <a:pt x="106680" y="283900"/>
                </a:lnTo>
                <a:lnTo>
                  <a:pt x="118872" y="289996"/>
                </a:lnTo>
                <a:lnTo>
                  <a:pt x="134112" y="289996"/>
                </a:lnTo>
                <a:lnTo>
                  <a:pt x="149352" y="293044"/>
                </a:lnTo>
                <a:lnTo>
                  <a:pt x="164592" y="289996"/>
                </a:lnTo>
                <a:lnTo>
                  <a:pt x="179832" y="289996"/>
                </a:lnTo>
                <a:lnTo>
                  <a:pt x="195072" y="283900"/>
                </a:lnTo>
                <a:lnTo>
                  <a:pt x="207264" y="280852"/>
                </a:lnTo>
                <a:lnTo>
                  <a:pt x="222504" y="274756"/>
                </a:lnTo>
                <a:lnTo>
                  <a:pt x="234696" y="265612"/>
                </a:lnTo>
                <a:lnTo>
                  <a:pt x="256032" y="250372"/>
                </a:lnTo>
                <a:lnTo>
                  <a:pt x="256032" y="247324"/>
                </a:lnTo>
                <a:lnTo>
                  <a:pt x="274320" y="229036"/>
                </a:lnTo>
                <a:lnTo>
                  <a:pt x="274320" y="225988"/>
                </a:lnTo>
                <a:lnTo>
                  <a:pt x="280416" y="216844"/>
                </a:lnTo>
                <a:lnTo>
                  <a:pt x="285908" y="204957"/>
                </a:lnTo>
                <a:lnTo>
                  <a:pt x="290734" y="192612"/>
                </a:lnTo>
                <a:lnTo>
                  <a:pt x="294474" y="180609"/>
                </a:lnTo>
                <a:lnTo>
                  <a:pt x="297139" y="168878"/>
                </a:lnTo>
                <a:lnTo>
                  <a:pt x="298738" y="157353"/>
                </a:lnTo>
                <a:lnTo>
                  <a:pt x="299281" y="145966"/>
                </a:lnTo>
                <a:lnTo>
                  <a:pt x="298777" y="134649"/>
                </a:lnTo>
                <a:lnTo>
                  <a:pt x="297236" y="123335"/>
                </a:lnTo>
                <a:lnTo>
                  <a:pt x="294668" y="111956"/>
                </a:lnTo>
                <a:lnTo>
                  <a:pt x="291083" y="100445"/>
                </a:lnTo>
                <a:lnTo>
                  <a:pt x="286490" y="88735"/>
                </a:lnTo>
                <a:lnTo>
                  <a:pt x="280899" y="76757"/>
                </a:lnTo>
                <a:lnTo>
                  <a:pt x="274320" y="64444"/>
                </a:lnTo>
                <a:lnTo>
                  <a:pt x="256032" y="43108"/>
                </a:lnTo>
                <a:lnTo>
                  <a:pt x="234696" y="24820"/>
                </a:lnTo>
                <a:lnTo>
                  <a:pt x="231647" y="24820"/>
                </a:lnTo>
                <a:lnTo>
                  <a:pt x="219456" y="18724"/>
                </a:lnTo>
                <a:lnTo>
                  <a:pt x="211981" y="14403"/>
                </a:lnTo>
                <a:lnTo>
                  <a:pt x="200871" y="9340"/>
                </a:lnTo>
                <a:lnTo>
                  <a:pt x="189066" y="5368"/>
                </a:lnTo>
                <a:lnTo>
                  <a:pt x="176734" y="2487"/>
                </a:lnTo>
                <a:lnTo>
                  <a:pt x="164043" y="698"/>
                </a:lnTo>
                <a:lnTo>
                  <a:pt x="151161" y="0"/>
                </a:lnTo>
                <a:lnTo>
                  <a:pt x="138255" y="392"/>
                </a:lnTo>
                <a:lnTo>
                  <a:pt x="125493" y="1876"/>
                </a:lnTo>
                <a:lnTo>
                  <a:pt x="113044" y="4452"/>
                </a:lnTo>
                <a:lnTo>
                  <a:pt x="101075" y="8118"/>
                </a:lnTo>
                <a:lnTo>
                  <a:pt x="89753" y="12876"/>
                </a:lnTo>
                <a:lnTo>
                  <a:pt x="79247" y="18724"/>
                </a:lnTo>
                <a:lnTo>
                  <a:pt x="111347" y="17868"/>
                </a:lnTo>
                <a:lnTo>
                  <a:pt x="124190" y="14924"/>
                </a:lnTo>
                <a:lnTo>
                  <a:pt x="137301" y="13120"/>
                </a:lnTo>
                <a:lnTo>
                  <a:pt x="150589" y="12486"/>
                </a:lnTo>
                <a:lnTo>
                  <a:pt x="163960" y="13049"/>
                </a:lnTo>
                <a:lnTo>
                  <a:pt x="177320" y="14840"/>
                </a:lnTo>
                <a:lnTo>
                  <a:pt x="190577" y="17887"/>
                </a:lnTo>
                <a:lnTo>
                  <a:pt x="203637" y="22221"/>
                </a:lnTo>
                <a:lnTo>
                  <a:pt x="216408" y="27868"/>
                </a:lnTo>
                <a:lnTo>
                  <a:pt x="228600" y="33964"/>
                </a:lnTo>
                <a:lnTo>
                  <a:pt x="225552" y="33964"/>
                </a:lnTo>
                <a:lnTo>
                  <a:pt x="246888" y="52252"/>
                </a:lnTo>
                <a:lnTo>
                  <a:pt x="265176" y="70540"/>
                </a:lnTo>
                <a:lnTo>
                  <a:pt x="277368" y="94924"/>
                </a:lnTo>
                <a:lnTo>
                  <a:pt x="280416" y="107116"/>
                </a:lnTo>
                <a:lnTo>
                  <a:pt x="286512" y="119308"/>
                </a:lnTo>
                <a:lnTo>
                  <a:pt x="286512" y="174172"/>
                </a:lnTo>
                <a:lnTo>
                  <a:pt x="280416" y="186364"/>
                </a:lnTo>
                <a:lnTo>
                  <a:pt x="277368" y="198556"/>
                </a:lnTo>
                <a:lnTo>
                  <a:pt x="271272" y="210748"/>
                </a:lnTo>
                <a:lnTo>
                  <a:pt x="265176" y="219892"/>
                </a:lnTo>
                <a:lnTo>
                  <a:pt x="246888" y="241228"/>
                </a:lnTo>
                <a:lnTo>
                  <a:pt x="225552" y="256468"/>
                </a:lnTo>
                <a:lnTo>
                  <a:pt x="216408" y="265612"/>
                </a:lnTo>
                <a:lnTo>
                  <a:pt x="204215" y="268660"/>
                </a:lnTo>
                <a:lnTo>
                  <a:pt x="192024" y="274756"/>
                </a:lnTo>
                <a:lnTo>
                  <a:pt x="188093" y="276048"/>
                </a:lnTo>
                <a:lnTo>
                  <a:pt x="176175" y="279023"/>
                </a:lnTo>
                <a:lnTo>
                  <a:pt x="163971" y="280745"/>
                </a:lnTo>
                <a:lnTo>
                  <a:pt x="151587" y="281259"/>
                </a:lnTo>
                <a:lnTo>
                  <a:pt x="139127" y="280609"/>
                </a:lnTo>
                <a:lnTo>
                  <a:pt x="126698" y="278839"/>
                </a:lnTo>
                <a:lnTo>
                  <a:pt x="114404" y="275994"/>
                </a:lnTo>
                <a:lnTo>
                  <a:pt x="102351" y="272118"/>
                </a:lnTo>
                <a:lnTo>
                  <a:pt x="90645" y="267254"/>
                </a:lnTo>
                <a:lnTo>
                  <a:pt x="79391" y="261448"/>
                </a:lnTo>
                <a:lnTo>
                  <a:pt x="68694" y="254744"/>
                </a:lnTo>
                <a:lnTo>
                  <a:pt x="58661" y="247184"/>
                </a:lnTo>
                <a:lnTo>
                  <a:pt x="49396" y="238815"/>
                </a:lnTo>
                <a:lnTo>
                  <a:pt x="41004" y="229680"/>
                </a:lnTo>
                <a:lnTo>
                  <a:pt x="33592" y="219823"/>
                </a:lnTo>
                <a:lnTo>
                  <a:pt x="27265" y="209289"/>
                </a:lnTo>
                <a:lnTo>
                  <a:pt x="22129" y="198121"/>
                </a:lnTo>
                <a:lnTo>
                  <a:pt x="18288" y="186364"/>
                </a:lnTo>
                <a:lnTo>
                  <a:pt x="15240" y="174172"/>
                </a:lnTo>
                <a:lnTo>
                  <a:pt x="12192" y="158932"/>
                </a:lnTo>
                <a:lnTo>
                  <a:pt x="12191" y="131500"/>
                </a:lnTo>
                <a:lnTo>
                  <a:pt x="14528" y="117151"/>
                </a:lnTo>
                <a:lnTo>
                  <a:pt x="18253" y="103591"/>
                </a:lnTo>
                <a:lnTo>
                  <a:pt x="23274" y="90851"/>
                </a:lnTo>
                <a:lnTo>
                  <a:pt x="29496" y="78959"/>
                </a:lnTo>
                <a:lnTo>
                  <a:pt x="36826" y="67945"/>
                </a:lnTo>
                <a:lnTo>
                  <a:pt x="12191" y="88828"/>
                </a:lnTo>
                <a:lnTo>
                  <a:pt x="6095" y="104068"/>
                </a:lnTo>
                <a:lnTo>
                  <a:pt x="3047" y="116260"/>
                </a:lnTo>
                <a:lnTo>
                  <a:pt x="0" y="131500"/>
                </a:lnTo>
                <a:lnTo>
                  <a:pt x="0" y="161980"/>
                </a:lnTo>
                <a:lnTo>
                  <a:pt x="3048" y="177220"/>
                </a:lnTo>
                <a:lnTo>
                  <a:pt x="6096" y="189412"/>
                </a:lnTo>
                <a:lnTo>
                  <a:pt x="12192" y="204652"/>
                </a:lnTo>
                <a:lnTo>
                  <a:pt x="18288" y="216844"/>
                </a:lnTo>
                <a:lnTo>
                  <a:pt x="24384" y="225988"/>
                </a:lnTo>
                <a:lnTo>
                  <a:pt x="24384" y="229036"/>
                </a:lnTo>
                <a:lnTo>
                  <a:pt x="42672" y="247324"/>
                </a:lnTo>
                <a:lnTo>
                  <a:pt x="42672" y="250372"/>
                </a:lnTo>
                <a:lnTo>
                  <a:pt x="45720" y="250372"/>
                </a:lnTo>
                <a:close/>
              </a:path>
              <a:path w="299281" h="293044">
                <a:moveTo>
                  <a:pt x="45719" y="43108"/>
                </a:moveTo>
                <a:lnTo>
                  <a:pt x="42671" y="43108"/>
                </a:lnTo>
                <a:lnTo>
                  <a:pt x="24383" y="64444"/>
                </a:lnTo>
                <a:lnTo>
                  <a:pt x="12191" y="88828"/>
                </a:lnTo>
                <a:lnTo>
                  <a:pt x="36826" y="67945"/>
                </a:lnTo>
                <a:lnTo>
                  <a:pt x="45172" y="57838"/>
                </a:lnTo>
                <a:lnTo>
                  <a:pt x="54440" y="48666"/>
                </a:lnTo>
                <a:lnTo>
                  <a:pt x="64537" y="40460"/>
                </a:lnTo>
                <a:lnTo>
                  <a:pt x="75369" y="33248"/>
                </a:lnTo>
                <a:lnTo>
                  <a:pt x="86844" y="27059"/>
                </a:lnTo>
                <a:lnTo>
                  <a:pt x="98868" y="21923"/>
                </a:lnTo>
                <a:lnTo>
                  <a:pt x="111347" y="17868"/>
                </a:lnTo>
                <a:lnTo>
                  <a:pt x="79247" y="18724"/>
                </a:lnTo>
                <a:lnTo>
                  <a:pt x="67055" y="24820"/>
                </a:lnTo>
                <a:lnTo>
                  <a:pt x="45719" y="431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1911634" y="5517380"/>
            <a:ext cx="317693" cy="310934"/>
          </a:xfrm>
          <a:custGeom>
            <a:avLst/>
            <a:gdLst/>
            <a:ahLst/>
            <a:cxnLst/>
            <a:rect l="l" t="t" r="r" b="b"/>
            <a:pathLst>
              <a:path w="286512" h="280415">
                <a:moveTo>
                  <a:pt x="0" y="140207"/>
                </a:moveTo>
                <a:lnTo>
                  <a:pt x="467" y="151459"/>
                </a:lnTo>
                <a:lnTo>
                  <a:pt x="2381" y="165497"/>
                </a:lnTo>
                <a:lnTo>
                  <a:pt x="5704" y="179101"/>
                </a:lnTo>
                <a:lnTo>
                  <a:pt x="10362" y="192191"/>
                </a:lnTo>
                <a:lnTo>
                  <a:pt x="16280" y="204688"/>
                </a:lnTo>
                <a:lnTo>
                  <a:pt x="23383" y="216513"/>
                </a:lnTo>
                <a:lnTo>
                  <a:pt x="31598" y="227587"/>
                </a:lnTo>
                <a:lnTo>
                  <a:pt x="40849" y="237831"/>
                </a:lnTo>
                <a:lnTo>
                  <a:pt x="51063" y="247166"/>
                </a:lnTo>
                <a:lnTo>
                  <a:pt x="62165" y="255513"/>
                </a:lnTo>
                <a:lnTo>
                  <a:pt x="74080" y="262793"/>
                </a:lnTo>
                <a:lnTo>
                  <a:pt x="86735" y="268926"/>
                </a:lnTo>
                <a:lnTo>
                  <a:pt x="100054" y="273834"/>
                </a:lnTo>
                <a:lnTo>
                  <a:pt x="113963" y="277438"/>
                </a:lnTo>
                <a:lnTo>
                  <a:pt x="128389" y="279658"/>
                </a:lnTo>
                <a:lnTo>
                  <a:pt x="143256" y="280415"/>
                </a:lnTo>
                <a:lnTo>
                  <a:pt x="154939" y="279949"/>
                </a:lnTo>
                <a:lnTo>
                  <a:pt x="169466" y="278038"/>
                </a:lnTo>
                <a:lnTo>
                  <a:pt x="183494" y="274727"/>
                </a:lnTo>
                <a:lnTo>
                  <a:pt x="196947" y="270095"/>
                </a:lnTo>
                <a:lnTo>
                  <a:pt x="209752" y="264220"/>
                </a:lnTo>
                <a:lnTo>
                  <a:pt x="221833" y="257182"/>
                </a:lnTo>
                <a:lnTo>
                  <a:pt x="233118" y="249059"/>
                </a:lnTo>
                <a:lnTo>
                  <a:pt x="243530" y="239931"/>
                </a:lnTo>
                <a:lnTo>
                  <a:pt x="252996" y="229877"/>
                </a:lnTo>
                <a:lnTo>
                  <a:pt x="261441" y="218976"/>
                </a:lnTo>
                <a:lnTo>
                  <a:pt x="268792" y="207307"/>
                </a:lnTo>
                <a:lnTo>
                  <a:pt x="274972" y="194949"/>
                </a:lnTo>
                <a:lnTo>
                  <a:pt x="279909" y="181981"/>
                </a:lnTo>
                <a:lnTo>
                  <a:pt x="283527" y="168482"/>
                </a:lnTo>
                <a:lnTo>
                  <a:pt x="285753" y="154531"/>
                </a:lnTo>
                <a:lnTo>
                  <a:pt x="286512" y="140207"/>
                </a:lnTo>
                <a:lnTo>
                  <a:pt x="286044" y="128956"/>
                </a:lnTo>
                <a:lnTo>
                  <a:pt x="284130" y="114918"/>
                </a:lnTo>
                <a:lnTo>
                  <a:pt x="280807" y="101314"/>
                </a:lnTo>
                <a:lnTo>
                  <a:pt x="276149" y="88224"/>
                </a:lnTo>
                <a:lnTo>
                  <a:pt x="270231" y="75727"/>
                </a:lnTo>
                <a:lnTo>
                  <a:pt x="263128" y="63902"/>
                </a:lnTo>
                <a:lnTo>
                  <a:pt x="254913" y="52828"/>
                </a:lnTo>
                <a:lnTo>
                  <a:pt x="245662" y="42584"/>
                </a:lnTo>
                <a:lnTo>
                  <a:pt x="235448" y="33249"/>
                </a:lnTo>
                <a:lnTo>
                  <a:pt x="224346" y="24902"/>
                </a:lnTo>
                <a:lnTo>
                  <a:pt x="212431" y="17622"/>
                </a:lnTo>
                <a:lnTo>
                  <a:pt x="199776" y="11489"/>
                </a:lnTo>
                <a:lnTo>
                  <a:pt x="186457" y="6581"/>
                </a:lnTo>
                <a:lnTo>
                  <a:pt x="172548" y="2977"/>
                </a:lnTo>
                <a:lnTo>
                  <a:pt x="158122" y="757"/>
                </a:lnTo>
                <a:lnTo>
                  <a:pt x="143256" y="0"/>
                </a:lnTo>
                <a:lnTo>
                  <a:pt x="131572" y="466"/>
                </a:lnTo>
                <a:lnTo>
                  <a:pt x="117045" y="2377"/>
                </a:lnTo>
                <a:lnTo>
                  <a:pt x="103017" y="5688"/>
                </a:lnTo>
                <a:lnTo>
                  <a:pt x="89564" y="10320"/>
                </a:lnTo>
                <a:lnTo>
                  <a:pt x="76759" y="16195"/>
                </a:lnTo>
                <a:lnTo>
                  <a:pt x="64678" y="23233"/>
                </a:lnTo>
                <a:lnTo>
                  <a:pt x="53393" y="31356"/>
                </a:lnTo>
                <a:lnTo>
                  <a:pt x="42981" y="40484"/>
                </a:lnTo>
                <a:lnTo>
                  <a:pt x="33515" y="50538"/>
                </a:lnTo>
                <a:lnTo>
                  <a:pt x="25070" y="61439"/>
                </a:lnTo>
                <a:lnTo>
                  <a:pt x="17719" y="73108"/>
                </a:lnTo>
                <a:lnTo>
                  <a:pt x="11539" y="85466"/>
                </a:lnTo>
                <a:lnTo>
                  <a:pt x="6602" y="98434"/>
                </a:lnTo>
                <a:lnTo>
                  <a:pt x="2984" y="111933"/>
                </a:lnTo>
                <a:lnTo>
                  <a:pt x="758" y="125884"/>
                </a:lnTo>
                <a:lnTo>
                  <a:pt x="0" y="1402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1904875" y="5511910"/>
            <a:ext cx="331795" cy="323694"/>
          </a:xfrm>
          <a:custGeom>
            <a:avLst/>
            <a:gdLst/>
            <a:ahLst/>
            <a:cxnLst/>
            <a:rect l="l" t="t" r="r" b="b"/>
            <a:pathLst>
              <a:path w="299230" h="291924">
                <a:moveTo>
                  <a:pt x="24383" y="65893"/>
                </a:moveTo>
                <a:lnTo>
                  <a:pt x="18287" y="75037"/>
                </a:lnTo>
                <a:lnTo>
                  <a:pt x="12191" y="90277"/>
                </a:lnTo>
                <a:lnTo>
                  <a:pt x="6095" y="102469"/>
                </a:lnTo>
                <a:lnTo>
                  <a:pt x="3047" y="117709"/>
                </a:lnTo>
                <a:lnTo>
                  <a:pt x="0" y="129901"/>
                </a:lnTo>
                <a:lnTo>
                  <a:pt x="0" y="160381"/>
                </a:lnTo>
                <a:lnTo>
                  <a:pt x="3048" y="175621"/>
                </a:lnTo>
                <a:lnTo>
                  <a:pt x="6096" y="187813"/>
                </a:lnTo>
                <a:lnTo>
                  <a:pt x="12192" y="203053"/>
                </a:lnTo>
                <a:lnTo>
                  <a:pt x="24384" y="227437"/>
                </a:lnTo>
                <a:lnTo>
                  <a:pt x="27432" y="227437"/>
                </a:lnTo>
                <a:lnTo>
                  <a:pt x="42672" y="248773"/>
                </a:lnTo>
                <a:lnTo>
                  <a:pt x="45720" y="248773"/>
                </a:lnTo>
                <a:lnTo>
                  <a:pt x="67056" y="267061"/>
                </a:lnTo>
                <a:lnTo>
                  <a:pt x="70186" y="268867"/>
                </a:lnTo>
                <a:lnTo>
                  <a:pt x="82298" y="275258"/>
                </a:lnTo>
                <a:lnTo>
                  <a:pt x="94228" y="280595"/>
                </a:lnTo>
                <a:lnTo>
                  <a:pt x="106010" y="284892"/>
                </a:lnTo>
                <a:lnTo>
                  <a:pt x="117674" y="288161"/>
                </a:lnTo>
                <a:lnTo>
                  <a:pt x="129251" y="290414"/>
                </a:lnTo>
                <a:lnTo>
                  <a:pt x="140772" y="291664"/>
                </a:lnTo>
                <a:lnTo>
                  <a:pt x="152269" y="291924"/>
                </a:lnTo>
                <a:lnTo>
                  <a:pt x="163774" y="291206"/>
                </a:lnTo>
                <a:lnTo>
                  <a:pt x="175316" y="289522"/>
                </a:lnTo>
                <a:lnTo>
                  <a:pt x="186928" y="286885"/>
                </a:lnTo>
                <a:lnTo>
                  <a:pt x="198641" y="283308"/>
                </a:lnTo>
                <a:lnTo>
                  <a:pt x="210485" y="278804"/>
                </a:lnTo>
                <a:lnTo>
                  <a:pt x="222493" y="273384"/>
                </a:lnTo>
                <a:lnTo>
                  <a:pt x="234696" y="267061"/>
                </a:lnTo>
                <a:lnTo>
                  <a:pt x="256032" y="248773"/>
                </a:lnTo>
                <a:lnTo>
                  <a:pt x="274320" y="227437"/>
                </a:lnTo>
                <a:lnTo>
                  <a:pt x="280416" y="215245"/>
                </a:lnTo>
                <a:lnTo>
                  <a:pt x="286341" y="203523"/>
                </a:lnTo>
                <a:lnTo>
                  <a:pt x="291165" y="191664"/>
                </a:lnTo>
                <a:lnTo>
                  <a:pt x="294838" y="179810"/>
                </a:lnTo>
                <a:lnTo>
                  <a:pt x="297389" y="167967"/>
                </a:lnTo>
                <a:lnTo>
                  <a:pt x="298843" y="156141"/>
                </a:lnTo>
                <a:lnTo>
                  <a:pt x="299230" y="144338"/>
                </a:lnTo>
                <a:lnTo>
                  <a:pt x="298576" y="132563"/>
                </a:lnTo>
                <a:lnTo>
                  <a:pt x="296907" y="120823"/>
                </a:lnTo>
                <a:lnTo>
                  <a:pt x="294253" y="109124"/>
                </a:lnTo>
                <a:lnTo>
                  <a:pt x="290640" y="97470"/>
                </a:lnTo>
                <a:lnTo>
                  <a:pt x="286095" y="85869"/>
                </a:lnTo>
                <a:lnTo>
                  <a:pt x="280646" y="74325"/>
                </a:lnTo>
                <a:lnTo>
                  <a:pt x="274320" y="62845"/>
                </a:lnTo>
                <a:lnTo>
                  <a:pt x="256032" y="44557"/>
                </a:lnTo>
                <a:lnTo>
                  <a:pt x="256032" y="41509"/>
                </a:lnTo>
                <a:lnTo>
                  <a:pt x="234696" y="26269"/>
                </a:lnTo>
                <a:lnTo>
                  <a:pt x="219456" y="17125"/>
                </a:lnTo>
                <a:lnTo>
                  <a:pt x="212473" y="13701"/>
                </a:lnTo>
                <a:lnTo>
                  <a:pt x="200780" y="8926"/>
                </a:lnTo>
                <a:lnTo>
                  <a:pt x="188793" y="5169"/>
                </a:lnTo>
                <a:lnTo>
                  <a:pt x="176582" y="2428"/>
                </a:lnTo>
                <a:lnTo>
                  <a:pt x="164218" y="705"/>
                </a:lnTo>
                <a:lnTo>
                  <a:pt x="151769" y="0"/>
                </a:lnTo>
                <a:lnTo>
                  <a:pt x="139308" y="311"/>
                </a:lnTo>
                <a:lnTo>
                  <a:pt x="126902" y="1639"/>
                </a:lnTo>
                <a:lnTo>
                  <a:pt x="114624" y="3985"/>
                </a:lnTo>
                <a:lnTo>
                  <a:pt x="102541" y="7348"/>
                </a:lnTo>
                <a:lnTo>
                  <a:pt x="90726" y="11728"/>
                </a:lnTo>
                <a:lnTo>
                  <a:pt x="135466" y="11584"/>
                </a:lnTo>
                <a:lnTo>
                  <a:pt x="146624" y="10603"/>
                </a:lnTo>
                <a:lnTo>
                  <a:pt x="157903" y="10709"/>
                </a:lnTo>
                <a:lnTo>
                  <a:pt x="169311" y="11952"/>
                </a:lnTo>
                <a:lnTo>
                  <a:pt x="180856" y="14384"/>
                </a:lnTo>
                <a:lnTo>
                  <a:pt x="192548" y="18055"/>
                </a:lnTo>
                <a:lnTo>
                  <a:pt x="204396" y="23016"/>
                </a:lnTo>
                <a:lnTo>
                  <a:pt x="216408" y="29317"/>
                </a:lnTo>
                <a:lnTo>
                  <a:pt x="228600" y="35413"/>
                </a:lnTo>
                <a:lnTo>
                  <a:pt x="225552" y="35413"/>
                </a:lnTo>
                <a:lnTo>
                  <a:pt x="246888" y="50653"/>
                </a:lnTo>
                <a:lnTo>
                  <a:pt x="265176" y="71989"/>
                </a:lnTo>
                <a:lnTo>
                  <a:pt x="271272" y="81133"/>
                </a:lnTo>
                <a:lnTo>
                  <a:pt x="283464" y="105517"/>
                </a:lnTo>
                <a:lnTo>
                  <a:pt x="286512" y="117709"/>
                </a:lnTo>
                <a:lnTo>
                  <a:pt x="286512" y="132949"/>
                </a:lnTo>
                <a:lnTo>
                  <a:pt x="289560" y="145141"/>
                </a:lnTo>
                <a:lnTo>
                  <a:pt x="286512" y="160381"/>
                </a:lnTo>
                <a:lnTo>
                  <a:pt x="286512" y="172573"/>
                </a:lnTo>
                <a:lnTo>
                  <a:pt x="280416" y="184765"/>
                </a:lnTo>
                <a:lnTo>
                  <a:pt x="277368" y="196957"/>
                </a:lnTo>
                <a:lnTo>
                  <a:pt x="265176" y="221341"/>
                </a:lnTo>
                <a:lnTo>
                  <a:pt x="246888" y="239629"/>
                </a:lnTo>
                <a:lnTo>
                  <a:pt x="225552" y="257917"/>
                </a:lnTo>
                <a:lnTo>
                  <a:pt x="217116" y="263221"/>
                </a:lnTo>
                <a:lnTo>
                  <a:pt x="206239" y="268544"/>
                </a:lnTo>
                <a:lnTo>
                  <a:pt x="194619" y="272793"/>
                </a:lnTo>
                <a:lnTo>
                  <a:pt x="182417" y="275975"/>
                </a:lnTo>
                <a:lnTo>
                  <a:pt x="169794" y="278099"/>
                </a:lnTo>
                <a:lnTo>
                  <a:pt x="156914" y="279172"/>
                </a:lnTo>
                <a:lnTo>
                  <a:pt x="143938" y="279201"/>
                </a:lnTo>
                <a:lnTo>
                  <a:pt x="131029" y="278196"/>
                </a:lnTo>
                <a:lnTo>
                  <a:pt x="118348" y="276163"/>
                </a:lnTo>
                <a:lnTo>
                  <a:pt x="106057" y="273111"/>
                </a:lnTo>
                <a:lnTo>
                  <a:pt x="94320" y="269047"/>
                </a:lnTo>
                <a:lnTo>
                  <a:pt x="83297" y="263980"/>
                </a:lnTo>
                <a:lnTo>
                  <a:pt x="73152" y="257917"/>
                </a:lnTo>
                <a:lnTo>
                  <a:pt x="51816" y="239629"/>
                </a:lnTo>
                <a:lnTo>
                  <a:pt x="33528" y="221341"/>
                </a:lnTo>
                <a:lnTo>
                  <a:pt x="36576" y="221341"/>
                </a:lnTo>
                <a:lnTo>
                  <a:pt x="27432" y="209149"/>
                </a:lnTo>
                <a:lnTo>
                  <a:pt x="21336" y="196957"/>
                </a:lnTo>
                <a:lnTo>
                  <a:pt x="12192" y="160381"/>
                </a:lnTo>
                <a:lnTo>
                  <a:pt x="12191" y="132949"/>
                </a:lnTo>
                <a:lnTo>
                  <a:pt x="15239" y="117709"/>
                </a:lnTo>
                <a:lnTo>
                  <a:pt x="21336" y="93325"/>
                </a:lnTo>
                <a:lnTo>
                  <a:pt x="27431" y="81133"/>
                </a:lnTo>
                <a:lnTo>
                  <a:pt x="36575" y="71989"/>
                </a:lnTo>
                <a:lnTo>
                  <a:pt x="33527" y="71989"/>
                </a:lnTo>
                <a:lnTo>
                  <a:pt x="51815" y="50653"/>
                </a:lnTo>
                <a:lnTo>
                  <a:pt x="59999" y="44604"/>
                </a:lnTo>
                <a:lnTo>
                  <a:pt x="70558" y="37441"/>
                </a:lnTo>
                <a:lnTo>
                  <a:pt x="81176" y="31008"/>
                </a:lnTo>
                <a:lnTo>
                  <a:pt x="91863" y="25357"/>
                </a:lnTo>
                <a:lnTo>
                  <a:pt x="67055" y="26269"/>
                </a:lnTo>
                <a:lnTo>
                  <a:pt x="45719" y="41509"/>
                </a:lnTo>
                <a:lnTo>
                  <a:pt x="42671" y="41509"/>
                </a:lnTo>
                <a:lnTo>
                  <a:pt x="42671" y="44557"/>
                </a:lnTo>
                <a:lnTo>
                  <a:pt x="27431" y="62845"/>
                </a:lnTo>
                <a:lnTo>
                  <a:pt x="24383" y="62845"/>
                </a:lnTo>
                <a:lnTo>
                  <a:pt x="24383" y="65893"/>
                </a:lnTo>
                <a:close/>
              </a:path>
              <a:path w="299230" h="291924">
                <a:moveTo>
                  <a:pt x="102627" y="20538"/>
                </a:moveTo>
                <a:lnTo>
                  <a:pt x="113476" y="16602"/>
                </a:lnTo>
                <a:lnTo>
                  <a:pt x="124419" y="13601"/>
                </a:lnTo>
                <a:lnTo>
                  <a:pt x="135466" y="11584"/>
                </a:lnTo>
                <a:lnTo>
                  <a:pt x="90726" y="11728"/>
                </a:lnTo>
                <a:lnTo>
                  <a:pt x="79247" y="17125"/>
                </a:lnTo>
                <a:lnTo>
                  <a:pt x="67055" y="26269"/>
                </a:lnTo>
                <a:lnTo>
                  <a:pt x="91863" y="25357"/>
                </a:lnTo>
                <a:lnTo>
                  <a:pt x="102627" y="2053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 txBox="1"/>
          <p:nvPr/>
        </p:nvSpPr>
        <p:spPr>
          <a:xfrm>
            <a:off x="1694768" y="55455"/>
            <a:ext cx="41600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Handling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a Single Exception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84033" y="617765"/>
            <a:ext cx="7650272" cy="1327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ate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tr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y</a:t>
            </a:r>
            <a:r>
              <a:rPr sz="2661" b="1" spc="-603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3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onito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-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endParaRPr sz="1774">
              <a:latin typeface="Arial"/>
              <a:cs typeface="Arial"/>
            </a:endParaRPr>
          </a:p>
          <a:p>
            <a:pPr marL="301350" marR="41352">
              <a:lnSpc>
                <a:spcPct val="95825"/>
              </a:lnSpc>
            </a:pP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14082" marR="41352">
              <a:lnSpc>
                <a:spcPct val="95825"/>
              </a:lnSpc>
              <a:spcBef>
                <a:spcPts val="115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app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exce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ock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340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A</a:t>
            </a:r>
            <a:r>
              <a:rPr sz="2661" spc="4" baseline="1811" dirty="0">
                <a:latin typeface="Arial"/>
                <a:cs typeface="Arial"/>
              </a:rPr>
              <a:t>ssociate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112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mos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enclosin</a:t>
            </a:r>
            <a:r>
              <a:rPr sz="2661" baseline="1811" dirty="0">
                <a:latin typeface="Arial"/>
                <a:cs typeface="Arial"/>
              </a:rPr>
              <a:t>g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try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49639" y="2363644"/>
            <a:ext cx="401424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97267" y="2637343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1886" y="2637343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9950" y="263734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7624" y="2637343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6657" y="263734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6079" y="2637343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75112" y="2637343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7981" y="2637343"/>
            <a:ext cx="31962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83023" y="3243569"/>
            <a:ext cx="1953515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Rai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4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ValueError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9639" y="3458671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53203" y="3539877"/>
            <a:ext cx="15461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7268" y="3732370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1885" y="3732370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30884" y="373237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13755" y="3732370"/>
            <a:ext cx="6034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age: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3176" y="373237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67319" y="3956689"/>
            <a:ext cx="1595013" cy="854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un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wi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18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try</a:t>
            </a:r>
            <a:endParaRPr sz="1552">
              <a:latin typeface="Courier New"/>
              <a:cs typeface="Courier New"/>
            </a:endParaRPr>
          </a:p>
          <a:p>
            <a:pPr marL="48971">
              <a:lnSpc>
                <a:spcPct val="94401"/>
              </a:lnSpc>
              <a:spcBef>
                <a:spcPts val="982"/>
              </a:spcBef>
            </a:pP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te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9639" y="4006070"/>
            <a:ext cx="360523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0739" y="4192161"/>
            <a:ext cx="15461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7267" y="4553468"/>
            <a:ext cx="19718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8983" y="4553468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4721" y="4553468"/>
            <a:ext cx="10124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3176" y="4553468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5802" y="5271397"/>
            <a:ext cx="1716884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Br</a:t>
            </a:r>
            <a:r>
              <a:rPr sz="2328" spc="-10" baseline="4141" dirty="0">
                <a:latin typeface="Arial"/>
                <a:cs typeface="Arial"/>
              </a:rPr>
              <a:t>an</a:t>
            </a:r>
            <a:r>
              <a:rPr sz="2328" baseline="4141" dirty="0">
                <a:latin typeface="Arial"/>
                <a:cs typeface="Arial"/>
              </a:rPr>
              <a:t>ch</a:t>
            </a:r>
            <a:r>
              <a:rPr sz="2328" spc="146" baseline="4141" dirty="0">
                <a:latin typeface="Arial"/>
                <a:cs typeface="Arial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o</a:t>
            </a:r>
            <a:r>
              <a:rPr sz="2328" spc="4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except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6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ha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8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704" y="5577843"/>
            <a:ext cx="15461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8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81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969089" y="2232300"/>
            <a:ext cx="8243119" cy="3423649"/>
          </a:xfrm>
          <a:custGeom>
            <a:avLst/>
            <a:gdLst/>
            <a:ahLst/>
            <a:cxnLst/>
            <a:rect l="l" t="t" r="r" b="b"/>
            <a:pathLst>
              <a:path w="7434072" h="30876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7421880" y="12192"/>
                </a:lnTo>
                <a:lnTo>
                  <a:pt x="7421880" y="3081528"/>
                </a:lnTo>
                <a:lnTo>
                  <a:pt x="0" y="3084576"/>
                </a:lnTo>
                <a:lnTo>
                  <a:pt x="3048" y="3087624"/>
                </a:lnTo>
                <a:lnTo>
                  <a:pt x="7431024" y="3087623"/>
                </a:lnTo>
                <a:lnTo>
                  <a:pt x="7434072" y="3084576"/>
                </a:lnTo>
                <a:lnTo>
                  <a:pt x="7434072" y="3081528"/>
                </a:lnTo>
                <a:lnTo>
                  <a:pt x="7427976" y="3075432"/>
                </a:lnTo>
                <a:lnTo>
                  <a:pt x="7427976" y="12191"/>
                </a:lnTo>
                <a:lnTo>
                  <a:pt x="7421880" y="6095"/>
                </a:lnTo>
                <a:lnTo>
                  <a:pt x="12192" y="6096"/>
                </a:lnTo>
                <a:lnTo>
                  <a:pt x="7434072" y="6095"/>
                </a:lnTo>
                <a:lnTo>
                  <a:pt x="7434072" y="3047"/>
                </a:lnTo>
                <a:lnTo>
                  <a:pt x="7431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969089" y="2239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69089" y="2245819"/>
            <a:ext cx="8229600" cy="3403371"/>
          </a:xfrm>
          <a:custGeom>
            <a:avLst/>
            <a:gdLst/>
            <a:ahLst/>
            <a:cxnLst/>
            <a:rect l="l" t="t" r="r" b="b"/>
            <a:pathLst>
              <a:path w="7421880" h="3069336">
                <a:moveTo>
                  <a:pt x="7421880" y="3069335"/>
                </a:moveTo>
                <a:lnTo>
                  <a:pt x="7421880" y="3063240"/>
                </a:lnTo>
                <a:lnTo>
                  <a:pt x="12192" y="3063240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7421880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82608" y="2239060"/>
            <a:ext cx="8229600" cy="3410130"/>
          </a:xfrm>
          <a:custGeom>
            <a:avLst/>
            <a:gdLst/>
            <a:ahLst/>
            <a:cxnLst/>
            <a:rect l="l" t="t" r="r" b="b"/>
            <a:pathLst>
              <a:path w="7421880" h="3075431">
                <a:moveTo>
                  <a:pt x="0" y="0"/>
                </a:moveTo>
                <a:lnTo>
                  <a:pt x="7409687" y="0"/>
                </a:lnTo>
                <a:lnTo>
                  <a:pt x="7415783" y="6096"/>
                </a:lnTo>
                <a:lnTo>
                  <a:pt x="7415783" y="3069336"/>
                </a:lnTo>
                <a:lnTo>
                  <a:pt x="7421880" y="3075432"/>
                </a:lnTo>
                <a:lnTo>
                  <a:pt x="7421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8055952" y="4868476"/>
            <a:ext cx="2291445" cy="645525"/>
          </a:xfrm>
          <a:custGeom>
            <a:avLst/>
            <a:gdLst/>
            <a:ahLst/>
            <a:cxnLst/>
            <a:rect l="l" t="t" r="r" b="b"/>
            <a:pathLst>
              <a:path w="2066544" h="582167">
                <a:moveTo>
                  <a:pt x="423058" y="789"/>
                </a:moveTo>
                <a:lnTo>
                  <a:pt x="408887" y="3605"/>
                </a:lnTo>
                <a:lnTo>
                  <a:pt x="395600" y="8326"/>
                </a:lnTo>
                <a:lnTo>
                  <a:pt x="383343" y="14809"/>
                </a:lnTo>
                <a:lnTo>
                  <a:pt x="372256" y="22911"/>
                </a:lnTo>
                <a:lnTo>
                  <a:pt x="362484" y="32490"/>
                </a:lnTo>
                <a:lnTo>
                  <a:pt x="354168" y="43402"/>
                </a:lnTo>
                <a:lnTo>
                  <a:pt x="347452" y="55506"/>
                </a:lnTo>
                <a:lnTo>
                  <a:pt x="342478" y="68658"/>
                </a:lnTo>
                <a:lnTo>
                  <a:pt x="339389" y="82715"/>
                </a:lnTo>
                <a:lnTo>
                  <a:pt x="338327" y="97536"/>
                </a:lnTo>
                <a:lnTo>
                  <a:pt x="338327" y="338328"/>
                </a:lnTo>
                <a:lnTo>
                  <a:pt x="0" y="502920"/>
                </a:lnTo>
                <a:lnTo>
                  <a:pt x="338327" y="484632"/>
                </a:lnTo>
                <a:lnTo>
                  <a:pt x="339117" y="497437"/>
                </a:lnTo>
                <a:lnTo>
                  <a:pt x="341933" y="511608"/>
                </a:lnTo>
                <a:lnTo>
                  <a:pt x="361239" y="548239"/>
                </a:lnTo>
                <a:lnTo>
                  <a:pt x="393834" y="573043"/>
                </a:lnTo>
                <a:lnTo>
                  <a:pt x="435863" y="582168"/>
                </a:lnTo>
                <a:lnTo>
                  <a:pt x="1969008" y="582168"/>
                </a:lnTo>
                <a:lnTo>
                  <a:pt x="2009271" y="573841"/>
                </a:lnTo>
                <a:lnTo>
                  <a:pt x="2042387" y="549677"/>
                </a:lnTo>
                <a:lnTo>
                  <a:pt x="2062393" y="513509"/>
                </a:lnTo>
                <a:lnTo>
                  <a:pt x="2066544" y="484631"/>
                </a:lnTo>
                <a:lnTo>
                  <a:pt x="2066544" y="97535"/>
                </a:lnTo>
                <a:lnTo>
                  <a:pt x="2058217" y="57272"/>
                </a:lnTo>
                <a:lnTo>
                  <a:pt x="2034053" y="24156"/>
                </a:lnTo>
                <a:lnTo>
                  <a:pt x="1997885" y="4150"/>
                </a:lnTo>
                <a:lnTo>
                  <a:pt x="1969008" y="0"/>
                </a:lnTo>
                <a:lnTo>
                  <a:pt x="435863" y="0"/>
                </a:lnTo>
                <a:lnTo>
                  <a:pt x="423058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8042433" y="4905652"/>
            <a:ext cx="2318482" cy="672563"/>
          </a:xfrm>
          <a:custGeom>
            <a:avLst/>
            <a:gdLst/>
            <a:ahLst/>
            <a:cxnLst/>
            <a:rect l="l" t="t" r="r" b="b"/>
            <a:pathLst>
              <a:path w="2090927" h="606551">
                <a:moveTo>
                  <a:pt x="15743" y="457008"/>
                </a:moveTo>
                <a:lnTo>
                  <a:pt x="338327" y="304800"/>
                </a:lnTo>
                <a:lnTo>
                  <a:pt x="338328" y="298648"/>
                </a:lnTo>
                <a:lnTo>
                  <a:pt x="15743" y="457008"/>
                </a:lnTo>
                <a:close/>
              </a:path>
              <a:path w="2090927" h="606551">
                <a:moveTo>
                  <a:pt x="2039111" y="3048"/>
                </a:moveTo>
                <a:lnTo>
                  <a:pt x="2072639" y="3048"/>
                </a:lnTo>
                <a:lnTo>
                  <a:pt x="2072639" y="0"/>
                </a:lnTo>
                <a:lnTo>
                  <a:pt x="2039111" y="3048"/>
                </a:lnTo>
                <a:close/>
              </a:path>
              <a:path w="2090927" h="606551">
                <a:moveTo>
                  <a:pt x="387095" y="6096"/>
                </a:moveTo>
                <a:lnTo>
                  <a:pt x="377951" y="18288"/>
                </a:lnTo>
                <a:lnTo>
                  <a:pt x="388789" y="4741"/>
                </a:lnTo>
                <a:lnTo>
                  <a:pt x="387095" y="6096"/>
                </a:lnTo>
                <a:close/>
              </a:path>
              <a:path w="2090927" h="606551">
                <a:moveTo>
                  <a:pt x="368807" y="-12191"/>
                </a:moveTo>
                <a:lnTo>
                  <a:pt x="356615" y="0"/>
                </a:lnTo>
                <a:lnTo>
                  <a:pt x="390143" y="3048"/>
                </a:lnTo>
                <a:lnTo>
                  <a:pt x="356615" y="0"/>
                </a:lnTo>
                <a:lnTo>
                  <a:pt x="356615" y="3048"/>
                </a:lnTo>
                <a:lnTo>
                  <a:pt x="347471" y="18288"/>
                </a:lnTo>
                <a:lnTo>
                  <a:pt x="347471" y="21336"/>
                </a:lnTo>
                <a:lnTo>
                  <a:pt x="341375" y="39624"/>
                </a:lnTo>
                <a:lnTo>
                  <a:pt x="341375" y="42672"/>
                </a:lnTo>
                <a:lnTo>
                  <a:pt x="338327" y="64008"/>
                </a:lnTo>
                <a:lnTo>
                  <a:pt x="338327" y="304800"/>
                </a:lnTo>
                <a:lnTo>
                  <a:pt x="15743" y="457008"/>
                </a:lnTo>
                <a:lnTo>
                  <a:pt x="18287" y="481584"/>
                </a:lnTo>
                <a:lnTo>
                  <a:pt x="339963" y="463967"/>
                </a:lnTo>
                <a:lnTo>
                  <a:pt x="341375" y="472440"/>
                </a:lnTo>
                <a:lnTo>
                  <a:pt x="341375" y="475488"/>
                </a:lnTo>
                <a:lnTo>
                  <a:pt x="347471" y="493776"/>
                </a:lnTo>
                <a:lnTo>
                  <a:pt x="347471" y="496824"/>
                </a:lnTo>
                <a:lnTo>
                  <a:pt x="356615" y="512064"/>
                </a:lnTo>
                <a:lnTo>
                  <a:pt x="356615" y="515112"/>
                </a:lnTo>
                <a:lnTo>
                  <a:pt x="390143" y="512064"/>
                </a:lnTo>
                <a:lnTo>
                  <a:pt x="387095" y="509016"/>
                </a:lnTo>
                <a:lnTo>
                  <a:pt x="377951" y="499872"/>
                </a:lnTo>
                <a:lnTo>
                  <a:pt x="368807" y="484632"/>
                </a:lnTo>
                <a:lnTo>
                  <a:pt x="371855" y="484632"/>
                </a:lnTo>
                <a:lnTo>
                  <a:pt x="365759" y="466344"/>
                </a:lnTo>
                <a:lnTo>
                  <a:pt x="365759" y="469392"/>
                </a:lnTo>
                <a:lnTo>
                  <a:pt x="362711" y="451104"/>
                </a:lnTo>
                <a:lnTo>
                  <a:pt x="362711" y="445008"/>
                </a:lnTo>
                <a:lnTo>
                  <a:pt x="356615" y="438912"/>
                </a:lnTo>
                <a:lnTo>
                  <a:pt x="350519" y="438912"/>
                </a:lnTo>
                <a:lnTo>
                  <a:pt x="75437" y="453781"/>
                </a:lnTo>
                <a:lnTo>
                  <a:pt x="338327" y="454152"/>
                </a:lnTo>
                <a:lnTo>
                  <a:pt x="350519" y="463296"/>
                </a:lnTo>
                <a:lnTo>
                  <a:pt x="338327" y="454152"/>
                </a:lnTo>
                <a:lnTo>
                  <a:pt x="75437" y="453781"/>
                </a:lnTo>
                <a:lnTo>
                  <a:pt x="356615" y="316992"/>
                </a:lnTo>
                <a:lnTo>
                  <a:pt x="359663" y="316992"/>
                </a:lnTo>
                <a:lnTo>
                  <a:pt x="362711" y="310896"/>
                </a:lnTo>
                <a:lnTo>
                  <a:pt x="362711" y="304800"/>
                </a:lnTo>
                <a:lnTo>
                  <a:pt x="344423" y="295656"/>
                </a:lnTo>
                <a:lnTo>
                  <a:pt x="362711" y="64008"/>
                </a:lnTo>
                <a:lnTo>
                  <a:pt x="365759" y="45720"/>
                </a:lnTo>
                <a:lnTo>
                  <a:pt x="365759" y="48768"/>
                </a:lnTo>
                <a:lnTo>
                  <a:pt x="371855" y="30480"/>
                </a:lnTo>
                <a:lnTo>
                  <a:pt x="368807" y="30480"/>
                </a:lnTo>
                <a:lnTo>
                  <a:pt x="377951" y="15240"/>
                </a:lnTo>
                <a:lnTo>
                  <a:pt x="377951" y="18288"/>
                </a:lnTo>
                <a:lnTo>
                  <a:pt x="387095" y="6096"/>
                </a:lnTo>
                <a:lnTo>
                  <a:pt x="388789" y="4741"/>
                </a:lnTo>
                <a:lnTo>
                  <a:pt x="402335" y="-6095"/>
                </a:lnTo>
                <a:lnTo>
                  <a:pt x="399287" y="-6095"/>
                </a:lnTo>
                <a:lnTo>
                  <a:pt x="417575" y="-15239"/>
                </a:lnTo>
                <a:lnTo>
                  <a:pt x="414527" y="-12191"/>
                </a:lnTo>
                <a:lnTo>
                  <a:pt x="432815" y="-18287"/>
                </a:lnTo>
                <a:lnTo>
                  <a:pt x="429767" y="-18287"/>
                </a:lnTo>
                <a:lnTo>
                  <a:pt x="448055" y="-21335"/>
                </a:lnTo>
                <a:lnTo>
                  <a:pt x="1981200" y="-21335"/>
                </a:lnTo>
                <a:lnTo>
                  <a:pt x="1999488" y="-18287"/>
                </a:lnTo>
                <a:lnTo>
                  <a:pt x="1996439" y="-18287"/>
                </a:lnTo>
                <a:lnTo>
                  <a:pt x="2014727" y="-12191"/>
                </a:lnTo>
                <a:lnTo>
                  <a:pt x="2011679" y="-15239"/>
                </a:lnTo>
                <a:lnTo>
                  <a:pt x="2029967" y="-6095"/>
                </a:lnTo>
                <a:lnTo>
                  <a:pt x="2026920" y="-6095"/>
                </a:lnTo>
                <a:lnTo>
                  <a:pt x="2040466" y="4741"/>
                </a:lnTo>
                <a:lnTo>
                  <a:pt x="2051303" y="18288"/>
                </a:lnTo>
                <a:lnTo>
                  <a:pt x="2051303" y="15240"/>
                </a:lnTo>
                <a:lnTo>
                  <a:pt x="2060447" y="30480"/>
                </a:lnTo>
                <a:lnTo>
                  <a:pt x="2057400" y="30480"/>
                </a:lnTo>
                <a:lnTo>
                  <a:pt x="2063495" y="48768"/>
                </a:lnTo>
                <a:lnTo>
                  <a:pt x="2063495" y="45720"/>
                </a:lnTo>
                <a:lnTo>
                  <a:pt x="2066544" y="64008"/>
                </a:lnTo>
                <a:lnTo>
                  <a:pt x="2066544" y="451104"/>
                </a:lnTo>
                <a:lnTo>
                  <a:pt x="2063495" y="469392"/>
                </a:lnTo>
                <a:lnTo>
                  <a:pt x="2063495" y="466344"/>
                </a:lnTo>
                <a:lnTo>
                  <a:pt x="2057400" y="484632"/>
                </a:lnTo>
                <a:lnTo>
                  <a:pt x="2060447" y="484632"/>
                </a:lnTo>
                <a:lnTo>
                  <a:pt x="2051303" y="499872"/>
                </a:lnTo>
                <a:lnTo>
                  <a:pt x="2042159" y="509016"/>
                </a:lnTo>
                <a:lnTo>
                  <a:pt x="2072639" y="512064"/>
                </a:lnTo>
                <a:lnTo>
                  <a:pt x="2081783" y="496824"/>
                </a:lnTo>
                <a:lnTo>
                  <a:pt x="2081783" y="493776"/>
                </a:lnTo>
                <a:lnTo>
                  <a:pt x="2087879" y="475488"/>
                </a:lnTo>
                <a:lnTo>
                  <a:pt x="2087879" y="472440"/>
                </a:lnTo>
                <a:lnTo>
                  <a:pt x="2090927" y="451104"/>
                </a:lnTo>
                <a:lnTo>
                  <a:pt x="2090927" y="60960"/>
                </a:lnTo>
                <a:lnTo>
                  <a:pt x="2087879" y="42672"/>
                </a:lnTo>
                <a:lnTo>
                  <a:pt x="2087879" y="39624"/>
                </a:lnTo>
                <a:lnTo>
                  <a:pt x="2081783" y="21336"/>
                </a:lnTo>
                <a:lnTo>
                  <a:pt x="2081783" y="18288"/>
                </a:lnTo>
                <a:lnTo>
                  <a:pt x="2072639" y="3048"/>
                </a:lnTo>
                <a:lnTo>
                  <a:pt x="2039111" y="3048"/>
                </a:lnTo>
                <a:lnTo>
                  <a:pt x="2042159" y="6096"/>
                </a:lnTo>
                <a:lnTo>
                  <a:pt x="2039111" y="3048"/>
                </a:lnTo>
                <a:lnTo>
                  <a:pt x="2072639" y="0"/>
                </a:lnTo>
                <a:lnTo>
                  <a:pt x="2060447" y="-12191"/>
                </a:lnTo>
                <a:lnTo>
                  <a:pt x="2060447" y="-15239"/>
                </a:lnTo>
                <a:lnTo>
                  <a:pt x="2057400" y="-15239"/>
                </a:lnTo>
                <a:lnTo>
                  <a:pt x="2042159" y="-27431"/>
                </a:lnTo>
                <a:lnTo>
                  <a:pt x="2023871" y="-36575"/>
                </a:lnTo>
                <a:lnTo>
                  <a:pt x="2023871" y="-39623"/>
                </a:lnTo>
                <a:lnTo>
                  <a:pt x="2005583" y="-42671"/>
                </a:lnTo>
                <a:lnTo>
                  <a:pt x="2002535" y="-42671"/>
                </a:lnTo>
                <a:lnTo>
                  <a:pt x="2002535" y="-45719"/>
                </a:lnTo>
                <a:lnTo>
                  <a:pt x="426719" y="-45719"/>
                </a:lnTo>
                <a:lnTo>
                  <a:pt x="426719" y="-42671"/>
                </a:lnTo>
                <a:lnTo>
                  <a:pt x="423671" y="-42671"/>
                </a:lnTo>
                <a:lnTo>
                  <a:pt x="405383" y="-39623"/>
                </a:lnTo>
                <a:lnTo>
                  <a:pt x="405383" y="-36575"/>
                </a:lnTo>
                <a:lnTo>
                  <a:pt x="387095" y="-27431"/>
                </a:lnTo>
                <a:lnTo>
                  <a:pt x="384047" y="-27431"/>
                </a:lnTo>
                <a:lnTo>
                  <a:pt x="371855" y="-15239"/>
                </a:lnTo>
                <a:lnTo>
                  <a:pt x="368807" y="-15239"/>
                </a:lnTo>
                <a:lnTo>
                  <a:pt x="368807" y="-12191"/>
                </a:lnTo>
                <a:close/>
              </a:path>
              <a:path w="2090927" h="606551">
                <a:moveTo>
                  <a:pt x="18287" y="481584"/>
                </a:moveTo>
                <a:lnTo>
                  <a:pt x="15743" y="457008"/>
                </a:lnTo>
                <a:lnTo>
                  <a:pt x="12191" y="457200"/>
                </a:lnTo>
                <a:lnTo>
                  <a:pt x="12537" y="458582"/>
                </a:lnTo>
                <a:lnTo>
                  <a:pt x="9143" y="460248"/>
                </a:lnTo>
                <a:lnTo>
                  <a:pt x="3047" y="460248"/>
                </a:lnTo>
                <a:lnTo>
                  <a:pt x="0" y="466344"/>
                </a:lnTo>
                <a:lnTo>
                  <a:pt x="0" y="472440"/>
                </a:lnTo>
                <a:lnTo>
                  <a:pt x="3047" y="478536"/>
                </a:lnTo>
                <a:lnTo>
                  <a:pt x="9143" y="484632"/>
                </a:lnTo>
                <a:lnTo>
                  <a:pt x="15239" y="484632"/>
                </a:lnTo>
                <a:lnTo>
                  <a:pt x="339963" y="463967"/>
                </a:lnTo>
                <a:lnTo>
                  <a:pt x="18287" y="481584"/>
                </a:lnTo>
                <a:close/>
              </a:path>
              <a:path w="2090927" h="606551">
                <a:moveTo>
                  <a:pt x="377951" y="499872"/>
                </a:moveTo>
                <a:lnTo>
                  <a:pt x="387095" y="509016"/>
                </a:lnTo>
                <a:lnTo>
                  <a:pt x="390143" y="512064"/>
                </a:lnTo>
                <a:lnTo>
                  <a:pt x="356615" y="515112"/>
                </a:lnTo>
                <a:lnTo>
                  <a:pt x="368807" y="527304"/>
                </a:lnTo>
                <a:lnTo>
                  <a:pt x="368807" y="530352"/>
                </a:lnTo>
                <a:lnTo>
                  <a:pt x="371855" y="530352"/>
                </a:lnTo>
                <a:lnTo>
                  <a:pt x="387095" y="542544"/>
                </a:lnTo>
                <a:lnTo>
                  <a:pt x="405383" y="551688"/>
                </a:lnTo>
                <a:lnTo>
                  <a:pt x="405383" y="554736"/>
                </a:lnTo>
                <a:lnTo>
                  <a:pt x="423671" y="557784"/>
                </a:lnTo>
                <a:lnTo>
                  <a:pt x="426719" y="560832"/>
                </a:lnTo>
                <a:lnTo>
                  <a:pt x="2002535" y="560832"/>
                </a:lnTo>
                <a:lnTo>
                  <a:pt x="2005583" y="557784"/>
                </a:lnTo>
                <a:lnTo>
                  <a:pt x="2023871" y="554736"/>
                </a:lnTo>
                <a:lnTo>
                  <a:pt x="2023871" y="551688"/>
                </a:lnTo>
                <a:lnTo>
                  <a:pt x="2042159" y="542544"/>
                </a:lnTo>
                <a:lnTo>
                  <a:pt x="2057400" y="530352"/>
                </a:lnTo>
                <a:lnTo>
                  <a:pt x="2060447" y="530352"/>
                </a:lnTo>
                <a:lnTo>
                  <a:pt x="2060447" y="527304"/>
                </a:lnTo>
                <a:lnTo>
                  <a:pt x="2072639" y="515112"/>
                </a:lnTo>
                <a:lnTo>
                  <a:pt x="2072639" y="512064"/>
                </a:lnTo>
                <a:lnTo>
                  <a:pt x="2042159" y="509016"/>
                </a:lnTo>
                <a:lnTo>
                  <a:pt x="2051303" y="499872"/>
                </a:lnTo>
                <a:lnTo>
                  <a:pt x="2051303" y="496824"/>
                </a:lnTo>
                <a:lnTo>
                  <a:pt x="2040466" y="510370"/>
                </a:lnTo>
                <a:lnTo>
                  <a:pt x="2039111" y="512064"/>
                </a:lnTo>
                <a:lnTo>
                  <a:pt x="2026920" y="521208"/>
                </a:lnTo>
                <a:lnTo>
                  <a:pt x="2029967" y="521208"/>
                </a:lnTo>
                <a:lnTo>
                  <a:pt x="2011679" y="530352"/>
                </a:lnTo>
                <a:lnTo>
                  <a:pt x="2014727" y="530352"/>
                </a:lnTo>
                <a:lnTo>
                  <a:pt x="1996439" y="533400"/>
                </a:lnTo>
                <a:lnTo>
                  <a:pt x="1999488" y="533400"/>
                </a:lnTo>
                <a:lnTo>
                  <a:pt x="1981200" y="536448"/>
                </a:lnTo>
                <a:lnTo>
                  <a:pt x="448055" y="536448"/>
                </a:lnTo>
                <a:lnTo>
                  <a:pt x="429767" y="533400"/>
                </a:lnTo>
                <a:lnTo>
                  <a:pt x="432815" y="533400"/>
                </a:lnTo>
                <a:lnTo>
                  <a:pt x="414527" y="530352"/>
                </a:lnTo>
                <a:lnTo>
                  <a:pt x="417575" y="530352"/>
                </a:lnTo>
                <a:lnTo>
                  <a:pt x="399287" y="521208"/>
                </a:lnTo>
                <a:lnTo>
                  <a:pt x="402335" y="521208"/>
                </a:lnTo>
                <a:lnTo>
                  <a:pt x="388789" y="510370"/>
                </a:lnTo>
                <a:lnTo>
                  <a:pt x="377951" y="496824"/>
                </a:lnTo>
                <a:lnTo>
                  <a:pt x="377951" y="499872"/>
                </a:lnTo>
                <a:close/>
              </a:path>
              <a:path w="2090927" h="606551">
                <a:moveTo>
                  <a:pt x="344423" y="295656"/>
                </a:moveTo>
                <a:lnTo>
                  <a:pt x="362711" y="304800"/>
                </a:lnTo>
                <a:lnTo>
                  <a:pt x="362711" y="64008"/>
                </a:lnTo>
                <a:lnTo>
                  <a:pt x="344423" y="295656"/>
                </a:lnTo>
                <a:close/>
              </a:path>
              <a:path w="2090927" h="606551">
                <a:moveTo>
                  <a:pt x="2026920" y="521208"/>
                </a:moveTo>
                <a:lnTo>
                  <a:pt x="2039111" y="512064"/>
                </a:lnTo>
                <a:lnTo>
                  <a:pt x="2040466" y="510370"/>
                </a:lnTo>
                <a:lnTo>
                  <a:pt x="2026920" y="5212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 txBox="1"/>
          <p:nvPr/>
        </p:nvSpPr>
        <p:spPr>
          <a:xfrm>
            <a:off x="1694769" y="55455"/>
            <a:ext cx="508981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Handling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Multiple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3" y="617765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1309" y="646320"/>
            <a:ext cx="7889319" cy="1451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esent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5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ltipl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5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exce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block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checke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ia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ly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8699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t(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xce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774" b="1" spc="113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tio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B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133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179390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49640" y="2302809"/>
            <a:ext cx="81045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3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dirty="0">
                <a:latin typeface="Courier New"/>
                <a:cs typeface="Courier New"/>
              </a:rPr>
              <a:t>5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*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t(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9639" y="3124137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49639" y="3397836"/>
            <a:ext cx="496753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3176" y="339783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49639" y="4218934"/>
            <a:ext cx="306101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EOF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6657" y="4218934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93176" y="4218934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9639" y="4766333"/>
            <a:ext cx="128968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pt: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1885" y="4766333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End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4755" y="4766333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6657" y="476633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6079" y="4766333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dard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3176" y="4766333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2" baseline="3678" dirty="0">
                <a:latin typeface="Courier New"/>
                <a:cs typeface="Courier New"/>
              </a:rPr>
              <a:t>pu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8688" y="4960463"/>
            <a:ext cx="163666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7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unna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1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pe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1885" y="531373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Non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4754" y="5313732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lu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E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6011" y="5313732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2" baseline="3678" dirty="0">
                <a:latin typeface="Courier New"/>
                <a:cs typeface="Courier New"/>
              </a:rPr>
              <a:t>cu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6578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37280" y="2218781"/>
            <a:ext cx="8246499" cy="3339156"/>
          </a:xfrm>
          <a:custGeom>
            <a:avLst/>
            <a:gdLst/>
            <a:ahLst/>
            <a:cxnLst/>
            <a:rect l="l" t="t" r="r" b="b"/>
            <a:pathLst>
              <a:path w="7437120" h="3011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05328"/>
                </a:lnTo>
                <a:lnTo>
                  <a:pt x="6096" y="12192"/>
                </a:lnTo>
                <a:lnTo>
                  <a:pt x="7424927" y="12191"/>
                </a:lnTo>
                <a:lnTo>
                  <a:pt x="7424928" y="3005328"/>
                </a:lnTo>
                <a:lnTo>
                  <a:pt x="0" y="3008376"/>
                </a:lnTo>
                <a:lnTo>
                  <a:pt x="3048" y="3011424"/>
                </a:lnTo>
                <a:lnTo>
                  <a:pt x="7434072" y="3011423"/>
                </a:lnTo>
                <a:lnTo>
                  <a:pt x="7437120" y="3008376"/>
                </a:lnTo>
                <a:lnTo>
                  <a:pt x="7437120" y="3005328"/>
                </a:lnTo>
                <a:lnTo>
                  <a:pt x="7431024" y="3002279"/>
                </a:lnTo>
                <a:lnTo>
                  <a:pt x="7431024" y="12191"/>
                </a:lnTo>
                <a:lnTo>
                  <a:pt x="7424928" y="6095"/>
                </a:lnTo>
                <a:lnTo>
                  <a:pt x="12192" y="6096"/>
                </a:lnTo>
                <a:lnTo>
                  <a:pt x="7437120" y="6095"/>
                </a:lnTo>
                <a:lnTo>
                  <a:pt x="7437120" y="3047"/>
                </a:lnTo>
                <a:lnTo>
                  <a:pt x="74340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37281" y="22255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37280" y="2232299"/>
            <a:ext cx="8232980" cy="3318878"/>
          </a:xfrm>
          <a:custGeom>
            <a:avLst/>
            <a:gdLst/>
            <a:ahLst/>
            <a:cxnLst/>
            <a:rect l="l" t="t" r="r" b="b"/>
            <a:pathLst>
              <a:path w="7424928" h="2993136">
                <a:moveTo>
                  <a:pt x="7424928" y="2993136"/>
                </a:moveTo>
                <a:lnTo>
                  <a:pt x="7424927" y="2990087"/>
                </a:lnTo>
                <a:lnTo>
                  <a:pt x="12191" y="2990088"/>
                </a:lnTo>
                <a:lnTo>
                  <a:pt x="12192" y="0"/>
                </a:lnTo>
                <a:lnTo>
                  <a:pt x="6095" y="0"/>
                </a:lnTo>
                <a:lnTo>
                  <a:pt x="0" y="2993136"/>
                </a:lnTo>
                <a:lnTo>
                  <a:pt x="6096" y="2990088"/>
                </a:lnTo>
                <a:lnTo>
                  <a:pt x="12192" y="2993136"/>
                </a:lnTo>
                <a:lnTo>
                  <a:pt x="7424928" y="2993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50799" y="2225540"/>
            <a:ext cx="8232980" cy="3325637"/>
          </a:xfrm>
          <a:custGeom>
            <a:avLst/>
            <a:gdLst/>
            <a:ahLst/>
            <a:cxnLst/>
            <a:rect l="l" t="t" r="r" b="b"/>
            <a:pathLst>
              <a:path w="7424928" h="2999231">
                <a:moveTo>
                  <a:pt x="0" y="0"/>
                </a:moveTo>
                <a:lnTo>
                  <a:pt x="7412735" y="0"/>
                </a:lnTo>
                <a:lnTo>
                  <a:pt x="7418832" y="6096"/>
                </a:lnTo>
                <a:lnTo>
                  <a:pt x="7418832" y="2996184"/>
                </a:lnTo>
                <a:lnTo>
                  <a:pt x="7424928" y="2999232"/>
                </a:lnTo>
                <a:lnTo>
                  <a:pt x="74249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180211" y="5196308"/>
            <a:ext cx="1923056" cy="645525"/>
          </a:xfrm>
          <a:custGeom>
            <a:avLst/>
            <a:gdLst/>
            <a:ahLst/>
            <a:cxnLst/>
            <a:rect l="l" t="t" r="r" b="b"/>
            <a:pathLst>
              <a:path w="1734312" h="582167">
                <a:moveTo>
                  <a:pt x="408431" y="97536"/>
                </a:moveTo>
                <a:lnTo>
                  <a:pt x="0" y="70104"/>
                </a:lnTo>
                <a:lnTo>
                  <a:pt x="408431" y="243840"/>
                </a:lnTo>
                <a:lnTo>
                  <a:pt x="408431" y="484632"/>
                </a:lnTo>
                <a:lnTo>
                  <a:pt x="409221" y="497437"/>
                </a:lnTo>
                <a:lnTo>
                  <a:pt x="423241" y="537152"/>
                </a:lnTo>
                <a:lnTo>
                  <a:pt x="451834" y="566327"/>
                </a:lnTo>
                <a:lnTo>
                  <a:pt x="491147" y="581106"/>
                </a:lnTo>
                <a:lnTo>
                  <a:pt x="505967" y="582168"/>
                </a:lnTo>
                <a:lnTo>
                  <a:pt x="1636775" y="582168"/>
                </a:lnTo>
                <a:lnTo>
                  <a:pt x="1677039" y="573841"/>
                </a:lnTo>
                <a:lnTo>
                  <a:pt x="1710155" y="549677"/>
                </a:lnTo>
                <a:lnTo>
                  <a:pt x="1730161" y="513509"/>
                </a:lnTo>
                <a:lnTo>
                  <a:pt x="1734311" y="484631"/>
                </a:lnTo>
                <a:lnTo>
                  <a:pt x="1734311" y="97536"/>
                </a:lnTo>
                <a:lnTo>
                  <a:pt x="1725985" y="58579"/>
                </a:lnTo>
                <a:lnTo>
                  <a:pt x="1701821" y="25202"/>
                </a:lnTo>
                <a:lnTo>
                  <a:pt x="1665653" y="4403"/>
                </a:lnTo>
                <a:lnTo>
                  <a:pt x="1636775" y="0"/>
                </a:lnTo>
                <a:lnTo>
                  <a:pt x="505967" y="0"/>
                </a:lnTo>
                <a:lnTo>
                  <a:pt x="465704" y="8793"/>
                </a:lnTo>
                <a:lnTo>
                  <a:pt x="432588" y="33716"/>
                </a:lnTo>
                <a:lnTo>
                  <a:pt x="412582" y="69778"/>
                </a:lnTo>
                <a:lnTo>
                  <a:pt x="408431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166692" y="5182789"/>
            <a:ext cx="1950094" cy="675943"/>
          </a:xfrm>
          <a:custGeom>
            <a:avLst/>
            <a:gdLst/>
            <a:ahLst/>
            <a:cxnLst/>
            <a:rect l="l" t="t" r="r" b="b"/>
            <a:pathLst>
              <a:path w="1758696" h="609600">
                <a:moveTo>
                  <a:pt x="1740408" y="557784"/>
                </a:moveTo>
                <a:lnTo>
                  <a:pt x="1749552" y="542544"/>
                </a:lnTo>
                <a:lnTo>
                  <a:pt x="1749552" y="539496"/>
                </a:lnTo>
                <a:lnTo>
                  <a:pt x="1755648" y="521208"/>
                </a:lnTo>
                <a:lnTo>
                  <a:pt x="1755648" y="518159"/>
                </a:lnTo>
                <a:lnTo>
                  <a:pt x="1758696" y="499872"/>
                </a:lnTo>
                <a:lnTo>
                  <a:pt x="1758696" y="109728"/>
                </a:lnTo>
                <a:lnTo>
                  <a:pt x="1755648" y="88392"/>
                </a:lnTo>
                <a:lnTo>
                  <a:pt x="1755648" y="85344"/>
                </a:lnTo>
                <a:lnTo>
                  <a:pt x="1749552" y="67056"/>
                </a:lnTo>
                <a:lnTo>
                  <a:pt x="1740408" y="48768"/>
                </a:lnTo>
                <a:lnTo>
                  <a:pt x="1706880" y="48768"/>
                </a:lnTo>
                <a:lnTo>
                  <a:pt x="1709928" y="51816"/>
                </a:lnTo>
                <a:lnTo>
                  <a:pt x="1706880" y="48768"/>
                </a:lnTo>
                <a:lnTo>
                  <a:pt x="1708234" y="50461"/>
                </a:lnTo>
                <a:lnTo>
                  <a:pt x="1719072" y="64008"/>
                </a:lnTo>
                <a:lnTo>
                  <a:pt x="1719072" y="60960"/>
                </a:lnTo>
                <a:lnTo>
                  <a:pt x="1728216" y="79248"/>
                </a:lnTo>
                <a:lnTo>
                  <a:pt x="1725168" y="76200"/>
                </a:lnTo>
                <a:lnTo>
                  <a:pt x="1731264" y="94488"/>
                </a:lnTo>
                <a:lnTo>
                  <a:pt x="1731264" y="91440"/>
                </a:lnTo>
                <a:lnTo>
                  <a:pt x="1734312" y="112776"/>
                </a:lnTo>
                <a:lnTo>
                  <a:pt x="1734312" y="499872"/>
                </a:lnTo>
                <a:lnTo>
                  <a:pt x="1731264" y="518159"/>
                </a:lnTo>
                <a:lnTo>
                  <a:pt x="1731264" y="515112"/>
                </a:lnTo>
                <a:lnTo>
                  <a:pt x="1725168" y="533400"/>
                </a:lnTo>
                <a:lnTo>
                  <a:pt x="1728216" y="530352"/>
                </a:lnTo>
                <a:lnTo>
                  <a:pt x="1719072" y="545592"/>
                </a:lnTo>
                <a:lnTo>
                  <a:pt x="1706880" y="557784"/>
                </a:lnTo>
                <a:lnTo>
                  <a:pt x="1709928" y="557784"/>
                </a:lnTo>
                <a:lnTo>
                  <a:pt x="1694688" y="569976"/>
                </a:lnTo>
                <a:lnTo>
                  <a:pt x="1697736" y="566928"/>
                </a:lnTo>
                <a:lnTo>
                  <a:pt x="1679448" y="576072"/>
                </a:lnTo>
                <a:lnTo>
                  <a:pt x="1682496" y="576072"/>
                </a:lnTo>
                <a:lnTo>
                  <a:pt x="1664208" y="582168"/>
                </a:lnTo>
                <a:lnTo>
                  <a:pt x="1667256" y="579120"/>
                </a:lnTo>
                <a:lnTo>
                  <a:pt x="1648968" y="582168"/>
                </a:lnTo>
                <a:lnTo>
                  <a:pt x="518160" y="582168"/>
                </a:lnTo>
                <a:lnTo>
                  <a:pt x="499872" y="579120"/>
                </a:lnTo>
                <a:lnTo>
                  <a:pt x="502920" y="582168"/>
                </a:lnTo>
                <a:lnTo>
                  <a:pt x="484632" y="576072"/>
                </a:lnTo>
                <a:lnTo>
                  <a:pt x="487680" y="576072"/>
                </a:lnTo>
                <a:lnTo>
                  <a:pt x="469392" y="566928"/>
                </a:lnTo>
                <a:lnTo>
                  <a:pt x="472440" y="569976"/>
                </a:lnTo>
                <a:lnTo>
                  <a:pt x="457200" y="557784"/>
                </a:lnTo>
                <a:lnTo>
                  <a:pt x="460248" y="557784"/>
                </a:lnTo>
                <a:lnTo>
                  <a:pt x="448056" y="545592"/>
                </a:lnTo>
                <a:lnTo>
                  <a:pt x="438912" y="530352"/>
                </a:lnTo>
                <a:lnTo>
                  <a:pt x="441960" y="533400"/>
                </a:lnTo>
                <a:lnTo>
                  <a:pt x="435864" y="515112"/>
                </a:lnTo>
                <a:lnTo>
                  <a:pt x="435864" y="518160"/>
                </a:lnTo>
                <a:lnTo>
                  <a:pt x="432816" y="496824"/>
                </a:lnTo>
                <a:lnTo>
                  <a:pt x="417576" y="268224"/>
                </a:lnTo>
                <a:lnTo>
                  <a:pt x="408431" y="264334"/>
                </a:lnTo>
                <a:lnTo>
                  <a:pt x="408432" y="499872"/>
                </a:lnTo>
                <a:lnTo>
                  <a:pt x="411480" y="518160"/>
                </a:lnTo>
                <a:lnTo>
                  <a:pt x="411480" y="521208"/>
                </a:lnTo>
                <a:lnTo>
                  <a:pt x="417576" y="539496"/>
                </a:lnTo>
                <a:lnTo>
                  <a:pt x="417576" y="542544"/>
                </a:lnTo>
                <a:lnTo>
                  <a:pt x="426720" y="557784"/>
                </a:lnTo>
                <a:lnTo>
                  <a:pt x="426720" y="560832"/>
                </a:lnTo>
                <a:lnTo>
                  <a:pt x="438912" y="576072"/>
                </a:lnTo>
                <a:lnTo>
                  <a:pt x="441960" y="576072"/>
                </a:lnTo>
                <a:lnTo>
                  <a:pt x="457200" y="588264"/>
                </a:lnTo>
                <a:lnTo>
                  <a:pt x="457200" y="591312"/>
                </a:lnTo>
                <a:lnTo>
                  <a:pt x="475488" y="600456"/>
                </a:lnTo>
                <a:lnTo>
                  <a:pt x="493776" y="606552"/>
                </a:lnTo>
                <a:lnTo>
                  <a:pt x="496824" y="606552"/>
                </a:lnTo>
                <a:lnTo>
                  <a:pt x="518160" y="609600"/>
                </a:lnTo>
                <a:lnTo>
                  <a:pt x="1648968" y="609600"/>
                </a:lnTo>
                <a:lnTo>
                  <a:pt x="1670304" y="606552"/>
                </a:lnTo>
                <a:lnTo>
                  <a:pt x="1673352" y="606552"/>
                </a:lnTo>
                <a:lnTo>
                  <a:pt x="1691640" y="600456"/>
                </a:lnTo>
                <a:lnTo>
                  <a:pt x="1709928" y="591312"/>
                </a:lnTo>
                <a:lnTo>
                  <a:pt x="1709928" y="588264"/>
                </a:lnTo>
                <a:lnTo>
                  <a:pt x="1712976" y="588264"/>
                </a:lnTo>
                <a:lnTo>
                  <a:pt x="1725168" y="576072"/>
                </a:lnTo>
                <a:lnTo>
                  <a:pt x="1728216" y="576072"/>
                </a:lnTo>
                <a:lnTo>
                  <a:pt x="1740408" y="560832"/>
                </a:lnTo>
                <a:lnTo>
                  <a:pt x="1740408" y="557784"/>
                </a:lnTo>
                <a:close/>
              </a:path>
              <a:path w="1758696" h="609600">
                <a:moveTo>
                  <a:pt x="417576" y="67056"/>
                </a:moveTo>
                <a:lnTo>
                  <a:pt x="411480" y="85344"/>
                </a:lnTo>
                <a:lnTo>
                  <a:pt x="411480" y="88392"/>
                </a:lnTo>
                <a:lnTo>
                  <a:pt x="410301" y="96638"/>
                </a:lnTo>
                <a:lnTo>
                  <a:pt x="408432" y="109728"/>
                </a:lnTo>
                <a:lnTo>
                  <a:pt x="420624" y="121920"/>
                </a:lnTo>
                <a:lnTo>
                  <a:pt x="426720" y="121920"/>
                </a:lnTo>
                <a:lnTo>
                  <a:pt x="432816" y="118872"/>
                </a:lnTo>
                <a:lnTo>
                  <a:pt x="432816" y="112776"/>
                </a:lnTo>
                <a:lnTo>
                  <a:pt x="423672" y="97536"/>
                </a:lnTo>
                <a:lnTo>
                  <a:pt x="435864" y="91440"/>
                </a:lnTo>
                <a:lnTo>
                  <a:pt x="435864" y="94488"/>
                </a:lnTo>
                <a:lnTo>
                  <a:pt x="441960" y="76200"/>
                </a:lnTo>
                <a:lnTo>
                  <a:pt x="438912" y="79248"/>
                </a:lnTo>
                <a:lnTo>
                  <a:pt x="448056" y="60960"/>
                </a:lnTo>
                <a:lnTo>
                  <a:pt x="457200" y="51816"/>
                </a:lnTo>
                <a:lnTo>
                  <a:pt x="460248" y="48768"/>
                </a:lnTo>
                <a:lnTo>
                  <a:pt x="426720" y="48768"/>
                </a:lnTo>
                <a:lnTo>
                  <a:pt x="417576" y="67056"/>
                </a:lnTo>
                <a:close/>
              </a:path>
              <a:path w="1758696" h="609600">
                <a:moveTo>
                  <a:pt x="435864" y="91440"/>
                </a:moveTo>
                <a:lnTo>
                  <a:pt x="423672" y="97536"/>
                </a:lnTo>
                <a:lnTo>
                  <a:pt x="432816" y="112776"/>
                </a:lnTo>
                <a:lnTo>
                  <a:pt x="435864" y="91440"/>
                </a:lnTo>
                <a:close/>
              </a:path>
              <a:path w="1758696" h="609600">
                <a:moveTo>
                  <a:pt x="448056" y="60960"/>
                </a:moveTo>
                <a:lnTo>
                  <a:pt x="448056" y="64008"/>
                </a:lnTo>
                <a:lnTo>
                  <a:pt x="458893" y="50461"/>
                </a:lnTo>
                <a:lnTo>
                  <a:pt x="472440" y="39624"/>
                </a:lnTo>
                <a:lnTo>
                  <a:pt x="469392" y="39624"/>
                </a:lnTo>
                <a:lnTo>
                  <a:pt x="487680" y="30480"/>
                </a:lnTo>
                <a:lnTo>
                  <a:pt x="484632" y="33528"/>
                </a:lnTo>
                <a:lnTo>
                  <a:pt x="502920" y="27432"/>
                </a:lnTo>
                <a:lnTo>
                  <a:pt x="499872" y="27432"/>
                </a:lnTo>
                <a:lnTo>
                  <a:pt x="521208" y="24384"/>
                </a:lnTo>
                <a:lnTo>
                  <a:pt x="1648968" y="24384"/>
                </a:lnTo>
                <a:lnTo>
                  <a:pt x="1667256" y="27432"/>
                </a:lnTo>
                <a:lnTo>
                  <a:pt x="1664208" y="27432"/>
                </a:lnTo>
                <a:lnTo>
                  <a:pt x="1682496" y="33528"/>
                </a:lnTo>
                <a:lnTo>
                  <a:pt x="1679448" y="30480"/>
                </a:lnTo>
                <a:lnTo>
                  <a:pt x="1697736" y="39624"/>
                </a:lnTo>
                <a:lnTo>
                  <a:pt x="1694688" y="39624"/>
                </a:lnTo>
                <a:lnTo>
                  <a:pt x="1708234" y="50461"/>
                </a:lnTo>
                <a:lnTo>
                  <a:pt x="1706880" y="48768"/>
                </a:lnTo>
                <a:lnTo>
                  <a:pt x="1740408" y="48768"/>
                </a:lnTo>
                <a:lnTo>
                  <a:pt x="1728216" y="33528"/>
                </a:lnTo>
                <a:lnTo>
                  <a:pt x="1725168" y="33528"/>
                </a:lnTo>
                <a:lnTo>
                  <a:pt x="1725168" y="30480"/>
                </a:lnTo>
                <a:lnTo>
                  <a:pt x="1712976" y="18288"/>
                </a:lnTo>
                <a:lnTo>
                  <a:pt x="1709928" y="18288"/>
                </a:lnTo>
                <a:lnTo>
                  <a:pt x="1691640" y="9144"/>
                </a:lnTo>
                <a:lnTo>
                  <a:pt x="1673352" y="3048"/>
                </a:lnTo>
                <a:lnTo>
                  <a:pt x="1670304" y="3048"/>
                </a:lnTo>
                <a:lnTo>
                  <a:pt x="1648968" y="0"/>
                </a:lnTo>
                <a:lnTo>
                  <a:pt x="518160" y="0"/>
                </a:lnTo>
                <a:lnTo>
                  <a:pt x="496824" y="3048"/>
                </a:lnTo>
                <a:lnTo>
                  <a:pt x="493776" y="3048"/>
                </a:lnTo>
                <a:lnTo>
                  <a:pt x="475488" y="9144"/>
                </a:lnTo>
                <a:lnTo>
                  <a:pt x="457200" y="18288"/>
                </a:lnTo>
                <a:lnTo>
                  <a:pt x="441960" y="30480"/>
                </a:lnTo>
                <a:lnTo>
                  <a:pt x="441960" y="33528"/>
                </a:lnTo>
                <a:lnTo>
                  <a:pt x="438912" y="33528"/>
                </a:lnTo>
                <a:lnTo>
                  <a:pt x="426720" y="48768"/>
                </a:lnTo>
                <a:lnTo>
                  <a:pt x="460248" y="48768"/>
                </a:lnTo>
                <a:lnTo>
                  <a:pt x="457200" y="51816"/>
                </a:lnTo>
                <a:lnTo>
                  <a:pt x="448056" y="60960"/>
                </a:lnTo>
                <a:close/>
              </a:path>
              <a:path w="1758696" h="609600">
                <a:moveTo>
                  <a:pt x="432816" y="496824"/>
                </a:moveTo>
                <a:lnTo>
                  <a:pt x="432816" y="256032"/>
                </a:lnTo>
                <a:lnTo>
                  <a:pt x="408432" y="256032"/>
                </a:lnTo>
                <a:lnTo>
                  <a:pt x="87502" y="99546"/>
                </a:lnTo>
                <a:lnTo>
                  <a:pt x="420624" y="121920"/>
                </a:lnTo>
                <a:lnTo>
                  <a:pt x="408432" y="109728"/>
                </a:lnTo>
                <a:lnTo>
                  <a:pt x="410301" y="96638"/>
                </a:lnTo>
                <a:lnTo>
                  <a:pt x="18859" y="70347"/>
                </a:lnTo>
                <a:lnTo>
                  <a:pt x="18288" y="70104"/>
                </a:lnTo>
                <a:lnTo>
                  <a:pt x="18237" y="70305"/>
                </a:lnTo>
                <a:lnTo>
                  <a:pt x="12192" y="94488"/>
                </a:lnTo>
                <a:lnTo>
                  <a:pt x="408431" y="264334"/>
                </a:lnTo>
                <a:lnTo>
                  <a:pt x="417576" y="268224"/>
                </a:lnTo>
                <a:lnTo>
                  <a:pt x="432816" y="496824"/>
                </a:lnTo>
                <a:close/>
              </a:path>
              <a:path w="1758696" h="609600">
                <a:moveTo>
                  <a:pt x="408432" y="256032"/>
                </a:moveTo>
                <a:lnTo>
                  <a:pt x="432816" y="256032"/>
                </a:lnTo>
                <a:lnTo>
                  <a:pt x="432816" y="249936"/>
                </a:lnTo>
                <a:lnTo>
                  <a:pt x="429768" y="246888"/>
                </a:lnTo>
                <a:lnTo>
                  <a:pt x="426720" y="243840"/>
                </a:lnTo>
                <a:lnTo>
                  <a:pt x="87502" y="99546"/>
                </a:lnTo>
                <a:lnTo>
                  <a:pt x="408432" y="256032"/>
                </a:lnTo>
                <a:close/>
              </a:path>
              <a:path w="1758696" h="609600">
                <a:moveTo>
                  <a:pt x="12192" y="94488"/>
                </a:moveTo>
                <a:lnTo>
                  <a:pt x="18237" y="70305"/>
                </a:lnTo>
                <a:lnTo>
                  <a:pt x="15240" y="70104"/>
                </a:lnTo>
                <a:lnTo>
                  <a:pt x="9144" y="70104"/>
                </a:lnTo>
                <a:lnTo>
                  <a:pt x="3048" y="73152"/>
                </a:lnTo>
                <a:lnTo>
                  <a:pt x="0" y="79248"/>
                </a:lnTo>
                <a:lnTo>
                  <a:pt x="0" y="85344"/>
                </a:lnTo>
                <a:lnTo>
                  <a:pt x="3048" y="91440"/>
                </a:lnTo>
                <a:lnTo>
                  <a:pt x="9144" y="94488"/>
                </a:lnTo>
                <a:lnTo>
                  <a:pt x="408431" y="264334"/>
                </a:lnTo>
                <a:lnTo>
                  <a:pt x="12192" y="9448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126926" y="4959729"/>
            <a:ext cx="2386077" cy="652283"/>
          </a:xfrm>
          <a:custGeom>
            <a:avLst/>
            <a:gdLst/>
            <a:ahLst/>
            <a:cxnLst/>
            <a:rect l="l" t="t" r="r" b="b"/>
            <a:pathLst>
              <a:path w="2151888" h="588263">
                <a:moveTo>
                  <a:pt x="2109232" y="254764"/>
                </a:moveTo>
                <a:lnTo>
                  <a:pt x="2093976" y="252984"/>
                </a:lnTo>
                <a:lnTo>
                  <a:pt x="1072895" y="252984"/>
                </a:lnTo>
                <a:lnTo>
                  <a:pt x="0" y="0"/>
                </a:lnTo>
                <a:lnTo>
                  <a:pt x="612647" y="252984"/>
                </a:lnTo>
                <a:lnTo>
                  <a:pt x="358032" y="253007"/>
                </a:lnTo>
                <a:lnTo>
                  <a:pt x="343772" y="255286"/>
                </a:lnTo>
                <a:lnTo>
                  <a:pt x="311997" y="280515"/>
                </a:lnTo>
                <a:lnTo>
                  <a:pt x="304800" y="307848"/>
                </a:lnTo>
                <a:lnTo>
                  <a:pt x="304823" y="535031"/>
                </a:lnTo>
                <a:lnTo>
                  <a:pt x="321337" y="572790"/>
                </a:lnTo>
                <a:lnTo>
                  <a:pt x="359664" y="588264"/>
                </a:lnTo>
                <a:lnTo>
                  <a:pt x="2093976" y="588264"/>
                </a:lnTo>
                <a:lnTo>
                  <a:pt x="2136862" y="570907"/>
                </a:lnTo>
                <a:lnTo>
                  <a:pt x="2151888" y="533400"/>
                </a:lnTo>
                <a:lnTo>
                  <a:pt x="2151888" y="307848"/>
                </a:lnTo>
                <a:lnTo>
                  <a:pt x="2134097" y="267677"/>
                </a:lnTo>
                <a:lnTo>
                  <a:pt x="2109232" y="2547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110027" y="4946209"/>
            <a:ext cx="2386077" cy="659044"/>
          </a:xfrm>
          <a:custGeom>
            <a:avLst/>
            <a:gdLst/>
            <a:ahLst/>
            <a:cxnLst/>
            <a:rect l="l" t="t" r="r" b="b"/>
            <a:pathLst>
              <a:path w="2151888" h="594360">
                <a:moveTo>
                  <a:pt x="621792" y="277367"/>
                </a:moveTo>
                <a:lnTo>
                  <a:pt x="633984" y="277367"/>
                </a:lnTo>
                <a:lnTo>
                  <a:pt x="637032" y="274319"/>
                </a:lnTo>
                <a:lnTo>
                  <a:pt x="640080" y="268223"/>
                </a:lnTo>
                <a:lnTo>
                  <a:pt x="640080" y="262127"/>
                </a:lnTo>
                <a:lnTo>
                  <a:pt x="637032" y="256031"/>
                </a:lnTo>
                <a:lnTo>
                  <a:pt x="630936" y="252983"/>
                </a:lnTo>
                <a:lnTo>
                  <a:pt x="359664" y="252983"/>
                </a:lnTo>
                <a:lnTo>
                  <a:pt x="350520" y="256031"/>
                </a:lnTo>
                <a:lnTo>
                  <a:pt x="347472" y="256031"/>
                </a:lnTo>
                <a:lnTo>
                  <a:pt x="338328" y="262127"/>
                </a:lnTo>
                <a:lnTo>
                  <a:pt x="335280" y="262127"/>
                </a:lnTo>
                <a:lnTo>
                  <a:pt x="335280" y="265175"/>
                </a:lnTo>
                <a:lnTo>
                  <a:pt x="326136" y="271271"/>
                </a:lnTo>
                <a:lnTo>
                  <a:pt x="365760" y="277367"/>
                </a:lnTo>
                <a:lnTo>
                  <a:pt x="621792" y="277367"/>
                </a:lnTo>
                <a:close/>
              </a:path>
              <a:path w="2151888" h="594360">
                <a:moveTo>
                  <a:pt x="2121408" y="277367"/>
                </a:moveTo>
                <a:lnTo>
                  <a:pt x="1085088" y="277367"/>
                </a:lnTo>
                <a:lnTo>
                  <a:pt x="2118360" y="277367"/>
                </a:lnTo>
                <a:lnTo>
                  <a:pt x="2127504" y="280415"/>
                </a:lnTo>
                <a:lnTo>
                  <a:pt x="2121408" y="277367"/>
                </a:lnTo>
                <a:close/>
              </a:path>
              <a:path w="2151888" h="594360">
                <a:moveTo>
                  <a:pt x="2142744" y="289559"/>
                </a:moveTo>
                <a:lnTo>
                  <a:pt x="2139696" y="289559"/>
                </a:lnTo>
                <a:lnTo>
                  <a:pt x="2145792" y="295655"/>
                </a:lnTo>
                <a:lnTo>
                  <a:pt x="2151888" y="304799"/>
                </a:lnTo>
                <a:lnTo>
                  <a:pt x="2151888" y="301751"/>
                </a:lnTo>
                <a:lnTo>
                  <a:pt x="2148840" y="298703"/>
                </a:lnTo>
                <a:lnTo>
                  <a:pt x="2145792" y="295655"/>
                </a:lnTo>
                <a:lnTo>
                  <a:pt x="2142744" y="289559"/>
                </a:lnTo>
                <a:close/>
              </a:path>
              <a:path w="2151888" h="594360">
                <a:moveTo>
                  <a:pt x="332232" y="310895"/>
                </a:moveTo>
                <a:lnTo>
                  <a:pt x="307848" y="304799"/>
                </a:lnTo>
                <a:lnTo>
                  <a:pt x="307848" y="307847"/>
                </a:lnTo>
                <a:lnTo>
                  <a:pt x="304800" y="320039"/>
                </a:lnTo>
                <a:lnTo>
                  <a:pt x="332232" y="310895"/>
                </a:lnTo>
                <a:close/>
              </a:path>
              <a:path w="2151888" h="594360">
                <a:moveTo>
                  <a:pt x="359664" y="585215"/>
                </a:moveTo>
                <a:lnTo>
                  <a:pt x="350520" y="582167"/>
                </a:lnTo>
                <a:lnTo>
                  <a:pt x="338328" y="569975"/>
                </a:lnTo>
                <a:lnTo>
                  <a:pt x="335280" y="560831"/>
                </a:lnTo>
                <a:lnTo>
                  <a:pt x="335280" y="563879"/>
                </a:lnTo>
                <a:lnTo>
                  <a:pt x="332232" y="551687"/>
                </a:lnTo>
                <a:lnTo>
                  <a:pt x="332232" y="554735"/>
                </a:lnTo>
                <a:lnTo>
                  <a:pt x="332232" y="313943"/>
                </a:lnTo>
                <a:lnTo>
                  <a:pt x="335280" y="301751"/>
                </a:lnTo>
                <a:lnTo>
                  <a:pt x="335280" y="304799"/>
                </a:lnTo>
                <a:lnTo>
                  <a:pt x="338328" y="295655"/>
                </a:lnTo>
                <a:lnTo>
                  <a:pt x="338328" y="298703"/>
                </a:lnTo>
                <a:lnTo>
                  <a:pt x="344424" y="289559"/>
                </a:lnTo>
                <a:lnTo>
                  <a:pt x="350520" y="283463"/>
                </a:lnTo>
                <a:lnTo>
                  <a:pt x="350520" y="286511"/>
                </a:lnTo>
                <a:lnTo>
                  <a:pt x="359664" y="280415"/>
                </a:lnTo>
                <a:lnTo>
                  <a:pt x="356616" y="280415"/>
                </a:lnTo>
                <a:lnTo>
                  <a:pt x="368808" y="277367"/>
                </a:lnTo>
                <a:lnTo>
                  <a:pt x="365760" y="277367"/>
                </a:lnTo>
                <a:lnTo>
                  <a:pt x="326136" y="271271"/>
                </a:lnTo>
                <a:lnTo>
                  <a:pt x="316992" y="280415"/>
                </a:lnTo>
                <a:lnTo>
                  <a:pt x="316992" y="283463"/>
                </a:lnTo>
                <a:lnTo>
                  <a:pt x="310896" y="292607"/>
                </a:lnTo>
                <a:lnTo>
                  <a:pt x="310896" y="295655"/>
                </a:lnTo>
                <a:lnTo>
                  <a:pt x="307848" y="304799"/>
                </a:lnTo>
                <a:lnTo>
                  <a:pt x="332232" y="310895"/>
                </a:lnTo>
                <a:lnTo>
                  <a:pt x="304800" y="320039"/>
                </a:lnTo>
                <a:lnTo>
                  <a:pt x="304800" y="545591"/>
                </a:lnTo>
                <a:lnTo>
                  <a:pt x="307848" y="557783"/>
                </a:lnTo>
                <a:lnTo>
                  <a:pt x="307848" y="560831"/>
                </a:lnTo>
                <a:lnTo>
                  <a:pt x="310896" y="569975"/>
                </a:lnTo>
                <a:lnTo>
                  <a:pt x="310896" y="573023"/>
                </a:lnTo>
                <a:lnTo>
                  <a:pt x="316992" y="582167"/>
                </a:lnTo>
                <a:lnTo>
                  <a:pt x="316992" y="585215"/>
                </a:lnTo>
                <a:lnTo>
                  <a:pt x="326136" y="594359"/>
                </a:lnTo>
                <a:lnTo>
                  <a:pt x="2121408" y="588263"/>
                </a:lnTo>
                <a:lnTo>
                  <a:pt x="368808" y="588263"/>
                </a:lnTo>
                <a:lnTo>
                  <a:pt x="356616" y="585215"/>
                </a:lnTo>
                <a:lnTo>
                  <a:pt x="365760" y="588263"/>
                </a:lnTo>
                <a:lnTo>
                  <a:pt x="356616" y="585215"/>
                </a:lnTo>
                <a:lnTo>
                  <a:pt x="359664" y="585215"/>
                </a:lnTo>
                <a:close/>
              </a:path>
              <a:path w="2151888" h="594360">
                <a:moveTo>
                  <a:pt x="2112264" y="615695"/>
                </a:moveTo>
                <a:lnTo>
                  <a:pt x="2136648" y="609599"/>
                </a:lnTo>
                <a:lnTo>
                  <a:pt x="2139696" y="609599"/>
                </a:lnTo>
                <a:lnTo>
                  <a:pt x="2148840" y="603503"/>
                </a:lnTo>
                <a:lnTo>
                  <a:pt x="2151888" y="600455"/>
                </a:lnTo>
                <a:lnTo>
                  <a:pt x="2157984" y="594359"/>
                </a:lnTo>
                <a:lnTo>
                  <a:pt x="2161032" y="594359"/>
                </a:lnTo>
                <a:lnTo>
                  <a:pt x="2167128" y="585215"/>
                </a:lnTo>
                <a:lnTo>
                  <a:pt x="2167128" y="582167"/>
                </a:lnTo>
                <a:lnTo>
                  <a:pt x="2170176" y="582167"/>
                </a:lnTo>
                <a:lnTo>
                  <a:pt x="2173224" y="573023"/>
                </a:lnTo>
                <a:lnTo>
                  <a:pt x="2176272" y="569975"/>
                </a:lnTo>
                <a:lnTo>
                  <a:pt x="2179320" y="560831"/>
                </a:lnTo>
                <a:lnTo>
                  <a:pt x="2179320" y="304799"/>
                </a:lnTo>
                <a:lnTo>
                  <a:pt x="2176272" y="295655"/>
                </a:lnTo>
                <a:lnTo>
                  <a:pt x="2173224" y="295655"/>
                </a:lnTo>
                <a:lnTo>
                  <a:pt x="2173224" y="292607"/>
                </a:lnTo>
                <a:lnTo>
                  <a:pt x="2170176" y="283463"/>
                </a:lnTo>
                <a:lnTo>
                  <a:pt x="2167128" y="283463"/>
                </a:lnTo>
                <a:lnTo>
                  <a:pt x="2167128" y="280415"/>
                </a:lnTo>
                <a:lnTo>
                  <a:pt x="2161032" y="271271"/>
                </a:lnTo>
                <a:lnTo>
                  <a:pt x="2157984" y="271271"/>
                </a:lnTo>
                <a:lnTo>
                  <a:pt x="2151888" y="265175"/>
                </a:lnTo>
                <a:lnTo>
                  <a:pt x="2148840" y="265175"/>
                </a:lnTo>
                <a:lnTo>
                  <a:pt x="2148840" y="262127"/>
                </a:lnTo>
                <a:lnTo>
                  <a:pt x="2139696" y="256031"/>
                </a:lnTo>
                <a:lnTo>
                  <a:pt x="2136648" y="256031"/>
                </a:lnTo>
                <a:lnTo>
                  <a:pt x="2124456" y="252983"/>
                </a:lnTo>
                <a:lnTo>
                  <a:pt x="1088136" y="252983"/>
                </a:lnTo>
                <a:lnTo>
                  <a:pt x="165735" y="63200"/>
                </a:lnTo>
                <a:lnTo>
                  <a:pt x="1085088" y="277367"/>
                </a:lnTo>
                <a:lnTo>
                  <a:pt x="2121408" y="277367"/>
                </a:lnTo>
                <a:lnTo>
                  <a:pt x="2127504" y="280415"/>
                </a:lnTo>
                <a:lnTo>
                  <a:pt x="2136648" y="286511"/>
                </a:lnTo>
                <a:lnTo>
                  <a:pt x="2133600" y="283463"/>
                </a:lnTo>
                <a:lnTo>
                  <a:pt x="2142744" y="289559"/>
                </a:lnTo>
                <a:lnTo>
                  <a:pt x="2145792" y="295655"/>
                </a:lnTo>
                <a:lnTo>
                  <a:pt x="2148840" y="298703"/>
                </a:lnTo>
                <a:lnTo>
                  <a:pt x="2151888" y="301751"/>
                </a:lnTo>
                <a:lnTo>
                  <a:pt x="2154936" y="313943"/>
                </a:lnTo>
                <a:lnTo>
                  <a:pt x="2151888" y="310895"/>
                </a:lnTo>
                <a:lnTo>
                  <a:pt x="2154936" y="323087"/>
                </a:lnTo>
                <a:lnTo>
                  <a:pt x="2154936" y="545591"/>
                </a:lnTo>
                <a:lnTo>
                  <a:pt x="2151888" y="554735"/>
                </a:lnTo>
                <a:lnTo>
                  <a:pt x="2154936" y="551687"/>
                </a:lnTo>
                <a:lnTo>
                  <a:pt x="2148840" y="563879"/>
                </a:lnTo>
                <a:lnTo>
                  <a:pt x="2151888" y="560831"/>
                </a:lnTo>
                <a:lnTo>
                  <a:pt x="2145792" y="569975"/>
                </a:lnTo>
                <a:lnTo>
                  <a:pt x="2148840" y="569975"/>
                </a:lnTo>
                <a:lnTo>
                  <a:pt x="2139696" y="576071"/>
                </a:lnTo>
                <a:lnTo>
                  <a:pt x="2142744" y="576071"/>
                </a:lnTo>
                <a:lnTo>
                  <a:pt x="2133600" y="582167"/>
                </a:lnTo>
                <a:lnTo>
                  <a:pt x="2136648" y="582167"/>
                </a:lnTo>
                <a:lnTo>
                  <a:pt x="2118360" y="588263"/>
                </a:lnTo>
                <a:lnTo>
                  <a:pt x="2121408" y="588263"/>
                </a:lnTo>
                <a:lnTo>
                  <a:pt x="326136" y="594359"/>
                </a:lnTo>
                <a:lnTo>
                  <a:pt x="335280" y="600455"/>
                </a:lnTo>
                <a:lnTo>
                  <a:pt x="335280" y="603503"/>
                </a:lnTo>
                <a:lnTo>
                  <a:pt x="338328" y="603503"/>
                </a:lnTo>
                <a:lnTo>
                  <a:pt x="347472" y="609599"/>
                </a:lnTo>
                <a:lnTo>
                  <a:pt x="350520" y="609599"/>
                </a:lnTo>
                <a:lnTo>
                  <a:pt x="359664" y="612647"/>
                </a:lnTo>
                <a:lnTo>
                  <a:pt x="362712" y="612647"/>
                </a:lnTo>
                <a:lnTo>
                  <a:pt x="374904" y="615695"/>
                </a:lnTo>
                <a:lnTo>
                  <a:pt x="2112264" y="615695"/>
                </a:lnTo>
                <a:close/>
              </a:path>
              <a:path w="2151888" h="594360">
                <a:moveTo>
                  <a:pt x="12597" y="25810"/>
                </a:moveTo>
                <a:lnTo>
                  <a:pt x="12192" y="27431"/>
                </a:lnTo>
                <a:lnTo>
                  <a:pt x="22134" y="29748"/>
                </a:lnTo>
                <a:lnTo>
                  <a:pt x="562741" y="252984"/>
                </a:lnTo>
                <a:lnTo>
                  <a:pt x="630936" y="252983"/>
                </a:lnTo>
                <a:lnTo>
                  <a:pt x="165735" y="63200"/>
                </a:lnTo>
                <a:lnTo>
                  <a:pt x="18288" y="3047"/>
                </a:lnTo>
                <a:lnTo>
                  <a:pt x="3047" y="9143"/>
                </a:lnTo>
                <a:lnTo>
                  <a:pt x="0" y="15239"/>
                </a:lnTo>
                <a:lnTo>
                  <a:pt x="3047" y="21335"/>
                </a:lnTo>
                <a:lnTo>
                  <a:pt x="9143" y="24383"/>
                </a:lnTo>
                <a:lnTo>
                  <a:pt x="12597" y="25810"/>
                </a:lnTo>
                <a:close/>
              </a:path>
              <a:path w="2151888" h="594360">
                <a:moveTo>
                  <a:pt x="18288" y="3047"/>
                </a:moveTo>
                <a:lnTo>
                  <a:pt x="165735" y="63200"/>
                </a:lnTo>
                <a:lnTo>
                  <a:pt x="1088136" y="252983"/>
                </a:lnTo>
                <a:lnTo>
                  <a:pt x="1091184" y="252983"/>
                </a:lnTo>
                <a:lnTo>
                  <a:pt x="18288" y="0"/>
                </a:lnTo>
                <a:lnTo>
                  <a:pt x="9143" y="0"/>
                </a:lnTo>
                <a:lnTo>
                  <a:pt x="3047" y="3047"/>
                </a:lnTo>
                <a:lnTo>
                  <a:pt x="3047" y="9143"/>
                </a:lnTo>
                <a:lnTo>
                  <a:pt x="18288" y="3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8" y="31797"/>
            <a:ext cx="4663626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finally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Clauses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624524"/>
            <a:ext cx="7484468" cy="1922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excep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8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aised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212"/>
              </a:lnSpc>
            </a:pPr>
            <a:r>
              <a:rPr sz="3077" baseline="3133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3133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10" baseline="3623" dirty="0">
                <a:latin typeface="Arial"/>
                <a:cs typeface="Arial"/>
              </a:rPr>
              <a:t>F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baseline="3623" dirty="0">
                <a:latin typeface="Arial"/>
                <a:cs typeface="Arial"/>
              </a:rPr>
              <a:t>llo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86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all</a:t>
            </a:r>
            <a:r>
              <a:rPr sz="2661" spc="6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exce</a:t>
            </a:r>
            <a:r>
              <a:rPr sz="2661" spc="-21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-659" baseline="3678" dirty="0">
                <a:latin typeface="Courier New"/>
                <a:cs typeface="Courier New"/>
              </a:rPr>
              <a:t> </a:t>
            </a:r>
            <a:r>
              <a:rPr sz="2661" baseline="3623" dirty="0">
                <a:latin typeface="Arial"/>
                <a:cs typeface="Arial"/>
              </a:rPr>
              <a:t>clauses</a:t>
            </a:r>
            <a:endParaRPr sz="1774">
              <a:latin typeface="Arial"/>
              <a:cs typeface="Arial"/>
            </a:endParaRPr>
          </a:p>
          <a:p>
            <a:pPr marL="524404" marR="41352">
              <a:lnSpc>
                <a:spcPts val="2184"/>
              </a:lnSpc>
            </a:pPr>
            <a:r>
              <a:rPr sz="2661" baseline="3623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2661" spc="351" baseline="3623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Mus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4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ha</a:t>
            </a:r>
            <a:r>
              <a:rPr sz="2661" spc="28" baseline="3623" dirty="0">
                <a:latin typeface="Arial"/>
                <a:cs typeface="Arial"/>
              </a:rPr>
              <a:t>v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-22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2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leas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4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on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8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exce</a:t>
            </a:r>
            <a:r>
              <a:rPr sz="2661" spc="-22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41352">
              <a:lnSpc>
                <a:spcPct val="95825"/>
              </a:lnSpc>
              <a:spcBef>
                <a:spcPts val="860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final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ly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alwa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execut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301349" marR="41352">
              <a:lnSpc>
                <a:spcPts val="2190"/>
              </a:lnSpc>
              <a:spcBef>
                <a:spcPts val="10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71" dirty="0">
                <a:latin typeface="Arial"/>
                <a:cs typeface="Arial"/>
              </a:rPr>
              <a:t>W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et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ceptio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raise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not</a:t>
            </a:r>
            <a:endParaRPr sz="1774">
              <a:latin typeface="Arial"/>
              <a:cs typeface="Arial"/>
            </a:endParaRPr>
          </a:p>
          <a:p>
            <a:pPr marL="51258" marR="41352">
              <a:lnSpc>
                <a:spcPct val="94401"/>
              </a:lnSpc>
              <a:spcBef>
                <a:spcPts val="640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8838" y="2562989"/>
            <a:ext cx="523796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2812" y="2562989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1210" y="3110618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1210" y="3384317"/>
            <a:ext cx="537656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1210" y="4205414"/>
            <a:ext cx="1289686" cy="1275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ls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  <a:spcBef>
                <a:spcPts val="100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ll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3457" y="420541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0520" y="4205415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2812" y="420541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457" y="471581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sf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lly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0520" y="4715815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ted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2812" y="4715815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3456" y="5222769"/>
            <a:ext cx="29258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0681" y="5291675"/>
            <a:ext cx="1221011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0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alwa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5586" y="5318713"/>
            <a:ext cx="1846127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5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9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38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57559" y="1590155"/>
            <a:ext cx="8466180" cy="3616292"/>
          </a:xfrm>
          <a:custGeom>
            <a:avLst/>
            <a:gdLst/>
            <a:ahLst/>
            <a:cxnLst/>
            <a:rect l="l" t="t" r="r" b="b"/>
            <a:pathLst>
              <a:path w="7635240" h="3261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255264"/>
                </a:lnTo>
                <a:lnTo>
                  <a:pt x="6096" y="12192"/>
                </a:lnTo>
                <a:lnTo>
                  <a:pt x="7623048" y="12192"/>
                </a:lnTo>
                <a:lnTo>
                  <a:pt x="7623048" y="3255264"/>
                </a:lnTo>
                <a:lnTo>
                  <a:pt x="0" y="3258312"/>
                </a:lnTo>
                <a:lnTo>
                  <a:pt x="3048" y="3261360"/>
                </a:lnTo>
                <a:lnTo>
                  <a:pt x="7632192" y="3261359"/>
                </a:lnTo>
                <a:lnTo>
                  <a:pt x="7635240" y="3258311"/>
                </a:lnTo>
                <a:lnTo>
                  <a:pt x="7635240" y="3255264"/>
                </a:lnTo>
                <a:lnTo>
                  <a:pt x="7629144" y="3249168"/>
                </a:lnTo>
                <a:lnTo>
                  <a:pt x="7629144" y="12191"/>
                </a:lnTo>
                <a:lnTo>
                  <a:pt x="7623048" y="6095"/>
                </a:lnTo>
                <a:lnTo>
                  <a:pt x="12192" y="6096"/>
                </a:lnTo>
                <a:lnTo>
                  <a:pt x="7635240" y="6095"/>
                </a:lnTo>
                <a:lnTo>
                  <a:pt x="7635240" y="3047"/>
                </a:lnTo>
                <a:lnTo>
                  <a:pt x="76321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57559" y="1596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57559" y="1603674"/>
            <a:ext cx="8452661" cy="3596014"/>
          </a:xfrm>
          <a:custGeom>
            <a:avLst/>
            <a:gdLst/>
            <a:ahLst/>
            <a:cxnLst/>
            <a:rect l="l" t="t" r="r" b="b"/>
            <a:pathLst>
              <a:path w="7623048" h="3243072">
                <a:moveTo>
                  <a:pt x="7623048" y="3243071"/>
                </a:moveTo>
                <a:lnTo>
                  <a:pt x="7623048" y="3236976"/>
                </a:lnTo>
                <a:lnTo>
                  <a:pt x="12192" y="3236976"/>
                </a:lnTo>
                <a:lnTo>
                  <a:pt x="12192" y="0"/>
                </a:lnTo>
                <a:lnTo>
                  <a:pt x="6095" y="0"/>
                </a:lnTo>
                <a:lnTo>
                  <a:pt x="0" y="3243072"/>
                </a:lnTo>
                <a:lnTo>
                  <a:pt x="6096" y="3236976"/>
                </a:lnTo>
                <a:lnTo>
                  <a:pt x="12192" y="3243072"/>
                </a:lnTo>
                <a:lnTo>
                  <a:pt x="7623048" y="32430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71078" y="1596913"/>
            <a:ext cx="8452661" cy="3602774"/>
          </a:xfrm>
          <a:custGeom>
            <a:avLst/>
            <a:gdLst/>
            <a:ahLst/>
            <a:cxnLst/>
            <a:rect l="l" t="t" r="r" b="b"/>
            <a:pathLst>
              <a:path w="7623048" h="3249168">
                <a:moveTo>
                  <a:pt x="0" y="0"/>
                </a:moveTo>
                <a:lnTo>
                  <a:pt x="7610856" y="0"/>
                </a:lnTo>
                <a:lnTo>
                  <a:pt x="7616952" y="6096"/>
                </a:lnTo>
                <a:lnTo>
                  <a:pt x="7616952" y="3243072"/>
                </a:lnTo>
                <a:lnTo>
                  <a:pt x="7623048" y="3249168"/>
                </a:lnTo>
                <a:lnTo>
                  <a:pt x="7623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301446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Exception Instances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4" y="617765"/>
            <a:ext cx="8217555" cy="60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xcepti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9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instanc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7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assigne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35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Excep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nT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y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baseline="1839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i="1" spc="65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s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name</a:t>
            </a:r>
            <a:endParaRPr sz="1774">
              <a:latin typeface="Courier New"/>
              <a:cs typeface="Courier New"/>
            </a:endParaRPr>
          </a:p>
          <a:p>
            <a:pPr marL="266679" marR="264898" algn="ctr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name</a:t>
            </a:r>
            <a:r>
              <a:rPr sz="2661" spc="4" baseline="1839" dirty="0">
                <a:latin typeface="Courier New"/>
                <a:cs typeface="Courier New"/>
              </a:rPr>
              <a:t>.</a:t>
            </a:r>
            <a:r>
              <a:rPr sz="2661" spc="-21" baseline="1839" dirty="0">
                <a:latin typeface="Courier New"/>
                <a:cs typeface="Courier New"/>
              </a:rPr>
              <a:t>ar</a:t>
            </a:r>
            <a:r>
              <a:rPr sz="2661" spc="4" baseline="1839" dirty="0">
                <a:latin typeface="Courier New"/>
                <a:cs typeface="Courier New"/>
              </a:rPr>
              <a:t>g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refere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c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45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 </a:t>
            </a:r>
            <a:r>
              <a:rPr sz="2661" spc="4" baseline="1811" dirty="0">
                <a:latin typeface="Arial"/>
                <a:cs typeface="Arial"/>
              </a:rPr>
              <a:t>tupl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gi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-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Exce</a:t>
            </a:r>
            <a:r>
              <a:rPr sz="2661" i="1" spc="-21" baseline="1839" dirty="0">
                <a:latin typeface="Courier New"/>
                <a:cs typeface="Courier New"/>
              </a:rPr>
              <a:t>p</a:t>
            </a:r>
            <a:r>
              <a:rPr sz="2661" i="1" spc="4" baseline="1839" dirty="0">
                <a:latin typeface="Courier New"/>
                <a:cs typeface="Courier New"/>
              </a:rPr>
              <a:t>t</a:t>
            </a:r>
            <a:r>
              <a:rPr sz="2661" i="1" spc="-21" baseline="1839" dirty="0">
                <a:latin typeface="Courier New"/>
                <a:cs typeface="Courier New"/>
              </a:rPr>
              <a:t>io</a:t>
            </a:r>
            <a:r>
              <a:rPr sz="2661" i="1" spc="4" baseline="1839" dirty="0">
                <a:latin typeface="Courier New"/>
                <a:cs typeface="Courier New"/>
              </a:rPr>
              <a:t>n</a:t>
            </a:r>
            <a:r>
              <a:rPr sz="2661" i="1" spc="-21" baseline="1839" dirty="0">
                <a:latin typeface="Courier New"/>
                <a:cs typeface="Courier New"/>
              </a:rPr>
              <a:t>Ty</a:t>
            </a:r>
            <a:r>
              <a:rPr sz="2661" i="1" spc="4" baseline="1839" dirty="0">
                <a:latin typeface="Courier New"/>
                <a:cs typeface="Courier New"/>
              </a:rPr>
              <a:t>p</a:t>
            </a:r>
            <a:r>
              <a:rPr sz="2661" i="1" baseline="1839" dirty="0">
                <a:latin typeface="Courier New"/>
                <a:cs typeface="Courier New"/>
              </a:rPr>
              <a:t>e</a:t>
            </a:r>
            <a:r>
              <a:rPr sz="2661" i="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construc</a:t>
            </a:r>
            <a:r>
              <a:rPr sz="2661" spc="-21" baseline="1811" dirty="0">
                <a:latin typeface="Arial"/>
                <a:cs typeface="Arial"/>
              </a:rPr>
              <a:t>t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8109" y="1660664"/>
            <a:ext cx="57855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nt_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s(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s 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99710" y="1934363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8109" y="248199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8109" y="2755691"/>
            <a:ext cx="537656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8109" y="3576789"/>
            <a:ext cx="1289686" cy="15490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 indent="547613">
              <a:lnSpc>
                <a:spcPct val="9506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 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2" dirty="0">
                <a:latin typeface="Courier New"/>
                <a:cs typeface="Courier New"/>
              </a:rPr>
              <a:t>ls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79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ll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0286" y="3576789"/>
            <a:ext cx="306112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baseline="3678" dirty="0">
                <a:latin typeface="Courier New"/>
                <a:cs typeface="Courier New"/>
              </a:rPr>
              <a:t>u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the</a:t>
            </a:r>
            <a:endParaRPr sz="1774">
              <a:latin typeface="Courier New"/>
              <a:cs typeface="Courier New"/>
            </a:endParaRPr>
          </a:p>
          <a:p>
            <a:pPr marL="14082" marR="206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ha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37143" y="3576789"/>
            <a:ext cx="128656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7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99710" y="3576789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0355" y="4360888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sf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lly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7419" y="436088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ted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9711" y="4360888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0355" y="4867841"/>
            <a:ext cx="29258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e'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48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1813623" y="1248804"/>
            <a:ext cx="8567571" cy="3683887"/>
          </a:xfrm>
          <a:custGeom>
            <a:avLst/>
            <a:gdLst/>
            <a:ahLst/>
            <a:cxnLst/>
            <a:rect l="l" t="t" r="r" b="b"/>
            <a:pathLst>
              <a:path w="7726680" h="3322320">
                <a:moveTo>
                  <a:pt x="0" y="0"/>
                </a:moveTo>
                <a:lnTo>
                  <a:pt x="7714487" y="0"/>
                </a:lnTo>
                <a:lnTo>
                  <a:pt x="7720583" y="3048"/>
                </a:lnTo>
                <a:lnTo>
                  <a:pt x="7720583" y="3316224"/>
                </a:lnTo>
                <a:lnTo>
                  <a:pt x="7726680" y="3322320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1800104" y="12488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800104" y="1242044"/>
            <a:ext cx="8581090" cy="3697406"/>
          </a:xfrm>
          <a:custGeom>
            <a:avLst/>
            <a:gdLst/>
            <a:ahLst/>
            <a:cxnLst/>
            <a:rect l="l" t="t" r="r" b="b"/>
            <a:pathLst>
              <a:path w="7738872" h="3334512">
                <a:moveTo>
                  <a:pt x="6096" y="3334512"/>
                </a:moveTo>
                <a:lnTo>
                  <a:pt x="7735824" y="3334511"/>
                </a:lnTo>
                <a:lnTo>
                  <a:pt x="7738872" y="3331463"/>
                </a:lnTo>
                <a:lnTo>
                  <a:pt x="7738872" y="3328416"/>
                </a:lnTo>
                <a:lnTo>
                  <a:pt x="7732776" y="3322319"/>
                </a:lnTo>
                <a:lnTo>
                  <a:pt x="7732776" y="9143"/>
                </a:lnTo>
                <a:lnTo>
                  <a:pt x="7726680" y="6095"/>
                </a:lnTo>
                <a:lnTo>
                  <a:pt x="12192" y="6096"/>
                </a:lnTo>
                <a:lnTo>
                  <a:pt x="7738872" y="6095"/>
                </a:lnTo>
                <a:lnTo>
                  <a:pt x="7738872" y="0"/>
                </a:lnTo>
                <a:lnTo>
                  <a:pt x="0" y="0"/>
                </a:lnTo>
                <a:lnTo>
                  <a:pt x="0" y="3328416"/>
                </a:lnTo>
                <a:lnTo>
                  <a:pt x="6096" y="9144"/>
                </a:lnTo>
                <a:lnTo>
                  <a:pt x="7726679" y="9144"/>
                </a:lnTo>
                <a:lnTo>
                  <a:pt x="7726680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6096" y="333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00104" y="1252183"/>
            <a:ext cx="8567571" cy="3680507"/>
          </a:xfrm>
          <a:custGeom>
            <a:avLst/>
            <a:gdLst/>
            <a:ahLst/>
            <a:cxnLst/>
            <a:rect l="l" t="t" r="r" b="b"/>
            <a:pathLst>
              <a:path w="7726680" h="3319272">
                <a:moveTo>
                  <a:pt x="7726680" y="3319271"/>
                </a:moveTo>
                <a:lnTo>
                  <a:pt x="7726680" y="3313176"/>
                </a:lnTo>
                <a:lnTo>
                  <a:pt x="12192" y="3313176"/>
                </a:lnTo>
                <a:lnTo>
                  <a:pt x="12191" y="0"/>
                </a:lnTo>
                <a:lnTo>
                  <a:pt x="6095" y="0"/>
                </a:lnTo>
                <a:lnTo>
                  <a:pt x="0" y="3319272"/>
                </a:lnTo>
                <a:lnTo>
                  <a:pt x="6095" y="3313176"/>
                </a:lnTo>
                <a:lnTo>
                  <a:pt x="12191" y="3319272"/>
                </a:lnTo>
                <a:lnTo>
                  <a:pt x="7726680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7508438" y="1485384"/>
            <a:ext cx="1378923" cy="902383"/>
          </a:xfrm>
          <a:custGeom>
            <a:avLst/>
            <a:gdLst/>
            <a:ahLst/>
            <a:cxnLst/>
            <a:rect l="l" t="t" r="r" b="b"/>
            <a:pathLst>
              <a:path w="1243584" h="813816">
                <a:moveTo>
                  <a:pt x="121306" y="789"/>
                </a:moveTo>
                <a:lnTo>
                  <a:pt x="93848" y="8326"/>
                </a:lnTo>
                <a:lnTo>
                  <a:pt x="70504" y="22911"/>
                </a:lnTo>
                <a:lnTo>
                  <a:pt x="52416" y="43402"/>
                </a:lnTo>
                <a:lnTo>
                  <a:pt x="40726" y="68658"/>
                </a:lnTo>
                <a:lnTo>
                  <a:pt x="36575" y="97536"/>
                </a:lnTo>
                <a:lnTo>
                  <a:pt x="36575" y="484632"/>
                </a:lnTo>
                <a:lnTo>
                  <a:pt x="40181" y="511608"/>
                </a:lnTo>
                <a:lnTo>
                  <a:pt x="51385" y="537152"/>
                </a:lnTo>
                <a:lnTo>
                  <a:pt x="69066" y="558011"/>
                </a:lnTo>
                <a:lnTo>
                  <a:pt x="92082" y="573043"/>
                </a:lnTo>
                <a:lnTo>
                  <a:pt x="119291" y="581106"/>
                </a:lnTo>
                <a:lnTo>
                  <a:pt x="134111" y="582168"/>
                </a:lnTo>
                <a:lnTo>
                  <a:pt x="237744" y="582168"/>
                </a:lnTo>
                <a:lnTo>
                  <a:pt x="0" y="813816"/>
                </a:lnTo>
                <a:lnTo>
                  <a:pt x="539496" y="582168"/>
                </a:lnTo>
                <a:lnTo>
                  <a:pt x="1146048" y="582168"/>
                </a:lnTo>
                <a:lnTo>
                  <a:pt x="1158853" y="581378"/>
                </a:lnTo>
                <a:lnTo>
                  <a:pt x="1198568" y="567358"/>
                </a:lnTo>
                <a:lnTo>
                  <a:pt x="1227743" y="538765"/>
                </a:lnTo>
                <a:lnTo>
                  <a:pt x="1242522" y="499452"/>
                </a:lnTo>
                <a:lnTo>
                  <a:pt x="1243584" y="484631"/>
                </a:lnTo>
                <a:lnTo>
                  <a:pt x="1243584" y="97536"/>
                </a:lnTo>
                <a:lnTo>
                  <a:pt x="1235257" y="57272"/>
                </a:lnTo>
                <a:lnTo>
                  <a:pt x="1211093" y="24156"/>
                </a:lnTo>
                <a:lnTo>
                  <a:pt x="1174925" y="4150"/>
                </a:lnTo>
                <a:lnTo>
                  <a:pt x="1146048" y="0"/>
                </a:lnTo>
                <a:lnTo>
                  <a:pt x="134111" y="0"/>
                </a:lnTo>
                <a:lnTo>
                  <a:pt x="121306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7491540" y="1471865"/>
            <a:ext cx="1409339" cy="929421"/>
          </a:xfrm>
          <a:custGeom>
            <a:avLst/>
            <a:gdLst/>
            <a:ahLst/>
            <a:cxnLst/>
            <a:rect l="l" t="t" r="r" b="b"/>
            <a:pathLst>
              <a:path w="1271016" h="838200">
                <a:moveTo>
                  <a:pt x="39624" y="518159"/>
                </a:moveTo>
                <a:lnTo>
                  <a:pt x="39624" y="521207"/>
                </a:lnTo>
                <a:lnTo>
                  <a:pt x="42672" y="521207"/>
                </a:lnTo>
                <a:lnTo>
                  <a:pt x="45720" y="539495"/>
                </a:lnTo>
                <a:lnTo>
                  <a:pt x="48768" y="539495"/>
                </a:lnTo>
                <a:lnTo>
                  <a:pt x="48768" y="542543"/>
                </a:lnTo>
                <a:lnTo>
                  <a:pt x="57912" y="557783"/>
                </a:lnTo>
                <a:lnTo>
                  <a:pt x="57912" y="560831"/>
                </a:lnTo>
                <a:lnTo>
                  <a:pt x="70104" y="576071"/>
                </a:lnTo>
                <a:lnTo>
                  <a:pt x="73152" y="576071"/>
                </a:lnTo>
                <a:lnTo>
                  <a:pt x="85344" y="588263"/>
                </a:lnTo>
                <a:lnTo>
                  <a:pt x="88392" y="588263"/>
                </a:lnTo>
                <a:lnTo>
                  <a:pt x="243840" y="585215"/>
                </a:lnTo>
                <a:lnTo>
                  <a:pt x="252984" y="606551"/>
                </a:lnTo>
                <a:lnTo>
                  <a:pt x="262128" y="585215"/>
                </a:lnTo>
                <a:lnTo>
                  <a:pt x="259080" y="582167"/>
                </a:lnTo>
                <a:lnTo>
                  <a:pt x="149352" y="582167"/>
                </a:lnTo>
                <a:lnTo>
                  <a:pt x="131064" y="579119"/>
                </a:lnTo>
                <a:lnTo>
                  <a:pt x="134112" y="582167"/>
                </a:lnTo>
                <a:lnTo>
                  <a:pt x="115824" y="576071"/>
                </a:lnTo>
                <a:lnTo>
                  <a:pt x="100584" y="566927"/>
                </a:lnTo>
                <a:lnTo>
                  <a:pt x="103632" y="569975"/>
                </a:lnTo>
                <a:lnTo>
                  <a:pt x="88392" y="557783"/>
                </a:lnTo>
                <a:lnTo>
                  <a:pt x="91440" y="557783"/>
                </a:lnTo>
                <a:lnTo>
                  <a:pt x="79248" y="545591"/>
                </a:lnTo>
                <a:lnTo>
                  <a:pt x="70104" y="530351"/>
                </a:lnTo>
                <a:lnTo>
                  <a:pt x="73152" y="533399"/>
                </a:lnTo>
                <a:lnTo>
                  <a:pt x="67056" y="515111"/>
                </a:lnTo>
                <a:lnTo>
                  <a:pt x="64008" y="496823"/>
                </a:lnTo>
                <a:lnTo>
                  <a:pt x="64008" y="109727"/>
                </a:lnTo>
                <a:lnTo>
                  <a:pt x="67056" y="91439"/>
                </a:lnTo>
                <a:lnTo>
                  <a:pt x="67056" y="94487"/>
                </a:lnTo>
                <a:lnTo>
                  <a:pt x="73152" y="76199"/>
                </a:lnTo>
                <a:lnTo>
                  <a:pt x="70104" y="79247"/>
                </a:lnTo>
                <a:lnTo>
                  <a:pt x="79248" y="60959"/>
                </a:lnTo>
                <a:lnTo>
                  <a:pt x="79248" y="64007"/>
                </a:lnTo>
                <a:lnTo>
                  <a:pt x="90085" y="50461"/>
                </a:lnTo>
                <a:lnTo>
                  <a:pt x="103632" y="39623"/>
                </a:lnTo>
                <a:lnTo>
                  <a:pt x="100584" y="39623"/>
                </a:lnTo>
                <a:lnTo>
                  <a:pt x="115824" y="30479"/>
                </a:lnTo>
                <a:lnTo>
                  <a:pt x="115824" y="33527"/>
                </a:lnTo>
                <a:lnTo>
                  <a:pt x="134112" y="27431"/>
                </a:lnTo>
                <a:lnTo>
                  <a:pt x="131064" y="27431"/>
                </a:lnTo>
                <a:lnTo>
                  <a:pt x="149352" y="24383"/>
                </a:lnTo>
                <a:lnTo>
                  <a:pt x="1161288" y="24383"/>
                </a:lnTo>
                <a:lnTo>
                  <a:pt x="1179576" y="27431"/>
                </a:lnTo>
                <a:lnTo>
                  <a:pt x="1176528" y="27431"/>
                </a:lnTo>
                <a:lnTo>
                  <a:pt x="1194816" y="33527"/>
                </a:lnTo>
                <a:lnTo>
                  <a:pt x="1191768" y="30479"/>
                </a:lnTo>
                <a:lnTo>
                  <a:pt x="1210056" y="39623"/>
                </a:lnTo>
                <a:lnTo>
                  <a:pt x="1207008" y="39623"/>
                </a:lnTo>
                <a:lnTo>
                  <a:pt x="1220554" y="50461"/>
                </a:lnTo>
                <a:lnTo>
                  <a:pt x="1219200" y="48767"/>
                </a:lnTo>
                <a:lnTo>
                  <a:pt x="1252728" y="48767"/>
                </a:lnTo>
                <a:lnTo>
                  <a:pt x="1240536" y="33527"/>
                </a:lnTo>
                <a:lnTo>
                  <a:pt x="1225296" y="18287"/>
                </a:lnTo>
                <a:lnTo>
                  <a:pt x="1222248" y="18287"/>
                </a:lnTo>
                <a:lnTo>
                  <a:pt x="1203960" y="9143"/>
                </a:lnTo>
                <a:lnTo>
                  <a:pt x="1185672" y="3047"/>
                </a:lnTo>
                <a:lnTo>
                  <a:pt x="1182624" y="3047"/>
                </a:lnTo>
                <a:lnTo>
                  <a:pt x="1161288" y="0"/>
                </a:lnTo>
                <a:lnTo>
                  <a:pt x="146304" y="0"/>
                </a:lnTo>
                <a:lnTo>
                  <a:pt x="128016" y="3047"/>
                </a:lnTo>
                <a:lnTo>
                  <a:pt x="124968" y="3047"/>
                </a:lnTo>
                <a:lnTo>
                  <a:pt x="106680" y="9143"/>
                </a:lnTo>
                <a:lnTo>
                  <a:pt x="103632" y="9143"/>
                </a:lnTo>
                <a:lnTo>
                  <a:pt x="88392" y="18287"/>
                </a:lnTo>
                <a:lnTo>
                  <a:pt x="85344" y="18287"/>
                </a:lnTo>
                <a:lnTo>
                  <a:pt x="73152" y="30479"/>
                </a:lnTo>
                <a:lnTo>
                  <a:pt x="70104" y="30479"/>
                </a:lnTo>
                <a:lnTo>
                  <a:pt x="70104" y="33527"/>
                </a:lnTo>
                <a:lnTo>
                  <a:pt x="57912" y="48767"/>
                </a:lnTo>
                <a:lnTo>
                  <a:pt x="91440" y="48767"/>
                </a:lnTo>
                <a:lnTo>
                  <a:pt x="88392" y="51815"/>
                </a:lnTo>
                <a:lnTo>
                  <a:pt x="48768" y="67055"/>
                </a:lnTo>
                <a:lnTo>
                  <a:pt x="45720" y="67055"/>
                </a:lnTo>
                <a:lnTo>
                  <a:pt x="42672" y="85343"/>
                </a:lnTo>
                <a:lnTo>
                  <a:pt x="42672" y="88391"/>
                </a:lnTo>
                <a:lnTo>
                  <a:pt x="39624" y="88391"/>
                </a:lnTo>
                <a:lnTo>
                  <a:pt x="39624" y="518159"/>
                </a:lnTo>
                <a:close/>
              </a:path>
              <a:path w="1271016" h="838200">
                <a:moveTo>
                  <a:pt x="0" y="826007"/>
                </a:moveTo>
                <a:lnTo>
                  <a:pt x="3048" y="832103"/>
                </a:lnTo>
                <a:lnTo>
                  <a:pt x="6096" y="838199"/>
                </a:lnTo>
                <a:lnTo>
                  <a:pt x="12192" y="838199"/>
                </a:lnTo>
                <a:lnTo>
                  <a:pt x="18288" y="835151"/>
                </a:lnTo>
                <a:lnTo>
                  <a:pt x="22973" y="833177"/>
                </a:lnTo>
                <a:lnTo>
                  <a:pt x="29028" y="830626"/>
                </a:lnTo>
                <a:lnTo>
                  <a:pt x="560832" y="606551"/>
                </a:lnTo>
                <a:lnTo>
                  <a:pt x="1185672" y="606551"/>
                </a:lnTo>
                <a:lnTo>
                  <a:pt x="554736" y="606551"/>
                </a:lnTo>
                <a:lnTo>
                  <a:pt x="75541" y="785306"/>
                </a:lnTo>
                <a:lnTo>
                  <a:pt x="262128" y="603503"/>
                </a:lnTo>
                <a:lnTo>
                  <a:pt x="265176" y="600455"/>
                </a:lnTo>
                <a:lnTo>
                  <a:pt x="268224" y="594359"/>
                </a:lnTo>
                <a:lnTo>
                  <a:pt x="265176" y="591311"/>
                </a:lnTo>
                <a:lnTo>
                  <a:pt x="262128" y="585215"/>
                </a:lnTo>
                <a:lnTo>
                  <a:pt x="252984" y="606551"/>
                </a:lnTo>
                <a:lnTo>
                  <a:pt x="243840" y="585215"/>
                </a:lnTo>
                <a:lnTo>
                  <a:pt x="88392" y="588263"/>
                </a:lnTo>
                <a:lnTo>
                  <a:pt x="88392" y="591311"/>
                </a:lnTo>
                <a:lnTo>
                  <a:pt x="103632" y="597407"/>
                </a:lnTo>
                <a:lnTo>
                  <a:pt x="106680" y="600455"/>
                </a:lnTo>
                <a:lnTo>
                  <a:pt x="124968" y="606551"/>
                </a:lnTo>
                <a:lnTo>
                  <a:pt x="9176" y="813862"/>
                </a:lnTo>
                <a:lnTo>
                  <a:pt x="6096" y="816863"/>
                </a:lnTo>
                <a:lnTo>
                  <a:pt x="0" y="819911"/>
                </a:lnTo>
                <a:lnTo>
                  <a:pt x="0" y="826007"/>
                </a:lnTo>
                <a:close/>
              </a:path>
              <a:path w="1271016" h="838200">
                <a:moveTo>
                  <a:pt x="1240536" y="530351"/>
                </a:moveTo>
                <a:lnTo>
                  <a:pt x="1231392" y="545591"/>
                </a:lnTo>
                <a:lnTo>
                  <a:pt x="1219200" y="557783"/>
                </a:lnTo>
                <a:lnTo>
                  <a:pt x="1222248" y="557783"/>
                </a:lnTo>
                <a:lnTo>
                  <a:pt x="1207008" y="569975"/>
                </a:lnTo>
                <a:lnTo>
                  <a:pt x="1210056" y="566927"/>
                </a:lnTo>
                <a:lnTo>
                  <a:pt x="1191768" y="576071"/>
                </a:lnTo>
                <a:lnTo>
                  <a:pt x="1194816" y="576071"/>
                </a:lnTo>
                <a:lnTo>
                  <a:pt x="1176528" y="582167"/>
                </a:lnTo>
                <a:lnTo>
                  <a:pt x="1179576" y="579119"/>
                </a:lnTo>
                <a:lnTo>
                  <a:pt x="1161288" y="582167"/>
                </a:lnTo>
                <a:lnTo>
                  <a:pt x="548640" y="582167"/>
                </a:lnTo>
                <a:lnTo>
                  <a:pt x="75541" y="785306"/>
                </a:lnTo>
                <a:lnTo>
                  <a:pt x="554736" y="606551"/>
                </a:lnTo>
                <a:lnTo>
                  <a:pt x="1185672" y="606551"/>
                </a:lnTo>
                <a:lnTo>
                  <a:pt x="1203960" y="600455"/>
                </a:lnTo>
                <a:lnTo>
                  <a:pt x="1203960" y="597407"/>
                </a:lnTo>
                <a:lnTo>
                  <a:pt x="1222248" y="591311"/>
                </a:lnTo>
                <a:lnTo>
                  <a:pt x="1222248" y="588263"/>
                </a:lnTo>
                <a:lnTo>
                  <a:pt x="1237488" y="576071"/>
                </a:lnTo>
                <a:lnTo>
                  <a:pt x="1240536" y="576071"/>
                </a:lnTo>
                <a:lnTo>
                  <a:pt x="1252728" y="560831"/>
                </a:lnTo>
                <a:lnTo>
                  <a:pt x="1252728" y="557783"/>
                </a:lnTo>
                <a:lnTo>
                  <a:pt x="1261872" y="542543"/>
                </a:lnTo>
                <a:lnTo>
                  <a:pt x="1261872" y="539495"/>
                </a:lnTo>
                <a:lnTo>
                  <a:pt x="1267968" y="521207"/>
                </a:lnTo>
                <a:lnTo>
                  <a:pt x="1267968" y="518159"/>
                </a:lnTo>
                <a:lnTo>
                  <a:pt x="1271016" y="496823"/>
                </a:lnTo>
                <a:lnTo>
                  <a:pt x="1271016" y="109727"/>
                </a:lnTo>
                <a:lnTo>
                  <a:pt x="1267968" y="88391"/>
                </a:lnTo>
                <a:lnTo>
                  <a:pt x="1267968" y="85343"/>
                </a:lnTo>
                <a:lnTo>
                  <a:pt x="1261872" y="67055"/>
                </a:lnTo>
                <a:lnTo>
                  <a:pt x="1252728" y="48767"/>
                </a:lnTo>
                <a:lnTo>
                  <a:pt x="1219200" y="48767"/>
                </a:lnTo>
                <a:lnTo>
                  <a:pt x="1222248" y="51815"/>
                </a:lnTo>
                <a:lnTo>
                  <a:pt x="1219200" y="48767"/>
                </a:lnTo>
                <a:lnTo>
                  <a:pt x="1220554" y="50461"/>
                </a:lnTo>
                <a:lnTo>
                  <a:pt x="1231392" y="64007"/>
                </a:lnTo>
                <a:lnTo>
                  <a:pt x="1231392" y="60959"/>
                </a:lnTo>
                <a:lnTo>
                  <a:pt x="1240536" y="79247"/>
                </a:lnTo>
                <a:lnTo>
                  <a:pt x="1237488" y="76199"/>
                </a:lnTo>
                <a:lnTo>
                  <a:pt x="1243584" y="94487"/>
                </a:lnTo>
                <a:lnTo>
                  <a:pt x="1243584" y="91439"/>
                </a:lnTo>
                <a:lnTo>
                  <a:pt x="1246632" y="109727"/>
                </a:lnTo>
                <a:lnTo>
                  <a:pt x="1246632" y="496823"/>
                </a:lnTo>
                <a:lnTo>
                  <a:pt x="1243584" y="515111"/>
                </a:lnTo>
                <a:lnTo>
                  <a:pt x="1237488" y="533399"/>
                </a:lnTo>
                <a:lnTo>
                  <a:pt x="1240536" y="530351"/>
                </a:lnTo>
                <a:close/>
              </a:path>
              <a:path w="1271016" h="838200">
                <a:moveTo>
                  <a:pt x="91440" y="48767"/>
                </a:moveTo>
                <a:lnTo>
                  <a:pt x="57912" y="48767"/>
                </a:lnTo>
                <a:lnTo>
                  <a:pt x="48768" y="67055"/>
                </a:lnTo>
                <a:lnTo>
                  <a:pt x="88392" y="51815"/>
                </a:lnTo>
                <a:lnTo>
                  <a:pt x="91440" y="487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00104" y="4925930"/>
            <a:ext cx="8581090" cy="936180"/>
          </a:xfrm>
          <a:custGeom>
            <a:avLst/>
            <a:gdLst/>
            <a:ahLst/>
            <a:cxnLst/>
            <a:rect l="l" t="t" r="r" b="b"/>
            <a:pathLst>
              <a:path w="7738872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7726679" y="12191"/>
                </a:lnTo>
                <a:lnTo>
                  <a:pt x="7726680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7735824" y="844296"/>
                </a:lnTo>
                <a:lnTo>
                  <a:pt x="7738872" y="841248"/>
                </a:lnTo>
                <a:lnTo>
                  <a:pt x="7738872" y="838200"/>
                </a:lnTo>
                <a:lnTo>
                  <a:pt x="7732776" y="832104"/>
                </a:lnTo>
                <a:lnTo>
                  <a:pt x="7732776" y="12192"/>
                </a:lnTo>
                <a:lnTo>
                  <a:pt x="7726680" y="6096"/>
                </a:lnTo>
                <a:lnTo>
                  <a:pt x="12192" y="6096"/>
                </a:lnTo>
                <a:lnTo>
                  <a:pt x="7738872" y="6096"/>
                </a:lnTo>
                <a:lnTo>
                  <a:pt x="7738872" y="3048"/>
                </a:lnTo>
                <a:lnTo>
                  <a:pt x="77358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00104" y="49326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00104" y="4939450"/>
            <a:ext cx="8567571" cy="915901"/>
          </a:xfrm>
          <a:custGeom>
            <a:avLst/>
            <a:gdLst/>
            <a:ahLst/>
            <a:cxnLst/>
            <a:rect l="l" t="t" r="r" b="b"/>
            <a:pathLst>
              <a:path w="7726680" h="826007">
                <a:moveTo>
                  <a:pt x="7726680" y="826007"/>
                </a:moveTo>
                <a:lnTo>
                  <a:pt x="7726680" y="819912"/>
                </a:lnTo>
                <a:lnTo>
                  <a:pt x="12192" y="819912"/>
                </a:lnTo>
                <a:lnTo>
                  <a:pt x="12191" y="0"/>
                </a:lnTo>
                <a:lnTo>
                  <a:pt x="6095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7726680" y="826007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13623" y="4932690"/>
            <a:ext cx="8567571" cy="922662"/>
          </a:xfrm>
          <a:custGeom>
            <a:avLst/>
            <a:gdLst/>
            <a:ahLst/>
            <a:cxnLst/>
            <a:rect l="l" t="t" r="r" b="b"/>
            <a:pathLst>
              <a:path w="7726680" h="832103">
                <a:moveTo>
                  <a:pt x="0" y="0"/>
                </a:moveTo>
                <a:lnTo>
                  <a:pt x="7714487" y="0"/>
                </a:lnTo>
                <a:lnTo>
                  <a:pt x="7720583" y="6096"/>
                </a:lnTo>
                <a:lnTo>
                  <a:pt x="7720583" y="826008"/>
                </a:lnTo>
                <a:lnTo>
                  <a:pt x="7726680" y="832104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2028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31797"/>
            <a:ext cx="316603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raise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4" y="624524"/>
            <a:ext cx="5241046" cy="17670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Initiate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excepti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267498" marR="1711838" algn="ctr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77" baseline="-1811" dirty="0">
                <a:latin typeface="Arial"/>
                <a:cs typeface="Arial"/>
              </a:rPr>
              <a:t>W</a:t>
            </a:r>
            <a:r>
              <a:rPr sz="2661" spc="-21" baseline="-1811" dirty="0">
                <a:latin typeface="Arial"/>
                <a:cs typeface="Arial"/>
              </a:rPr>
              <a:t>h</a:t>
            </a:r>
            <a:r>
              <a:rPr sz="2661" spc="4" baseline="-1811" dirty="0">
                <a:latin typeface="Arial"/>
                <a:cs typeface="Arial"/>
              </a:rPr>
              <a:t>ic</a:t>
            </a:r>
            <a:r>
              <a:rPr sz="2661" baseline="-1811" dirty="0">
                <a:latin typeface="Arial"/>
                <a:cs typeface="Arial"/>
              </a:rPr>
              <a:t>h</a:t>
            </a:r>
            <a:r>
              <a:rPr sz="2661" spc="-2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ma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2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b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-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handle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1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1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not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4401"/>
              </a:lnSpc>
              <a:spcBef>
                <a:spcPts val="685"/>
              </a:spcBef>
            </a:pP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mp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ea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s):</a:t>
            </a:r>
            <a:endParaRPr sz="1774">
              <a:latin typeface="Courier New"/>
              <a:cs typeface="Courier New"/>
            </a:endParaRPr>
          </a:p>
          <a:p>
            <a:pPr marL="530379" marR="2062227" algn="ctr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ye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rs: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no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g.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igi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56582" y="1567232"/>
            <a:ext cx="1007336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raise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0025" y="2407351"/>
            <a:ext cx="660370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is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nno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19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ig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1661" y="2681050"/>
            <a:ext cx="523796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45635" y="2681050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*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ea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3228678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ry: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3502377"/>
            <a:ext cx="5775328" cy="20257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aw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ut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17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age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s(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ge)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xc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Val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eE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ro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dirty="0">
                <a:latin typeface="Courier New"/>
                <a:cs typeface="Courier New"/>
              </a:rPr>
              <a:t>u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an 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ha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dl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133"/>
              </a:spcBef>
            </a:pP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ag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if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een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u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dirty="0">
                <a:latin typeface="Courier New"/>
                <a:cs typeface="Courier New"/>
              </a:rPr>
              <a:t>d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no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pu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ger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5635" y="4323476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er'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4" y="5543838"/>
            <a:ext cx="756310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rro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h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nve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ft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996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8292532" y="927731"/>
            <a:ext cx="1091647" cy="652285"/>
          </a:xfrm>
          <a:custGeom>
            <a:avLst/>
            <a:gdLst/>
            <a:ahLst/>
            <a:cxnLst/>
            <a:rect l="l" t="t" r="r" b="b"/>
            <a:pathLst>
              <a:path w="984503" h="588263">
                <a:moveTo>
                  <a:pt x="960119" y="283463"/>
                </a:moveTo>
                <a:lnTo>
                  <a:pt x="984503" y="530351"/>
                </a:lnTo>
                <a:lnTo>
                  <a:pt x="984503" y="280415"/>
                </a:lnTo>
                <a:lnTo>
                  <a:pt x="960119" y="283463"/>
                </a:lnTo>
                <a:close/>
              </a:path>
              <a:path w="984503" h="588263">
                <a:moveTo>
                  <a:pt x="60959" y="277367"/>
                </a:moveTo>
                <a:lnTo>
                  <a:pt x="57911" y="283463"/>
                </a:lnTo>
                <a:lnTo>
                  <a:pt x="57911" y="286511"/>
                </a:lnTo>
                <a:lnTo>
                  <a:pt x="60959" y="277367"/>
                </a:lnTo>
                <a:close/>
              </a:path>
              <a:path w="984503" h="588263">
                <a:moveTo>
                  <a:pt x="64775" y="54432"/>
                </a:moveTo>
                <a:lnTo>
                  <a:pt x="426719" y="249935"/>
                </a:lnTo>
                <a:lnTo>
                  <a:pt x="432815" y="225551"/>
                </a:lnTo>
                <a:lnTo>
                  <a:pt x="438911" y="225551"/>
                </a:lnTo>
                <a:lnTo>
                  <a:pt x="21335" y="3047"/>
                </a:lnTo>
                <a:lnTo>
                  <a:pt x="24383" y="6095"/>
                </a:lnTo>
                <a:lnTo>
                  <a:pt x="9143" y="24383"/>
                </a:lnTo>
                <a:lnTo>
                  <a:pt x="171388" y="225551"/>
                </a:lnTo>
                <a:lnTo>
                  <a:pt x="198119" y="225551"/>
                </a:lnTo>
                <a:lnTo>
                  <a:pt x="210311" y="228599"/>
                </a:lnTo>
                <a:lnTo>
                  <a:pt x="64775" y="54432"/>
                </a:lnTo>
                <a:close/>
              </a:path>
              <a:path w="984503" h="588263">
                <a:moveTo>
                  <a:pt x="9143" y="24383"/>
                </a:moveTo>
                <a:lnTo>
                  <a:pt x="24383" y="6095"/>
                </a:lnTo>
                <a:lnTo>
                  <a:pt x="21335" y="3047"/>
                </a:lnTo>
                <a:lnTo>
                  <a:pt x="15239" y="0"/>
                </a:lnTo>
                <a:lnTo>
                  <a:pt x="9143" y="0"/>
                </a:lnTo>
                <a:lnTo>
                  <a:pt x="3047" y="6095"/>
                </a:lnTo>
                <a:lnTo>
                  <a:pt x="0" y="9143"/>
                </a:lnTo>
                <a:lnTo>
                  <a:pt x="0" y="15239"/>
                </a:lnTo>
                <a:lnTo>
                  <a:pt x="3047" y="21335"/>
                </a:lnTo>
                <a:lnTo>
                  <a:pt x="171388" y="225551"/>
                </a:lnTo>
                <a:lnTo>
                  <a:pt x="9143" y="24383"/>
                </a:lnTo>
                <a:close/>
              </a:path>
              <a:path w="984503" h="588263">
                <a:moveTo>
                  <a:pt x="57911" y="295655"/>
                </a:moveTo>
                <a:lnTo>
                  <a:pt x="57911" y="283463"/>
                </a:lnTo>
                <a:lnTo>
                  <a:pt x="60959" y="277367"/>
                </a:lnTo>
                <a:lnTo>
                  <a:pt x="67055" y="268223"/>
                </a:lnTo>
                <a:lnTo>
                  <a:pt x="64007" y="271271"/>
                </a:lnTo>
                <a:lnTo>
                  <a:pt x="70103" y="262127"/>
                </a:lnTo>
                <a:lnTo>
                  <a:pt x="70103" y="265175"/>
                </a:lnTo>
                <a:lnTo>
                  <a:pt x="79247" y="259079"/>
                </a:lnTo>
                <a:lnTo>
                  <a:pt x="76199" y="259079"/>
                </a:lnTo>
                <a:lnTo>
                  <a:pt x="85343" y="252983"/>
                </a:lnTo>
                <a:lnTo>
                  <a:pt x="82295" y="256031"/>
                </a:lnTo>
                <a:lnTo>
                  <a:pt x="94487" y="252983"/>
                </a:lnTo>
                <a:lnTo>
                  <a:pt x="91439" y="252983"/>
                </a:lnTo>
                <a:lnTo>
                  <a:pt x="103631" y="249935"/>
                </a:lnTo>
                <a:lnTo>
                  <a:pt x="204215" y="249935"/>
                </a:lnTo>
                <a:lnTo>
                  <a:pt x="210311" y="246887"/>
                </a:lnTo>
                <a:lnTo>
                  <a:pt x="188975" y="246887"/>
                </a:lnTo>
                <a:lnTo>
                  <a:pt x="210311" y="246887"/>
                </a:lnTo>
                <a:lnTo>
                  <a:pt x="210311" y="243839"/>
                </a:lnTo>
                <a:lnTo>
                  <a:pt x="213359" y="237743"/>
                </a:lnTo>
                <a:lnTo>
                  <a:pt x="213359" y="234695"/>
                </a:lnTo>
                <a:lnTo>
                  <a:pt x="210311" y="228599"/>
                </a:lnTo>
                <a:lnTo>
                  <a:pt x="198119" y="225551"/>
                </a:lnTo>
                <a:lnTo>
                  <a:pt x="85343" y="225551"/>
                </a:lnTo>
                <a:lnTo>
                  <a:pt x="76199" y="231647"/>
                </a:lnTo>
                <a:lnTo>
                  <a:pt x="73151" y="231647"/>
                </a:lnTo>
                <a:lnTo>
                  <a:pt x="64007" y="237743"/>
                </a:lnTo>
                <a:lnTo>
                  <a:pt x="60959" y="237743"/>
                </a:lnTo>
                <a:lnTo>
                  <a:pt x="51815" y="243839"/>
                </a:lnTo>
                <a:lnTo>
                  <a:pt x="51815" y="246887"/>
                </a:lnTo>
                <a:lnTo>
                  <a:pt x="45719" y="256031"/>
                </a:lnTo>
                <a:lnTo>
                  <a:pt x="42671" y="256031"/>
                </a:lnTo>
                <a:lnTo>
                  <a:pt x="36575" y="265175"/>
                </a:lnTo>
                <a:lnTo>
                  <a:pt x="36575" y="268223"/>
                </a:lnTo>
                <a:lnTo>
                  <a:pt x="33527" y="280415"/>
                </a:lnTo>
                <a:lnTo>
                  <a:pt x="30479" y="295655"/>
                </a:lnTo>
                <a:lnTo>
                  <a:pt x="30479" y="521207"/>
                </a:lnTo>
                <a:lnTo>
                  <a:pt x="33527" y="530351"/>
                </a:lnTo>
                <a:lnTo>
                  <a:pt x="33527" y="533399"/>
                </a:lnTo>
                <a:lnTo>
                  <a:pt x="57911" y="530351"/>
                </a:lnTo>
                <a:lnTo>
                  <a:pt x="57911" y="295655"/>
                </a:lnTo>
                <a:close/>
              </a:path>
              <a:path w="984503" h="588263">
                <a:moveTo>
                  <a:pt x="426719" y="249935"/>
                </a:moveTo>
                <a:lnTo>
                  <a:pt x="917447" y="249935"/>
                </a:lnTo>
                <a:lnTo>
                  <a:pt x="926591" y="252983"/>
                </a:lnTo>
                <a:lnTo>
                  <a:pt x="923543" y="252983"/>
                </a:lnTo>
                <a:lnTo>
                  <a:pt x="935735" y="256031"/>
                </a:lnTo>
                <a:lnTo>
                  <a:pt x="932687" y="252983"/>
                </a:lnTo>
                <a:lnTo>
                  <a:pt x="941831" y="259079"/>
                </a:lnTo>
                <a:lnTo>
                  <a:pt x="938783" y="259079"/>
                </a:lnTo>
                <a:lnTo>
                  <a:pt x="947927" y="265175"/>
                </a:lnTo>
                <a:lnTo>
                  <a:pt x="947927" y="262127"/>
                </a:lnTo>
                <a:lnTo>
                  <a:pt x="954023" y="271271"/>
                </a:lnTo>
                <a:lnTo>
                  <a:pt x="950975" y="268223"/>
                </a:lnTo>
                <a:lnTo>
                  <a:pt x="957071" y="277367"/>
                </a:lnTo>
                <a:lnTo>
                  <a:pt x="960119" y="286511"/>
                </a:lnTo>
                <a:lnTo>
                  <a:pt x="960119" y="527303"/>
                </a:lnTo>
                <a:lnTo>
                  <a:pt x="957071" y="536447"/>
                </a:lnTo>
                <a:lnTo>
                  <a:pt x="954023" y="542543"/>
                </a:lnTo>
                <a:lnTo>
                  <a:pt x="981455" y="545591"/>
                </a:lnTo>
                <a:lnTo>
                  <a:pt x="984503" y="533399"/>
                </a:lnTo>
                <a:lnTo>
                  <a:pt x="984503" y="530351"/>
                </a:lnTo>
                <a:lnTo>
                  <a:pt x="960119" y="530351"/>
                </a:lnTo>
                <a:lnTo>
                  <a:pt x="984503" y="530351"/>
                </a:lnTo>
                <a:lnTo>
                  <a:pt x="960119" y="283463"/>
                </a:lnTo>
                <a:lnTo>
                  <a:pt x="984503" y="280415"/>
                </a:lnTo>
                <a:lnTo>
                  <a:pt x="981455" y="268223"/>
                </a:lnTo>
                <a:lnTo>
                  <a:pt x="978407" y="265175"/>
                </a:lnTo>
                <a:lnTo>
                  <a:pt x="975359" y="256031"/>
                </a:lnTo>
                <a:lnTo>
                  <a:pt x="972311" y="256031"/>
                </a:lnTo>
                <a:lnTo>
                  <a:pt x="966215" y="246887"/>
                </a:lnTo>
                <a:lnTo>
                  <a:pt x="966215" y="243839"/>
                </a:lnTo>
                <a:lnTo>
                  <a:pt x="963167" y="243839"/>
                </a:lnTo>
                <a:lnTo>
                  <a:pt x="957071" y="237743"/>
                </a:lnTo>
                <a:lnTo>
                  <a:pt x="954023" y="237743"/>
                </a:lnTo>
                <a:lnTo>
                  <a:pt x="944879" y="231647"/>
                </a:lnTo>
                <a:lnTo>
                  <a:pt x="941831" y="231647"/>
                </a:lnTo>
                <a:lnTo>
                  <a:pt x="932687" y="225551"/>
                </a:lnTo>
                <a:lnTo>
                  <a:pt x="432815" y="225551"/>
                </a:lnTo>
                <a:lnTo>
                  <a:pt x="426719" y="249935"/>
                </a:lnTo>
                <a:close/>
              </a:path>
              <a:path w="984503" h="588263">
                <a:moveTo>
                  <a:pt x="36575" y="545591"/>
                </a:moveTo>
                <a:lnTo>
                  <a:pt x="36575" y="548639"/>
                </a:lnTo>
                <a:lnTo>
                  <a:pt x="42671" y="557783"/>
                </a:lnTo>
                <a:lnTo>
                  <a:pt x="45719" y="557783"/>
                </a:lnTo>
                <a:lnTo>
                  <a:pt x="51815" y="566927"/>
                </a:lnTo>
                <a:lnTo>
                  <a:pt x="51815" y="569975"/>
                </a:lnTo>
                <a:lnTo>
                  <a:pt x="60959" y="576071"/>
                </a:lnTo>
                <a:lnTo>
                  <a:pt x="64007" y="576071"/>
                </a:lnTo>
                <a:lnTo>
                  <a:pt x="73151" y="582167"/>
                </a:lnTo>
                <a:lnTo>
                  <a:pt x="76199" y="582167"/>
                </a:lnTo>
                <a:lnTo>
                  <a:pt x="85343" y="585215"/>
                </a:lnTo>
                <a:lnTo>
                  <a:pt x="88391" y="588263"/>
                </a:lnTo>
                <a:lnTo>
                  <a:pt x="929639" y="588263"/>
                </a:lnTo>
                <a:lnTo>
                  <a:pt x="929639" y="585215"/>
                </a:lnTo>
                <a:lnTo>
                  <a:pt x="932687" y="585215"/>
                </a:lnTo>
                <a:lnTo>
                  <a:pt x="941831" y="582167"/>
                </a:lnTo>
                <a:lnTo>
                  <a:pt x="944879" y="582167"/>
                </a:lnTo>
                <a:lnTo>
                  <a:pt x="954023" y="576071"/>
                </a:lnTo>
                <a:lnTo>
                  <a:pt x="957071" y="576071"/>
                </a:lnTo>
                <a:lnTo>
                  <a:pt x="963167" y="569975"/>
                </a:lnTo>
                <a:lnTo>
                  <a:pt x="966215" y="566927"/>
                </a:lnTo>
                <a:lnTo>
                  <a:pt x="972311" y="557783"/>
                </a:lnTo>
                <a:lnTo>
                  <a:pt x="975359" y="557783"/>
                </a:lnTo>
                <a:lnTo>
                  <a:pt x="978407" y="548639"/>
                </a:lnTo>
                <a:lnTo>
                  <a:pt x="981455" y="545591"/>
                </a:lnTo>
                <a:lnTo>
                  <a:pt x="954023" y="542543"/>
                </a:lnTo>
                <a:lnTo>
                  <a:pt x="957071" y="536447"/>
                </a:lnTo>
                <a:lnTo>
                  <a:pt x="950976" y="545592"/>
                </a:lnTo>
                <a:lnTo>
                  <a:pt x="947927" y="548639"/>
                </a:lnTo>
                <a:lnTo>
                  <a:pt x="944879" y="551687"/>
                </a:lnTo>
                <a:lnTo>
                  <a:pt x="941831" y="554735"/>
                </a:lnTo>
                <a:lnTo>
                  <a:pt x="932687" y="560831"/>
                </a:lnTo>
                <a:lnTo>
                  <a:pt x="935735" y="557783"/>
                </a:lnTo>
                <a:lnTo>
                  <a:pt x="923543" y="560831"/>
                </a:lnTo>
                <a:lnTo>
                  <a:pt x="926591" y="560831"/>
                </a:lnTo>
                <a:lnTo>
                  <a:pt x="914399" y="563879"/>
                </a:lnTo>
                <a:lnTo>
                  <a:pt x="100583" y="563879"/>
                </a:lnTo>
                <a:lnTo>
                  <a:pt x="91439" y="560831"/>
                </a:lnTo>
                <a:lnTo>
                  <a:pt x="94487" y="560831"/>
                </a:lnTo>
                <a:lnTo>
                  <a:pt x="82295" y="557783"/>
                </a:lnTo>
                <a:lnTo>
                  <a:pt x="85343" y="560831"/>
                </a:lnTo>
                <a:lnTo>
                  <a:pt x="76199" y="554735"/>
                </a:lnTo>
                <a:lnTo>
                  <a:pt x="79247" y="554735"/>
                </a:lnTo>
                <a:lnTo>
                  <a:pt x="70103" y="548639"/>
                </a:lnTo>
                <a:lnTo>
                  <a:pt x="70103" y="551687"/>
                </a:lnTo>
                <a:lnTo>
                  <a:pt x="64007" y="542543"/>
                </a:lnTo>
                <a:lnTo>
                  <a:pt x="67055" y="545591"/>
                </a:lnTo>
                <a:lnTo>
                  <a:pt x="60959" y="533399"/>
                </a:lnTo>
                <a:lnTo>
                  <a:pt x="60959" y="536447"/>
                </a:lnTo>
                <a:lnTo>
                  <a:pt x="57911" y="527303"/>
                </a:lnTo>
                <a:lnTo>
                  <a:pt x="57911" y="530351"/>
                </a:lnTo>
                <a:lnTo>
                  <a:pt x="33527" y="533399"/>
                </a:lnTo>
                <a:lnTo>
                  <a:pt x="36575" y="545591"/>
                </a:lnTo>
                <a:close/>
              </a:path>
              <a:path w="984503" h="588263">
                <a:moveTo>
                  <a:pt x="944879" y="551687"/>
                </a:moveTo>
                <a:lnTo>
                  <a:pt x="947927" y="548639"/>
                </a:lnTo>
                <a:lnTo>
                  <a:pt x="938783" y="554735"/>
                </a:lnTo>
                <a:lnTo>
                  <a:pt x="941831" y="554735"/>
                </a:lnTo>
                <a:lnTo>
                  <a:pt x="944879" y="5516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9" y="31797"/>
            <a:ext cx="4771938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open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close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17765"/>
            <a:ext cx="277006" cy="119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646320"/>
            <a:ext cx="5438658" cy="1177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7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obje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8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2661" b="1" spc="10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open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('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p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at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h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na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file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99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openi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mode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70116" y="663649"/>
            <a:ext cx="33909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9079" y="663649"/>
            <a:ext cx="116372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'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37297" y="1273197"/>
            <a:ext cx="8088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onal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10" y="182211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4369" y="1849498"/>
            <a:ext cx="7290507" cy="14717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'r'</a:t>
            </a:r>
            <a:r>
              <a:rPr sz="2661" spc="4" baseline="3623" dirty="0">
                <a:latin typeface="Arial"/>
                <a:cs typeface="Arial"/>
              </a:rPr>
              <a:t>—O</a:t>
            </a:r>
            <a:r>
              <a:rPr sz="2661" spc="-21" baseline="3623" dirty="0">
                <a:latin typeface="Arial"/>
                <a:cs typeface="Arial"/>
              </a:rPr>
              <a:t>p</a:t>
            </a:r>
            <a:r>
              <a:rPr sz="2661" spc="4" baseline="3623" dirty="0">
                <a:latin typeface="Arial"/>
                <a:cs typeface="Arial"/>
              </a:rPr>
              <a:t>e</a:t>
            </a:r>
            <a:r>
              <a:rPr sz="2661" spc="-21" baseline="3623" dirty="0">
                <a:latin typeface="Arial"/>
                <a:cs typeface="Arial"/>
              </a:rPr>
              <a:t>n</a:t>
            </a:r>
            <a:r>
              <a:rPr sz="2661" spc="4" baseline="3623" dirty="0">
                <a:latin typeface="Arial"/>
                <a:cs typeface="Arial"/>
              </a:rPr>
              <a:t>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70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fo</a:t>
            </a:r>
            <a:r>
              <a:rPr sz="2661" baseline="3623" dirty="0">
                <a:latin typeface="Arial"/>
                <a:cs typeface="Arial"/>
              </a:rPr>
              <a:t>r</a:t>
            </a:r>
            <a:r>
              <a:rPr sz="2661" spc="35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readin</a:t>
            </a:r>
            <a:r>
              <a:rPr sz="2661" baseline="3623" dirty="0">
                <a:latin typeface="Arial"/>
                <a:cs typeface="Arial"/>
              </a:rPr>
              <a:t>g</a:t>
            </a:r>
            <a:r>
              <a:rPr sz="2661" spc="-2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2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43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beginning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71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latin typeface="Courier New"/>
                <a:cs typeface="Courier New"/>
              </a:rPr>
              <a:t>'w'</a:t>
            </a:r>
            <a:r>
              <a:rPr sz="1774" spc="4" dirty="0">
                <a:latin typeface="Arial"/>
                <a:cs typeface="Arial"/>
              </a:rPr>
              <a:t>—O</a:t>
            </a:r>
            <a:r>
              <a:rPr sz="1774" spc="-21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beginning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'a'</a:t>
            </a:r>
            <a:r>
              <a:rPr sz="1774" spc="4" dirty="0">
                <a:latin typeface="Arial"/>
                <a:cs typeface="Arial"/>
              </a:rPr>
              <a:t>—O</a:t>
            </a:r>
            <a:r>
              <a:rPr sz="1774" spc="-21" dirty="0">
                <a:latin typeface="Arial"/>
                <a:cs typeface="Arial"/>
              </a:rPr>
              <a:t>p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7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end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72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dditional</a:t>
            </a:r>
            <a:r>
              <a:rPr sz="1774" spc="94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'+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03" dirty="0">
                <a:latin typeface="Courier New"/>
                <a:cs typeface="Courier New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mod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bot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readin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spc="4" dirty="0">
                <a:latin typeface="Arial"/>
                <a:cs typeface="Arial"/>
              </a:rPr>
              <a:t>ns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2420320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346686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3495418"/>
            <a:ext cx="5006300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ecifie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file’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3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7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mode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3782345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70" y="3809731"/>
            <a:ext cx="2116371" cy="559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95"/>
              </a:spcBef>
            </a:pPr>
            <a:r>
              <a:rPr sz="1774" spc="4" dirty="0">
                <a:latin typeface="Courier New"/>
                <a:cs typeface="Courier New"/>
              </a:rPr>
              <a:t>'b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03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specifies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binary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033" y="451795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309" y="4546508"/>
            <a:ext cx="4110837" cy="578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Clos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2661" b="1" spc="7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objec</a:t>
            </a:r>
            <a:r>
              <a:rPr sz="2661" b="1" i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los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22" baseline="3678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Release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dirty="0"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910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1573</Words>
  <Application>Microsoft Office PowerPoint</Application>
  <PresentationFormat>Widescreen</PresentationFormat>
  <Paragraphs>446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Schoolbook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2017-08-13T00:04:52Z</dcterms:created>
  <dcterms:modified xsi:type="dcterms:W3CDTF">2017-08-13T00:57:25Z</dcterms:modified>
</cp:coreProperties>
</file>