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AB0D-3079-4E49-BFEA-17C5B63765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41F4-DC2A-4D60-BD72-044F2360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4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AB0D-3079-4E49-BFEA-17C5B63765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41F4-DC2A-4D60-BD72-044F2360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4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AB0D-3079-4E49-BFEA-17C5B63765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41F4-DC2A-4D60-BD72-044F2360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AB0D-3079-4E49-BFEA-17C5B63765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41F4-DC2A-4D60-BD72-044F2360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6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AB0D-3079-4E49-BFEA-17C5B63765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41F4-DC2A-4D60-BD72-044F2360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4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AB0D-3079-4E49-BFEA-17C5B63765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41F4-DC2A-4D60-BD72-044F2360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AB0D-3079-4E49-BFEA-17C5B63765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41F4-DC2A-4D60-BD72-044F2360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4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AB0D-3079-4E49-BFEA-17C5B63765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41F4-DC2A-4D60-BD72-044F2360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AB0D-3079-4E49-BFEA-17C5B63765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41F4-DC2A-4D60-BD72-044F2360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2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AB0D-3079-4E49-BFEA-17C5B63765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41F4-DC2A-4D60-BD72-044F2360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AB0D-3079-4E49-BFEA-17C5B63765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41F4-DC2A-4D60-BD72-044F2360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1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DAB0D-3079-4E49-BFEA-17C5B63765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41F4-DC2A-4D60-BD72-044F2360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ypi.python.org/pypi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cgi-bin/helloworld.py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cgi-bin/helloworld.py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 txBox="1"/>
          <p:nvPr/>
        </p:nvSpPr>
        <p:spPr>
          <a:xfrm>
            <a:off x="1694769" y="55455"/>
            <a:ext cx="1138895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Module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1309" y="653080"/>
            <a:ext cx="350635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ghest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-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1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og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10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endParaRPr sz="177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1310" y="923108"/>
            <a:ext cx="159965" cy="889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4369" y="950495"/>
            <a:ext cx="3736549" cy="856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Module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ha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2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classe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functions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230"/>
              </a:spcBef>
            </a:pPr>
            <a:r>
              <a:rPr sz="1774" spc="4" dirty="0">
                <a:latin typeface="Arial"/>
                <a:cs typeface="Arial"/>
              </a:rPr>
              <a:t>Function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ha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2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statements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299"/>
              </a:spcBef>
            </a:pPr>
            <a:r>
              <a:rPr sz="1774" spc="-10" dirty="0">
                <a:latin typeface="Arial"/>
                <a:cs typeface="Arial"/>
              </a:rPr>
              <a:t>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" dirty="0">
                <a:latin typeface="Arial"/>
                <a:cs typeface="Arial"/>
              </a:rPr>
              <a:t>atement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8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ha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2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pressions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4033" y="1973030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1309" y="2001586"/>
            <a:ext cx="4295831" cy="1008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9539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Lib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idin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8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ces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Include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function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8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pro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spc="-21" dirty="0">
                <a:latin typeface="Arial"/>
                <a:cs typeface="Arial"/>
              </a:rPr>
              <a:t>d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eac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4" dirty="0">
                <a:latin typeface="Arial"/>
                <a:cs typeface="Arial"/>
              </a:rPr>
              <a:t> ser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ice</a:t>
            </a:r>
            <a:endParaRPr sz="1774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1467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conta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usab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r>
              <a:rPr sz="1774" b="1" spc="5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code</a:t>
            </a:r>
            <a:endParaRPr sz="177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4033" y="272332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1310" y="3021909"/>
            <a:ext cx="159965" cy="592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4371" y="3049296"/>
            <a:ext cx="3557392" cy="558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On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plac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manag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changes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230"/>
              </a:spcBef>
            </a:pP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share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7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9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othe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modules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4370" y="3647460"/>
            <a:ext cx="19040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endParaRPr sz="177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7623" y="3647460"/>
            <a:ext cx="197501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Reduce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repetition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681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4118586" y="4432493"/>
            <a:ext cx="3944125" cy="1209937"/>
          </a:xfrm>
          <a:custGeom>
            <a:avLst/>
            <a:gdLst/>
            <a:ahLst/>
            <a:cxnLst/>
            <a:rect l="l" t="t" r="r" b="b"/>
            <a:pathLst>
              <a:path w="3557016" h="1091184">
                <a:moveTo>
                  <a:pt x="6095" y="0"/>
                </a:moveTo>
                <a:lnTo>
                  <a:pt x="0" y="0"/>
                </a:lnTo>
                <a:lnTo>
                  <a:pt x="0" y="1085088"/>
                </a:lnTo>
                <a:lnTo>
                  <a:pt x="6096" y="12192"/>
                </a:lnTo>
                <a:lnTo>
                  <a:pt x="3547871" y="12192"/>
                </a:lnTo>
                <a:lnTo>
                  <a:pt x="3547872" y="1085088"/>
                </a:lnTo>
                <a:lnTo>
                  <a:pt x="0" y="1088136"/>
                </a:lnTo>
                <a:lnTo>
                  <a:pt x="0" y="1091184"/>
                </a:lnTo>
                <a:lnTo>
                  <a:pt x="3553967" y="1091184"/>
                </a:lnTo>
                <a:lnTo>
                  <a:pt x="3557016" y="1088136"/>
                </a:lnTo>
                <a:lnTo>
                  <a:pt x="3557016" y="1085088"/>
                </a:lnTo>
                <a:lnTo>
                  <a:pt x="3550920" y="1078992"/>
                </a:lnTo>
                <a:lnTo>
                  <a:pt x="3550920" y="12192"/>
                </a:lnTo>
                <a:lnTo>
                  <a:pt x="3547872" y="6096"/>
                </a:lnTo>
                <a:lnTo>
                  <a:pt x="9144" y="6096"/>
                </a:lnTo>
                <a:lnTo>
                  <a:pt x="3557016" y="6096"/>
                </a:lnTo>
                <a:lnTo>
                  <a:pt x="3557016" y="3048"/>
                </a:lnTo>
                <a:lnTo>
                  <a:pt x="3553967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4118587" y="44392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4118587" y="4446011"/>
            <a:ext cx="3933985" cy="1189659"/>
          </a:xfrm>
          <a:custGeom>
            <a:avLst/>
            <a:gdLst/>
            <a:ahLst/>
            <a:cxnLst/>
            <a:rect l="l" t="t" r="r" b="b"/>
            <a:pathLst>
              <a:path w="3547872" h="1072896">
                <a:moveTo>
                  <a:pt x="3547872" y="1072896"/>
                </a:moveTo>
                <a:lnTo>
                  <a:pt x="3547872" y="1066800"/>
                </a:lnTo>
                <a:lnTo>
                  <a:pt x="9144" y="1066799"/>
                </a:lnTo>
                <a:lnTo>
                  <a:pt x="9143" y="0"/>
                </a:lnTo>
                <a:lnTo>
                  <a:pt x="6096" y="0"/>
                </a:lnTo>
                <a:lnTo>
                  <a:pt x="0" y="1072896"/>
                </a:lnTo>
                <a:lnTo>
                  <a:pt x="6096" y="1066800"/>
                </a:lnTo>
                <a:lnTo>
                  <a:pt x="9144" y="1072896"/>
                </a:lnTo>
                <a:lnTo>
                  <a:pt x="3547872" y="1072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4128726" y="4439253"/>
            <a:ext cx="3933985" cy="1196418"/>
          </a:xfrm>
          <a:custGeom>
            <a:avLst/>
            <a:gdLst/>
            <a:ahLst/>
            <a:cxnLst/>
            <a:rect l="l" t="t" r="r" b="b"/>
            <a:pathLst>
              <a:path w="3547872" h="1078991">
                <a:moveTo>
                  <a:pt x="0" y="0"/>
                </a:moveTo>
                <a:lnTo>
                  <a:pt x="3538728" y="0"/>
                </a:lnTo>
                <a:lnTo>
                  <a:pt x="3541776" y="6096"/>
                </a:lnTo>
                <a:lnTo>
                  <a:pt x="3541776" y="1072896"/>
                </a:lnTo>
                <a:lnTo>
                  <a:pt x="3547872" y="1078992"/>
                </a:lnTo>
                <a:lnTo>
                  <a:pt x="3547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3405467" y="1684787"/>
            <a:ext cx="5370363" cy="2315103"/>
          </a:xfrm>
          <a:custGeom>
            <a:avLst/>
            <a:gdLst/>
            <a:ahLst/>
            <a:cxnLst/>
            <a:rect l="l" t="t" r="r" b="b"/>
            <a:pathLst>
              <a:path w="4843271" h="208788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1784"/>
                </a:lnTo>
                <a:lnTo>
                  <a:pt x="6096" y="12192"/>
                </a:lnTo>
                <a:lnTo>
                  <a:pt x="4831080" y="12191"/>
                </a:lnTo>
                <a:lnTo>
                  <a:pt x="4831080" y="2081783"/>
                </a:lnTo>
                <a:lnTo>
                  <a:pt x="0" y="2084832"/>
                </a:lnTo>
                <a:lnTo>
                  <a:pt x="3048" y="2087880"/>
                </a:lnTo>
                <a:lnTo>
                  <a:pt x="4840224" y="2087879"/>
                </a:lnTo>
                <a:lnTo>
                  <a:pt x="4843272" y="2084832"/>
                </a:lnTo>
                <a:lnTo>
                  <a:pt x="4843272" y="2081783"/>
                </a:lnTo>
                <a:lnTo>
                  <a:pt x="4837176" y="2075688"/>
                </a:lnTo>
                <a:lnTo>
                  <a:pt x="4837176" y="12191"/>
                </a:lnTo>
                <a:lnTo>
                  <a:pt x="4831080" y="6095"/>
                </a:lnTo>
                <a:lnTo>
                  <a:pt x="12192" y="6096"/>
                </a:lnTo>
                <a:lnTo>
                  <a:pt x="4843272" y="6095"/>
                </a:lnTo>
                <a:lnTo>
                  <a:pt x="4843272" y="3047"/>
                </a:lnTo>
                <a:lnTo>
                  <a:pt x="48402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3405467" y="16915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3405467" y="1698304"/>
            <a:ext cx="5356844" cy="2294825"/>
          </a:xfrm>
          <a:custGeom>
            <a:avLst/>
            <a:gdLst/>
            <a:ahLst/>
            <a:cxnLst/>
            <a:rect l="l" t="t" r="r" b="b"/>
            <a:pathLst>
              <a:path w="4831080" h="2069592">
                <a:moveTo>
                  <a:pt x="4831080" y="2069592"/>
                </a:moveTo>
                <a:lnTo>
                  <a:pt x="4831080" y="2063496"/>
                </a:lnTo>
                <a:lnTo>
                  <a:pt x="12192" y="2063496"/>
                </a:lnTo>
                <a:lnTo>
                  <a:pt x="12192" y="0"/>
                </a:lnTo>
                <a:lnTo>
                  <a:pt x="6096" y="0"/>
                </a:lnTo>
                <a:lnTo>
                  <a:pt x="0" y="2069592"/>
                </a:lnTo>
                <a:lnTo>
                  <a:pt x="6096" y="2063496"/>
                </a:lnTo>
                <a:lnTo>
                  <a:pt x="12192" y="2069592"/>
                </a:lnTo>
                <a:lnTo>
                  <a:pt x="4831080" y="2069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3418986" y="1691546"/>
            <a:ext cx="5356844" cy="2301584"/>
          </a:xfrm>
          <a:custGeom>
            <a:avLst/>
            <a:gdLst/>
            <a:ahLst/>
            <a:cxnLst/>
            <a:rect l="l" t="t" r="r" b="b"/>
            <a:pathLst>
              <a:path w="4831080" h="2075688">
                <a:moveTo>
                  <a:pt x="0" y="0"/>
                </a:moveTo>
                <a:lnTo>
                  <a:pt x="4818887" y="0"/>
                </a:lnTo>
                <a:lnTo>
                  <a:pt x="4824983" y="6095"/>
                </a:lnTo>
                <a:lnTo>
                  <a:pt x="4824983" y="2069591"/>
                </a:lnTo>
                <a:lnTo>
                  <a:pt x="4831080" y="2075687"/>
                </a:lnTo>
                <a:lnTo>
                  <a:pt x="48310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 txBox="1"/>
          <p:nvPr/>
        </p:nvSpPr>
        <p:spPr>
          <a:xfrm>
            <a:off x="1694768" y="45316"/>
            <a:ext cx="1797557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import</a:t>
            </a:r>
            <a:endParaRPr sz="238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4218" y="45316"/>
            <a:ext cx="1996569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as</a:t>
            </a:r>
            <a:r>
              <a:rPr sz="3576" b="1" spc="-764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Statement</a:t>
            </a:r>
            <a:endParaRPr sz="238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033" y="61776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1309" y="646320"/>
            <a:ext cx="4367669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-49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ntax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2661" b="1" spc="11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impo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spc="-8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modu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l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na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m</a:t>
            </a:r>
            <a:r>
              <a:rPr sz="2661" b="1" i="1" baseline="3678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i="1" spc="7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s 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name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1310" y="919728"/>
            <a:ext cx="159965" cy="589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4369" y="947114"/>
            <a:ext cx="6256286" cy="572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2112"/>
              </a:lnSpc>
              <a:spcBef>
                <a:spcPts val="105"/>
              </a:spcBef>
            </a:pPr>
            <a:r>
              <a:rPr sz="2661" spc="-10" baseline="3623" dirty="0">
                <a:latin typeface="Arial"/>
                <a:cs typeface="Arial"/>
              </a:rPr>
              <a:t>A</a:t>
            </a:r>
            <a:r>
              <a:rPr sz="2661" baseline="3623" dirty="0">
                <a:latin typeface="Arial"/>
                <a:cs typeface="Arial"/>
              </a:rPr>
              <a:t>ccess</a:t>
            </a:r>
            <a:r>
              <a:rPr sz="2661" spc="30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contents</a:t>
            </a:r>
            <a:r>
              <a:rPr sz="2661" spc="72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using</a:t>
            </a:r>
            <a:r>
              <a:rPr sz="2661" spc="9" baseline="3623" dirty="0">
                <a:latin typeface="Arial"/>
                <a:cs typeface="Arial"/>
              </a:rPr>
              <a:t> </a:t>
            </a:r>
            <a:r>
              <a:rPr sz="2661" i="1" spc="4" baseline="3678" dirty="0">
                <a:latin typeface="Courier New"/>
                <a:cs typeface="Courier New"/>
              </a:rPr>
              <a:t>nam</a:t>
            </a:r>
            <a:r>
              <a:rPr sz="2661" i="1" baseline="3678" dirty="0">
                <a:latin typeface="Courier New"/>
                <a:cs typeface="Courier New"/>
              </a:rPr>
              <a:t>e</a:t>
            </a:r>
            <a:r>
              <a:rPr sz="2661" i="1" spc="-631" baseline="3678" dirty="0">
                <a:latin typeface="Courier New"/>
                <a:cs typeface="Courier New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instea</a:t>
            </a:r>
            <a:r>
              <a:rPr sz="2661" baseline="3623" dirty="0">
                <a:latin typeface="Arial"/>
                <a:cs typeface="Arial"/>
              </a:rPr>
              <a:t>d</a:t>
            </a:r>
            <a:r>
              <a:rPr sz="2661" spc="53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o</a:t>
            </a:r>
            <a:r>
              <a:rPr sz="2661" baseline="3623" dirty="0">
                <a:latin typeface="Arial"/>
                <a:cs typeface="Arial"/>
              </a:rPr>
              <a:t>f</a:t>
            </a:r>
            <a:r>
              <a:rPr sz="2661" spc="18" baseline="3623" dirty="0">
                <a:latin typeface="Arial"/>
                <a:cs typeface="Arial"/>
              </a:rPr>
              <a:t> </a:t>
            </a:r>
            <a:r>
              <a:rPr sz="2661" i="1" spc="4" baseline="3678" dirty="0">
                <a:latin typeface="Courier New"/>
                <a:cs typeface="Courier New"/>
              </a:rPr>
              <a:t>modul</a:t>
            </a:r>
            <a:r>
              <a:rPr sz="2661" i="1" spc="-22" baseline="3678" dirty="0">
                <a:latin typeface="Courier New"/>
                <a:cs typeface="Courier New"/>
              </a:rPr>
              <a:t>en</a:t>
            </a:r>
            <a:r>
              <a:rPr sz="2661" i="1" spc="4" baseline="3678" dirty="0">
                <a:latin typeface="Courier New"/>
                <a:cs typeface="Courier New"/>
              </a:rPr>
              <a:t>a</a:t>
            </a:r>
            <a:r>
              <a:rPr sz="2661" i="1" spc="-22" baseline="3678" dirty="0">
                <a:latin typeface="Courier New"/>
                <a:cs typeface="Courier New"/>
              </a:rPr>
              <a:t>m</a:t>
            </a:r>
            <a:r>
              <a:rPr sz="2661" i="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5825"/>
              </a:lnSpc>
              <a:spcBef>
                <a:spcPts val="38"/>
              </a:spcBef>
            </a:pPr>
            <a:r>
              <a:rPr sz="1774" spc="4" dirty="0">
                <a:latin typeface="Arial"/>
                <a:cs typeface="Arial"/>
              </a:rPr>
              <a:t>Identifie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69" dirty="0">
                <a:latin typeface="Arial"/>
                <a:cs typeface="Arial"/>
              </a:rPr>
              <a:t> </a:t>
            </a:r>
            <a:r>
              <a:rPr sz="1774" i="1" spc="4" dirty="0">
                <a:latin typeface="Courier New"/>
                <a:cs typeface="Courier New"/>
              </a:rPr>
              <a:t>nam</a:t>
            </a:r>
            <a:r>
              <a:rPr sz="1774" i="1" dirty="0">
                <a:latin typeface="Courier New"/>
                <a:cs typeface="Courier New"/>
              </a:rPr>
              <a:t>e</a:t>
            </a:r>
            <a:r>
              <a:rPr sz="1774" i="1" spc="-6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no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restricte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5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operatin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ste</a:t>
            </a:r>
            <a:r>
              <a:rPr sz="1774" dirty="0">
                <a:latin typeface="Arial"/>
                <a:cs typeface="Arial"/>
              </a:rPr>
              <a:t>m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name</a:t>
            </a:r>
            <a:endParaRPr sz="177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6018" y="1755295"/>
            <a:ext cx="2918283" cy="135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"</a:t>
            </a:r>
            <a:r>
              <a:rPr sz="2661" spc="-22" baseline="3678" dirty="0">
                <a:latin typeface="Courier New"/>
                <a:cs typeface="Courier New"/>
              </a:rPr>
              <a:t>"</a:t>
            </a:r>
            <a:r>
              <a:rPr sz="2661" baseline="3678" dirty="0">
                <a:latin typeface="Courier New"/>
                <a:cs typeface="Courier New"/>
              </a:rPr>
              <a:t>"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A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mp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1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m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2" dirty="0">
                <a:latin typeface="Courier New"/>
                <a:cs typeface="Courier New"/>
              </a:rPr>
              <a:t>du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"</a:t>
            </a:r>
            <a:r>
              <a:rPr sz="1774" spc="-22" dirty="0">
                <a:latin typeface="Courier New"/>
                <a:cs typeface="Courier New"/>
              </a:rPr>
              <a:t>"</a:t>
            </a:r>
            <a:r>
              <a:rPr sz="1774" dirty="0">
                <a:latin typeface="Courier New"/>
                <a:cs typeface="Courier New"/>
              </a:rPr>
              <a:t>"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sta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g</a:t>
            </a:r>
            <a:r>
              <a:rPr sz="1774" spc="7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2" dirty="0">
                <a:latin typeface="Courier New"/>
                <a:cs typeface="Courier New"/>
              </a:rPr>
              <a:t>od</a:t>
            </a: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dirty="0">
                <a:latin typeface="Courier New"/>
                <a:cs typeface="Courier New"/>
              </a:rPr>
              <a:t>'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am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'Gu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do'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6017" y="3397722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3623" y="3397722"/>
            <a:ext cx="2513405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co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am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*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co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9137" y="4503001"/>
            <a:ext cx="2523287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im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mo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1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ta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g</a:t>
            </a:r>
            <a:r>
              <a:rPr sz="1774" spc="6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m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d1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m.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rin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na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e(</a:t>
            </a:r>
            <a:r>
              <a:rPr sz="1774" b="1" spc="4" dirty="0">
                <a:latin typeface="Courier New"/>
                <a:cs typeface="Courier New"/>
              </a:rPr>
              <a:t>2</a:t>
            </a:r>
            <a:r>
              <a:rPr sz="1774" b="1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ui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oG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ido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8479" y="4503002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m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4053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66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1" name="object 51"/>
          <p:cNvSpPr/>
          <p:nvPr/>
        </p:nvSpPr>
        <p:spPr>
          <a:xfrm>
            <a:off x="1746028" y="1461726"/>
            <a:ext cx="8689241" cy="4251678"/>
          </a:xfrm>
          <a:custGeom>
            <a:avLst/>
            <a:gdLst/>
            <a:ahLst/>
            <a:cxnLst/>
            <a:rect l="l" t="t" r="r" b="b"/>
            <a:pathLst>
              <a:path w="7836408" h="383438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828288"/>
                </a:lnTo>
                <a:lnTo>
                  <a:pt x="6096" y="12192"/>
                </a:lnTo>
                <a:lnTo>
                  <a:pt x="7824215" y="12191"/>
                </a:lnTo>
                <a:lnTo>
                  <a:pt x="7824216" y="3828287"/>
                </a:lnTo>
                <a:lnTo>
                  <a:pt x="0" y="3831336"/>
                </a:lnTo>
                <a:lnTo>
                  <a:pt x="3048" y="3834384"/>
                </a:lnTo>
                <a:lnTo>
                  <a:pt x="7833359" y="3834383"/>
                </a:lnTo>
                <a:lnTo>
                  <a:pt x="7836408" y="3831335"/>
                </a:lnTo>
                <a:lnTo>
                  <a:pt x="7836408" y="3828287"/>
                </a:lnTo>
                <a:lnTo>
                  <a:pt x="7830311" y="3822191"/>
                </a:lnTo>
                <a:lnTo>
                  <a:pt x="7830311" y="12191"/>
                </a:lnTo>
                <a:lnTo>
                  <a:pt x="7824216" y="6095"/>
                </a:lnTo>
                <a:lnTo>
                  <a:pt x="9144" y="6096"/>
                </a:lnTo>
                <a:lnTo>
                  <a:pt x="7836408" y="6095"/>
                </a:lnTo>
                <a:lnTo>
                  <a:pt x="7836408" y="3047"/>
                </a:lnTo>
                <a:lnTo>
                  <a:pt x="7833359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2" name="object 52"/>
          <p:cNvSpPr/>
          <p:nvPr/>
        </p:nvSpPr>
        <p:spPr>
          <a:xfrm>
            <a:off x="1746028" y="14684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3" name="object 53"/>
          <p:cNvSpPr/>
          <p:nvPr/>
        </p:nvSpPr>
        <p:spPr>
          <a:xfrm>
            <a:off x="1746028" y="1475243"/>
            <a:ext cx="8675722" cy="4231400"/>
          </a:xfrm>
          <a:custGeom>
            <a:avLst/>
            <a:gdLst/>
            <a:ahLst/>
            <a:cxnLst/>
            <a:rect l="l" t="t" r="r" b="b"/>
            <a:pathLst>
              <a:path w="7824216" h="3816096">
                <a:moveTo>
                  <a:pt x="7824216" y="3816096"/>
                </a:moveTo>
                <a:lnTo>
                  <a:pt x="7824215" y="3809999"/>
                </a:lnTo>
                <a:lnTo>
                  <a:pt x="9143" y="3809999"/>
                </a:lnTo>
                <a:lnTo>
                  <a:pt x="9143" y="0"/>
                </a:lnTo>
                <a:lnTo>
                  <a:pt x="6095" y="0"/>
                </a:lnTo>
                <a:lnTo>
                  <a:pt x="0" y="3816096"/>
                </a:lnTo>
                <a:lnTo>
                  <a:pt x="6096" y="3810000"/>
                </a:lnTo>
                <a:lnTo>
                  <a:pt x="9144" y="3816096"/>
                </a:lnTo>
                <a:lnTo>
                  <a:pt x="7824216" y="381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4" name="object 54"/>
          <p:cNvSpPr/>
          <p:nvPr/>
        </p:nvSpPr>
        <p:spPr>
          <a:xfrm>
            <a:off x="1756168" y="1468485"/>
            <a:ext cx="8679101" cy="4238158"/>
          </a:xfrm>
          <a:custGeom>
            <a:avLst/>
            <a:gdLst/>
            <a:ahLst/>
            <a:cxnLst/>
            <a:rect l="l" t="t" r="r" b="b"/>
            <a:pathLst>
              <a:path w="7827263" h="3822191">
                <a:moveTo>
                  <a:pt x="0" y="0"/>
                </a:moveTo>
                <a:lnTo>
                  <a:pt x="7815072" y="0"/>
                </a:lnTo>
                <a:lnTo>
                  <a:pt x="7821167" y="6096"/>
                </a:lnTo>
                <a:lnTo>
                  <a:pt x="7821167" y="3816096"/>
                </a:lnTo>
                <a:lnTo>
                  <a:pt x="7827263" y="3822191"/>
                </a:lnTo>
                <a:lnTo>
                  <a:pt x="78272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5" name="object 55"/>
          <p:cNvSpPr/>
          <p:nvPr/>
        </p:nvSpPr>
        <p:spPr>
          <a:xfrm>
            <a:off x="3486579" y="1603674"/>
            <a:ext cx="3748101" cy="442742"/>
          </a:xfrm>
          <a:custGeom>
            <a:avLst/>
            <a:gdLst/>
            <a:ahLst/>
            <a:cxnLst/>
            <a:rect l="l" t="t" r="r" b="b"/>
            <a:pathLst>
              <a:path w="3380232" h="399288">
                <a:moveTo>
                  <a:pt x="897528" y="23"/>
                </a:moveTo>
                <a:lnTo>
                  <a:pt x="883268" y="2302"/>
                </a:lnTo>
                <a:lnTo>
                  <a:pt x="870521" y="7967"/>
                </a:lnTo>
                <a:lnTo>
                  <a:pt x="859769" y="16537"/>
                </a:lnTo>
                <a:lnTo>
                  <a:pt x="851493" y="27531"/>
                </a:lnTo>
                <a:lnTo>
                  <a:pt x="846175" y="40467"/>
                </a:lnTo>
                <a:lnTo>
                  <a:pt x="844296" y="54863"/>
                </a:lnTo>
                <a:lnTo>
                  <a:pt x="844296" y="198119"/>
                </a:lnTo>
                <a:lnTo>
                  <a:pt x="0" y="399288"/>
                </a:lnTo>
                <a:lnTo>
                  <a:pt x="844296" y="280415"/>
                </a:lnTo>
                <a:lnTo>
                  <a:pt x="844441" y="284491"/>
                </a:lnTo>
                <a:lnTo>
                  <a:pt x="847185" y="298482"/>
                </a:lnTo>
                <a:lnTo>
                  <a:pt x="872489" y="330772"/>
                </a:lnTo>
                <a:lnTo>
                  <a:pt x="899160" y="338327"/>
                </a:lnTo>
                <a:lnTo>
                  <a:pt x="3322320" y="338327"/>
                </a:lnTo>
                <a:lnTo>
                  <a:pt x="3364876" y="318520"/>
                </a:lnTo>
                <a:lnTo>
                  <a:pt x="3380232" y="280415"/>
                </a:lnTo>
                <a:lnTo>
                  <a:pt x="3380232" y="54863"/>
                </a:lnTo>
                <a:lnTo>
                  <a:pt x="3361249" y="14693"/>
                </a:lnTo>
                <a:lnTo>
                  <a:pt x="3322320" y="0"/>
                </a:lnTo>
                <a:lnTo>
                  <a:pt x="897528" y="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6" name="object 56"/>
          <p:cNvSpPr/>
          <p:nvPr/>
        </p:nvSpPr>
        <p:spPr>
          <a:xfrm>
            <a:off x="3473061" y="1590154"/>
            <a:ext cx="3775139" cy="469780"/>
          </a:xfrm>
          <a:custGeom>
            <a:avLst/>
            <a:gdLst/>
            <a:ahLst/>
            <a:cxnLst/>
            <a:rect l="l" t="t" r="r" b="b"/>
            <a:pathLst>
              <a:path w="3404616" h="423672">
                <a:moveTo>
                  <a:pt x="883920" y="326136"/>
                </a:moveTo>
                <a:lnTo>
                  <a:pt x="890016" y="329184"/>
                </a:lnTo>
                <a:lnTo>
                  <a:pt x="880872" y="323088"/>
                </a:lnTo>
                <a:lnTo>
                  <a:pt x="883920" y="326136"/>
                </a:lnTo>
                <a:close/>
              </a:path>
              <a:path w="3404616" h="423672">
                <a:moveTo>
                  <a:pt x="880872" y="39624"/>
                </a:moveTo>
                <a:lnTo>
                  <a:pt x="886968" y="33528"/>
                </a:lnTo>
                <a:lnTo>
                  <a:pt x="890016" y="30480"/>
                </a:lnTo>
                <a:lnTo>
                  <a:pt x="850392" y="39624"/>
                </a:lnTo>
                <a:lnTo>
                  <a:pt x="847344" y="42672"/>
                </a:lnTo>
                <a:lnTo>
                  <a:pt x="844296" y="54864"/>
                </a:lnTo>
                <a:lnTo>
                  <a:pt x="844296" y="210312"/>
                </a:lnTo>
                <a:lnTo>
                  <a:pt x="9144" y="399288"/>
                </a:lnTo>
                <a:lnTo>
                  <a:pt x="12192" y="399288"/>
                </a:lnTo>
                <a:lnTo>
                  <a:pt x="271159" y="362694"/>
                </a:lnTo>
                <a:lnTo>
                  <a:pt x="859536" y="222504"/>
                </a:lnTo>
                <a:lnTo>
                  <a:pt x="865632" y="219456"/>
                </a:lnTo>
                <a:lnTo>
                  <a:pt x="868680" y="216408"/>
                </a:lnTo>
                <a:lnTo>
                  <a:pt x="868680" y="210312"/>
                </a:lnTo>
                <a:lnTo>
                  <a:pt x="853440" y="198120"/>
                </a:lnTo>
                <a:lnTo>
                  <a:pt x="868680" y="67056"/>
                </a:lnTo>
                <a:lnTo>
                  <a:pt x="868680" y="57912"/>
                </a:lnTo>
                <a:lnTo>
                  <a:pt x="871728" y="51816"/>
                </a:lnTo>
                <a:lnTo>
                  <a:pt x="877824" y="42672"/>
                </a:lnTo>
                <a:lnTo>
                  <a:pt x="874776" y="45720"/>
                </a:lnTo>
                <a:lnTo>
                  <a:pt x="883920" y="36576"/>
                </a:lnTo>
                <a:lnTo>
                  <a:pt x="880872" y="39624"/>
                </a:lnTo>
                <a:close/>
              </a:path>
              <a:path w="3404616" h="423672">
                <a:moveTo>
                  <a:pt x="871728" y="51816"/>
                </a:moveTo>
                <a:lnTo>
                  <a:pt x="868680" y="57912"/>
                </a:lnTo>
                <a:lnTo>
                  <a:pt x="868680" y="60960"/>
                </a:lnTo>
                <a:lnTo>
                  <a:pt x="871728" y="51816"/>
                </a:lnTo>
                <a:close/>
              </a:path>
              <a:path w="3404616" h="423672">
                <a:moveTo>
                  <a:pt x="853440" y="198120"/>
                </a:moveTo>
                <a:lnTo>
                  <a:pt x="868680" y="210312"/>
                </a:lnTo>
                <a:lnTo>
                  <a:pt x="868680" y="67056"/>
                </a:lnTo>
                <a:lnTo>
                  <a:pt x="853440" y="198120"/>
                </a:lnTo>
                <a:close/>
              </a:path>
              <a:path w="3404616" h="423672">
                <a:moveTo>
                  <a:pt x="896112" y="27432"/>
                </a:moveTo>
                <a:lnTo>
                  <a:pt x="893064" y="30480"/>
                </a:lnTo>
                <a:lnTo>
                  <a:pt x="905256" y="24384"/>
                </a:lnTo>
                <a:lnTo>
                  <a:pt x="902208" y="27432"/>
                </a:lnTo>
                <a:lnTo>
                  <a:pt x="914400" y="24384"/>
                </a:lnTo>
                <a:lnTo>
                  <a:pt x="3334512" y="24384"/>
                </a:lnTo>
                <a:lnTo>
                  <a:pt x="3346704" y="27432"/>
                </a:lnTo>
                <a:lnTo>
                  <a:pt x="3343656" y="24384"/>
                </a:lnTo>
                <a:lnTo>
                  <a:pt x="3352800" y="30480"/>
                </a:lnTo>
                <a:lnTo>
                  <a:pt x="3349752" y="27432"/>
                </a:lnTo>
                <a:lnTo>
                  <a:pt x="3361944" y="33528"/>
                </a:lnTo>
                <a:lnTo>
                  <a:pt x="3364992" y="36576"/>
                </a:lnTo>
                <a:lnTo>
                  <a:pt x="3398520" y="39624"/>
                </a:lnTo>
                <a:lnTo>
                  <a:pt x="3392424" y="30480"/>
                </a:lnTo>
                <a:lnTo>
                  <a:pt x="3392424" y="27432"/>
                </a:lnTo>
                <a:lnTo>
                  <a:pt x="3386328" y="21336"/>
                </a:lnTo>
                <a:lnTo>
                  <a:pt x="3383279" y="21336"/>
                </a:lnTo>
                <a:lnTo>
                  <a:pt x="3383279" y="18288"/>
                </a:lnTo>
                <a:lnTo>
                  <a:pt x="3364992" y="6096"/>
                </a:lnTo>
                <a:lnTo>
                  <a:pt x="3361944" y="6096"/>
                </a:lnTo>
                <a:lnTo>
                  <a:pt x="3361944" y="3048"/>
                </a:lnTo>
                <a:lnTo>
                  <a:pt x="3349752" y="0"/>
                </a:lnTo>
                <a:lnTo>
                  <a:pt x="896112" y="0"/>
                </a:lnTo>
                <a:lnTo>
                  <a:pt x="886968" y="3048"/>
                </a:lnTo>
                <a:lnTo>
                  <a:pt x="886968" y="6096"/>
                </a:lnTo>
                <a:lnTo>
                  <a:pt x="883920" y="6096"/>
                </a:lnTo>
                <a:lnTo>
                  <a:pt x="874776" y="12192"/>
                </a:lnTo>
                <a:lnTo>
                  <a:pt x="871728" y="12192"/>
                </a:lnTo>
                <a:lnTo>
                  <a:pt x="865632" y="18288"/>
                </a:lnTo>
                <a:lnTo>
                  <a:pt x="862584" y="18288"/>
                </a:lnTo>
                <a:lnTo>
                  <a:pt x="862584" y="21336"/>
                </a:lnTo>
                <a:lnTo>
                  <a:pt x="856488" y="27432"/>
                </a:lnTo>
                <a:lnTo>
                  <a:pt x="856488" y="30480"/>
                </a:lnTo>
                <a:lnTo>
                  <a:pt x="853440" y="30480"/>
                </a:lnTo>
                <a:lnTo>
                  <a:pt x="850392" y="39624"/>
                </a:lnTo>
                <a:lnTo>
                  <a:pt x="890016" y="30480"/>
                </a:lnTo>
                <a:lnTo>
                  <a:pt x="886968" y="33527"/>
                </a:lnTo>
                <a:lnTo>
                  <a:pt x="896112" y="27432"/>
                </a:lnTo>
                <a:close/>
              </a:path>
              <a:path w="3404616" h="423672">
                <a:moveTo>
                  <a:pt x="3368040" y="39624"/>
                </a:moveTo>
                <a:lnTo>
                  <a:pt x="3366211" y="38404"/>
                </a:lnTo>
                <a:lnTo>
                  <a:pt x="3371088" y="45720"/>
                </a:lnTo>
                <a:lnTo>
                  <a:pt x="3371088" y="42672"/>
                </a:lnTo>
                <a:lnTo>
                  <a:pt x="3368040" y="39624"/>
                </a:lnTo>
                <a:close/>
              </a:path>
              <a:path w="3404616" h="423672">
                <a:moveTo>
                  <a:pt x="868680" y="301752"/>
                </a:moveTo>
                <a:lnTo>
                  <a:pt x="868680" y="292608"/>
                </a:lnTo>
                <a:lnTo>
                  <a:pt x="844296" y="295656"/>
                </a:lnTo>
                <a:lnTo>
                  <a:pt x="844296" y="304800"/>
                </a:lnTo>
                <a:lnTo>
                  <a:pt x="271159" y="362694"/>
                </a:lnTo>
                <a:lnTo>
                  <a:pt x="12192" y="399288"/>
                </a:lnTo>
                <a:lnTo>
                  <a:pt x="3048" y="399288"/>
                </a:lnTo>
                <a:lnTo>
                  <a:pt x="0" y="408432"/>
                </a:lnTo>
                <a:lnTo>
                  <a:pt x="0" y="414528"/>
                </a:lnTo>
                <a:lnTo>
                  <a:pt x="3048" y="420624"/>
                </a:lnTo>
                <a:lnTo>
                  <a:pt x="9144" y="423672"/>
                </a:lnTo>
                <a:lnTo>
                  <a:pt x="15240" y="423672"/>
                </a:lnTo>
                <a:lnTo>
                  <a:pt x="844295" y="306522"/>
                </a:lnTo>
                <a:lnTo>
                  <a:pt x="856488" y="304800"/>
                </a:lnTo>
                <a:lnTo>
                  <a:pt x="868680" y="301752"/>
                </a:lnTo>
                <a:close/>
              </a:path>
              <a:path w="3404616" h="423672">
                <a:moveTo>
                  <a:pt x="3366211" y="324307"/>
                </a:moveTo>
                <a:lnTo>
                  <a:pt x="3358896" y="329184"/>
                </a:lnTo>
                <a:lnTo>
                  <a:pt x="3364992" y="326136"/>
                </a:lnTo>
                <a:lnTo>
                  <a:pt x="3368040" y="323088"/>
                </a:lnTo>
                <a:lnTo>
                  <a:pt x="3371088" y="320040"/>
                </a:lnTo>
                <a:lnTo>
                  <a:pt x="3371088" y="316992"/>
                </a:lnTo>
                <a:lnTo>
                  <a:pt x="3366211" y="324307"/>
                </a:lnTo>
                <a:close/>
              </a:path>
              <a:path w="3404616" h="423672">
                <a:moveTo>
                  <a:pt x="874776" y="350520"/>
                </a:moveTo>
                <a:lnTo>
                  <a:pt x="883920" y="356616"/>
                </a:lnTo>
                <a:lnTo>
                  <a:pt x="886968" y="356616"/>
                </a:lnTo>
                <a:lnTo>
                  <a:pt x="896112" y="359664"/>
                </a:lnTo>
                <a:lnTo>
                  <a:pt x="899160" y="359664"/>
                </a:lnTo>
                <a:lnTo>
                  <a:pt x="899160" y="362712"/>
                </a:lnTo>
                <a:lnTo>
                  <a:pt x="3346704" y="362712"/>
                </a:lnTo>
                <a:lnTo>
                  <a:pt x="3349752" y="359664"/>
                </a:lnTo>
                <a:lnTo>
                  <a:pt x="3361944" y="356616"/>
                </a:lnTo>
                <a:lnTo>
                  <a:pt x="3364992" y="356616"/>
                </a:lnTo>
                <a:lnTo>
                  <a:pt x="3383279" y="344424"/>
                </a:lnTo>
                <a:lnTo>
                  <a:pt x="3383279" y="341376"/>
                </a:lnTo>
                <a:lnTo>
                  <a:pt x="3386328" y="341376"/>
                </a:lnTo>
                <a:lnTo>
                  <a:pt x="3392424" y="332232"/>
                </a:lnTo>
                <a:lnTo>
                  <a:pt x="3398520" y="320040"/>
                </a:lnTo>
                <a:lnTo>
                  <a:pt x="3401568" y="307848"/>
                </a:lnTo>
                <a:lnTo>
                  <a:pt x="3404616" y="307848"/>
                </a:lnTo>
                <a:lnTo>
                  <a:pt x="3404616" y="54864"/>
                </a:lnTo>
                <a:lnTo>
                  <a:pt x="3401568" y="54864"/>
                </a:lnTo>
                <a:lnTo>
                  <a:pt x="3398520" y="42672"/>
                </a:lnTo>
                <a:lnTo>
                  <a:pt x="3398520" y="39624"/>
                </a:lnTo>
                <a:lnTo>
                  <a:pt x="3364992" y="36576"/>
                </a:lnTo>
                <a:lnTo>
                  <a:pt x="3361944" y="33528"/>
                </a:lnTo>
                <a:lnTo>
                  <a:pt x="3358896" y="33528"/>
                </a:lnTo>
                <a:lnTo>
                  <a:pt x="3366211" y="38404"/>
                </a:lnTo>
                <a:lnTo>
                  <a:pt x="3368040" y="39624"/>
                </a:lnTo>
                <a:lnTo>
                  <a:pt x="3371088" y="42672"/>
                </a:lnTo>
                <a:lnTo>
                  <a:pt x="3377184" y="51816"/>
                </a:lnTo>
                <a:lnTo>
                  <a:pt x="3374136" y="51816"/>
                </a:lnTo>
                <a:lnTo>
                  <a:pt x="3377184" y="60960"/>
                </a:lnTo>
                <a:lnTo>
                  <a:pt x="3377184" y="57912"/>
                </a:lnTo>
                <a:lnTo>
                  <a:pt x="3380232" y="70104"/>
                </a:lnTo>
                <a:lnTo>
                  <a:pt x="3380232" y="292608"/>
                </a:lnTo>
                <a:lnTo>
                  <a:pt x="3377184" y="304800"/>
                </a:lnTo>
                <a:lnTo>
                  <a:pt x="3377184" y="301752"/>
                </a:lnTo>
                <a:lnTo>
                  <a:pt x="3374136" y="310896"/>
                </a:lnTo>
                <a:lnTo>
                  <a:pt x="3377184" y="307848"/>
                </a:lnTo>
                <a:lnTo>
                  <a:pt x="3371088" y="320040"/>
                </a:lnTo>
                <a:lnTo>
                  <a:pt x="3368040" y="323088"/>
                </a:lnTo>
                <a:lnTo>
                  <a:pt x="3364992" y="326136"/>
                </a:lnTo>
                <a:lnTo>
                  <a:pt x="3358896" y="329184"/>
                </a:lnTo>
                <a:lnTo>
                  <a:pt x="3361944" y="329184"/>
                </a:lnTo>
                <a:lnTo>
                  <a:pt x="3352800" y="335280"/>
                </a:lnTo>
                <a:lnTo>
                  <a:pt x="3352800" y="332232"/>
                </a:lnTo>
                <a:lnTo>
                  <a:pt x="3343656" y="335280"/>
                </a:lnTo>
                <a:lnTo>
                  <a:pt x="905256" y="335280"/>
                </a:lnTo>
                <a:lnTo>
                  <a:pt x="893064" y="332232"/>
                </a:lnTo>
                <a:lnTo>
                  <a:pt x="896112" y="335280"/>
                </a:lnTo>
                <a:lnTo>
                  <a:pt x="886968" y="329184"/>
                </a:lnTo>
                <a:lnTo>
                  <a:pt x="890016" y="329184"/>
                </a:lnTo>
                <a:lnTo>
                  <a:pt x="883920" y="326136"/>
                </a:lnTo>
                <a:lnTo>
                  <a:pt x="880872" y="323088"/>
                </a:lnTo>
                <a:lnTo>
                  <a:pt x="877824" y="320040"/>
                </a:lnTo>
                <a:lnTo>
                  <a:pt x="871728" y="307848"/>
                </a:lnTo>
                <a:lnTo>
                  <a:pt x="871728" y="310896"/>
                </a:lnTo>
                <a:lnTo>
                  <a:pt x="868680" y="304800"/>
                </a:lnTo>
                <a:lnTo>
                  <a:pt x="868680" y="301752"/>
                </a:lnTo>
                <a:lnTo>
                  <a:pt x="856488" y="304800"/>
                </a:lnTo>
                <a:lnTo>
                  <a:pt x="844295" y="306522"/>
                </a:lnTo>
                <a:lnTo>
                  <a:pt x="844296" y="307848"/>
                </a:lnTo>
                <a:lnTo>
                  <a:pt x="847344" y="320040"/>
                </a:lnTo>
                <a:lnTo>
                  <a:pt x="874776" y="316992"/>
                </a:lnTo>
                <a:lnTo>
                  <a:pt x="877824" y="320040"/>
                </a:lnTo>
                <a:lnTo>
                  <a:pt x="853440" y="332232"/>
                </a:lnTo>
                <a:lnTo>
                  <a:pt x="856488" y="332232"/>
                </a:lnTo>
                <a:lnTo>
                  <a:pt x="862584" y="341376"/>
                </a:lnTo>
                <a:lnTo>
                  <a:pt x="902208" y="335280"/>
                </a:lnTo>
                <a:lnTo>
                  <a:pt x="862584" y="341376"/>
                </a:lnTo>
                <a:lnTo>
                  <a:pt x="3346704" y="335280"/>
                </a:lnTo>
                <a:lnTo>
                  <a:pt x="862584" y="341376"/>
                </a:lnTo>
                <a:lnTo>
                  <a:pt x="865632" y="344424"/>
                </a:lnTo>
                <a:lnTo>
                  <a:pt x="871728" y="350520"/>
                </a:lnTo>
                <a:lnTo>
                  <a:pt x="874776" y="350520"/>
                </a:lnTo>
                <a:close/>
              </a:path>
              <a:path w="3404616" h="423672">
                <a:moveTo>
                  <a:pt x="877824" y="320040"/>
                </a:moveTo>
                <a:lnTo>
                  <a:pt x="874776" y="316992"/>
                </a:lnTo>
                <a:lnTo>
                  <a:pt x="847344" y="320040"/>
                </a:lnTo>
                <a:lnTo>
                  <a:pt x="850392" y="320040"/>
                </a:lnTo>
                <a:lnTo>
                  <a:pt x="853440" y="332232"/>
                </a:lnTo>
                <a:lnTo>
                  <a:pt x="877824" y="320040"/>
                </a:lnTo>
                <a:close/>
              </a:path>
              <a:path w="3404616" h="423672">
                <a:moveTo>
                  <a:pt x="271159" y="362694"/>
                </a:moveTo>
                <a:lnTo>
                  <a:pt x="844296" y="304800"/>
                </a:lnTo>
                <a:lnTo>
                  <a:pt x="844296" y="295656"/>
                </a:lnTo>
                <a:lnTo>
                  <a:pt x="868680" y="292608"/>
                </a:lnTo>
                <a:lnTo>
                  <a:pt x="868680" y="289560"/>
                </a:lnTo>
                <a:lnTo>
                  <a:pt x="865632" y="286512"/>
                </a:lnTo>
                <a:lnTo>
                  <a:pt x="862584" y="283464"/>
                </a:lnTo>
                <a:lnTo>
                  <a:pt x="862584" y="280416"/>
                </a:lnTo>
                <a:lnTo>
                  <a:pt x="853440" y="280416"/>
                </a:lnTo>
                <a:lnTo>
                  <a:pt x="271159" y="362694"/>
                </a:lnTo>
                <a:close/>
              </a:path>
              <a:path w="3404616" h="423672">
                <a:moveTo>
                  <a:pt x="9144" y="399288"/>
                </a:moveTo>
                <a:lnTo>
                  <a:pt x="844296" y="210312"/>
                </a:lnTo>
                <a:lnTo>
                  <a:pt x="844295" y="200298"/>
                </a:lnTo>
                <a:lnTo>
                  <a:pt x="9144" y="399288"/>
                </a:lnTo>
                <a:close/>
              </a:path>
              <a:path w="3404616" h="423672">
                <a:moveTo>
                  <a:pt x="868680" y="304800"/>
                </a:moveTo>
                <a:lnTo>
                  <a:pt x="871728" y="310896"/>
                </a:lnTo>
                <a:lnTo>
                  <a:pt x="868680" y="301752"/>
                </a:lnTo>
                <a:lnTo>
                  <a:pt x="868680" y="3048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7" name="object 57"/>
          <p:cNvSpPr/>
          <p:nvPr/>
        </p:nvSpPr>
        <p:spPr>
          <a:xfrm>
            <a:off x="3608250" y="2421564"/>
            <a:ext cx="3122854" cy="645525"/>
          </a:xfrm>
          <a:custGeom>
            <a:avLst/>
            <a:gdLst/>
            <a:ahLst/>
            <a:cxnLst/>
            <a:rect l="l" t="t" r="r" b="b"/>
            <a:pathLst>
              <a:path w="2816352" h="582168">
                <a:moveTo>
                  <a:pt x="353568" y="97536"/>
                </a:moveTo>
                <a:lnTo>
                  <a:pt x="0" y="152400"/>
                </a:lnTo>
                <a:lnTo>
                  <a:pt x="353568" y="243840"/>
                </a:lnTo>
                <a:lnTo>
                  <a:pt x="353568" y="484632"/>
                </a:lnTo>
                <a:lnTo>
                  <a:pt x="361151" y="523275"/>
                </a:lnTo>
                <a:lnTo>
                  <a:pt x="384793" y="557293"/>
                </a:lnTo>
                <a:lnTo>
                  <a:pt x="420159" y="577888"/>
                </a:lnTo>
                <a:lnTo>
                  <a:pt x="448056" y="582168"/>
                </a:lnTo>
                <a:lnTo>
                  <a:pt x="2718816" y="582167"/>
                </a:lnTo>
                <a:lnTo>
                  <a:pt x="2759079" y="573841"/>
                </a:lnTo>
                <a:lnTo>
                  <a:pt x="2792195" y="549677"/>
                </a:lnTo>
                <a:lnTo>
                  <a:pt x="2812201" y="513509"/>
                </a:lnTo>
                <a:lnTo>
                  <a:pt x="2816352" y="484631"/>
                </a:lnTo>
                <a:lnTo>
                  <a:pt x="2816352" y="97535"/>
                </a:lnTo>
                <a:lnTo>
                  <a:pt x="2808025" y="58579"/>
                </a:lnTo>
                <a:lnTo>
                  <a:pt x="2783861" y="25202"/>
                </a:lnTo>
                <a:lnTo>
                  <a:pt x="2747693" y="4403"/>
                </a:lnTo>
                <a:lnTo>
                  <a:pt x="2718816" y="0"/>
                </a:lnTo>
                <a:lnTo>
                  <a:pt x="448056" y="0"/>
                </a:lnTo>
                <a:lnTo>
                  <a:pt x="399024" y="14726"/>
                </a:lnTo>
                <a:lnTo>
                  <a:pt x="369727" y="44018"/>
                </a:lnTo>
                <a:lnTo>
                  <a:pt x="354660" y="83190"/>
                </a:lnTo>
                <a:lnTo>
                  <a:pt x="353568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8" name="object 58"/>
          <p:cNvSpPr/>
          <p:nvPr/>
        </p:nvSpPr>
        <p:spPr>
          <a:xfrm>
            <a:off x="3594731" y="2408045"/>
            <a:ext cx="3149892" cy="675943"/>
          </a:xfrm>
          <a:custGeom>
            <a:avLst/>
            <a:gdLst/>
            <a:ahLst/>
            <a:cxnLst/>
            <a:rect l="l" t="t" r="r" b="b"/>
            <a:pathLst>
              <a:path w="2840736" h="609600">
                <a:moveTo>
                  <a:pt x="402336" y="18288"/>
                </a:moveTo>
                <a:lnTo>
                  <a:pt x="399288" y="18288"/>
                </a:lnTo>
                <a:lnTo>
                  <a:pt x="384048" y="30480"/>
                </a:lnTo>
                <a:lnTo>
                  <a:pt x="384048" y="33528"/>
                </a:lnTo>
                <a:lnTo>
                  <a:pt x="371856" y="48768"/>
                </a:lnTo>
                <a:lnTo>
                  <a:pt x="368808" y="48768"/>
                </a:lnTo>
                <a:lnTo>
                  <a:pt x="359664" y="67056"/>
                </a:lnTo>
                <a:lnTo>
                  <a:pt x="353568" y="85344"/>
                </a:lnTo>
                <a:lnTo>
                  <a:pt x="377952" y="91440"/>
                </a:lnTo>
                <a:lnTo>
                  <a:pt x="352036" y="99114"/>
                </a:lnTo>
                <a:lnTo>
                  <a:pt x="350520" y="109728"/>
                </a:lnTo>
                <a:lnTo>
                  <a:pt x="12192" y="149352"/>
                </a:lnTo>
                <a:lnTo>
                  <a:pt x="6096" y="152400"/>
                </a:lnTo>
                <a:lnTo>
                  <a:pt x="0" y="155448"/>
                </a:lnTo>
                <a:lnTo>
                  <a:pt x="18288" y="152400"/>
                </a:lnTo>
                <a:lnTo>
                  <a:pt x="15240" y="176784"/>
                </a:lnTo>
                <a:lnTo>
                  <a:pt x="350520" y="256032"/>
                </a:lnTo>
                <a:lnTo>
                  <a:pt x="362712" y="268224"/>
                </a:lnTo>
                <a:lnTo>
                  <a:pt x="377952" y="515112"/>
                </a:lnTo>
                <a:lnTo>
                  <a:pt x="377952" y="249936"/>
                </a:lnTo>
                <a:lnTo>
                  <a:pt x="374904" y="243840"/>
                </a:lnTo>
                <a:lnTo>
                  <a:pt x="368808" y="243840"/>
                </a:lnTo>
                <a:lnTo>
                  <a:pt x="75564" y="167341"/>
                </a:lnTo>
                <a:lnTo>
                  <a:pt x="365760" y="121920"/>
                </a:lnTo>
                <a:lnTo>
                  <a:pt x="371856" y="121920"/>
                </a:lnTo>
                <a:lnTo>
                  <a:pt x="377952" y="115824"/>
                </a:lnTo>
                <a:lnTo>
                  <a:pt x="377952" y="112776"/>
                </a:lnTo>
                <a:lnTo>
                  <a:pt x="362712" y="97536"/>
                </a:lnTo>
                <a:lnTo>
                  <a:pt x="377952" y="94488"/>
                </a:lnTo>
                <a:lnTo>
                  <a:pt x="384048" y="76200"/>
                </a:lnTo>
                <a:lnTo>
                  <a:pt x="384048" y="79248"/>
                </a:lnTo>
                <a:lnTo>
                  <a:pt x="393192" y="60960"/>
                </a:lnTo>
                <a:lnTo>
                  <a:pt x="390144" y="64008"/>
                </a:lnTo>
                <a:lnTo>
                  <a:pt x="402336" y="48768"/>
                </a:lnTo>
                <a:lnTo>
                  <a:pt x="402336" y="51816"/>
                </a:lnTo>
                <a:lnTo>
                  <a:pt x="414528" y="39624"/>
                </a:lnTo>
                <a:lnTo>
                  <a:pt x="429768" y="30480"/>
                </a:lnTo>
                <a:lnTo>
                  <a:pt x="426720" y="33528"/>
                </a:lnTo>
                <a:lnTo>
                  <a:pt x="445008" y="27432"/>
                </a:lnTo>
                <a:lnTo>
                  <a:pt x="441960" y="27432"/>
                </a:lnTo>
                <a:lnTo>
                  <a:pt x="463296" y="24384"/>
                </a:lnTo>
                <a:lnTo>
                  <a:pt x="2731008" y="24383"/>
                </a:lnTo>
                <a:lnTo>
                  <a:pt x="2749296" y="27431"/>
                </a:lnTo>
                <a:lnTo>
                  <a:pt x="2746248" y="27431"/>
                </a:lnTo>
                <a:lnTo>
                  <a:pt x="2764536" y="33527"/>
                </a:lnTo>
                <a:lnTo>
                  <a:pt x="2761488" y="30479"/>
                </a:lnTo>
                <a:lnTo>
                  <a:pt x="2779776" y="39623"/>
                </a:lnTo>
                <a:lnTo>
                  <a:pt x="2776728" y="39623"/>
                </a:lnTo>
                <a:lnTo>
                  <a:pt x="2790274" y="50461"/>
                </a:lnTo>
                <a:lnTo>
                  <a:pt x="2788920" y="48767"/>
                </a:lnTo>
                <a:lnTo>
                  <a:pt x="2822448" y="48767"/>
                </a:lnTo>
                <a:lnTo>
                  <a:pt x="2810256" y="33527"/>
                </a:lnTo>
                <a:lnTo>
                  <a:pt x="2807208" y="33527"/>
                </a:lnTo>
                <a:lnTo>
                  <a:pt x="2807208" y="30479"/>
                </a:lnTo>
                <a:lnTo>
                  <a:pt x="2795016" y="18287"/>
                </a:lnTo>
                <a:lnTo>
                  <a:pt x="2791968" y="18287"/>
                </a:lnTo>
                <a:lnTo>
                  <a:pt x="2773680" y="9143"/>
                </a:lnTo>
                <a:lnTo>
                  <a:pt x="2755392" y="3047"/>
                </a:lnTo>
                <a:lnTo>
                  <a:pt x="2752344" y="3047"/>
                </a:lnTo>
                <a:lnTo>
                  <a:pt x="2731008" y="0"/>
                </a:lnTo>
                <a:lnTo>
                  <a:pt x="460248" y="0"/>
                </a:lnTo>
                <a:lnTo>
                  <a:pt x="441960" y="3048"/>
                </a:lnTo>
                <a:lnTo>
                  <a:pt x="438912" y="3048"/>
                </a:lnTo>
                <a:lnTo>
                  <a:pt x="420624" y="9144"/>
                </a:lnTo>
                <a:lnTo>
                  <a:pt x="417576" y="9144"/>
                </a:lnTo>
                <a:lnTo>
                  <a:pt x="402336" y="18288"/>
                </a:lnTo>
                <a:close/>
              </a:path>
              <a:path w="2840736" h="609600">
                <a:moveTo>
                  <a:pt x="377952" y="91440"/>
                </a:moveTo>
                <a:lnTo>
                  <a:pt x="353568" y="85344"/>
                </a:lnTo>
                <a:lnTo>
                  <a:pt x="353568" y="88392"/>
                </a:lnTo>
                <a:lnTo>
                  <a:pt x="352036" y="99114"/>
                </a:lnTo>
                <a:lnTo>
                  <a:pt x="377952" y="91440"/>
                </a:lnTo>
                <a:close/>
              </a:path>
              <a:path w="2840736" h="609600">
                <a:moveTo>
                  <a:pt x="2837688" y="85343"/>
                </a:moveTo>
                <a:lnTo>
                  <a:pt x="2831592" y="67055"/>
                </a:lnTo>
                <a:lnTo>
                  <a:pt x="2822448" y="48767"/>
                </a:lnTo>
                <a:lnTo>
                  <a:pt x="2788920" y="48767"/>
                </a:lnTo>
                <a:lnTo>
                  <a:pt x="2791968" y="51815"/>
                </a:lnTo>
                <a:lnTo>
                  <a:pt x="2788920" y="48767"/>
                </a:lnTo>
                <a:lnTo>
                  <a:pt x="2790274" y="50461"/>
                </a:lnTo>
                <a:lnTo>
                  <a:pt x="2801112" y="64007"/>
                </a:lnTo>
                <a:lnTo>
                  <a:pt x="2801112" y="60959"/>
                </a:lnTo>
                <a:lnTo>
                  <a:pt x="2810256" y="79247"/>
                </a:lnTo>
                <a:lnTo>
                  <a:pt x="2807208" y="76199"/>
                </a:lnTo>
                <a:lnTo>
                  <a:pt x="2813304" y="94487"/>
                </a:lnTo>
                <a:lnTo>
                  <a:pt x="2813304" y="91439"/>
                </a:lnTo>
                <a:lnTo>
                  <a:pt x="2816352" y="112775"/>
                </a:lnTo>
                <a:lnTo>
                  <a:pt x="2816352" y="499872"/>
                </a:lnTo>
                <a:lnTo>
                  <a:pt x="2813304" y="518159"/>
                </a:lnTo>
                <a:lnTo>
                  <a:pt x="2813304" y="515111"/>
                </a:lnTo>
                <a:lnTo>
                  <a:pt x="2807208" y="533399"/>
                </a:lnTo>
                <a:lnTo>
                  <a:pt x="2810256" y="530351"/>
                </a:lnTo>
                <a:lnTo>
                  <a:pt x="2801112" y="545591"/>
                </a:lnTo>
                <a:lnTo>
                  <a:pt x="2788920" y="557783"/>
                </a:lnTo>
                <a:lnTo>
                  <a:pt x="2791968" y="557783"/>
                </a:lnTo>
                <a:lnTo>
                  <a:pt x="2776728" y="569976"/>
                </a:lnTo>
                <a:lnTo>
                  <a:pt x="2779776" y="566927"/>
                </a:lnTo>
                <a:lnTo>
                  <a:pt x="2761488" y="576071"/>
                </a:lnTo>
                <a:lnTo>
                  <a:pt x="2764536" y="576071"/>
                </a:lnTo>
                <a:lnTo>
                  <a:pt x="2746248" y="582167"/>
                </a:lnTo>
                <a:lnTo>
                  <a:pt x="2749296" y="579119"/>
                </a:lnTo>
                <a:lnTo>
                  <a:pt x="2731008" y="582167"/>
                </a:lnTo>
                <a:lnTo>
                  <a:pt x="460248" y="582168"/>
                </a:lnTo>
                <a:lnTo>
                  <a:pt x="441960" y="579120"/>
                </a:lnTo>
                <a:lnTo>
                  <a:pt x="445008" y="582168"/>
                </a:lnTo>
                <a:lnTo>
                  <a:pt x="426720" y="576072"/>
                </a:lnTo>
                <a:lnTo>
                  <a:pt x="429768" y="576072"/>
                </a:lnTo>
                <a:lnTo>
                  <a:pt x="414528" y="566928"/>
                </a:lnTo>
                <a:lnTo>
                  <a:pt x="414528" y="569976"/>
                </a:lnTo>
                <a:lnTo>
                  <a:pt x="390144" y="545592"/>
                </a:lnTo>
                <a:lnTo>
                  <a:pt x="393192" y="545592"/>
                </a:lnTo>
                <a:lnTo>
                  <a:pt x="384048" y="530352"/>
                </a:lnTo>
                <a:lnTo>
                  <a:pt x="384048" y="533400"/>
                </a:lnTo>
                <a:lnTo>
                  <a:pt x="377952" y="518160"/>
                </a:lnTo>
                <a:lnTo>
                  <a:pt x="377952" y="515112"/>
                </a:lnTo>
                <a:lnTo>
                  <a:pt x="362712" y="268224"/>
                </a:lnTo>
                <a:lnTo>
                  <a:pt x="350520" y="256032"/>
                </a:lnTo>
                <a:lnTo>
                  <a:pt x="15240" y="176784"/>
                </a:lnTo>
                <a:lnTo>
                  <a:pt x="18288" y="152400"/>
                </a:lnTo>
                <a:lnTo>
                  <a:pt x="0" y="155448"/>
                </a:lnTo>
                <a:lnTo>
                  <a:pt x="0" y="167640"/>
                </a:lnTo>
                <a:lnTo>
                  <a:pt x="3048" y="173736"/>
                </a:lnTo>
                <a:lnTo>
                  <a:pt x="9144" y="176784"/>
                </a:lnTo>
                <a:lnTo>
                  <a:pt x="350520" y="265070"/>
                </a:lnTo>
                <a:lnTo>
                  <a:pt x="350520" y="499872"/>
                </a:lnTo>
                <a:lnTo>
                  <a:pt x="353568" y="518160"/>
                </a:lnTo>
                <a:lnTo>
                  <a:pt x="353568" y="521208"/>
                </a:lnTo>
                <a:lnTo>
                  <a:pt x="359664" y="539496"/>
                </a:lnTo>
                <a:lnTo>
                  <a:pt x="359664" y="542544"/>
                </a:lnTo>
                <a:lnTo>
                  <a:pt x="368808" y="557784"/>
                </a:lnTo>
                <a:lnTo>
                  <a:pt x="368808" y="560832"/>
                </a:lnTo>
                <a:lnTo>
                  <a:pt x="371856" y="560832"/>
                </a:lnTo>
                <a:lnTo>
                  <a:pt x="384048" y="576072"/>
                </a:lnTo>
                <a:lnTo>
                  <a:pt x="399288" y="588264"/>
                </a:lnTo>
                <a:lnTo>
                  <a:pt x="402336" y="591312"/>
                </a:lnTo>
                <a:lnTo>
                  <a:pt x="417576" y="600456"/>
                </a:lnTo>
                <a:lnTo>
                  <a:pt x="420624" y="600456"/>
                </a:lnTo>
                <a:lnTo>
                  <a:pt x="438912" y="606552"/>
                </a:lnTo>
                <a:lnTo>
                  <a:pt x="441960" y="606552"/>
                </a:lnTo>
                <a:lnTo>
                  <a:pt x="460248" y="609600"/>
                </a:lnTo>
                <a:lnTo>
                  <a:pt x="2731008" y="609599"/>
                </a:lnTo>
                <a:lnTo>
                  <a:pt x="2752344" y="606551"/>
                </a:lnTo>
                <a:lnTo>
                  <a:pt x="2755392" y="606551"/>
                </a:lnTo>
                <a:lnTo>
                  <a:pt x="2773680" y="600455"/>
                </a:lnTo>
                <a:lnTo>
                  <a:pt x="2791968" y="591311"/>
                </a:lnTo>
                <a:lnTo>
                  <a:pt x="2791968" y="588263"/>
                </a:lnTo>
                <a:lnTo>
                  <a:pt x="2807208" y="576071"/>
                </a:lnTo>
                <a:lnTo>
                  <a:pt x="2810256" y="576071"/>
                </a:lnTo>
                <a:lnTo>
                  <a:pt x="2822448" y="560831"/>
                </a:lnTo>
                <a:lnTo>
                  <a:pt x="2822448" y="557783"/>
                </a:lnTo>
                <a:lnTo>
                  <a:pt x="2831592" y="542543"/>
                </a:lnTo>
                <a:lnTo>
                  <a:pt x="2831592" y="539495"/>
                </a:lnTo>
                <a:lnTo>
                  <a:pt x="2837688" y="521207"/>
                </a:lnTo>
                <a:lnTo>
                  <a:pt x="2837688" y="518159"/>
                </a:lnTo>
                <a:lnTo>
                  <a:pt x="2840736" y="499872"/>
                </a:lnTo>
                <a:lnTo>
                  <a:pt x="2840736" y="109727"/>
                </a:lnTo>
                <a:lnTo>
                  <a:pt x="2837688" y="88391"/>
                </a:lnTo>
                <a:lnTo>
                  <a:pt x="2837688" y="85343"/>
                </a:lnTo>
                <a:close/>
              </a:path>
              <a:path w="2840736" h="609600">
                <a:moveTo>
                  <a:pt x="377952" y="518160"/>
                </a:moveTo>
                <a:lnTo>
                  <a:pt x="384048" y="533400"/>
                </a:lnTo>
                <a:lnTo>
                  <a:pt x="377952" y="515112"/>
                </a:lnTo>
                <a:lnTo>
                  <a:pt x="377952" y="518160"/>
                </a:lnTo>
                <a:close/>
              </a:path>
              <a:path w="2840736" h="609600">
                <a:moveTo>
                  <a:pt x="12192" y="149352"/>
                </a:moveTo>
                <a:lnTo>
                  <a:pt x="350520" y="109728"/>
                </a:lnTo>
                <a:lnTo>
                  <a:pt x="352036" y="99114"/>
                </a:lnTo>
                <a:lnTo>
                  <a:pt x="12192" y="149352"/>
                </a:lnTo>
                <a:close/>
              </a:path>
              <a:path w="2840736" h="609600">
                <a:moveTo>
                  <a:pt x="362712" y="97536"/>
                </a:moveTo>
                <a:lnTo>
                  <a:pt x="377952" y="112776"/>
                </a:lnTo>
                <a:lnTo>
                  <a:pt x="377952" y="94488"/>
                </a:lnTo>
                <a:lnTo>
                  <a:pt x="362712" y="9753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9" name="object 59"/>
          <p:cNvSpPr/>
          <p:nvPr/>
        </p:nvSpPr>
        <p:spPr>
          <a:xfrm>
            <a:off x="7505058" y="2465500"/>
            <a:ext cx="2703770" cy="648905"/>
          </a:xfrm>
          <a:custGeom>
            <a:avLst/>
            <a:gdLst/>
            <a:ahLst/>
            <a:cxnLst/>
            <a:rect l="l" t="t" r="r" b="b"/>
            <a:pathLst>
              <a:path w="2438399" h="585216">
                <a:moveTo>
                  <a:pt x="53462" y="145"/>
                </a:moveTo>
                <a:lnTo>
                  <a:pt x="38663" y="2889"/>
                </a:lnTo>
                <a:lnTo>
                  <a:pt x="25728" y="8773"/>
                </a:lnTo>
                <a:lnTo>
                  <a:pt x="15025" y="17356"/>
                </a:lnTo>
                <a:lnTo>
                  <a:pt x="1792" y="40844"/>
                </a:lnTo>
                <a:lnTo>
                  <a:pt x="0" y="54863"/>
                </a:lnTo>
                <a:lnTo>
                  <a:pt x="0" y="280415"/>
                </a:lnTo>
                <a:lnTo>
                  <a:pt x="2914" y="298153"/>
                </a:lnTo>
                <a:lnTo>
                  <a:pt x="17790" y="320586"/>
                </a:lnTo>
                <a:lnTo>
                  <a:pt x="29158" y="328454"/>
                </a:lnTo>
                <a:lnTo>
                  <a:pt x="42655" y="333499"/>
                </a:lnTo>
                <a:lnTo>
                  <a:pt x="57912" y="335279"/>
                </a:lnTo>
                <a:lnTo>
                  <a:pt x="408431" y="335279"/>
                </a:lnTo>
                <a:lnTo>
                  <a:pt x="94488" y="585215"/>
                </a:lnTo>
                <a:lnTo>
                  <a:pt x="1018032" y="335279"/>
                </a:lnTo>
                <a:lnTo>
                  <a:pt x="2385167" y="335256"/>
                </a:lnTo>
                <a:lnTo>
                  <a:pt x="2399427" y="332977"/>
                </a:lnTo>
                <a:lnTo>
                  <a:pt x="2431202" y="307748"/>
                </a:lnTo>
                <a:lnTo>
                  <a:pt x="2438400" y="280415"/>
                </a:lnTo>
                <a:lnTo>
                  <a:pt x="2438376" y="53232"/>
                </a:lnTo>
                <a:lnTo>
                  <a:pt x="2421862" y="15473"/>
                </a:lnTo>
                <a:lnTo>
                  <a:pt x="2383536" y="0"/>
                </a:lnTo>
                <a:lnTo>
                  <a:pt x="57912" y="0"/>
                </a:lnTo>
                <a:lnTo>
                  <a:pt x="53462" y="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0" name="object 60"/>
          <p:cNvSpPr/>
          <p:nvPr/>
        </p:nvSpPr>
        <p:spPr>
          <a:xfrm>
            <a:off x="7491539" y="2448602"/>
            <a:ext cx="2730808" cy="682702"/>
          </a:xfrm>
          <a:custGeom>
            <a:avLst/>
            <a:gdLst/>
            <a:ahLst/>
            <a:cxnLst/>
            <a:rect l="l" t="t" r="r" b="b"/>
            <a:pathLst>
              <a:path w="2462783" h="615696">
                <a:moveTo>
                  <a:pt x="2401824" y="27432"/>
                </a:moveTo>
                <a:lnTo>
                  <a:pt x="2404872" y="27432"/>
                </a:lnTo>
                <a:lnTo>
                  <a:pt x="57912" y="27432"/>
                </a:lnTo>
                <a:lnTo>
                  <a:pt x="21336" y="21336"/>
                </a:lnTo>
                <a:lnTo>
                  <a:pt x="18287" y="21336"/>
                </a:lnTo>
                <a:lnTo>
                  <a:pt x="12191" y="30480"/>
                </a:lnTo>
                <a:lnTo>
                  <a:pt x="12191" y="33528"/>
                </a:lnTo>
                <a:lnTo>
                  <a:pt x="6095" y="42672"/>
                </a:lnTo>
                <a:lnTo>
                  <a:pt x="6095" y="45720"/>
                </a:lnTo>
                <a:lnTo>
                  <a:pt x="3047" y="54864"/>
                </a:lnTo>
                <a:lnTo>
                  <a:pt x="0" y="54864"/>
                </a:lnTo>
                <a:lnTo>
                  <a:pt x="0" y="307848"/>
                </a:lnTo>
                <a:lnTo>
                  <a:pt x="3048" y="310896"/>
                </a:lnTo>
                <a:lnTo>
                  <a:pt x="6096" y="320040"/>
                </a:lnTo>
                <a:lnTo>
                  <a:pt x="6096" y="323088"/>
                </a:lnTo>
                <a:lnTo>
                  <a:pt x="12192" y="332232"/>
                </a:lnTo>
                <a:lnTo>
                  <a:pt x="12192" y="335280"/>
                </a:lnTo>
                <a:lnTo>
                  <a:pt x="18288" y="344424"/>
                </a:lnTo>
                <a:lnTo>
                  <a:pt x="21336" y="344424"/>
                </a:lnTo>
                <a:lnTo>
                  <a:pt x="30480" y="350520"/>
                </a:lnTo>
                <a:lnTo>
                  <a:pt x="30480" y="353568"/>
                </a:lnTo>
                <a:lnTo>
                  <a:pt x="42672" y="359664"/>
                </a:lnTo>
                <a:lnTo>
                  <a:pt x="54864" y="362712"/>
                </a:lnTo>
                <a:lnTo>
                  <a:pt x="384940" y="362712"/>
                </a:lnTo>
                <a:lnTo>
                  <a:pt x="104754" y="587959"/>
                </a:lnTo>
                <a:lnTo>
                  <a:pt x="103632" y="588264"/>
                </a:lnTo>
                <a:lnTo>
                  <a:pt x="103866" y="588673"/>
                </a:lnTo>
                <a:lnTo>
                  <a:pt x="100584" y="591312"/>
                </a:lnTo>
                <a:lnTo>
                  <a:pt x="94488" y="594360"/>
                </a:lnTo>
                <a:lnTo>
                  <a:pt x="94488" y="600456"/>
                </a:lnTo>
                <a:lnTo>
                  <a:pt x="115824" y="609600"/>
                </a:lnTo>
                <a:lnTo>
                  <a:pt x="109728" y="612648"/>
                </a:lnTo>
                <a:lnTo>
                  <a:pt x="1033272" y="362712"/>
                </a:lnTo>
                <a:lnTo>
                  <a:pt x="2410968" y="362712"/>
                </a:lnTo>
                <a:lnTo>
                  <a:pt x="2420112" y="359664"/>
                </a:lnTo>
                <a:lnTo>
                  <a:pt x="2423160" y="359664"/>
                </a:lnTo>
                <a:lnTo>
                  <a:pt x="2432304" y="353568"/>
                </a:lnTo>
                <a:lnTo>
                  <a:pt x="2435352" y="350520"/>
                </a:lnTo>
                <a:lnTo>
                  <a:pt x="2441448" y="344424"/>
                </a:lnTo>
                <a:lnTo>
                  <a:pt x="1030224" y="362712"/>
                </a:lnTo>
                <a:lnTo>
                  <a:pt x="2401824" y="338328"/>
                </a:lnTo>
                <a:lnTo>
                  <a:pt x="1024128" y="338328"/>
                </a:lnTo>
                <a:lnTo>
                  <a:pt x="162985" y="572148"/>
                </a:lnTo>
                <a:lnTo>
                  <a:pt x="426720" y="362712"/>
                </a:lnTo>
                <a:lnTo>
                  <a:pt x="432816" y="356616"/>
                </a:lnTo>
                <a:lnTo>
                  <a:pt x="432816" y="353568"/>
                </a:lnTo>
                <a:lnTo>
                  <a:pt x="420623" y="362712"/>
                </a:lnTo>
                <a:lnTo>
                  <a:pt x="411480" y="341376"/>
                </a:lnTo>
                <a:lnTo>
                  <a:pt x="423672" y="338328"/>
                </a:lnTo>
                <a:lnTo>
                  <a:pt x="57912" y="338328"/>
                </a:lnTo>
                <a:lnTo>
                  <a:pt x="51816" y="335280"/>
                </a:lnTo>
                <a:lnTo>
                  <a:pt x="42672" y="329184"/>
                </a:lnTo>
                <a:lnTo>
                  <a:pt x="45720" y="332232"/>
                </a:lnTo>
                <a:lnTo>
                  <a:pt x="36576" y="326136"/>
                </a:lnTo>
                <a:lnTo>
                  <a:pt x="39624" y="326136"/>
                </a:lnTo>
                <a:lnTo>
                  <a:pt x="33528" y="316992"/>
                </a:lnTo>
                <a:lnTo>
                  <a:pt x="33528" y="320040"/>
                </a:lnTo>
                <a:lnTo>
                  <a:pt x="27432" y="310896"/>
                </a:lnTo>
                <a:lnTo>
                  <a:pt x="30480" y="313944"/>
                </a:lnTo>
                <a:lnTo>
                  <a:pt x="27432" y="301752"/>
                </a:lnTo>
                <a:lnTo>
                  <a:pt x="27432" y="304800"/>
                </a:lnTo>
                <a:lnTo>
                  <a:pt x="24384" y="292608"/>
                </a:lnTo>
                <a:lnTo>
                  <a:pt x="24384" y="70104"/>
                </a:lnTo>
                <a:lnTo>
                  <a:pt x="27432" y="60960"/>
                </a:lnTo>
                <a:lnTo>
                  <a:pt x="27432" y="64008"/>
                </a:lnTo>
                <a:lnTo>
                  <a:pt x="30480" y="51816"/>
                </a:lnTo>
                <a:lnTo>
                  <a:pt x="27432" y="54864"/>
                </a:lnTo>
                <a:lnTo>
                  <a:pt x="33528" y="45720"/>
                </a:lnTo>
                <a:lnTo>
                  <a:pt x="39624" y="39624"/>
                </a:lnTo>
                <a:lnTo>
                  <a:pt x="36576" y="39624"/>
                </a:lnTo>
                <a:lnTo>
                  <a:pt x="45720" y="33528"/>
                </a:lnTo>
                <a:lnTo>
                  <a:pt x="42672" y="36576"/>
                </a:lnTo>
                <a:lnTo>
                  <a:pt x="54864" y="30480"/>
                </a:lnTo>
                <a:lnTo>
                  <a:pt x="51816" y="30480"/>
                </a:lnTo>
                <a:lnTo>
                  <a:pt x="60960" y="27432"/>
                </a:lnTo>
                <a:lnTo>
                  <a:pt x="2401824" y="27432"/>
                </a:lnTo>
                <a:close/>
              </a:path>
              <a:path w="2462783" h="615696">
                <a:moveTo>
                  <a:pt x="423672" y="338328"/>
                </a:moveTo>
                <a:lnTo>
                  <a:pt x="411480" y="341376"/>
                </a:lnTo>
                <a:lnTo>
                  <a:pt x="420623" y="362712"/>
                </a:lnTo>
                <a:lnTo>
                  <a:pt x="432816" y="353568"/>
                </a:lnTo>
                <a:lnTo>
                  <a:pt x="432816" y="347472"/>
                </a:lnTo>
                <a:lnTo>
                  <a:pt x="429768" y="341376"/>
                </a:lnTo>
                <a:lnTo>
                  <a:pt x="423672" y="338328"/>
                </a:lnTo>
                <a:close/>
              </a:path>
              <a:path w="2462783" h="615696">
                <a:moveTo>
                  <a:pt x="94488" y="600456"/>
                </a:moveTo>
                <a:lnTo>
                  <a:pt x="97536" y="606552"/>
                </a:lnTo>
                <a:lnTo>
                  <a:pt x="97536" y="612648"/>
                </a:lnTo>
                <a:lnTo>
                  <a:pt x="106680" y="615696"/>
                </a:lnTo>
                <a:lnTo>
                  <a:pt x="109728" y="612648"/>
                </a:lnTo>
                <a:lnTo>
                  <a:pt x="115824" y="609600"/>
                </a:lnTo>
                <a:lnTo>
                  <a:pt x="94488" y="600456"/>
                </a:lnTo>
                <a:close/>
              </a:path>
              <a:path w="2462783" h="615696">
                <a:moveTo>
                  <a:pt x="2435352" y="313944"/>
                </a:moveTo>
                <a:lnTo>
                  <a:pt x="2438400" y="304800"/>
                </a:lnTo>
                <a:lnTo>
                  <a:pt x="2438400" y="301752"/>
                </a:lnTo>
                <a:lnTo>
                  <a:pt x="2435352" y="313944"/>
                </a:lnTo>
                <a:close/>
              </a:path>
              <a:path w="2462783" h="615696">
                <a:moveTo>
                  <a:pt x="60960" y="338328"/>
                </a:moveTo>
                <a:lnTo>
                  <a:pt x="51816" y="335280"/>
                </a:lnTo>
                <a:lnTo>
                  <a:pt x="57912" y="338328"/>
                </a:lnTo>
                <a:lnTo>
                  <a:pt x="60960" y="338328"/>
                </a:lnTo>
                <a:close/>
              </a:path>
              <a:path w="2462783" h="615696">
                <a:moveTo>
                  <a:pt x="2410968" y="335280"/>
                </a:moveTo>
                <a:lnTo>
                  <a:pt x="2414016" y="335280"/>
                </a:lnTo>
                <a:lnTo>
                  <a:pt x="2401824" y="338328"/>
                </a:lnTo>
                <a:lnTo>
                  <a:pt x="1030224" y="362712"/>
                </a:lnTo>
                <a:lnTo>
                  <a:pt x="2441448" y="344424"/>
                </a:lnTo>
                <a:lnTo>
                  <a:pt x="2404872" y="338328"/>
                </a:lnTo>
                <a:lnTo>
                  <a:pt x="2441448" y="344424"/>
                </a:lnTo>
                <a:lnTo>
                  <a:pt x="2444496" y="344424"/>
                </a:lnTo>
                <a:lnTo>
                  <a:pt x="2450592" y="335280"/>
                </a:lnTo>
                <a:lnTo>
                  <a:pt x="2453640" y="332232"/>
                </a:lnTo>
                <a:lnTo>
                  <a:pt x="2456688" y="323088"/>
                </a:lnTo>
                <a:lnTo>
                  <a:pt x="2459736" y="323088"/>
                </a:lnTo>
                <a:lnTo>
                  <a:pt x="2459736" y="320040"/>
                </a:lnTo>
                <a:lnTo>
                  <a:pt x="2462784" y="310896"/>
                </a:lnTo>
                <a:lnTo>
                  <a:pt x="2462784" y="54864"/>
                </a:lnTo>
                <a:lnTo>
                  <a:pt x="2438400" y="60960"/>
                </a:lnTo>
                <a:lnTo>
                  <a:pt x="2438400" y="304800"/>
                </a:lnTo>
                <a:lnTo>
                  <a:pt x="2435352" y="313944"/>
                </a:lnTo>
                <a:lnTo>
                  <a:pt x="2435352" y="310896"/>
                </a:lnTo>
                <a:lnTo>
                  <a:pt x="2429256" y="320040"/>
                </a:lnTo>
                <a:lnTo>
                  <a:pt x="2432304" y="316992"/>
                </a:lnTo>
                <a:lnTo>
                  <a:pt x="2426208" y="326136"/>
                </a:lnTo>
                <a:lnTo>
                  <a:pt x="2417064" y="332232"/>
                </a:lnTo>
                <a:lnTo>
                  <a:pt x="2420112" y="329184"/>
                </a:lnTo>
                <a:lnTo>
                  <a:pt x="2410968" y="335280"/>
                </a:lnTo>
                <a:close/>
              </a:path>
              <a:path w="2462783" h="615696">
                <a:moveTo>
                  <a:pt x="2426208" y="39624"/>
                </a:moveTo>
                <a:lnTo>
                  <a:pt x="2432304" y="45720"/>
                </a:lnTo>
                <a:lnTo>
                  <a:pt x="2429256" y="45720"/>
                </a:lnTo>
                <a:lnTo>
                  <a:pt x="2435352" y="54864"/>
                </a:lnTo>
                <a:lnTo>
                  <a:pt x="2435352" y="51816"/>
                </a:lnTo>
                <a:lnTo>
                  <a:pt x="2438400" y="64008"/>
                </a:lnTo>
                <a:lnTo>
                  <a:pt x="2438400" y="60960"/>
                </a:lnTo>
                <a:lnTo>
                  <a:pt x="2462784" y="54864"/>
                </a:lnTo>
                <a:lnTo>
                  <a:pt x="2459736" y="45720"/>
                </a:lnTo>
                <a:lnTo>
                  <a:pt x="2459736" y="42672"/>
                </a:lnTo>
                <a:lnTo>
                  <a:pt x="2456688" y="42672"/>
                </a:lnTo>
                <a:lnTo>
                  <a:pt x="2453640" y="33528"/>
                </a:lnTo>
                <a:lnTo>
                  <a:pt x="2450592" y="30480"/>
                </a:lnTo>
                <a:lnTo>
                  <a:pt x="2444496" y="21336"/>
                </a:lnTo>
                <a:lnTo>
                  <a:pt x="2441448" y="21336"/>
                </a:lnTo>
                <a:lnTo>
                  <a:pt x="2435352" y="15240"/>
                </a:lnTo>
                <a:lnTo>
                  <a:pt x="2435352" y="12192"/>
                </a:lnTo>
                <a:lnTo>
                  <a:pt x="2432304" y="12192"/>
                </a:lnTo>
                <a:lnTo>
                  <a:pt x="2423160" y="6096"/>
                </a:lnTo>
                <a:lnTo>
                  <a:pt x="2420112" y="6096"/>
                </a:lnTo>
                <a:lnTo>
                  <a:pt x="2410968" y="3048"/>
                </a:lnTo>
                <a:lnTo>
                  <a:pt x="2407920" y="3048"/>
                </a:lnTo>
                <a:lnTo>
                  <a:pt x="2395728" y="0"/>
                </a:lnTo>
                <a:lnTo>
                  <a:pt x="67056" y="0"/>
                </a:lnTo>
                <a:lnTo>
                  <a:pt x="57912" y="3048"/>
                </a:lnTo>
                <a:lnTo>
                  <a:pt x="54864" y="3048"/>
                </a:lnTo>
                <a:lnTo>
                  <a:pt x="42671" y="6096"/>
                </a:lnTo>
                <a:lnTo>
                  <a:pt x="39623" y="6096"/>
                </a:lnTo>
                <a:lnTo>
                  <a:pt x="30479" y="12192"/>
                </a:lnTo>
                <a:lnTo>
                  <a:pt x="30479" y="15240"/>
                </a:lnTo>
                <a:lnTo>
                  <a:pt x="21336" y="21336"/>
                </a:lnTo>
                <a:lnTo>
                  <a:pt x="57912" y="27432"/>
                </a:lnTo>
                <a:lnTo>
                  <a:pt x="2404872" y="27432"/>
                </a:lnTo>
                <a:lnTo>
                  <a:pt x="2401824" y="27432"/>
                </a:lnTo>
                <a:lnTo>
                  <a:pt x="2414016" y="30480"/>
                </a:lnTo>
                <a:lnTo>
                  <a:pt x="2410968" y="30480"/>
                </a:lnTo>
                <a:lnTo>
                  <a:pt x="2420112" y="33528"/>
                </a:lnTo>
                <a:lnTo>
                  <a:pt x="2417064" y="33528"/>
                </a:lnTo>
                <a:lnTo>
                  <a:pt x="2426208" y="396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1" name="object 61"/>
          <p:cNvSpPr/>
          <p:nvPr/>
        </p:nvSpPr>
        <p:spPr>
          <a:xfrm>
            <a:off x="4260534" y="3516591"/>
            <a:ext cx="3508142" cy="371768"/>
          </a:xfrm>
          <a:custGeom>
            <a:avLst/>
            <a:gdLst/>
            <a:ahLst/>
            <a:cxnLst/>
            <a:rect l="l" t="t" r="r" b="b"/>
            <a:pathLst>
              <a:path w="3163824" h="335280">
                <a:moveTo>
                  <a:pt x="737615" y="54864"/>
                </a:moveTo>
                <a:lnTo>
                  <a:pt x="0" y="128016"/>
                </a:lnTo>
                <a:lnTo>
                  <a:pt x="737615" y="140208"/>
                </a:lnTo>
                <a:lnTo>
                  <a:pt x="737639" y="282047"/>
                </a:lnTo>
                <a:lnTo>
                  <a:pt x="754153" y="319806"/>
                </a:lnTo>
                <a:lnTo>
                  <a:pt x="792479" y="335280"/>
                </a:lnTo>
                <a:lnTo>
                  <a:pt x="3110591" y="335256"/>
                </a:lnTo>
                <a:lnTo>
                  <a:pt x="3148350" y="318742"/>
                </a:lnTo>
                <a:lnTo>
                  <a:pt x="3163823" y="280416"/>
                </a:lnTo>
                <a:lnTo>
                  <a:pt x="3163800" y="53232"/>
                </a:lnTo>
                <a:lnTo>
                  <a:pt x="3147286" y="15473"/>
                </a:lnTo>
                <a:lnTo>
                  <a:pt x="3108960" y="0"/>
                </a:lnTo>
                <a:lnTo>
                  <a:pt x="790848" y="23"/>
                </a:lnTo>
                <a:lnTo>
                  <a:pt x="753089" y="16537"/>
                </a:lnTo>
                <a:lnTo>
                  <a:pt x="737615" y="54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2" name="object 62"/>
          <p:cNvSpPr/>
          <p:nvPr/>
        </p:nvSpPr>
        <p:spPr>
          <a:xfrm>
            <a:off x="4247016" y="3550387"/>
            <a:ext cx="3521660" cy="378528"/>
          </a:xfrm>
          <a:custGeom>
            <a:avLst/>
            <a:gdLst/>
            <a:ahLst/>
            <a:cxnLst/>
            <a:rect l="l" t="t" r="r" b="b"/>
            <a:pathLst>
              <a:path w="3176016" h="341376">
                <a:moveTo>
                  <a:pt x="768096" y="3048"/>
                </a:moveTo>
                <a:lnTo>
                  <a:pt x="765048" y="9144"/>
                </a:lnTo>
                <a:lnTo>
                  <a:pt x="771144" y="0"/>
                </a:lnTo>
                <a:lnTo>
                  <a:pt x="768096" y="3048"/>
                </a:lnTo>
                <a:close/>
              </a:path>
              <a:path w="3176016" h="341376">
                <a:moveTo>
                  <a:pt x="3127248" y="-18287"/>
                </a:moveTo>
                <a:lnTo>
                  <a:pt x="3130296" y="-18287"/>
                </a:lnTo>
                <a:lnTo>
                  <a:pt x="795528" y="-18287"/>
                </a:lnTo>
                <a:lnTo>
                  <a:pt x="758952" y="-24383"/>
                </a:lnTo>
                <a:lnTo>
                  <a:pt x="755904" y="-24383"/>
                </a:lnTo>
                <a:lnTo>
                  <a:pt x="749808" y="-15239"/>
                </a:lnTo>
                <a:lnTo>
                  <a:pt x="746760" y="-12191"/>
                </a:lnTo>
                <a:lnTo>
                  <a:pt x="743712" y="-3047"/>
                </a:lnTo>
                <a:lnTo>
                  <a:pt x="771144" y="0"/>
                </a:lnTo>
                <a:lnTo>
                  <a:pt x="743712" y="-3047"/>
                </a:lnTo>
                <a:lnTo>
                  <a:pt x="740664" y="-3047"/>
                </a:lnTo>
                <a:lnTo>
                  <a:pt x="740664" y="0"/>
                </a:lnTo>
                <a:lnTo>
                  <a:pt x="737616" y="9144"/>
                </a:lnTo>
                <a:lnTo>
                  <a:pt x="746760" y="12192"/>
                </a:lnTo>
                <a:lnTo>
                  <a:pt x="737615" y="13098"/>
                </a:lnTo>
                <a:lnTo>
                  <a:pt x="9144" y="85344"/>
                </a:lnTo>
                <a:lnTo>
                  <a:pt x="737616" y="24384"/>
                </a:lnTo>
                <a:lnTo>
                  <a:pt x="762000" y="15240"/>
                </a:lnTo>
                <a:lnTo>
                  <a:pt x="765048" y="6096"/>
                </a:lnTo>
                <a:lnTo>
                  <a:pt x="765048" y="9144"/>
                </a:lnTo>
                <a:lnTo>
                  <a:pt x="768096" y="3048"/>
                </a:lnTo>
                <a:lnTo>
                  <a:pt x="771144" y="0"/>
                </a:lnTo>
                <a:lnTo>
                  <a:pt x="777240" y="-6095"/>
                </a:lnTo>
                <a:lnTo>
                  <a:pt x="774192" y="-6095"/>
                </a:lnTo>
                <a:lnTo>
                  <a:pt x="783336" y="-12191"/>
                </a:lnTo>
                <a:lnTo>
                  <a:pt x="780288" y="-9143"/>
                </a:lnTo>
                <a:lnTo>
                  <a:pt x="789432" y="-15239"/>
                </a:lnTo>
                <a:lnTo>
                  <a:pt x="786384" y="-15239"/>
                </a:lnTo>
                <a:lnTo>
                  <a:pt x="798576" y="-18287"/>
                </a:lnTo>
                <a:lnTo>
                  <a:pt x="3127248" y="-18287"/>
                </a:lnTo>
                <a:close/>
              </a:path>
              <a:path w="3176016" h="341376">
                <a:moveTo>
                  <a:pt x="746760" y="12192"/>
                </a:moveTo>
                <a:lnTo>
                  <a:pt x="737616" y="9144"/>
                </a:lnTo>
                <a:lnTo>
                  <a:pt x="737615" y="13098"/>
                </a:lnTo>
                <a:lnTo>
                  <a:pt x="746760" y="12192"/>
                </a:lnTo>
                <a:close/>
              </a:path>
              <a:path w="3176016" h="341376">
                <a:moveTo>
                  <a:pt x="765048" y="265176"/>
                </a:moveTo>
                <a:lnTo>
                  <a:pt x="765048" y="268224"/>
                </a:lnTo>
                <a:lnTo>
                  <a:pt x="762000" y="256032"/>
                </a:lnTo>
                <a:lnTo>
                  <a:pt x="749808" y="121920"/>
                </a:lnTo>
                <a:lnTo>
                  <a:pt x="737616" y="109728"/>
                </a:lnTo>
                <a:lnTo>
                  <a:pt x="762000" y="109728"/>
                </a:lnTo>
                <a:lnTo>
                  <a:pt x="762000" y="103632"/>
                </a:lnTo>
                <a:lnTo>
                  <a:pt x="755904" y="97536"/>
                </a:lnTo>
                <a:lnTo>
                  <a:pt x="749808" y="97536"/>
                </a:lnTo>
                <a:lnTo>
                  <a:pt x="222939" y="88827"/>
                </a:lnTo>
                <a:lnTo>
                  <a:pt x="12192" y="85344"/>
                </a:lnTo>
                <a:lnTo>
                  <a:pt x="222939" y="88827"/>
                </a:lnTo>
                <a:lnTo>
                  <a:pt x="749808" y="36576"/>
                </a:lnTo>
                <a:lnTo>
                  <a:pt x="755904" y="36576"/>
                </a:lnTo>
                <a:lnTo>
                  <a:pt x="762000" y="33528"/>
                </a:lnTo>
                <a:lnTo>
                  <a:pt x="762000" y="18288"/>
                </a:lnTo>
                <a:lnTo>
                  <a:pt x="765048" y="6096"/>
                </a:lnTo>
                <a:lnTo>
                  <a:pt x="762000" y="15240"/>
                </a:lnTo>
                <a:lnTo>
                  <a:pt x="737616" y="24384"/>
                </a:lnTo>
                <a:lnTo>
                  <a:pt x="9144" y="85344"/>
                </a:lnTo>
                <a:lnTo>
                  <a:pt x="3048" y="85344"/>
                </a:lnTo>
                <a:lnTo>
                  <a:pt x="0" y="91440"/>
                </a:lnTo>
                <a:lnTo>
                  <a:pt x="0" y="103632"/>
                </a:lnTo>
                <a:lnTo>
                  <a:pt x="6096" y="109728"/>
                </a:lnTo>
                <a:lnTo>
                  <a:pt x="12192" y="109728"/>
                </a:lnTo>
                <a:lnTo>
                  <a:pt x="737616" y="121718"/>
                </a:lnTo>
                <a:lnTo>
                  <a:pt x="737616" y="265176"/>
                </a:lnTo>
                <a:lnTo>
                  <a:pt x="762000" y="259080"/>
                </a:lnTo>
                <a:lnTo>
                  <a:pt x="737616" y="265176"/>
                </a:lnTo>
                <a:lnTo>
                  <a:pt x="740664" y="274320"/>
                </a:lnTo>
                <a:lnTo>
                  <a:pt x="740664" y="277368"/>
                </a:lnTo>
                <a:lnTo>
                  <a:pt x="743712" y="277368"/>
                </a:lnTo>
                <a:lnTo>
                  <a:pt x="746760" y="286512"/>
                </a:lnTo>
                <a:lnTo>
                  <a:pt x="749808" y="289560"/>
                </a:lnTo>
                <a:lnTo>
                  <a:pt x="755904" y="298704"/>
                </a:lnTo>
                <a:lnTo>
                  <a:pt x="758952" y="298704"/>
                </a:lnTo>
                <a:lnTo>
                  <a:pt x="765048" y="304800"/>
                </a:lnTo>
                <a:lnTo>
                  <a:pt x="768096" y="307848"/>
                </a:lnTo>
                <a:lnTo>
                  <a:pt x="777240" y="313944"/>
                </a:lnTo>
                <a:lnTo>
                  <a:pt x="780288" y="313944"/>
                </a:lnTo>
                <a:lnTo>
                  <a:pt x="789432" y="316992"/>
                </a:lnTo>
                <a:lnTo>
                  <a:pt x="792480" y="316992"/>
                </a:lnTo>
                <a:lnTo>
                  <a:pt x="804672" y="320040"/>
                </a:lnTo>
                <a:lnTo>
                  <a:pt x="3121152" y="320040"/>
                </a:lnTo>
                <a:lnTo>
                  <a:pt x="3133344" y="316992"/>
                </a:lnTo>
                <a:lnTo>
                  <a:pt x="3136392" y="316992"/>
                </a:lnTo>
                <a:lnTo>
                  <a:pt x="3145536" y="313944"/>
                </a:lnTo>
                <a:lnTo>
                  <a:pt x="3148584" y="313944"/>
                </a:lnTo>
                <a:lnTo>
                  <a:pt x="3157728" y="307848"/>
                </a:lnTo>
                <a:lnTo>
                  <a:pt x="3160776" y="304800"/>
                </a:lnTo>
                <a:lnTo>
                  <a:pt x="3166872" y="298704"/>
                </a:lnTo>
                <a:lnTo>
                  <a:pt x="3169920" y="298704"/>
                </a:lnTo>
                <a:lnTo>
                  <a:pt x="3130296" y="292608"/>
                </a:lnTo>
                <a:lnTo>
                  <a:pt x="3176016" y="289560"/>
                </a:lnTo>
                <a:lnTo>
                  <a:pt x="3179064" y="286512"/>
                </a:lnTo>
                <a:lnTo>
                  <a:pt x="3182112" y="277368"/>
                </a:lnTo>
                <a:lnTo>
                  <a:pt x="3185160" y="277368"/>
                </a:lnTo>
                <a:lnTo>
                  <a:pt x="3185160" y="274320"/>
                </a:lnTo>
                <a:lnTo>
                  <a:pt x="3188208" y="265176"/>
                </a:lnTo>
                <a:lnTo>
                  <a:pt x="3188208" y="9144"/>
                </a:lnTo>
                <a:lnTo>
                  <a:pt x="3185160" y="0"/>
                </a:lnTo>
                <a:lnTo>
                  <a:pt x="3182112" y="-3047"/>
                </a:lnTo>
                <a:lnTo>
                  <a:pt x="3179064" y="-12191"/>
                </a:lnTo>
                <a:lnTo>
                  <a:pt x="3176016" y="-15239"/>
                </a:lnTo>
                <a:lnTo>
                  <a:pt x="3169920" y="-24383"/>
                </a:lnTo>
                <a:lnTo>
                  <a:pt x="3166872" y="-24383"/>
                </a:lnTo>
                <a:lnTo>
                  <a:pt x="3160776" y="-30479"/>
                </a:lnTo>
                <a:lnTo>
                  <a:pt x="3157728" y="-33527"/>
                </a:lnTo>
                <a:lnTo>
                  <a:pt x="3148584" y="-39623"/>
                </a:lnTo>
                <a:lnTo>
                  <a:pt x="3145536" y="-39623"/>
                </a:lnTo>
                <a:lnTo>
                  <a:pt x="3136392" y="-42671"/>
                </a:lnTo>
                <a:lnTo>
                  <a:pt x="789432" y="-42671"/>
                </a:lnTo>
                <a:lnTo>
                  <a:pt x="780288" y="-39623"/>
                </a:lnTo>
                <a:lnTo>
                  <a:pt x="777240" y="-39623"/>
                </a:lnTo>
                <a:lnTo>
                  <a:pt x="768096" y="-33527"/>
                </a:lnTo>
                <a:lnTo>
                  <a:pt x="768096" y="-30479"/>
                </a:lnTo>
                <a:lnTo>
                  <a:pt x="765048" y="-30479"/>
                </a:lnTo>
                <a:lnTo>
                  <a:pt x="3130296" y="-18287"/>
                </a:lnTo>
                <a:lnTo>
                  <a:pt x="3139440" y="-15239"/>
                </a:lnTo>
                <a:lnTo>
                  <a:pt x="3136392" y="-15239"/>
                </a:lnTo>
                <a:lnTo>
                  <a:pt x="3145536" y="-9143"/>
                </a:lnTo>
                <a:lnTo>
                  <a:pt x="3142488" y="-12191"/>
                </a:lnTo>
                <a:lnTo>
                  <a:pt x="3151632" y="-6095"/>
                </a:lnTo>
                <a:lnTo>
                  <a:pt x="3148584" y="-6095"/>
                </a:lnTo>
                <a:lnTo>
                  <a:pt x="3157728" y="3048"/>
                </a:lnTo>
                <a:lnTo>
                  <a:pt x="3154680" y="0"/>
                </a:lnTo>
                <a:lnTo>
                  <a:pt x="3160776" y="9144"/>
                </a:lnTo>
                <a:lnTo>
                  <a:pt x="3160776" y="6096"/>
                </a:lnTo>
                <a:lnTo>
                  <a:pt x="3163824" y="18288"/>
                </a:lnTo>
                <a:lnTo>
                  <a:pt x="3160776" y="15240"/>
                </a:lnTo>
                <a:lnTo>
                  <a:pt x="3163824" y="27432"/>
                </a:lnTo>
                <a:lnTo>
                  <a:pt x="3163824" y="249936"/>
                </a:lnTo>
                <a:lnTo>
                  <a:pt x="3160776" y="259080"/>
                </a:lnTo>
                <a:lnTo>
                  <a:pt x="3163824" y="256032"/>
                </a:lnTo>
                <a:lnTo>
                  <a:pt x="3160776" y="268224"/>
                </a:lnTo>
                <a:lnTo>
                  <a:pt x="3160776" y="265176"/>
                </a:lnTo>
                <a:lnTo>
                  <a:pt x="3154680" y="274320"/>
                </a:lnTo>
                <a:lnTo>
                  <a:pt x="3157728" y="274320"/>
                </a:lnTo>
                <a:lnTo>
                  <a:pt x="3148584" y="280416"/>
                </a:lnTo>
                <a:lnTo>
                  <a:pt x="3151632" y="280416"/>
                </a:lnTo>
                <a:lnTo>
                  <a:pt x="3142488" y="286512"/>
                </a:lnTo>
                <a:lnTo>
                  <a:pt x="3145536" y="286512"/>
                </a:lnTo>
                <a:lnTo>
                  <a:pt x="3136392" y="289560"/>
                </a:lnTo>
                <a:lnTo>
                  <a:pt x="3139440" y="289560"/>
                </a:lnTo>
                <a:lnTo>
                  <a:pt x="3127248" y="292608"/>
                </a:lnTo>
                <a:lnTo>
                  <a:pt x="798576" y="292608"/>
                </a:lnTo>
                <a:lnTo>
                  <a:pt x="786384" y="289560"/>
                </a:lnTo>
                <a:lnTo>
                  <a:pt x="795528" y="292608"/>
                </a:lnTo>
                <a:lnTo>
                  <a:pt x="786384" y="289560"/>
                </a:lnTo>
                <a:lnTo>
                  <a:pt x="789432" y="289560"/>
                </a:lnTo>
                <a:lnTo>
                  <a:pt x="780288" y="286512"/>
                </a:lnTo>
                <a:lnTo>
                  <a:pt x="783336" y="286512"/>
                </a:lnTo>
                <a:lnTo>
                  <a:pt x="774192" y="280416"/>
                </a:lnTo>
                <a:lnTo>
                  <a:pt x="777240" y="280416"/>
                </a:lnTo>
                <a:lnTo>
                  <a:pt x="768096" y="274320"/>
                </a:lnTo>
                <a:lnTo>
                  <a:pt x="771144" y="274320"/>
                </a:lnTo>
                <a:lnTo>
                  <a:pt x="765048" y="265176"/>
                </a:lnTo>
                <a:close/>
              </a:path>
              <a:path w="3176016" h="341376">
                <a:moveTo>
                  <a:pt x="762000" y="109728"/>
                </a:moveTo>
                <a:lnTo>
                  <a:pt x="737616" y="109728"/>
                </a:lnTo>
                <a:lnTo>
                  <a:pt x="749808" y="121920"/>
                </a:lnTo>
                <a:lnTo>
                  <a:pt x="762000" y="256032"/>
                </a:lnTo>
                <a:lnTo>
                  <a:pt x="762000" y="109728"/>
                </a:lnTo>
                <a:close/>
              </a:path>
              <a:path w="3176016" h="341376">
                <a:moveTo>
                  <a:pt x="3176016" y="289560"/>
                </a:moveTo>
                <a:lnTo>
                  <a:pt x="3130296" y="292608"/>
                </a:lnTo>
                <a:lnTo>
                  <a:pt x="3169920" y="298704"/>
                </a:lnTo>
                <a:lnTo>
                  <a:pt x="3176016" y="28956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0" name="object 50"/>
          <p:cNvSpPr txBox="1"/>
          <p:nvPr/>
        </p:nvSpPr>
        <p:spPr>
          <a:xfrm>
            <a:off x="1694768" y="55455"/>
            <a:ext cx="338590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Examining Namespace</a:t>
            </a:r>
            <a:endParaRPr sz="2384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84034" y="617765"/>
            <a:ext cx="6501470" cy="303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-38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dir(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59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62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sp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la</a:t>
            </a:r>
            <a:r>
              <a:rPr sz="2661" b="1" spc="-49" baseline="181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7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3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3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odu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44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att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bu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71310" y="919728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94369" y="947115"/>
            <a:ext cx="6169121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spc="38" baseline="3623" dirty="0">
                <a:latin typeface="Arial"/>
                <a:cs typeface="Arial"/>
              </a:rPr>
              <a:t>T</a:t>
            </a:r>
            <a:r>
              <a:rPr sz="2661" spc="4" baseline="3623" dirty="0">
                <a:latin typeface="Arial"/>
                <a:cs typeface="Arial"/>
              </a:rPr>
              <a:t>h</a:t>
            </a:r>
            <a:r>
              <a:rPr sz="2661" baseline="3623" dirty="0">
                <a:latin typeface="Arial"/>
                <a:cs typeface="Arial"/>
              </a:rPr>
              <a:t>e</a:t>
            </a:r>
            <a:r>
              <a:rPr sz="2661" spc="7" baseline="3623" dirty="0">
                <a:latin typeface="Arial"/>
                <a:cs typeface="Arial"/>
              </a:rPr>
              <a:t> </a:t>
            </a:r>
            <a:r>
              <a:rPr sz="2661" u="sng" baseline="3623" dirty="0">
                <a:latin typeface="Arial"/>
                <a:cs typeface="Arial"/>
              </a:rPr>
              <a:t>   </a:t>
            </a:r>
            <a:r>
              <a:rPr sz="2661" u="sng" spc="41" baseline="3623" dirty="0">
                <a:latin typeface="Arial"/>
                <a:cs typeface="Arial"/>
              </a:rPr>
              <a:t> </a:t>
            </a:r>
            <a:r>
              <a:rPr sz="2661" spc="-345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dic</a:t>
            </a:r>
            <a:r>
              <a:rPr sz="2661" spc="-21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45" baseline="3678" dirty="0">
                <a:latin typeface="Courier New"/>
                <a:cs typeface="Courier New"/>
              </a:rPr>
              <a:t> </a:t>
            </a:r>
            <a:r>
              <a:rPr sz="2661" spc="-652" baseline="3678" dirty="0">
                <a:latin typeface="Courier New"/>
                <a:cs typeface="Courier New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attribut</a:t>
            </a:r>
            <a:r>
              <a:rPr sz="2661" baseline="3623" dirty="0">
                <a:latin typeface="Arial"/>
                <a:cs typeface="Arial"/>
              </a:rPr>
              <a:t>e</a:t>
            </a:r>
            <a:r>
              <a:rPr sz="2661" spc="67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i</a:t>
            </a:r>
            <a:r>
              <a:rPr sz="2661" baseline="3623" dirty="0">
                <a:latin typeface="Arial"/>
                <a:cs typeface="Arial"/>
              </a:rPr>
              <a:t>s</a:t>
            </a:r>
            <a:r>
              <a:rPr sz="2661" spc="1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a</a:t>
            </a:r>
            <a:r>
              <a:rPr sz="2661" spc="26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dictionar</a:t>
            </a:r>
            <a:r>
              <a:rPr sz="2661" baseline="3623" dirty="0">
                <a:latin typeface="Arial"/>
                <a:cs typeface="Arial"/>
              </a:rPr>
              <a:t>y</a:t>
            </a:r>
            <a:r>
              <a:rPr sz="2661" spc="53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o</a:t>
            </a:r>
            <a:r>
              <a:rPr sz="2661" baseline="3623" dirty="0">
                <a:latin typeface="Arial"/>
                <a:cs typeface="Arial"/>
              </a:rPr>
              <a:t>f</a:t>
            </a:r>
            <a:r>
              <a:rPr sz="2661" spc="18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a </a:t>
            </a:r>
            <a:r>
              <a:rPr sz="2661" spc="4" baseline="3623" dirty="0">
                <a:latin typeface="Arial"/>
                <a:cs typeface="Arial"/>
              </a:rPr>
              <a:t>module’</a:t>
            </a:r>
            <a:r>
              <a:rPr sz="2661" baseline="3623" dirty="0">
                <a:latin typeface="Arial"/>
                <a:cs typeface="Arial"/>
              </a:rPr>
              <a:t>s</a:t>
            </a:r>
            <a:r>
              <a:rPr sz="2661" spc="9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objects</a:t>
            </a:r>
            <a:endParaRPr sz="1774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26577" y="1532235"/>
            <a:ext cx="47166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74206" y="1532235"/>
            <a:ext cx="156274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im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2" baseline="3678" dirty="0">
                <a:latin typeface="Courier New"/>
                <a:cs typeface="Courier New"/>
              </a:rPr>
              <a:t>ma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h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di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45576" y="1685522"/>
            <a:ext cx="6197362" cy="65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5324" marR="34469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Ex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in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97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rr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152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odule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4401"/>
              </a:lnSpc>
              <a:spcBef>
                <a:spcPts val="1246"/>
              </a:spcBef>
            </a:pP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do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4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2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ame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_'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_p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ck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_'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49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ath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26577" y="2079633"/>
            <a:ext cx="224299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bu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lti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s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96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26577" y="2353333"/>
            <a:ext cx="17013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2" baseline="3678" dirty="0">
                <a:latin typeface="Courier New"/>
                <a:cs typeface="Courier New"/>
              </a:rPr>
              <a:t>ame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baseline="3678" dirty="0">
                <a:latin typeface="Courier New"/>
                <a:cs typeface="Courier New"/>
              </a:rPr>
              <a:t>_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07884" y="2516931"/>
            <a:ext cx="1947329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Na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49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f</a:t>
            </a:r>
            <a:r>
              <a:rPr sz="1552" spc="59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P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hon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p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og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m</a:t>
            </a:r>
            <a:r>
              <a:rPr sz="1552" spc="16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6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99128" y="2530451"/>
            <a:ext cx="2443606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baseline="4141" dirty="0">
                <a:latin typeface="Arial"/>
                <a:cs typeface="Arial"/>
              </a:rPr>
              <a:t>Ex</a:t>
            </a:r>
            <a:r>
              <a:rPr sz="2328" spc="-10" baseline="4141" dirty="0">
                <a:latin typeface="Arial"/>
                <a:cs typeface="Arial"/>
              </a:rPr>
              <a:t>a</a:t>
            </a:r>
            <a:r>
              <a:rPr sz="2328" spc="-28" baseline="4141" dirty="0">
                <a:latin typeface="Arial"/>
                <a:cs typeface="Arial"/>
              </a:rPr>
              <a:t>m</a:t>
            </a:r>
            <a:r>
              <a:rPr sz="2328" spc="-10" baseline="4141" dirty="0">
                <a:latin typeface="Arial"/>
                <a:cs typeface="Arial"/>
              </a:rPr>
              <a:t>in</a:t>
            </a:r>
            <a:r>
              <a:rPr sz="2328" baseline="4141" dirty="0">
                <a:latin typeface="Arial"/>
                <a:cs typeface="Arial"/>
              </a:rPr>
              <a:t>e</a:t>
            </a:r>
            <a:r>
              <a:rPr sz="2328" spc="197" baseline="4141" dirty="0">
                <a:latin typeface="Arial"/>
                <a:cs typeface="Arial"/>
              </a:rPr>
              <a:t> 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h</a:t>
            </a:r>
            <a:r>
              <a:rPr sz="2328" baseline="4141" dirty="0">
                <a:latin typeface="Arial"/>
                <a:cs typeface="Arial"/>
              </a:rPr>
              <a:t>e</a:t>
            </a:r>
            <a:r>
              <a:rPr sz="2328" spc="63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math</a:t>
            </a:r>
            <a:r>
              <a:rPr sz="2328" spc="-476" baseline="4203" dirty="0">
                <a:latin typeface="Courier New"/>
                <a:cs typeface="Courier New"/>
              </a:rPr>
              <a:t> </a:t>
            </a:r>
            <a:r>
              <a:rPr sz="2328" spc="-28" baseline="4141" dirty="0">
                <a:latin typeface="Arial"/>
                <a:cs typeface="Arial"/>
              </a:rPr>
              <a:t>m</a:t>
            </a:r>
            <a:r>
              <a:rPr sz="2328" spc="-10" baseline="4141" dirty="0">
                <a:latin typeface="Arial"/>
                <a:cs typeface="Arial"/>
              </a:rPr>
              <a:t>odule</a:t>
            </a:r>
            <a:endParaRPr sz="1552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26578" y="2627032"/>
            <a:ext cx="142492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2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ai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26577" y="2900731"/>
            <a:ext cx="183391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di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(ma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h)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26578" y="3174430"/>
            <a:ext cx="633600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do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_n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_'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116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_p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ck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118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'a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os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32453" y="3174430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ac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sh'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324356" y="3174430"/>
            <a:ext cx="4743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.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baseline="3678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26578" y="3448130"/>
            <a:ext cx="237814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 </a:t>
            </a:r>
            <a:r>
              <a:rPr sz="2661" b="1" spc="-21" baseline="3678" dirty="0">
                <a:latin typeface="Courier New"/>
                <a:cs typeface="Courier New"/>
              </a:rPr>
              <a:t>ma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h.</a:t>
            </a:r>
            <a:r>
              <a:rPr sz="2661" b="1" u="heavy" baseline="3678" dirty="0">
                <a:latin typeface="Courier New"/>
                <a:cs typeface="Courier New"/>
              </a:rPr>
              <a:t> </a:t>
            </a:r>
            <a:r>
              <a:rPr sz="2661" b="1" u="heavy" spc="-21" baseline="3678" dirty="0">
                <a:latin typeface="Courier New"/>
                <a:cs typeface="Courier New"/>
              </a:rPr>
              <a:t> </a:t>
            </a:r>
            <a:r>
              <a:rPr lang="en-US" sz="2661" b="1" spc="-21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 smtClean="0">
                <a:latin typeface="Courier New"/>
                <a:cs typeface="Courier New"/>
              </a:rPr>
              <a:t>a</a:t>
            </a:r>
            <a:r>
              <a:rPr sz="2661" b="1" spc="4" baseline="3678" dirty="0" smtClean="0">
                <a:latin typeface="Courier New"/>
                <a:cs typeface="Courier New"/>
              </a:rPr>
              <a:t>m</a:t>
            </a:r>
            <a:r>
              <a:rPr sz="2661" b="1" spc="-21" baseline="3678" dirty="0" smtClean="0">
                <a:latin typeface="Courier New"/>
                <a:cs typeface="Courier New"/>
              </a:rPr>
              <a:t>e</a:t>
            </a:r>
            <a:r>
              <a:rPr lang="en-US" sz="2661" b="1" spc="-21" baseline="3678" dirty="0" smtClean="0">
                <a:latin typeface="Courier New"/>
                <a:cs typeface="Courier New"/>
              </a:rPr>
              <a:t>__</a:t>
            </a:r>
            <a:r>
              <a:rPr sz="2661" b="1" u="heavy" baseline="3678" dirty="0" smtClean="0">
                <a:latin typeface="Courier New"/>
                <a:cs typeface="Courier New"/>
              </a:rPr>
              <a:t> </a:t>
            </a:r>
            <a:r>
              <a:rPr sz="2661" b="1" u="heavy" spc="-21" baseline="3678" dirty="0" smtClean="0">
                <a:latin typeface="Courier New"/>
                <a:cs typeface="Courier New"/>
              </a:rPr>
              <a:t> 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15921" y="3581541"/>
            <a:ext cx="3470089" cy="671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70633" marR="34469">
              <a:lnSpc>
                <a:spcPts val="1868"/>
              </a:lnSpc>
              <a:spcBef>
                <a:spcPts val="93"/>
              </a:spcBef>
            </a:pPr>
            <a:r>
              <a:rPr sz="2328" spc="-10" baseline="4141" dirty="0">
                <a:latin typeface="Arial"/>
                <a:cs typeface="Arial"/>
              </a:rPr>
              <a:t>Na</a:t>
            </a:r>
            <a:r>
              <a:rPr sz="2328" spc="-28" baseline="4141" dirty="0">
                <a:latin typeface="Arial"/>
                <a:cs typeface="Arial"/>
              </a:rPr>
              <a:t>m</a:t>
            </a:r>
            <a:r>
              <a:rPr sz="2328" baseline="4141" dirty="0">
                <a:latin typeface="Arial"/>
                <a:cs typeface="Arial"/>
              </a:rPr>
              <a:t>e</a:t>
            </a:r>
            <a:r>
              <a:rPr sz="2328" spc="149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o</a:t>
            </a:r>
            <a:r>
              <a:rPr sz="2328" baseline="4141" dirty="0">
                <a:latin typeface="Arial"/>
                <a:cs typeface="Arial"/>
              </a:rPr>
              <a:t>f</a:t>
            </a:r>
            <a:r>
              <a:rPr sz="2328" spc="59" baseline="4141" dirty="0">
                <a:latin typeface="Arial"/>
                <a:cs typeface="Arial"/>
              </a:rPr>
              <a:t> 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h</a:t>
            </a:r>
            <a:r>
              <a:rPr sz="2328" baseline="4141" dirty="0">
                <a:latin typeface="Arial"/>
                <a:cs typeface="Arial"/>
              </a:rPr>
              <a:t>e</a:t>
            </a:r>
            <a:r>
              <a:rPr sz="2328" spc="63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math</a:t>
            </a:r>
            <a:r>
              <a:rPr sz="2328" spc="-476" baseline="4203" dirty="0">
                <a:latin typeface="Courier New"/>
                <a:cs typeface="Courier New"/>
              </a:rPr>
              <a:t> </a:t>
            </a:r>
            <a:r>
              <a:rPr sz="2328" spc="-28" baseline="4141" dirty="0">
                <a:latin typeface="Arial"/>
                <a:cs typeface="Arial"/>
              </a:rPr>
              <a:t>m</a:t>
            </a:r>
            <a:r>
              <a:rPr sz="2328" spc="-10" baseline="4141" dirty="0">
                <a:latin typeface="Arial"/>
                <a:cs typeface="Arial"/>
              </a:rPr>
              <a:t>odule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4401"/>
              </a:lnSpc>
              <a:spcBef>
                <a:spcPts val="1258"/>
              </a:spcBef>
            </a:pP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n 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at</a:t>
            </a:r>
            <a:r>
              <a:rPr sz="1774" b="1" spc="4" dirty="0">
                <a:latin typeface="Courier New"/>
                <a:cs typeface="Courier New"/>
              </a:rPr>
              <a:t>h</a:t>
            </a:r>
            <a:r>
              <a:rPr sz="1774" b="1" spc="-21" dirty="0">
                <a:latin typeface="Courier New"/>
                <a:cs typeface="Courier New"/>
              </a:rPr>
              <a:t>.</a:t>
            </a:r>
            <a:r>
              <a:rPr sz="1774" b="1" u="heavy" dirty="0">
                <a:latin typeface="Courier New"/>
                <a:cs typeface="Courier New"/>
              </a:rPr>
              <a:t> </a:t>
            </a:r>
            <a:r>
              <a:rPr sz="1774" b="1" u="heavy" spc="64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di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t</a:t>
            </a:r>
            <a:r>
              <a:rPr sz="1774" b="1" u="heavy" dirty="0">
                <a:latin typeface="Courier New"/>
                <a:cs typeface="Courier New"/>
              </a:rPr>
              <a:t> </a:t>
            </a:r>
            <a:r>
              <a:rPr sz="1774" b="1" u="heavy" spc="53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spc="-21" dirty="0">
                <a:latin typeface="Courier New"/>
                <a:cs typeface="Courier New"/>
              </a:rPr>
              <a:t>it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ms</a:t>
            </a:r>
            <a:r>
              <a:rPr sz="1774" b="1" spc="4" dirty="0">
                <a:latin typeface="Courier New"/>
                <a:cs typeface="Courier New"/>
              </a:rPr>
              <a:t>(</a:t>
            </a:r>
            <a:r>
              <a:rPr sz="1774" b="1" spc="-21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26577" y="3721829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ma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h'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26578" y="3995527"/>
            <a:ext cx="596595" cy="1626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ow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sum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osh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74206" y="3995528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18434" y="3995528"/>
            <a:ext cx="142761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ke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v</a:t>
            </a:r>
            <a:r>
              <a:rPr sz="2661" b="1" spc="-22" baseline="3678" dirty="0">
                <a:latin typeface="Courier New"/>
                <a:cs typeface="Courier New"/>
              </a:rPr>
              <a:t>al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18157" y="4269229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6154" y="4269229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2" baseline="3678" dirty="0">
                <a:latin typeface="Courier New"/>
                <a:cs typeface="Courier New"/>
              </a:rPr>
              <a:t>ke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15507" y="4269229"/>
            <a:ext cx="224285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\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==</a:t>
            </a:r>
            <a:r>
              <a:rPr sz="2661" b="1" spc="4" baseline="3678" dirty="0">
                <a:latin typeface="Courier New"/>
                <a:cs typeface="Courier New"/>
              </a:rPr>
              <a:t>=</a:t>
            </a:r>
            <a:r>
              <a:rPr sz="2661" b="1" spc="-21" baseline="3678" dirty="0">
                <a:latin typeface="Courier New"/>
                <a:cs typeface="Courier New"/>
              </a:rPr>
              <a:t>&gt;'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v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lue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53490" y="4816627"/>
            <a:ext cx="606931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=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=&gt;</a:t>
            </a:r>
            <a:endParaRPr sz="1774">
              <a:latin typeface="Courier New"/>
              <a:cs typeface="Courier New"/>
            </a:endParaRPr>
          </a:p>
          <a:p>
            <a:pPr marL="14151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=</a:t>
            </a:r>
            <a:r>
              <a:rPr sz="1774" spc="4" dirty="0">
                <a:latin typeface="Courier New"/>
                <a:cs typeface="Courier New"/>
              </a:rPr>
              <a:t>=</a:t>
            </a:r>
            <a:r>
              <a:rPr sz="1774" spc="-21" dirty="0">
                <a:latin typeface="Courier New"/>
                <a:cs typeface="Courier New"/>
              </a:rPr>
              <a:t>=&gt;</a:t>
            </a:r>
            <a:endParaRPr sz="1774">
              <a:latin typeface="Courier New"/>
              <a:cs typeface="Courier New"/>
            </a:endParaRPr>
          </a:p>
          <a:p>
            <a:pPr marL="14151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=</a:t>
            </a:r>
            <a:r>
              <a:rPr sz="1774" spc="4" dirty="0">
                <a:latin typeface="Courier New"/>
                <a:cs typeface="Courier New"/>
              </a:rPr>
              <a:t>=</a:t>
            </a:r>
            <a:r>
              <a:rPr sz="1774" spc="-21" dirty="0">
                <a:latin typeface="Courier New"/>
                <a:cs typeface="Courier New"/>
              </a:rPr>
              <a:t>=&gt;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36361" y="4816627"/>
            <a:ext cx="1286353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&lt;b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il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-in</a:t>
            </a:r>
            <a:endParaRPr sz="1774">
              <a:latin typeface="Courier New"/>
              <a:cs typeface="Courier New"/>
            </a:endParaRPr>
          </a:p>
          <a:p>
            <a:pPr marL="14151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&lt;b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il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-in</a:t>
            </a:r>
            <a:endParaRPr sz="1774">
              <a:latin typeface="Courier New"/>
              <a:cs typeface="Courier New"/>
            </a:endParaRPr>
          </a:p>
          <a:p>
            <a:pPr marL="14151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&lt;b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il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-in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98652" y="4816627"/>
            <a:ext cx="1151089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nc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ion</a:t>
            </a:r>
            <a:endParaRPr sz="1774" dirty="0">
              <a:latin typeface="Courier New"/>
              <a:cs typeface="Courier New"/>
            </a:endParaRPr>
          </a:p>
          <a:p>
            <a:pPr marL="14151" marR="10198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f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nc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ion </a:t>
            </a:r>
            <a:endParaRPr sz="1774" dirty="0">
              <a:latin typeface="Courier New"/>
              <a:cs typeface="Courier New"/>
            </a:endParaRPr>
          </a:p>
          <a:p>
            <a:pPr marL="14151" marR="10198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f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nc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ion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25749" y="4816627"/>
            <a:ext cx="745941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po</a:t>
            </a:r>
            <a:r>
              <a:rPr sz="2661" spc="4" baseline="3678" dirty="0">
                <a:latin typeface="Courier New"/>
                <a:cs typeface="Courier New"/>
              </a:rPr>
              <a:t>w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14151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fs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m&gt;</a:t>
            </a:r>
            <a:endParaRPr sz="1774">
              <a:latin typeface="Courier New"/>
              <a:cs typeface="Courier New"/>
            </a:endParaRPr>
          </a:p>
          <a:p>
            <a:pPr marL="14151" marR="3814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co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h&gt;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43815" y="5364026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...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64617" y="992509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17" name="object 17"/>
          <p:cNvSpPr txBox="1"/>
          <p:nvPr/>
        </p:nvSpPr>
        <p:spPr>
          <a:xfrm>
            <a:off x="3692610" y="992509"/>
            <a:ext cx="27300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16" name="object 16"/>
          <p:cNvSpPr txBox="1"/>
          <p:nvPr/>
        </p:nvSpPr>
        <p:spPr>
          <a:xfrm>
            <a:off x="2114497" y="2107699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15" name="object 15"/>
          <p:cNvSpPr txBox="1"/>
          <p:nvPr/>
        </p:nvSpPr>
        <p:spPr>
          <a:xfrm>
            <a:off x="3476790" y="2107699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14" name="object 14"/>
          <p:cNvSpPr txBox="1"/>
          <p:nvPr/>
        </p:nvSpPr>
        <p:spPr>
          <a:xfrm>
            <a:off x="4294854" y="2107699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13" name="object 13"/>
          <p:cNvSpPr txBox="1"/>
          <p:nvPr/>
        </p:nvSpPr>
        <p:spPr>
          <a:xfrm>
            <a:off x="4977724" y="2107699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12" name="object 12"/>
          <p:cNvSpPr txBox="1"/>
          <p:nvPr/>
        </p:nvSpPr>
        <p:spPr>
          <a:xfrm>
            <a:off x="5795788" y="2107699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11" name="object 11"/>
          <p:cNvSpPr txBox="1"/>
          <p:nvPr/>
        </p:nvSpPr>
        <p:spPr>
          <a:xfrm>
            <a:off x="2388266" y="2381398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10" name="object 10"/>
          <p:cNvSpPr txBox="1"/>
          <p:nvPr/>
        </p:nvSpPr>
        <p:spPr>
          <a:xfrm>
            <a:off x="1979302" y="2655098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9" name="object 9"/>
          <p:cNvSpPr txBox="1"/>
          <p:nvPr/>
        </p:nvSpPr>
        <p:spPr>
          <a:xfrm>
            <a:off x="2797367" y="2655098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8" name="object 8"/>
          <p:cNvSpPr txBox="1"/>
          <p:nvPr/>
        </p:nvSpPr>
        <p:spPr>
          <a:xfrm>
            <a:off x="2114497" y="3202496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7" name="object 7"/>
          <p:cNvSpPr txBox="1"/>
          <p:nvPr/>
        </p:nvSpPr>
        <p:spPr>
          <a:xfrm>
            <a:off x="2797367" y="3202496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6" name="object 6"/>
          <p:cNvSpPr txBox="1"/>
          <p:nvPr/>
        </p:nvSpPr>
        <p:spPr>
          <a:xfrm>
            <a:off x="6475211" y="3202496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5" name="object 5"/>
          <p:cNvSpPr txBox="1"/>
          <p:nvPr/>
        </p:nvSpPr>
        <p:spPr>
          <a:xfrm>
            <a:off x="3067712" y="3476196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4" name="object 4"/>
          <p:cNvSpPr txBox="1"/>
          <p:nvPr/>
        </p:nvSpPr>
        <p:spPr>
          <a:xfrm>
            <a:off x="3885776" y="3476196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3" name="object 3"/>
          <p:cNvSpPr txBox="1"/>
          <p:nvPr/>
        </p:nvSpPr>
        <p:spPr>
          <a:xfrm>
            <a:off x="5521905" y="4023594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6339971" y="4023594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335832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3047218" y="2732498"/>
            <a:ext cx="6086862" cy="2041346"/>
          </a:xfrm>
          <a:custGeom>
            <a:avLst/>
            <a:gdLst/>
            <a:ahLst/>
            <a:cxnLst/>
            <a:rect l="l" t="t" r="r" b="b"/>
            <a:pathLst>
              <a:path w="5489448" h="1840991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4896"/>
                </a:lnTo>
                <a:lnTo>
                  <a:pt x="6096" y="12192"/>
                </a:lnTo>
                <a:lnTo>
                  <a:pt x="5477255" y="12192"/>
                </a:lnTo>
                <a:lnTo>
                  <a:pt x="5477256" y="1834895"/>
                </a:lnTo>
                <a:lnTo>
                  <a:pt x="0" y="1837944"/>
                </a:lnTo>
                <a:lnTo>
                  <a:pt x="3048" y="1840992"/>
                </a:lnTo>
                <a:lnTo>
                  <a:pt x="5486400" y="1840991"/>
                </a:lnTo>
                <a:lnTo>
                  <a:pt x="5489448" y="1837944"/>
                </a:lnTo>
                <a:lnTo>
                  <a:pt x="5489448" y="1834895"/>
                </a:lnTo>
                <a:lnTo>
                  <a:pt x="5483352" y="1828800"/>
                </a:lnTo>
                <a:lnTo>
                  <a:pt x="5483352" y="12191"/>
                </a:lnTo>
                <a:lnTo>
                  <a:pt x="5477256" y="6095"/>
                </a:lnTo>
                <a:lnTo>
                  <a:pt x="9144" y="6096"/>
                </a:lnTo>
                <a:lnTo>
                  <a:pt x="5489448" y="6095"/>
                </a:lnTo>
                <a:lnTo>
                  <a:pt x="5489448" y="3047"/>
                </a:lnTo>
                <a:lnTo>
                  <a:pt x="548640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3047218" y="27392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3047218" y="2746016"/>
            <a:ext cx="6073343" cy="2021068"/>
          </a:xfrm>
          <a:custGeom>
            <a:avLst/>
            <a:gdLst/>
            <a:ahLst/>
            <a:cxnLst/>
            <a:rect l="l" t="t" r="r" b="b"/>
            <a:pathLst>
              <a:path w="5477255" h="1822704">
                <a:moveTo>
                  <a:pt x="5477256" y="1822703"/>
                </a:moveTo>
                <a:lnTo>
                  <a:pt x="5477255" y="1816607"/>
                </a:lnTo>
                <a:lnTo>
                  <a:pt x="9144" y="1816608"/>
                </a:lnTo>
                <a:lnTo>
                  <a:pt x="9144" y="0"/>
                </a:lnTo>
                <a:lnTo>
                  <a:pt x="6095" y="0"/>
                </a:lnTo>
                <a:lnTo>
                  <a:pt x="0" y="1822703"/>
                </a:lnTo>
                <a:lnTo>
                  <a:pt x="6095" y="1816608"/>
                </a:lnTo>
                <a:lnTo>
                  <a:pt x="9143" y="1822703"/>
                </a:lnTo>
                <a:lnTo>
                  <a:pt x="5477256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3057357" y="2739257"/>
            <a:ext cx="6076723" cy="2027828"/>
          </a:xfrm>
          <a:custGeom>
            <a:avLst/>
            <a:gdLst/>
            <a:ahLst/>
            <a:cxnLst/>
            <a:rect l="l" t="t" r="r" b="b"/>
            <a:pathLst>
              <a:path w="5480304" h="1828800">
                <a:moveTo>
                  <a:pt x="0" y="0"/>
                </a:moveTo>
                <a:lnTo>
                  <a:pt x="5468111" y="0"/>
                </a:lnTo>
                <a:lnTo>
                  <a:pt x="5474208" y="6095"/>
                </a:lnTo>
                <a:lnTo>
                  <a:pt x="5474208" y="1822703"/>
                </a:lnTo>
                <a:lnTo>
                  <a:pt x="5480304" y="1828799"/>
                </a:lnTo>
                <a:lnTo>
                  <a:pt x="54803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 txBox="1"/>
          <p:nvPr/>
        </p:nvSpPr>
        <p:spPr>
          <a:xfrm>
            <a:off x="1694769" y="45316"/>
            <a:ext cx="4582689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esting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3576" b="1" u="heavy" baseline="4044" dirty="0">
                <a:solidFill>
                  <a:srgbClr val="00007F"/>
                </a:solidFill>
                <a:latin typeface="Arial"/>
                <a:cs typeface="Arial"/>
              </a:rPr>
              <a:t>  </a:t>
            </a:r>
            <a:r>
              <a:rPr sz="3576" b="1" u="heavy" spc="660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spc="-455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name</a:t>
            </a:r>
            <a:r>
              <a:rPr sz="3576" b="1" u="heavy" baseline="4105" dirty="0">
                <a:solidFill>
                  <a:srgbClr val="00007F"/>
                </a:solidFill>
                <a:latin typeface="Courier New"/>
                <a:cs typeface="Courier New"/>
              </a:rPr>
              <a:t>  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spc="-49" baseline="404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ttribute</a:t>
            </a:r>
            <a:endParaRPr sz="2384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84033" y="61776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71309" y="646320"/>
            <a:ext cx="7406122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21" baseline="3623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4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odul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5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2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execu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65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1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og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661" b="1" spc="7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u="heavy" baseline="3623" dirty="0">
                <a:solidFill>
                  <a:srgbClr val="00007F"/>
                </a:solidFill>
                <a:latin typeface="Arial"/>
                <a:cs typeface="Arial"/>
              </a:rPr>
              <a:t>   </a:t>
            </a:r>
            <a:r>
              <a:rPr sz="2661" b="1" u="heavy" spc="4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30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nam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u="heavy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u="heavy" spc="45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-652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att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ibut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endParaRPr sz="177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71079" y="920019"/>
            <a:ext cx="2113268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-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spc="3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'</a:t>
            </a:r>
            <a:r>
              <a:rPr sz="2661" b="1" u="heavy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u="heavy" spc="21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-1030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m</a:t>
            </a:r>
            <a:r>
              <a:rPr sz="2661" b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2661" b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n_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_'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84033" y="1344403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71309" y="1372958"/>
            <a:ext cx="7919671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21" baseline="3623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4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po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5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1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odu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661" b="1" spc="5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u="heavy" baseline="3623" dirty="0">
                <a:solidFill>
                  <a:srgbClr val="00007F"/>
                </a:solidFill>
                <a:latin typeface="Arial"/>
                <a:cs typeface="Arial"/>
              </a:rPr>
              <a:t>   </a:t>
            </a:r>
            <a:r>
              <a:rPr sz="2661" b="1" u="heavy" spc="4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30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na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me</a:t>
            </a:r>
            <a:r>
              <a:rPr sz="2661" b="1" u="heavy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u="heavy" spc="45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-624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att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ibu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4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2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-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o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dule</a:t>
            </a:r>
            <a:endParaRPr sz="177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71309" y="1660216"/>
            <a:ext cx="6257410" cy="710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b="1" spc="10" dirty="0" smtClean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7768" y="2803007"/>
            <a:ext cx="265195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f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ma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n_p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og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am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75396" y="3076706"/>
            <a:ext cx="46822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...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...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...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90013" y="3076706"/>
            <a:ext cx="200519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#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dirty="0">
                <a:latin typeface="Courier New"/>
                <a:cs typeface="Courier New"/>
              </a:rPr>
              <a:t>#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63850" y="3076706"/>
            <a:ext cx="30610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l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gi</a:t>
            </a:r>
            <a:r>
              <a:rPr sz="2661" b="1" baseline="3678" dirty="0">
                <a:latin typeface="Courier New"/>
                <a:cs typeface="Courier New"/>
              </a:rPr>
              <a:t>c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o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t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s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42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a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m</a:t>
            </a:r>
            <a:r>
              <a:rPr sz="2661" b="1" spc="-21" baseline="3678" dirty="0">
                <a:latin typeface="Courier New"/>
                <a:cs typeface="Courier New"/>
              </a:rPr>
              <a:t>od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le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63850" y="3350405"/>
            <a:ext cx="224299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w</a:t>
            </a:r>
            <a:r>
              <a:rPr sz="2661" b="1" spc="4" baseline="3678" dirty="0">
                <a:latin typeface="Courier New"/>
                <a:cs typeface="Courier New"/>
              </a:rPr>
              <a:t>h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n</a:t>
            </a:r>
            <a:r>
              <a:rPr sz="2661" b="1" spc="4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ex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cu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d</a:t>
            </a:r>
            <a:r>
              <a:rPr sz="2661" b="1" spc="8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as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82849" y="3350405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a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53240" y="3350405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rog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am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27768" y="4171732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36799" y="4171732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</a:pPr>
            <a:r>
              <a:rPr sz="2661" b="1" spc="4" baseline="3678" dirty="0">
                <a:latin typeface="Courier New"/>
                <a:cs typeface="Courier New"/>
              </a:rPr>
              <a:t>_</a:t>
            </a:r>
            <a:r>
              <a:rPr sz="2661" b="1" spc="-21" baseline="3678" dirty="0">
                <a:latin typeface="Courier New"/>
                <a:cs typeface="Courier New"/>
              </a:rPr>
              <a:t>_</a:t>
            </a:r>
            <a:r>
              <a:rPr sz="2661" b="1" spc="-21" baseline="3678" dirty="0" smtClean="0">
                <a:latin typeface="Courier New"/>
                <a:cs typeface="Courier New"/>
              </a:rPr>
              <a:t>n</a:t>
            </a:r>
            <a:r>
              <a:rPr sz="2661" b="1" spc="4" baseline="3678" dirty="0" smtClean="0">
                <a:latin typeface="Courier New"/>
                <a:cs typeface="Courier New"/>
              </a:rPr>
              <a:t>a</a:t>
            </a:r>
            <a:r>
              <a:rPr sz="2661" b="1" spc="-21" baseline="3678" dirty="0" smtClean="0">
                <a:latin typeface="Courier New"/>
                <a:cs typeface="Courier New"/>
              </a:rPr>
              <a:t>me</a:t>
            </a:r>
            <a:r>
              <a:rPr lang="en-US" sz="2661" b="1" spc="-21" baseline="3678" dirty="0" smtClean="0">
                <a:latin typeface="Courier New"/>
                <a:cs typeface="Courier New"/>
              </a:rPr>
              <a:t>__</a:t>
            </a:r>
            <a:r>
              <a:rPr sz="2661" b="1" u="heavy" baseline="3678" dirty="0" smtClean="0">
                <a:latin typeface="Courier New"/>
                <a:cs typeface="Courier New"/>
              </a:rPr>
              <a:t> </a:t>
            </a:r>
            <a:r>
              <a:rPr sz="2661" b="1" u="heavy" spc="-21" baseline="3678" dirty="0" smtClean="0">
                <a:latin typeface="Courier New"/>
                <a:cs typeface="Courier New"/>
              </a:rPr>
              <a:t> 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63897" y="4171732"/>
            <a:ext cx="196915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=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_</a:t>
            </a:r>
            <a:r>
              <a:rPr sz="2661" b="1" spc="-21" baseline="3678" dirty="0">
                <a:latin typeface="Courier New"/>
                <a:cs typeface="Courier New"/>
              </a:rPr>
              <a:t>_m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_</a:t>
            </a:r>
            <a:r>
              <a:rPr sz="2661" b="1" spc="-21" baseline="3678" dirty="0">
                <a:latin typeface="Courier New"/>
                <a:cs typeface="Courier New"/>
              </a:rPr>
              <a:t>_':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75395" y="4445433"/>
            <a:ext cx="197184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ma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n_p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og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am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12147" y="150960"/>
            <a:ext cx="364991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8" name="object 8"/>
          <p:cNvSpPr txBox="1"/>
          <p:nvPr/>
        </p:nvSpPr>
        <p:spPr>
          <a:xfrm>
            <a:off x="4507124" y="150960"/>
            <a:ext cx="364991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7" name="object 7"/>
          <p:cNvSpPr txBox="1"/>
          <p:nvPr/>
        </p:nvSpPr>
        <p:spPr>
          <a:xfrm>
            <a:off x="7204133" y="691714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6" name="object 6"/>
          <p:cNvSpPr txBox="1"/>
          <p:nvPr/>
        </p:nvSpPr>
        <p:spPr>
          <a:xfrm>
            <a:off x="8032124" y="691714"/>
            <a:ext cx="27300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5" name="object 5"/>
          <p:cNvSpPr txBox="1"/>
          <p:nvPr/>
        </p:nvSpPr>
        <p:spPr>
          <a:xfrm>
            <a:off x="2996377" y="965413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4" name="object 4"/>
          <p:cNvSpPr txBox="1"/>
          <p:nvPr/>
        </p:nvSpPr>
        <p:spPr>
          <a:xfrm>
            <a:off x="5761179" y="1418353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3" name="object 3"/>
          <p:cNvSpPr txBox="1"/>
          <p:nvPr/>
        </p:nvSpPr>
        <p:spPr>
          <a:xfrm>
            <a:off x="6585723" y="1418353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4368946" y="4199798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 dirty="0"/>
          </a:p>
        </p:txBody>
      </p:sp>
    </p:spTree>
    <p:extLst>
      <p:ext uri="{BB962C8B-B14F-4D97-AF65-F5344CB8AC3E}">
        <p14:creationId xmlns:p14="http://schemas.microsoft.com/office/powerpoint/2010/main" val="335473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3060737" y="4412215"/>
            <a:ext cx="5042531" cy="1209937"/>
          </a:xfrm>
          <a:custGeom>
            <a:avLst/>
            <a:gdLst/>
            <a:ahLst/>
            <a:cxnLst/>
            <a:rect l="l" t="t" r="r" b="b"/>
            <a:pathLst>
              <a:path w="4547616" h="1091184">
                <a:moveTo>
                  <a:pt x="3047" y="0"/>
                </a:moveTo>
                <a:lnTo>
                  <a:pt x="0" y="0"/>
                </a:lnTo>
                <a:lnTo>
                  <a:pt x="0" y="1085088"/>
                </a:lnTo>
                <a:lnTo>
                  <a:pt x="3048" y="12192"/>
                </a:lnTo>
                <a:lnTo>
                  <a:pt x="4535423" y="12192"/>
                </a:lnTo>
                <a:lnTo>
                  <a:pt x="4535424" y="1085087"/>
                </a:lnTo>
                <a:lnTo>
                  <a:pt x="0" y="1088136"/>
                </a:lnTo>
                <a:lnTo>
                  <a:pt x="0" y="1091184"/>
                </a:lnTo>
                <a:lnTo>
                  <a:pt x="4544568" y="1091183"/>
                </a:lnTo>
                <a:lnTo>
                  <a:pt x="4547616" y="1088136"/>
                </a:lnTo>
                <a:lnTo>
                  <a:pt x="4547616" y="1085087"/>
                </a:lnTo>
                <a:lnTo>
                  <a:pt x="4541520" y="1078992"/>
                </a:lnTo>
                <a:lnTo>
                  <a:pt x="4541520" y="12191"/>
                </a:lnTo>
                <a:lnTo>
                  <a:pt x="4535424" y="6095"/>
                </a:lnTo>
                <a:lnTo>
                  <a:pt x="9144" y="6096"/>
                </a:lnTo>
                <a:lnTo>
                  <a:pt x="4547616" y="6095"/>
                </a:lnTo>
                <a:lnTo>
                  <a:pt x="4547616" y="3047"/>
                </a:lnTo>
                <a:lnTo>
                  <a:pt x="4544568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3060737" y="44189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3060737" y="4425732"/>
            <a:ext cx="5029012" cy="1189659"/>
          </a:xfrm>
          <a:custGeom>
            <a:avLst/>
            <a:gdLst/>
            <a:ahLst/>
            <a:cxnLst/>
            <a:rect l="l" t="t" r="r" b="b"/>
            <a:pathLst>
              <a:path w="4535424" h="1072896">
                <a:moveTo>
                  <a:pt x="4535424" y="1072896"/>
                </a:moveTo>
                <a:lnTo>
                  <a:pt x="4535424" y="1066800"/>
                </a:lnTo>
                <a:lnTo>
                  <a:pt x="9143" y="1066799"/>
                </a:lnTo>
                <a:lnTo>
                  <a:pt x="9143" y="0"/>
                </a:lnTo>
                <a:lnTo>
                  <a:pt x="3048" y="0"/>
                </a:lnTo>
                <a:lnTo>
                  <a:pt x="0" y="1072896"/>
                </a:lnTo>
                <a:lnTo>
                  <a:pt x="3048" y="1066800"/>
                </a:lnTo>
                <a:lnTo>
                  <a:pt x="9144" y="1072896"/>
                </a:lnTo>
                <a:lnTo>
                  <a:pt x="4535424" y="1072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3070876" y="4418974"/>
            <a:ext cx="5032392" cy="1196418"/>
          </a:xfrm>
          <a:custGeom>
            <a:avLst/>
            <a:gdLst/>
            <a:ahLst/>
            <a:cxnLst/>
            <a:rect l="l" t="t" r="r" b="b"/>
            <a:pathLst>
              <a:path w="4538472" h="1078991">
                <a:moveTo>
                  <a:pt x="0" y="0"/>
                </a:moveTo>
                <a:lnTo>
                  <a:pt x="4526280" y="0"/>
                </a:lnTo>
                <a:lnTo>
                  <a:pt x="4532376" y="6095"/>
                </a:lnTo>
                <a:lnTo>
                  <a:pt x="4532376" y="1072895"/>
                </a:lnTo>
                <a:lnTo>
                  <a:pt x="4538472" y="1078991"/>
                </a:lnTo>
                <a:lnTo>
                  <a:pt x="45384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7494919" y="4598099"/>
            <a:ext cx="1689856" cy="811130"/>
          </a:xfrm>
          <a:custGeom>
            <a:avLst/>
            <a:gdLst/>
            <a:ahLst/>
            <a:cxnLst/>
            <a:rect l="l" t="t" r="r" b="b"/>
            <a:pathLst>
              <a:path w="1523999" h="731519">
                <a:moveTo>
                  <a:pt x="597408" y="243839"/>
                </a:moveTo>
                <a:lnTo>
                  <a:pt x="0" y="0"/>
                </a:lnTo>
                <a:lnTo>
                  <a:pt x="597408" y="390143"/>
                </a:lnTo>
                <a:lnTo>
                  <a:pt x="597408" y="633983"/>
                </a:lnTo>
                <a:lnTo>
                  <a:pt x="598197" y="646174"/>
                </a:lnTo>
                <a:lnTo>
                  <a:pt x="612217" y="685154"/>
                </a:lnTo>
                <a:lnTo>
                  <a:pt x="640810" y="714895"/>
                </a:lnTo>
                <a:lnTo>
                  <a:pt x="680123" y="730388"/>
                </a:lnTo>
                <a:lnTo>
                  <a:pt x="694944" y="731519"/>
                </a:lnTo>
                <a:lnTo>
                  <a:pt x="1426464" y="731519"/>
                </a:lnTo>
                <a:lnTo>
                  <a:pt x="1466727" y="722726"/>
                </a:lnTo>
                <a:lnTo>
                  <a:pt x="1499843" y="697803"/>
                </a:lnTo>
                <a:lnTo>
                  <a:pt x="1519849" y="661741"/>
                </a:lnTo>
                <a:lnTo>
                  <a:pt x="1524000" y="633983"/>
                </a:lnTo>
                <a:lnTo>
                  <a:pt x="1524000" y="243839"/>
                </a:lnTo>
                <a:lnTo>
                  <a:pt x="1516368" y="206968"/>
                </a:lnTo>
                <a:lnTo>
                  <a:pt x="1492314" y="173915"/>
                </a:lnTo>
                <a:lnTo>
                  <a:pt x="1455770" y="153611"/>
                </a:lnTo>
                <a:lnTo>
                  <a:pt x="1426464" y="149351"/>
                </a:lnTo>
                <a:lnTo>
                  <a:pt x="694944" y="149351"/>
                </a:lnTo>
                <a:lnTo>
                  <a:pt x="656300" y="156935"/>
                </a:lnTo>
                <a:lnTo>
                  <a:pt x="622282" y="180577"/>
                </a:lnTo>
                <a:lnTo>
                  <a:pt x="601687" y="215943"/>
                </a:lnTo>
                <a:lnTo>
                  <a:pt x="597408" y="243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7481401" y="4581201"/>
            <a:ext cx="1716893" cy="841547"/>
          </a:xfrm>
          <a:custGeom>
            <a:avLst/>
            <a:gdLst/>
            <a:ahLst/>
            <a:cxnLst/>
            <a:rect l="l" t="t" r="r" b="b"/>
            <a:pathLst>
              <a:path w="1548383" h="758951">
                <a:moveTo>
                  <a:pt x="18288" y="3048"/>
                </a:moveTo>
                <a:lnTo>
                  <a:pt x="12192" y="0"/>
                </a:lnTo>
                <a:lnTo>
                  <a:pt x="6096" y="3048"/>
                </a:lnTo>
                <a:lnTo>
                  <a:pt x="3048" y="9144"/>
                </a:lnTo>
                <a:lnTo>
                  <a:pt x="0" y="15240"/>
                </a:lnTo>
                <a:lnTo>
                  <a:pt x="0" y="21336"/>
                </a:lnTo>
                <a:lnTo>
                  <a:pt x="6096" y="24384"/>
                </a:lnTo>
                <a:lnTo>
                  <a:pt x="9535" y="26648"/>
                </a:lnTo>
                <a:lnTo>
                  <a:pt x="9144" y="27432"/>
                </a:lnTo>
                <a:lnTo>
                  <a:pt x="13311" y="29133"/>
                </a:lnTo>
                <a:lnTo>
                  <a:pt x="597407" y="413563"/>
                </a:lnTo>
                <a:lnTo>
                  <a:pt x="603504" y="417576"/>
                </a:lnTo>
                <a:lnTo>
                  <a:pt x="597408" y="405384"/>
                </a:lnTo>
                <a:lnTo>
                  <a:pt x="621792" y="396240"/>
                </a:lnTo>
                <a:lnTo>
                  <a:pt x="615696" y="396240"/>
                </a:lnTo>
                <a:lnTo>
                  <a:pt x="137212" y="79705"/>
                </a:lnTo>
                <a:lnTo>
                  <a:pt x="606552" y="271272"/>
                </a:lnTo>
                <a:lnTo>
                  <a:pt x="597408" y="259080"/>
                </a:lnTo>
                <a:lnTo>
                  <a:pt x="600012" y="243454"/>
                </a:lnTo>
                <a:lnTo>
                  <a:pt x="26409" y="6404"/>
                </a:lnTo>
                <a:lnTo>
                  <a:pt x="21336" y="3048"/>
                </a:lnTo>
                <a:lnTo>
                  <a:pt x="20814" y="4091"/>
                </a:lnTo>
                <a:lnTo>
                  <a:pt x="18288" y="3048"/>
                </a:lnTo>
                <a:close/>
              </a:path>
              <a:path w="1548383" h="758951">
                <a:moveTo>
                  <a:pt x="1481328" y="158496"/>
                </a:moveTo>
                <a:lnTo>
                  <a:pt x="1463040" y="152400"/>
                </a:lnTo>
                <a:lnTo>
                  <a:pt x="1459992" y="152400"/>
                </a:lnTo>
                <a:lnTo>
                  <a:pt x="1438656" y="149352"/>
                </a:lnTo>
                <a:lnTo>
                  <a:pt x="707136" y="149352"/>
                </a:lnTo>
                <a:lnTo>
                  <a:pt x="685800" y="152400"/>
                </a:lnTo>
                <a:lnTo>
                  <a:pt x="682752" y="152400"/>
                </a:lnTo>
                <a:lnTo>
                  <a:pt x="664464" y="158496"/>
                </a:lnTo>
                <a:lnTo>
                  <a:pt x="646176" y="167640"/>
                </a:lnTo>
                <a:lnTo>
                  <a:pt x="646176" y="170688"/>
                </a:lnTo>
                <a:lnTo>
                  <a:pt x="688848" y="176784"/>
                </a:lnTo>
                <a:lnTo>
                  <a:pt x="630936" y="182880"/>
                </a:lnTo>
                <a:lnTo>
                  <a:pt x="627888" y="182880"/>
                </a:lnTo>
                <a:lnTo>
                  <a:pt x="615696" y="198120"/>
                </a:lnTo>
                <a:lnTo>
                  <a:pt x="615696" y="201168"/>
                </a:lnTo>
                <a:lnTo>
                  <a:pt x="606552" y="216408"/>
                </a:lnTo>
                <a:lnTo>
                  <a:pt x="606552" y="219456"/>
                </a:lnTo>
                <a:lnTo>
                  <a:pt x="600456" y="237744"/>
                </a:lnTo>
                <a:lnTo>
                  <a:pt x="600456" y="240792"/>
                </a:lnTo>
                <a:lnTo>
                  <a:pt x="600012" y="243454"/>
                </a:lnTo>
                <a:lnTo>
                  <a:pt x="597408" y="259080"/>
                </a:lnTo>
                <a:lnTo>
                  <a:pt x="606552" y="271272"/>
                </a:lnTo>
                <a:lnTo>
                  <a:pt x="609600" y="274320"/>
                </a:lnTo>
                <a:lnTo>
                  <a:pt x="612648" y="274320"/>
                </a:lnTo>
                <a:lnTo>
                  <a:pt x="615696" y="271272"/>
                </a:lnTo>
                <a:lnTo>
                  <a:pt x="618744" y="268224"/>
                </a:lnTo>
                <a:lnTo>
                  <a:pt x="621792" y="265176"/>
                </a:lnTo>
                <a:lnTo>
                  <a:pt x="621792" y="262128"/>
                </a:lnTo>
                <a:lnTo>
                  <a:pt x="615696" y="249936"/>
                </a:lnTo>
                <a:lnTo>
                  <a:pt x="624840" y="240792"/>
                </a:lnTo>
                <a:lnTo>
                  <a:pt x="624840" y="243840"/>
                </a:lnTo>
                <a:lnTo>
                  <a:pt x="630936" y="225552"/>
                </a:lnTo>
                <a:lnTo>
                  <a:pt x="627888" y="228600"/>
                </a:lnTo>
                <a:lnTo>
                  <a:pt x="637032" y="213360"/>
                </a:lnTo>
                <a:lnTo>
                  <a:pt x="649224" y="201168"/>
                </a:lnTo>
                <a:lnTo>
                  <a:pt x="646176" y="201168"/>
                </a:lnTo>
                <a:lnTo>
                  <a:pt x="661416" y="188976"/>
                </a:lnTo>
                <a:lnTo>
                  <a:pt x="658368" y="192024"/>
                </a:lnTo>
                <a:lnTo>
                  <a:pt x="676656" y="182880"/>
                </a:lnTo>
                <a:lnTo>
                  <a:pt x="673608" y="182880"/>
                </a:lnTo>
                <a:lnTo>
                  <a:pt x="691896" y="176784"/>
                </a:lnTo>
                <a:lnTo>
                  <a:pt x="1456944" y="176784"/>
                </a:lnTo>
                <a:lnTo>
                  <a:pt x="1514856" y="182880"/>
                </a:lnTo>
                <a:lnTo>
                  <a:pt x="1502664" y="170688"/>
                </a:lnTo>
                <a:lnTo>
                  <a:pt x="1499616" y="170688"/>
                </a:lnTo>
                <a:lnTo>
                  <a:pt x="1499616" y="167640"/>
                </a:lnTo>
                <a:lnTo>
                  <a:pt x="1484376" y="158496"/>
                </a:lnTo>
                <a:lnTo>
                  <a:pt x="1481328" y="158496"/>
                </a:lnTo>
                <a:close/>
              </a:path>
              <a:path w="1548383" h="758951">
                <a:moveTo>
                  <a:pt x="1530096" y="710184"/>
                </a:moveTo>
                <a:lnTo>
                  <a:pt x="1539240" y="691896"/>
                </a:lnTo>
                <a:lnTo>
                  <a:pt x="1542288" y="688848"/>
                </a:lnTo>
                <a:lnTo>
                  <a:pt x="1545336" y="670560"/>
                </a:lnTo>
                <a:lnTo>
                  <a:pt x="1548384" y="670560"/>
                </a:lnTo>
                <a:lnTo>
                  <a:pt x="1548384" y="237744"/>
                </a:lnTo>
                <a:lnTo>
                  <a:pt x="1545336" y="237744"/>
                </a:lnTo>
                <a:lnTo>
                  <a:pt x="1542288" y="219456"/>
                </a:lnTo>
                <a:lnTo>
                  <a:pt x="1539240" y="219456"/>
                </a:lnTo>
                <a:lnTo>
                  <a:pt x="1539240" y="216408"/>
                </a:lnTo>
                <a:lnTo>
                  <a:pt x="1530096" y="201168"/>
                </a:lnTo>
                <a:lnTo>
                  <a:pt x="1530096" y="198120"/>
                </a:lnTo>
                <a:lnTo>
                  <a:pt x="1517904" y="182880"/>
                </a:lnTo>
                <a:lnTo>
                  <a:pt x="1514856" y="182880"/>
                </a:lnTo>
                <a:lnTo>
                  <a:pt x="1456944" y="176784"/>
                </a:lnTo>
                <a:lnTo>
                  <a:pt x="1453896" y="176784"/>
                </a:lnTo>
                <a:lnTo>
                  <a:pt x="1472184" y="182880"/>
                </a:lnTo>
                <a:lnTo>
                  <a:pt x="1487424" y="192024"/>
                </a:lnTo>
                <a:lnTo>
                  <a:pt x="1484376" y="188976"/>
                </a:lnTo>
                <a:lnTo>
                  <a:pt x="1499616" y="201168"/>
                </a:lnTo>
                <a:lnTo>
                  <a:pt x="1496568" y="201168"/>
                </a:lnTo>
                <a:lnTo>
                  <a:pt x="1508760" y="213360"/>
                </a:lnTo>
                <a:lnTo>
                  <a:pt x="1517904" y="228600"/>
                </a:lnTo>
                <a:lnTo>
                  <a:pt x="1517904" y="225552"/>
                </a:lnTo>
                <a:lnTo>
                  <a:pt x="1520952" y="243840"/>
                </a:lnTo>
                <a:lnTo>
                  <a:pt x="1520952" y="240792"/>
                </a:lnTo>
                <a:lnTo>
                  <a:pt x="1524000" y="262128"/>
                </a:lnTo>
                <a:lnTo>
                  <a:pt x="1524000" y="649224"/>
                </a:lnTo>
                <a:lnTo>
                  <a:pt x="1520952" y="667512"/>
                </a:lnTo>
                <a:lnTo>
                  <a:pt x="1520952" y="664464"/>
                </a:lnTo>
                <a:lnTo>
                  <a:pt x="1517904" y="682752"/>
                </a:lnTo>
                <a:lnTo>
                  <a:pt x="1517904" y="679704"/>
                </a:lnTo>
                <a:lnTo>
                  <a:pt x="1508760" y="697992"/>
                </a:lnTo>
                <a:lnTo>
                  <a:pt x="1499616" y="707136"/>
                </a:lnTo>
                <a:lnTo>
                  <a:pt x="1530096" y="710184"/>
                </a:lnTo>
                <a:close/>
              </a:path>
              <a:path w="1548383" h="758951">
                <a:moveTo>
                  <a:pt x="1481328" y="749808"/>
                </a:moveTo>
                <a:lnTo>
                  <a:pt x="1484376" y="749808"/>
                </a:lnTo>
                <a:lnTo>
                  <a:pt x="1499616" y="740664"/>
                </a:lnTo>
                <a:lnTo>
                  <a:pt x="1502664" y="737616"/>
                </a:lnTo>
                <a:lnTo>
                  <a:pt x="1456944" y="731520"/>
                </a:lnTo>
                <a:lnTo>
                  <a:pt x="1514856" y="728472"/>
                </a:lnTo>
                <a:lnTo>
                  <a:pt x="1517904" y="725424"/>
                </a:lnTo>
                <a:lnTo>
                  <a:pt x="1530096" y="710184"/>
                </a:lnTo>
                <a:lnTo>
                  <a:pt x="1499616" y="707136"/>
                </a:lnTo>
                <a:lnTo>
                  <a:pt x="1508760" y="697992"/>
                </a:lnTo>
                <a:lnTo>
                  <a:pt x="1508760" y="694944"/>
                </a:lnTo>
                <a:lnTo>
                  <a:pt x="1497922" y="708490"/>
                </a:lnTo>
                <a:lnTo>
                  <a:pt x="1496568" y="710184"/>
                </a:lnTo>
                <a:lnTo>
                  <a:pt x="1484376" y="719328"/>
                </a:lnTo>
                <a:lnTo>
                  <a:pt x="1487424" y="716280"/>
                </a:lnTo>
                <a:lnTo>
                  <a:pt x="1472184" y="725424"/>
                </a:lnTo>
                <a:lnTo>
                  <a:pt x="1453896" y="731520"/>
                </a:lnTo>
                <a:lnTo>
                  <a:pt x="691896" y="731520"/>
                </a:lnTo>
                <a:lnTo>
                  <a:pt x="673608" y="725424"/>
                </a:lnTo>
                <a:lnTo>
                  <a:pt x="676656" y="725424"/>
                </a:lnTo>
                <a:lnTo>
                  <a:pt x="658368" y="716280"/>
                </a:lnTo>
                <a:lnTo>
                  <a:pt x="661416" y="719328"/>
                </a:lnTo>
                <a:lnTo>
                  <a:pt x="647869" y="708490"/>
                </a:lnTo>
                <a:lnTo>
                  <a:pt x="637032" y="694944"/>
                </a:lnTo>
                <a:lnTo>
                  <a:pt x="637032" y="697992"/>
                </a:lnTo>
                <a:lnTo>
                  <a:pt x="627888" y="679704"/>
                </a:lnTo>
                <a:lnTo>
                  <a:pt x="630936" y="682752"/>
                </a:lnTo>
                <a:lnTo>
                  <a:pt x="624840" y="664464"/>
                </a:lnTo>
                <a:lnTo>
                  <a:pt x="624840" y="667512"/>
                </a:lnTo>
                <a:lnTo>
                  <a:pt x="621792" y="646176"/>
                </a:lnTo>
                <a:lnTo>
                  <a:pt x="621792" y="396240"/>
                </a:lnTo>
                <a:lnTo>
                  <a:pt x="597408" y="405384"/>
                </a:lnTo>
                <a:lnTo>
                  <a:pt x="603504" y="417576"/>
                </a:lnTo>
                <a:lnTo>
                  <a:pt x="597407" y="413563"/>
                </a:lnTo>
                <a:lnTo>
                  <a:pt x="597408" y="649224"/>
                </a:lnTo>
                <a:lnTo>
                  <a:pt x="600456" y="670560"/>
                </a:lnTo>
                <a:lnTo>
                  <a:pt x="606552" y="688848"/>
                </a:lnTo>
                <a:lnTo>
                  <a:pt x="606552" y="691896"/>
                </a:lnTo>
                <a:lnTo>
                  <a:pt x="615696" y="710184"/>
                </a:lnTo>
                <a:lnTo>
                  <a:pt x="646176" y="707136"/>
                </a:lnTo>
                <a:lnTo>
                  <a:pt x="649224" y="710184"/>
                </a:lnTo>
                <a:lnTo>
                  <a:pt x="627888" y="725424"/>
                </a:lnTo>
                <a:lnTo>
                  <a:pt x="630936" y="725424"/>
                </a:lnTo>
                <a:lnTo>
                  <a:pt x="630936" y="728472"/>
                </a:lnTo>
                <a:lnTo>
                  <a:pt x="688848" y="731520"/>
                </a:lnTo>
                <a:lnTo>
                  <a:pt x="630936" y="728472"/>
                </a:lnTo>
                <a:lnTo>
                  <a:pt x="646176" y="737616"/>
                </a:lnTo>
                <a:lnTo>
                  <a:pt x="646176" y="740664"/>
                </a:lnTo>
                <a:lnTo>
                  <a:pt x="664464" y="749808"/>
                </a:lnTo>
                <a:lnTo>
                  <a:pt x="682752" y="755904"/>
                </a:lnTo>
                <a:lnTo>
                  <a:pt x="685800" y="755904"/>
                </a:lnTo>
                <a:lnTo>
                  <a:pt x="707136" y="758952"/>
                </a:lnTo>
                <a:lnTo>
                  <a:pt x="1441704" y="758952"/>
                </a:lnTo>
                <a:lnTo>
                  <a:pt x="1459992" y="755904"/>
                </a:lnTo>
                <a:lnTo>
                  <a:pt x="1463040" y="755904"/>
                </a:lnTo>
                <a:lnTo>
                  <a:pt x="1481328" y="749808"/>
                </a:lnTo>
                <a:close/>
              </a:path>
              <a:path w="1548383" h="758951">
                <a:moveTo>
                  <a:pt x="649224" y="710184"/>
                </a:moveTo>
                <a:lnTo>
                  <a:pt x="646176" y="707136"/>
                </a:lnTo>
                <a:lnTo>
                  <a:pt x="615696" y="710184"/>
                </a:lnTo>
                <a:lnTo>
                  <a:pt x="627888" y="725424"/>
                </a:lnTo>
                <a:lnTo>
                  <a:pt x="649224" y="710184"/>
                </a:lnTo>
                <a:close/>
              </a:path>
              <a:path w="1548383" h="758951">
                <a:moveTo>
                  <a:pt x="1484376" y="719328"/>
                </a:moveTo>
                <a:lnTo>
                  <a:pt x="1496568" y="710184"/>
                </a:lnTo>
                <a:lnTo>
                  <a:pt x="1497922" y="708490"/>
                </a:lnTo>
                <a:lnTo>
                  <a:pt x="1484376" y="719328"/>
                </a:lnTo>
                <a:close/>
              </a:path>
              <a:path w="1548383" h="758951">
                <a:moveTo>
                  <a:pt x="1514856" y="728472"/>
                </a:moveTo>
                <a:lnTo>
                  <a:pt x="1456944" y="731520"/>
                </a:lnTo>
                <a:lnTo>
                  <a:pt x="1502664" y="737616"/>
                </a:lnTo>
                <a:lnTo>
                  <a:pt x="1514856" y="728472"/>
                </a:lnTo>
                <a:close/>
              </a:path>
              <a:path w="1548383" h="758951">
                <a:moveTo>
                  <a:pt x="624840" y="240792"/>
                </a:moveTo>
                <a:lnTo>
                  <a:pt x="615696" y="249936"/>
                </a:lnTo>
                <a:lnTo>
                  <a:pt x="621792" y="262128"/>
                </a:lnTo>
                <a:lnTo>
                  <a:pt x="624840" y="240792"/>
                </a:lnTo>
                <a:close/>
              </a:path>
              <a:path w="1548383" h="758951">
                <a:moveTo>
                  <a:pt x="688848" y="176784"/>
                </a:moveTo>
                <a:lnTo>
                  <a:pt x="646176" y="170688"/>
                </a:lnTo>
                <a:lnTo>
                  <a:pt x="630936" y="182880"/>
                </a:lnTo>
                <a:lnTo>
                  <a:pt x="688848" y="1767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5375840" y="5050980"/>
            <a:ext cx="2135978" cy="645525"/>
          </a:xfrm>
          <a:custGeom>
            <a:avLst/>
            <a:gdLst/>
            <a:ahLst/>
            <a:cxnLst/>
            <a:rect l="l" t="t" r="r" b="b"/>
            <a:pathLst>
              <a:path w="1926336" h="582168">
                <a:moveTo>
                  <a:pt x="758951" y="97536"/>
                </a:moveTo>
                <a:lnTo>
                  <a:pt x="0" y="94488"/>
                </a:lnTo>
                <a:lnTo>
                  <a:pt x="758951" y="243840"/>
                </a:lnTo>
                <a:lnTo>
                  <a:pt x="758951" y="484632"/>
                </a:lnTo>
                <a:lnTo>
                  <a:pt x="759794" y="497437"/>
                </a:lnTo>
                <a:lnTo>
                  <a:pt x="774506" y="537152"/>
                </a:lnTo>
                <a:lnTo>
                  <a:pt x="803698" y="566327"/>
                </a:lnTo>
                <a:lnTo>
                  <a:pt x="842361" y="581106"/>
                </a:lnTo>
                <a:lnTo>
                  <a:pt x="856488" y="582168"/>
                </a:lnTo>
                <a:lnTo>
                  <a:pt x="1828800" y="582168"/>
                </a:lnTo>
                <a:lnTo>
                  <a:pt x="1869063" y="573841"/>
                </a:lnTo>
                <a:lnTo>
                  <a:pt x="1902179" y="549677"/>
                </a:lnTo>
                <a:lnTo>
                  <a:pt x="1922185" y="513509"/>
                </a:lnTo>
                <a:lnTo>
                  <a:pt x="1926336" y="484631"/>
                </a:lnTo>
                <a:lnTo>
                  <a:pt x="1926336" y="97536"/>
                </a:lnTo>
                <a:lnTo>
                  <a:pt x="1918009" y="57272"/>
                </a:lnTo>
                <a:lnTo>
                  <a:pt x="1893845" y="24156"/>
                </a:lnTo>
                <a:lnTo>
                  <a:pt x="1857677" y="4150"/>
                </a:lnTo>
                <a:lnTo>
                  <a:pt x="1828800" y="0"/>
                </a:lnTo>
                <a:lnTo>
                  <a:pt x="856487" y="0"/>
                </a:lnTo>
                <a:lnTo>
                  <a:pt x="817531" y="8326"/>
                </a:lnTo>
                <a:lnTo>
                  <a:pt x="784154" y="32490"/>
                </a:lnTo>
                <a:lnTo>
                  <a:pt x="763355" y="68658"/>
                </a:lnTo>
                <a:lnTo>
                  <a:pt x="758951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5358941" y="5093414"/>
            <a:ext cx="2166396" cy="621867"/>
          </a:xfrm>
          <a:custGeom>
            <a:avLst/>
            <a:gdLst/>
            <a:ahLst/>
            <a:cxnLst/>
            <a:rect l="l" t="t" r="r" b="b"/>
            <a:pathLst>
              <a:path w="1953767" h="560832">
                <a:moveTo>
                  <a:pt x="789431" y="40978"/>
                </a:moveTo>
                <a:lnTo>
                  <a:pt x="765047" y="34882"/>
                </a:lnTo>
                <a:lnTo>
                  <a:pt x="765047" y="37930"/>
                </a:lnTo>
                <a:lnTo>
                  <a:pt x="763531" y="47031"/>
                </a:lnTo>
                <a:lnTo>
                  <a:pt x="789431" y="40978"/>
                </a:lnTo>
                <a:close/>
              </a:path>
              <a:path w="1953767" h="560832">
                <a:moveTo>
                  <a:pt x="813815" y="507322"/>
                </a:moveTo>
                <a:lnTo>
                  <a:pt x="810767" y="504274"/>
                </a:lnTo>
                <a:lnTo>
                  <a:pt x="780287" y="507322"/>
                </a:lnTo>
                <a:lnTo>
                  <a:pt x="780287" y="510370"/>
                </a:lnTo>
                <a:lnTo>
                  <a:pt x="783335" y="510370"/>
                </a:lnTo>
                <a:lnTo>
                  <a:pt x="813815" y="507322"/>
                </a:lnTo>
                <a:close/>
              </a:path>
              <a:path w="1953767" h="560832">
                <a:moveTo>
                  <a:pt x="761999" y="205570"/>
                </a:moveTo>
                <a:lnTo>
                  <a:pt x="789431" y="205570"/>
                </a:lnTo>
                <a:lnTo>
                  <a:pt x="789431" y="199474"/>
                </a:lnTo>
                <a:lnTo>
                  <a:pt x="783335" y="193378"/>
                </a:lnTo>
                <a:lnTo>
                  <a:pt x="777239" y="190330"/>
                </a:lnTo>
                <a:lnTo>
                  <a:pt x="147536" y="68941"/>
                </a:lnTo>
                <a:lnTo>
                  <a:pt x="761999" y="205570"/>
                </a:lnTo>
                <a:close/>
              </a:path>
              <a:path w="1953767" h="560832">
                <a:moveTo>
                  <a:pt x="15239" y="68410"/>
                </a:moveTo>
                <a:lnTo>
                  <a:pt x="18286" y="44038"/>
                </a:lnTo>
                <a:lnTo>
                  <a:pt x="9143" y="44026"/>
                </a:lnTo>
                <a:lnTo>
                  <a:pt x="3047" y="50122"/>
                </a:lnTo>
                <a:lnTo>
                  <a:pt x="3047" y="56218"/>
                </a:lnTo>
                <a:lnTo>
                  <a:pt x="0" y="62314"/>
                </a:lnTo>
                <a:lnTo>
                  <a:pt x="6095" y="68410"/>
                </a:lnTo>
                <a:lnTo>
                  <a:pt x="12191" y="68410"/>
                </a:lnTo>
                <a:lnTo>
                  <a:pt x="761999" y="215373"/>
                </a:lnTo>
                <a:lnTo>
                  <a:pt x="15239" y="68410"/>
                </a:lnTo>
                <a:close/>
              </a:path>
              <a:path w="1953767" h="560832">
                <a:moveTo>
                  <a:pt x="801623" y="10498"/>
                </a:moveTo>
                <a:lnTo>
                  <a:pt x="801623" y="13546"/>
                </a:lnTo>
                <a:lnTo>
                  <a:pt x="812461" y="0"/>
                </a:lnTo>
                <a:lnTo>
                  <a:pt x="810767" y="1354"/>
                </a:lnTo>
                <a:lnTo>
                  <a:pt x="771143" y="13546"/>
                </a:lnTo>
                <a:lnTo>
                  <a:pt x="771143" y="16594"/>
                </a:lnTo>
                <a:lnTo>
                  <a:pt x="765047" y="34882"/>
                </a:lnTo>
                <a:lnTo>
                  <a:pt x="789431" y="40978"/>
                </a:lnTo>
                <a:lnTo>
                  <a:pt x="763531" y="47031"/>
                </a:lnTo>
                <a:lnTo>
                  <a:pt x="761999" y="56218"/>
                </a:lnTo>
                <a:lnTo>
                  <a:pt x="147536" y="68941"/>
                </a:lnTo>
                <a:lnTo>
                  <a:pt x="774191" y="71458"/>
                </a:lnTo>
                <a:lnTo>
                  <a:pt x="780287" y="71458"/>
                </a:lnTo>
                <a:lnTo>
                  <a:pt x="786383" y="65362"/>
                </a:lnTo>
                <a:lnTo>
                  <a:pt x="789431" y="59266"/>
                </a:lnTo>
                <a:lnTo>
                  <a:pt x="774191" y="47074"/>
                </a:lnTo>
                <a:lnTo>
                  <a:pt x="789431" y="44026"/>
                </a:lnTo>
                <a:lnTo>
                  <a:pt x="795527" y="25738"/>
                </a:lnTo>
                <a:lnTo>
                  <a:pt x="795527" y="28786"/>
                </a:lnTo>
                <a:lnTo>
                  <a:pt x="801623" y="10498"/>
                </a:lnTo>
                <a:close/>
              </a:path>
              <a:path w="1953767" h="560832">
                <a:moveTo>
                  <a:pt x="1905000" y="-1693"/>
                </a:moveTo>
                <a:lnTo>
                  <a:pt x="1917191" y="13546"/>
                </a:lnTo>
                <a:lnTo>
                  <a:pt x="1914143" y="10498"/>
                </a:lnTo>
                <a:lnTo>
                  <a:pt x="1923288" y="28786"/>
                </a:lnTo>
                <a:lnTo>
                  <a:pt x="1923288" y="25738"/>
                </a:lnTo>
                <a:lnTo>
                  <a:pt x="1929383" y="44026"/>
                </a:lnTo>
                <a:lnTo>
                  <a:pt x="1926335" y="40978"/>
                </a:lnTo>
                <a:lnTo>
                  <a:pt x="1929383" y="59266"/>
                </a:lnTo>
                <a:lnTo>
                  <a:pt x="1929383" y="446362"/>
                </a:lnTo>
                <a:lnTo>
                  <a:pt x="1926335" y="464650"/>
                </a:lnTo>
                <a:lnTo>
                  <a:pt x="1929383" y="461602"/>
                </a:lnTo>
                <a:lnTo>
                  <a:pt x="1923288" y="479890"/>
                </a:lnTo>
                <a:lnTo>
                  <a:pt x="1914143" y="495130"/>
                </a:lnTo>
                <a:lnTo>
                  <a:pt x="1917191" y="492082"/>
                </a:lnTo>
                <a:lnTo>
                  <a:pt x="1905000" y="507322"/>
                </a:lnTo>
                <a:lnTo>
                  <a:pt x="1905000" y="504274"/>
                </a:lnTo>
                <a:lnTo>
                  <a:pt x="1892807" y="516466"/>
                </a:lnTo>
                <a:lnTo>
                  <a:pt x="1877567" y="525610"/>
                </a:lnTo>
                <a:lnTo>
                  <a:pt x="1880615" y="525610"/>
                </a:lnTo>
                <a:lnTo>
                  <a:pt x="1844039" y="531706"/>
                </a:lnTo>
                <a:lnTo>
                  <a:pt x="871727" y="531706"/>
                </a:lnTo>
                <a:lnTo>
                  <a:pt x="853439" y="528658"/>
                </a:lnTo>
                <a:lnTo>
                  <a:pt x="856487" y="528658"/>
                </a:lnTo>
                <a:lnTo>
                  <a:pt x="838199" y="525610"/>
                </a:lnTo>
                <a:lnTo>
                  <a:pt x="841247" y="525610"/>
                </a:lnTo>
                <a:lnTo>
                  <a:pt x="822959" y="516466"/>
                </a:lnTo>
                <a:lnTo>
                  <a:pt x="826007" y="516466"/>
                </a:lnTo>
                <a:lnTo>
                  <a:pt x="812461" y="505629"/>
                </a:lnTo>
                <a:lnTo>
                  <a:pt x="801623" y="492082"/>
                </a:lnTo>
                <a:lnTo>
                  <a:pt x="801623" y="495130"/>
                </a:lnTo>
                <a:lnTo>
                  <a:pt x="795527" y="479890"/>
                </a:lnTo>
                <a:lnTo>
                  <a:pt x="789431" y="464650"/>
                </a:lnTo>
                <a:lnTo>
                  <a:pt x="789431" y="461602"/>
                </a:lnTo>
                <a:lnTo>
                  <a:pt x="774191" y="217762"/>
                </a:lnTo>
                <a:lnTo>
                  <a:pt x="761999" y="215373"/>
                </a:lnTo>
                <a:lnTo>
                  <a:pt x="761999" y="449410"/>
                </a:lnTo>
                <a:lnTo>
                  <a:pt x="765047" y="467698"/>
                </a:lnTo>
                <a:lnTo>
                  <a:pt x="765047" y="470746"/>
                </a:lnTo>
                <a:lnTo>
                  <a:pt x="771143" y="489034"/>
                </a:lnTo>
                <a:lnTo>
                  <a:pt x="771143" y="492082"/>
                </a:lnTo>
                <a:lnTo>
                  <a:pt x="780287" y="507322"/>
                </a:lnTo>
                <a:lnTo>
                  <a:pt x="810767" y="504274"/>
                </a:lnTo>
                <a:lnTo>
                  <a:pt x="813815" y="507322"/>
                </a:lnTo>
                <a:lnTo>
                  <a:pt x="783335" y="510370"/>
                </a:lnTo>
                <a:lnTo>
                  <a:pt x="792479" y="522562"/>
                </a:lnTo>
                <a:lnTo>
                  <a:pt x="795527" y="525610"/>
                </a:lnTo>
                <a:lnTo>
                  <a:pt x="810767" y="537802"/>
                </a:lnTo>
                <a:lnTo>
                  <a:pt x="829055" y="546946"/>
                </a:lnTo>
                <a:lnTo>
                  <a:pt x="829055" y="549994"/>
                </a:lnTo>
                <a:lnTo>
                  <a:pt x="832103" y="549994"/>
                </a:lnTo>
                <a:lnTo>
                  <a:pt x="847343" y="553042"/>
                </a:lnTo>
                <a:lnTo>
                  <a:pt x="850391" y="556090"/>
                </a:lnTo>
                <a:lnTo>
                  <a:pt x="1868423" y="556090"/>
                </a:lnTo>
                <a:lnTo>
                  <a:pt x="1868423" y="553042"/>
                </a:lnTo>
                <a:lnTo>
                  <a:pt x="1886711" y="549994"/>
                </a:lnTo>
                <a:lnTo>
                  <a:pt x="1889759" y="546946"/>
                </a:lnTo>
                <a:lnTo>
                  <a:pt x="1905000" y="537802"/>
                </a:lnTo>
                <a:lnTo>
                  <a:pt x="1908047" y="537802"/>
                </a:lnTo>
                <a:lnTo>
                  <a:pt x="1923288" y="525610"/>
                </a:lnTo>
                <a:lnTo>
                  <a:pt x="1923288" y="522562"/>
                </a:lnTo>
                <a:lnTo>
                  <a:pt x="1935479" y="510370"/>
                </a:lnTo>
                <a:lnTo>
                  <a:pt x="1935479" y="507322"/>
                </a:lnTo>
                <a:lnTo>
                  <a:pt x="1938527" y="507322"/>
                </a:lnTo>
                <a:lnTo>
                  <a:pt x="1944623" y="492082"/>
                </a:lnTo>
                <a:lnTo>
                  <a:pt x="1947671" y="489034"/>
                </a:lnTo>
                <a:lnTo>
                  <a:pt x="1953767" y="470746"/>
                </a:lnTo>
                <a:lnTo>
                  <a:pt x="1953767" y="34882"/>
                </a:lnTo>
                <a:lnTo>
                  <a:pt x="1947671" y="16594"/>
                </a:lnTo>
                <a:lnTo>
                  <a:pt x="1944623" y="13546"/>
                </a:lnTo>
                <a:lnTo>
                  <a:pt x="1938527" y="-1693"/>
                </a:lnTo>
                <a:lnTo>
                  <a:pt x="1935479" y="-1693"/>
                </a:lnTo>
                <a:lnTo>
                  <a:pt x="1935479" y="-4741"/>
                </a:lnTo>
                <a:lnTo>
                  <a:pt x="1923288" y="-16933"/>
                </a:lnTo>
                <a:lnTo>
                  <a:pt x="1923288" y="-19981"/>
                </a:lnTo>
                <a:lnTo>
                  <a:pt x="1908047" y="-32173"/>
                </a:lnTo>
                <a:lnTo>
                  <a:pt x="1905000" y="-32173"/>
                </a:lnTo>
                <a:lnTo>
                  <a:pt x="1889759" y="-41317"/>
                </a:lnTo>
                <a:lnTo>
                  <a:pt x="1886711" y="-41317"/>
                </a:lnTo>
                <a:lnTo>
                  <a:pt x="1886711" y="-44365"/>
                </a:lnTo>
                <a:lnTo>
                  <a:pt x="1868423" y="-47413"/>
                </a:lnTo>
                <a:lnTo>
                  <a:pt x="1868423" y="-50461"/>
                </a:lnTo>
                <a:lnTo>
                  <a:pt x="850391" y="-50461"/>
                </a:lnTo>
                <a:lnTo>
                  <a:pt x="850391" y="-47413"/>
                </a:lnTo>
                <a:lnTo>
                  <a:pt x="847343" y="-47413"/>
                </a:lnTo>
                <a:lnTo>
                  <a:pt x="832103" y="-44365"/>
                </a:lnTo>
                <a:lnTo>
                  <a:pt x="829055" y="-41317"/>
                </a:lnTo>
                <a:lnTo>
                  <a:pt x="810767" y="-32173"/>
                </a:lnTo>
                <a:lnTo>
                  <a:pt x="795527" y="-19981"/>
                </a:lnTo>
                <a:lnTo>
                  <a:pt x="792479" y="-16933"/>
                </a:lnTo>
                <a:lnTo>
                  <a:pt x="783335" y="-4741"/>
                </a:lnTo>
                <a:lnTo>
                  <a:pt x="813815" y="-1693"/>
                </a:lnTo>
                <a:lnTo>
                  <a:pt x="783335" y="-4741"/>
                </a:lnTo>
                <a:lnTo>
                  <a:pt x="780287" y="-1693"/>
                </a:lnTo>
                <a:lnTo>
                  <a:pt x="771143" y="13546"/>
                </a:lnTo>
                <a:lnTo>
                  <a:pt x="810767" y="1354"/>
                </a:lnTo>
                <a:lnTo>
                  <a:pt x="812461" y="0"/>
                </a:lnTo>
                <a:lnTo>
                  <a:pt x="826007" y="-10837"/>
                </a:lnTo>
                <a:lnTo>
                  <a:pt x="822959" y="-10837"/>
                </a:lnTo>
                <a:lnTo>
                  <a:pt x="841247" y="-19981"/>
                </a:lnTo>
                <a:lnTo>
                  <a:pt x="838199" y="-16933"/>
                </a:lnTo>
                <a:lnTo>
                  <a:pt x="856487" y="-23029"/>
                </a:lnTo>
                <a:lnTo>
                  <a:pt x="853439" y="-23029"/>
                </a:lnTo>
                <a:lnTo>
                  <a:pt x="874775" y="-26077"/>
                </a:lnTo>
                <a:lnTo>
                  <a:pt x="1844039" y="-26077"/>
                </a:lnTo>
                <a:lnTo>
                  <a:pt x="1862327" y="-23029"/>
                </a:lnTo>
                <a:lnTo>
                  <a:pt x="1880615" y="-16933"/>
                </a:lnTo>
                <a:lnTo>
                  <a:pt x="1877567" y="-19981"/>
                </a:lnTo>
                <a:lnTo>
                  <a:pt x="1892807" y="-10837"/>
                </a:lnTo>
                <a:lnTo>
                  <a:pt x="1905000" y="1354"/>
                </a:lnTo>
                <a:lnTo>
                  <a:pt x="1905000" y="-1693"/>
                </a:lnTo>
                <a:close/>
              </a:path>
              <a:path w="1953767" h="560832">
                <a:moveTo>
                  <a:pt x="789431" y="464650"/>
                </a:moveTo>
                <a:lnTo>
                  <a:pt x="795527" y="479890"/>
                </a:lnTo>
                <a:lnTo>
                  <a:pt x="789431" y="461602"/>
                </a:lnTo>
                <a:lnTo>
                  <a:pt x="789431" y="464650"/>
                </a:lnTo>
                <a:close/>
              </a:path>
              <a:path w="1953767" h="560832">
                <a:moveTo>
                  <a:pt x="789431" y="44026"/>
                </a:moveTo>
                <a:lnTo>
                  <a:pt x="774191" y="47074"/>
                </a:lnTo>
                <a:lnTo>
                  <a:pt x="789431" y="59266"/>
                </a:lnTo>
                <a:lnTo>
                  <a:pt x="789431" y="44026"/>
                </a:lnTo>
                <a:close/>
              </a:path>
              <a:path w="1953767" h="560832">
                <a:moveTo>
                  <a:pt x="789431" y="461602"/>
                </a:moveTo>
                <a:lnTo>
                  <a:pt x="789431" y="205570"/>
                </a:lnTo>
                <a:lnTo>
                  <a:pt x="761999" y="205570"/>
                </a:lnTo>
                <a:lnTo>
                  <a:pt x="147536" y="68941"/>
                </a:lnTo>
                <a:lnTo>
                  <a:pt x="761999" y="56218"/>
                </a:lnTo>
                <a:lnTo>
                  <a:pt x="763531" y="47031"/>
                </a:lnTo>
                <a:lnTo>
                  <a:pt x="18352" y="44039"/>
                </a:lnTo>
                <a:lnTo>
                  <a:pt x="15239" y="68410"/>
                </a:lnTo>
                <a:lnTo>
                  <a:pt x="761999" y="215373"/>
                </a:lnTo>
                <a:lnTo>
                  <a:pt x="774191" y="217762"/>
                </a:lnTo>
                <a:lnTo>
                  <a:pt x="789431" y="46160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3642048" y="1803077"/>
            <a:ext cx="3876529" cy="2315103"/>
          </a:xfrm>
          <a:custGeom>
            <a:avLst/>
            <a:gdLst/>
            <a:ahLst/>
            <a:cxnLst/>
            <a:rect l="l" t="t" r="r" b="b"/>
            <a:pathLst>
              <a:path w="3496055" h="208788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1784"/>
                </a:lnTo>
                <a:lnTo>
                  <a:pt x="6096" y="12192"/>
                </a:lnTo>
                <a:lnTo>
                  <a:pt x="3483864" y="12191"/>
                </a:lnTo>
                <a:lnTo>
                  <a:pt x="3483864" y="2081783"/>
                </a:lnTo>
                <a:lnTo>
                  <a:pt x="0" y="2084832"/>
                </a:lnTo>
                <a:lnTo>
                  <a:pt x="3048" y="2087880"/>
                </a:lnTo>
                <a:lnTo>
                  <a:pt x="3493008" y="2087879"/>
                </a:lnTo>
                <a:lnTo>
                  <a:pt x="3496055" y="2084832"/>
                </a:lnTo>
                <a:lnTo>
                  <a:pt x="3496055" y="2081783"/>
                </a:lnTo>
                <a:lnTo>
                  <a:pt x="3489960" y="2075688"/>
                </a:lnTo>
                <a:lnTo>
                  <a:pt x="3489960" y="12192"/>
                </a:lnTo>
                <a:lnTo>
                  <a:pt x="3483864" y="6096"/>
                </a:lnTo>
                <a:lnTo>
                  <a:pt x="12192" y="6096"/>
                </a:lnTo>
                <a:lnTo>
                  <a:pt x="3496055" y="6096"/>
                </a:lnTo>
                <a:lnTo>
                  <a:pt x="3496055" y="3048"/>
                </a:lnTo>
                <a:lnTo>
                  <a:pt x="349300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3642047" y="18098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3642047" y="1816595"/>
            <a:ext cx="3863011" cy="2294825"/>
          </a:xfrm>
          <a:custGeom>
            <a:avLst/>
            <a:gdLst/>
            <a:ahLst/>
            <a:cxnLst/>
            <a:rect l="l" t="t" r="r" b="b"/>
            <a:pathLst>
              <a:path w="3483864" h="2069591">
                <a:moveTo>
                  <a:pt x="3483864" y="2069591"/>
                </a:moveTo>
                <a:lnTo>
                  <a:pt x="3483864" y="2063496"/>
                </a:lnTo>
                <a:lnTo>
                  <a:pt x="12192" y="2063496"/>
                </a:lnTo>
                <a:lnTo>
                  <a:pt x="12192" y="0"/>
                </a:lnTo>
                <a:lnTo>
                  <a:pt x="6096" y="0"/>
                </a:lnTo>
                <a:lnTo>
                  <a:pt x="0" y="2069591"/>
                </a:lnTo>
                <a:lnTo>
                  <a:pt x="6096" y="2063495"/>
                </a:lnTo>
                <a:lnTo>
                  <a:pt x="12192" y="2069591"/>
                </a:lnTo>
                <a:lnTo>
                  <a:pt x="3483864" y="2069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3655567" y="1809836"/>
            <a:ext cx="3863010" cy="2301584"/>
          </a:xfrm>
          <a:custGeom>
            <a:avLst/>
            <a:gdLst/>
            <a:ahLst/>
            <a:cxnLst/>
            <a:rect l="l" t="t" r="r" b="b"/>
            <a:pathLst>
              <a:path w="3483863" h="2075688">
                <a:moveTo>
                  <a:pt x="0" y="0"/>
                </a:moveTo>
                <a:lnTo>
                  <a:pt x="3471672" y="0"/>
                </a:lnTo>
                <a:lnTo>
                  <a:pt x="3477768" y="6095"/>
                </a:lnTo>
                <a:lnTo>
                  <a:pt x="3477768" y="2069591"/>
                </a:lnTo>
                <a:lnTo>
                  <a:pt x="3483863" y="2075687"/>
                </a:lnTo>
                <a:lnTo>
                  <a:pt x="3483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 txBox="1"/>
          <p:nvPr/>
        </p:nvSpPr>
        <p:spPr>
          <a:xfrm>
            <a:off x="1694769" y="45316"/>
            <a:ext cx="2358184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from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Statement</a:t>
            </a:r>
            <a:endParaRPr sz="238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1309" y="653080"/>
            <a:ext cx="5651755" cy="561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att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but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7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esp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attribut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6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qualificati</a:t>
            </a:r>
            <a:r>
              <a:rPr sz="1774" spc="-21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1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needed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4033" y="1357922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1310" y="1386477"/>
            <a:ext cx="1508417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-49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ntax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2661" b="1" spc="11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from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9507" y="1403806"/>
            <a:ext cx="33433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modul</a:t>
            </a:r>
            <a:r>
              <a:rPr sz="2661" b="1" i="1" baseline="3678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i="1" spc="-35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impor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spc="-35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attri</a:t>
            </a:r>
            <a:r>
              <a:rPr sz="2661" b="1" i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b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u</a:t>
            </a:r>
            <a:r>
              <a:rPr sz="2661" b="1" i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te</a:t>
            </a:r>
            <a:r>
              <a:rPr sz="2661" b="1" i="1" baseline="3678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25976" y="1873585"/>
            <a:ext cx="2918283" cy="135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"</a:t>
            </a:r>
            <a:r>
              <a:rPr sz="2661" spc="-22" baseline="3678" dirty="0">
                <a:latin typeface="Courier New"/>
                <a:cs typeface="Courier New"/>
              </a:rPr>
              <a:t>"</a:t>
            </a:r>
            <a:r>
              <a:rPr sz="2661" baseline="3678" dirty="0">
                <a:latin typeface="Courier New"/>
                <a:cs typeface="Courier New"/>
              </a:rPr>
              <a:t>"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A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mp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1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m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2" dirty="0">
                <a:latin typeface="Courier New"/>
                <a:cs typeface="Courier New"/>
              </a:rPr>
              <a:t>du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"</a:t>
            </a:r>
            <a:r>
              <a:rPr sz="1774" spc="-22" dirty="0">
                <a:latin typeface="Courier New"/>
                <a:cs typeface="Courier New"/>
              </a:rPr>
              <a:t>"</a:t>
            </a:r>
            <a:r>
              <a:rPr sz="1774" dirty="0">
                <a:latin typeface="Courier New"/>
                <a:cs typeface="Courier New"/>
              </a:rPr>
              <a:t>"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sta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g</a:t>
            </a:r>
            <a:r>
              <a:rPr sz="1774" spc="7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2" dirty="0">
                <a:latin typeface="Courier New"/>
                <a:cs typeface="Courier New"/>
              </a:rPr>
              <a:t>od</a:t>
            </a: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dirty="0">
                <a:latin typeface="Courier New"/>
                <a:cs typeface="Courier New"/>
              </a:rPr>
              <a:t>'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am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'Gu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do'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5977" y="3516012"/>
            <a:ext cx="292848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co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73604" y="3789711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88223" y="3789711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am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*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4929" y="3789711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co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1286" y="4482724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8914" y="4482724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fr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baseline="3678" dirty="0">
                <a:latin typeface="Courier New"/>
                <a:cs typeface="Courier New"/>
              </a:rPr>
              <a:t>m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m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d1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1206" y="4482724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im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4466" y="4482724"/>
            <a:ext cx="129242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2" baseline="3678" dirty="0">
                <a:latin typeface="Courier New"/>
                <a:cs typeface="Courier New"/>
              </a:rPr>
              <a:t>p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2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2" baseline="3678" dirty="0">
                <a:latin typeface="Courier New"/>
                <a:cs typeface="Courier New"/>
              </a:rPr>
              <a:t>na</a:t>
            </a:r>
            <a:r>
              <a:rPr sz="2661" b="1" spc="4" baseline="3678" dirty="0">
                <a:latin typeface="Courier New"/>
                <a:cs typeface="Courier New"/>
              </a:rPr>
              <a:t>m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1287" y="4756423"/>
            <a:ext cx="224676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ta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g</a:t>
            </a:r>
            <a:r>
              <a:rPr sz="2661" spc="6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m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d1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ntn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me</a:t>
            </a:r>
            <a:r>
              <a:rPr sz="1774" b="1" spc="4" dirty="0">
                <a:latin typeface="Courier New"/>
                <a:cs typeface="Courier New"/>
              </a:rPr>
              <a:t>(</a:t>
            </a:r>
            <a:r>
              <a:rPr sz="1774" b="1" spc="-21" dirty="0">
                <a:latin typeface="Courier New"/>
                <a:cs typeface="Courier New"/>
              </a:rPr>
              <a:t>2)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ui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oG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ido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64931" y="4855692"/>
            <a:ext cx="789357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ingle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ibu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4976" y="5142968"/>
            <a:ext cx="1061675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Unquali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ied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na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855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6288362" y="2147807"/>
            <a:ext cx="3423649" cy="1750691"/>
          </a:xfrm>
          <a:custGeom>
            <a:avLst/>
            <a:gdLst/>
            <a:ahLst/>
            <a:cxnLst/>
            <a:rect l="l" t="t" r="r" b="b"/>
            <a:pathLst>
              <a:path w="3087624" h="1578864">
                <a:moveTo>
                  <a:pt x="0" y="0"/>
                </a:moveTo>
                <a:lnTo>
                  <a:pt x="3075432" y="0"/>
                </a:lnTo>
                <a:lnTo>
                  <a:pt x="3081528" y="6095"/>
                </a:lnTo>
                <a:lnTo>
                  <a:pt x="3081528" y="1575815"/>
                </a:lnTo>
                <a:lnTo>
                  <a:pt x="3087624" y="1578863"/>
                </a:lnTo>
                <a:lnTo>
                  <a:pt x="3087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6274843" y="21478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6274843" y="2144428"/>
            <a:ext cx="3437168" cy="1760830"/>
          </a:xfrm>
          <a:custGeom>
            <a:avLst/>
            <a:gdLst/>
            <a:ahLst/>
            <a:cxnLst/>
            <a:rect l="l" t="t" r="r" b="b"/>
            <a:pathLst>
              <a:path w="3099816" h="1588008">
                <a:moveTo>
                  <a:pt x="6096" y="1588008"/>
                </a:moveTo>
                <a:lnTo>
                  <a:pt x="3096768" y="1588008"/>
                </a:lnTo>
                <a:lnTo>
                  <a:pt x="3099816" y="1584960"/>
                </a:lnTo>
                <a:lnTo>
                  <a:pt x="3099816" y="1581911"/>
                </a:lnTo>
                <a:lnTo>
                  <a:pt x="3093720" y="1578864"/>
                </a:lnTo>
                <a:lnTo>
                  <a:pt x="3093720" y="9143"/>
                </a:lnTo>
                <a:lnTo>
                  <a:pt x="3087624" y="3047"/>
                </a:lnTo>
                <a:lnTo>
                  <a:pt x="12192" y="3048"/>
                </a:lnTo>
                <a:lnTo>
                  <a:pt x="3099816" y="3047"/>
                </a:lnTo>
                <a:lnTo>
                  <a:pt x="3099816" y="0"/>
                </a:lnTo>
                <a:lnTo>
                  <a:pt x="0" y="0"/>
                </a:lnTo>
                <a:lnTo>
                  <a:pt x="0" y="1581912"/>
                </a:lnTo>
                <a:lnTo>
                  <a:pt x="6096" y="9144"/>
                </a:lnTo>
                <a:lnTo>
                  <a:pt x="3087624" y="9144"/>
                </a:lnTo>
                <a:lnTo>
                  <a:pt x="3087624" y="1581911"/>
                </a:lnTo>
                <a:lnTo>
                  <a:pt x="0" y="1584960"/>
                </a:lnTo>
                <a:lnTo>
                  <a:pt x="3048" y="1588008"/>
                </a:lnTo>
                <a:lnTo>
                  <a:pt x="6096" y="1588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6274843" y="2154565"/>
            <a:ext cx="3423649" cy="1743932"/>
          </a:xfrm>
          <a:custGeom>
            <a:avLst/>
            <a:gdLst/>
            <a:ahLst/>
            <a:cxnLst/>
            <a:rect l="l" t="t" r="r" b="b"/>
            <a:pathLst>
              <a:path w="3087624" h="1572768">
                <a:moveTo>
                  <a:pt x="3087624" y="1572768"/>
                </a:moveTo>
                <a:lnTo>
                  <a:pt x="3087624" y="1569720"/>
                </a:lnTo>
                <a:lnTo>
                  <a:pt x="12192" y="1569719"/>
                </a:lnTo>
                <a:lnTo>
                  <a:pt x="12192" y="0"/>
                </a:lnTo>
                <a:lnTo>
                  <a:pt x="6096" y="0"/>
                </a:lnTo>
                <a:lnTo>
                  <a:pt x="0" y="1572768"/>
                </a:lnTo>
                <a:lnTo>
                  <a:pt x="6096" y="1569720"/>
                </a:lnTo>
                <a:lnTo>
                  <a:pt x="12192" y="1572768"/>
                </a:lnTo>
                <a:lnTo>
                  <a:pt x="3087624" y="1572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7332693" y="3543629"/>
            <a:ext cx="1679717" cy="730018"/>
          </a:xfrm>
          <a:custGeom>
            <a:avLst/>
            <a:gdLst/>
            <a:ahLst/>
            <a:cxnLst/>
            <a:rect l="l" t="t" r="r" b="b"/>
            <a:pathLst>
              <a:path w="1514856" h="658368">
                <a:moveTo>
                  <a:pt x="1474011" y="322027"/>
                </a:moveTo>
                <a:lnTo>
                  <a:pt x="1459992" y="320039"/>
                </a:lnTo>
                <a:lnTo>
                  <a:pt x="807719" y="320039"/>
                </a:lnTo>
                <a:lnTo>
                  <a:pt x="0" y="0"/>
                </a:lnTo>
                <a:lnTo>
                  <a:pt x="505967" y="320039"/>
                </a:lnTo>
                <a:lnTo>
                  <a:pt x="359663" y="320039"/>
                </a:lnTo>
                <a:lnTo>
                  <a:pt x="352801" y="320430"/>
                </a:lnTo>
                <a:lnTo>
                  <a:pt x="316048" y="339847"/>
                </a:lnTo>
                <a:lnTo>
                  <a:pt x="301751" y="377951"/>
                </a:lnTo>
                <a:lnTo>
                  <a:pt x="301751" y="603504"/>
                </a:lnTo>
                <a:lnTo>
                  <a:pt x="319542" y="643674"/>
                </a:lnTo>
                <a:lnTo>
                  <a:pt x="359663" y="658367"/>
                </a:lnTo>
                <a:lnTo>
                  <a:pt x="1461623" y="658344"/>
                </a:lnTo>
                <a:lnTo>
                  <a:pt x="1499382" y="641830"/>
                </a:lnTo>
                <a:lnTo>
                  <a:pt x="1514855" y="603503"/>
                </a:lnTo>
                <a:lnTo>
                  <a:pt x="1514855" y="377951"/>
                </a:lnTo>
                <a:lnTo>
                  <a:pt x="1497499" y="336155"/>
                </a:lnTo>
                <a:lnTo>
                  <a:pt x="1474011" y="322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7315794" y="3526729"/>
            <a:ext cx="1710135" cy="760435"/>
          </a:xfrm>
          <a:custGeom>
            <a:avLst/>
            <a:gdLst/>
            <a:ahLst/>
            <a:cxnLst/>
            <a:rect l="l" t="t" r="r" b="b"/>
            <a:pathLst>
              <a:path w="1542287" h="685799">
                <a:moveTo>
                  <a:pt x="9143" y="27432"/>
                </a:moveTo>
                <a:lnTo>
                  <a:pt x="20833" y="4052"/>
                </a:lnTo>
                <a:lnTo>
                  <a:pt x="18287" y="3048"/>
                </a:lnTo>
                <a:lnTo>
                  <a:pt x="12191" y="0"/>
                </a:lnTo>
                <a:lnTo>
                  <a:pt x="6095" y="3048"/>
                </a:lnTo>
                <a:lnTo>
                  <a:pt x="3047" y="9144"/>
                </a:lnTo>
                <a:lnTo>
                  <a:pt x="0" y="15240"/>
                </a:lnTo>
                <a:lnTo>
                  <a:pt x="0" y="21336"/>
                </a:lnTo>
                <a:lnTo>
                  <a:pt x="6096" y="27432"/>
                </a:lnTo>
                <a:lnTo>
                  <a:pt x="473514" y="323087"/>
                </a:lnTo>
                <a:lnTo>
                  <a:pt x="9143" y="27432"/>
                </a:lnTo>
                <a:close/>
              </a:path>
              <a:path w="1542287" h="685799">
                <a:moveTo>
                  <a:pt x="1511808" y="673608"/>
                </a:moveTo>
                <a:lnTo>
                  <a:pt x="1514856" y="673608"/>
                </a:lnTo>
                <a:lnTo>
                  <a:pt x="1520952" y="667512"/>
                </a:lnTo>
                <a:lnTo>
                  <a:pt x="1524000" y="667512"/>
                </a:lnTo>
                <a:lnTo>
                  <a:pt x="1524000" y="664464"/>
                </a:lnTo>
                <a:lnTo>
                  <a:pt x="1530096" y="658368"/>
                </a:lnTo>
                <a:lnTo>
                  <a:pt x="1530096" y="655320"/>
                </a:lnTo>
                <a:lnTo>
                  <a:pt x="1533144" y="655320"/>
                </a:lnTo>
                <a:lnTo>
                  <a:pt x="1536192" y="646176"/>
                </a:lnTo>
                <a:lnTo>
                  <a:pt x="1539240" y="646176"/>
                </a:lnTo>
                <a:lnTo>
                  <a:pt x="1539240" y="643128"/>
                </a:lnTo>
                <a:lnTo>
                  <a:pt x="1542288" y="633984"/>
                </a:lnTo>
                <a:lnTo>
                  <a:pt x="1542288" y="630936"/>
                </a:lnTo>
                <a:lnTo>
                  <a:pt x="1517904" y="627888"/>
                </a:lnTo>
                <a:lnTo>
                  <a:pt x="1542288" y="630936"/>
                </a:lnTo>
                <a:lnTo>
                  <a:pt x="1542288" y="377952"/>
                </a:lnTo>
                <a:lnTo>
                  <a:pt x="1539240" y="365760"/>
                </a:lnTo>
                <a:lnTo>
                  <a:pt x="1536192" y="365760"/>
                </a:lnTo>
                <a:lnTo>
                  <a:pt x="1533144" y="356616"/>
                </a:lnTo>
                <a:lnTo>
                  <a:pt x="1533144" y="353568"/>
                </a:lnTo>
                <a:lnTo>
                  <a:pt x="1530096" y="353568"/>
                </a:lnTo>
                <a:lnTo>
                  <a:pt x="1524000" y="344424"/>
                </a:lnTo>
                <a:lnTo>
                  <a:pt x="1520952" y="344424"/>
                </a:lnTo>
                <a:lnTo>
                  <a:pt x="1514856" y="335280"/>
                </a:lnTo>
                <a:lnTo>
                  <a:pt x="1511808" y="335280"/>
                </a:lnTo>
                <a:lnTo>
                  <a:pt x="1502664" y="329184"/>
                </a:lnTo>
                <a:lnTo>
                  <a:pt x="1499616" y="329184"/>
                </a:lnTo>
                <a:lnTo>
                  <a:pt x="1490472" y="326136"/>
                </a:lnTo>
                <a:lnTo>
                  <a:pt x="1487424" y="326136"/>
                </a:lnTo>
                <a:lnTo>
                  <a:pt x="1475232" y="323088"/>
                </a:lnTo>
                <a:lnTo>
                  <a:pt x="822960" y="323088"/>
                </a:lnTo>
                <a:lnTo>
                  <a:pt x="829056" y="323088"/>
                </a:lnTo>
                <a:lnTo>
                  <a:pt x="26270" y="6199"/>
                </a:lnTo>
                <a:lnTo>
                  <a:pt x="21335" y="3048"/>
                </a:lnTo>
                <a:lnTo>
                  <a:pt x="20833" y="4052"/>
                </a:lnTo>
                <a:lnTo>
                  <a:pt x="9143" y="27432"/>
                </a:lnTo>
                <a:lnTo>
                  <a:pt x="473514" y="323087"/>
                </a:lnTo>
                <a:lnTo>
                  <a:pt x="512064" y="347472"/>
                </a:lnTo>
                <a:lnTo>
                  <a:pt x="530352" y="329184"/>
                </a:lnTo>
                <a:lnTo>
                  <a:pt x="527304" y="326136"/>
                </a:lnTo>
                <a:lnTo>
                  <a:pt x="521208" y="323088"/>
                </a:lnTo>
                <a:lnTo>
                  <a:pt x="141894" y="80031"/>
                </a:lnTo>
                <a:lnTo>
                  <a:pt x="816863" y="347472"/>
                </a:lnTo>
                <a:lnTo>
                  <a:pt x="819912" y="350520"/>
                </a:lnTo>
                <a:lnTo>
                  <a:pt x="1481328" y="350520"/>
                </a:lnTo>
                <a:lnTo>
                  <a:pt x="1493520" y="353568"/>
                </a:lnTo>
                <a:lnTo>
                  <a:pt x="1484376" y="350520"/>
                </a:lnTo>
                <a:lnTo>
                  <a:pt x="1493520" y="353568"/>
                </a:lnTo>
                <a:lnTo>
                  <a:pt x="1490472" y="353568"/>
                </a:lnTo>
                <a:lnTo>
                  <a:pt x="1499616" y="356616"/>
                </a:lnTo>
                <a:lnTo>
                  <a:pt x="1496568" y="356616"/>
                </a:lnTo>
                <a:lnTo>
                  <a:pt x="1505712" y="362712"/>
                </a:lnTo>
                <a:lnTo>
                  <a:pt x="1511808" y="368808"/>
                </a:lnTo>
                <a:lnTo>
                  <a:pt x="1508760" y="368808"/>
                </a:lnTo>
                <a:lnTo>
                  <a:pt x="1514856" y="377952"/>
                </a:lnTo>
                <a:lnTo>
                  <a:pt x="1514856" y="374904"/>
                </a:lnTo>
                <a:lnTo>
                  <a:pt x="1517904" y="384048"/>
                </a:lnTo>
                <a:lnTo>
                  <a:pt x="1517904" y="624840"/>
                </a:lnTo>
                <a:lnTo>
                  <a:pt x="1514856" y="637032"/>
                </a:lnTo>
                <a:lnTo>
                  <a:pt x="1514856" y="633984"/>
                </a:lnTo>
                <a:lnTo>
                  <a:pt x="1508760" y="643128"/>
                </a:lnTo>
                <a:lnTo>
                  <a:pt x="1511808" y="640080"/>
                </a:lnTo>
                <a:lnTo>
                  <a:pt x="1505712" y="649224"/>
                </a:lnTo>
                <a:lnTo>
                  <a:pt x="1505712" y="646176"/>
                </a:lnTo>
                <a:lnTo>
                  <a:pt x="1496568" y="655320"/>
                </a:lnTo>
                <a:lnTo>
                  <a:pt x="1499616" y="652272"/>
                </a:lnTo>
                <a:lnTo>
                  <a:pt x="1490472" y="658368"/>
                </a:lnTo>
                <a:lnTo>
                  <a:pt x="1493520" y="658368"/>
                </a:lnTo>
                <a:lnTo>
                  <a:pt x="1481328" y="661416"/>
                </a:lnTo>
                <a:lnTo>
                  <a:pt x="1484376" y="658368"/>
                </a:lnTo>
                <a:lnTo>
                  <a:pt x="1472184" y="661416"/>
                </a:lnTo>
                <a:lnTo>
                  <a:pt x="374904" y="661416"/>
                </a:lnTo>
                <a:lnTo>
                  <a:pt x="362712" y="658368"/>
                </a:lnTo>
                <a:lnTo>
                  <a:pt x="365760" y="661416"/>
                </a:lnTo>
                <a:lnTo>
                  <a:pt x="356616" y="658368"/>
                </a:lnTo>
                <a:lnTo>
                  <a:pt x="359664" y="658368"/>
                </a:lnTo>
                <a:lnTo>
                  <a:pt x="347472" y="652272"/>
                </a:lnTo>
                <a:lnTo>
                  <a:pt x="350520" y="655320"/>
                </a:lnTo>
                <a:lnTo>
                  <a:pt x="341376" y="646176"/>
                </a:lnTo>
                <a:lnTo>
                  <a:pt x="344424" y="649224"/>
                </a:lnTo>
                <a:lnTo>
                  <a:pt x="338328" y="640080"/>
                </a:lnTo>
                <a:lnTo>
                  <a:pt x="338328" y="643128"/>
                </a:lnTo>
                <a:lnTo>
                  <a:pt x="332232" y="633984"/>
                </a:lnTo>
                <a:lnTo>
                  <a:pt x="335280" y="637032"/>
                </a:lnTo>
                <a:lnTo>
                  <a:pt x="332232" y="624840"/>
                </a:lnTo>
                <a:lnTo>
                  <a:pt x="332232" y="627888"/>
                </a:lnTo>
                <a:lnTo>
                  <a:pt x="329184" y="615696"/>
                </a:lnTo>
                <a:lnTo>
                  <a:pt x="329184" y="393192"/>
                </a:lnTo>
                <a:lnTo>
                  <a:pt x="335280" y="374904"/>
                </a:lnTo>
                <a:lnTo>
                  <a:pt x="332232" y="377952"/>
                </a:lnTo>
                <a:lnTo>
                  <a:pt x="338328" y="368808"/>
                </a:lnTo>
                <a:lnTo>
                  <a:pt x="344424" y="362712"/>
                </a:lnTo>
                <a:lnTo>
                  <a:pt x="341376" y="362712"/>
                </a:lnTo>
                <a:lnTo>
                  <a:pt x="350520" y="356616"/>
                </a:lnTo>
                <a:lnTo>
                  <a:pt x="347472" y="356616"/>
                </a:lnTo>
                <a:lnTo>
                  <a:pt x="359664" y="353568"/>
                </a:lnTo>
                <a:lnTo>
                  <a:pt x="356616" y="353568"/>
                </a:lnTo>
                <a:lnTo>
                  <a:pt x="365760" y="350520"/>
                </a:lnTo>
                <a:lnTo>
                  <a:pt x="524256" y="350520"/>
                </a:lnTo>
                <a:lnTo>
                  <a:pt x="362712" y="350520"/>
                </a:lnTo>
                <a:lnTo>
                  <a:pt x="326136" y="344424"/>
                </a:lnTo>
                <a:lnTo>
                  <a:pt x="323088" y="344424"/>
                </a:lnTo>
                <a:lnTo>
                  <a:pt x="316992" y="353568"/>
                </a:lnTo>
                <a:lnTo>
                  <a:pt x="316992" y="356616"/>
                </a:lnTo>
                <a:lnTo>
                  <a:pt x="310896" y="365760"/>
                </a:lnTo>
                <a:lnTo>
                  <a:pt x="307848" y="377952"/>
                </a:lnTo>
                <a:lnTo>
                  <a:pt x="304800" y="377952"/>
                </a:lnTo>
                <a:lnTo>
                  <a:pt x="304800" y="630936"/>
                </a:lnTo>
                <a:lnTo>
                  <a:pt x="307848" y="633984"/>
                </a:lnTo>
                <a:lnTo>
                  <a:pt x="310896" y="643128"/>
                </a:lnTo>
                <a:lnTo>
                  <a:pt x="310896" y="646176"/>
                </a:lnTo>
                <a:lnTo>
                  <a:pt x="316992" y="655320"/>
                </a:lnTo>
                <a:lnTo>
                  <a:pt x="316992" y="658368"/>
                </a:lnTo>
                <a:lnTo>
                  <a:pt x="323088" y="664464"/>
                </a:lnTo>
                <a:lnTo>
                  <a:pt x="326136" y="667512"/>
                </a:lnTo>
                <a:lnTo>
                  <a:pt x="335280" y="673608"/>
                </a:lnTo>
                <a:lnTo>
                  <a:pt x="335280" y="676656"/>
                </a:lnTo>
                <a:lnTo>
                  <a:pt x="347472" y="679704"/>
                </a:lnTo>
                <a:lnTo>
                  <a:pt x="347472" y="682752"/>
                </a:lnTo>
                <a:lnTo>
                  <a:pt x="359664" y="685800"/>
                </a:lnTo>
                <a:lnTo>
                  <a:pt x="1490472" y="685800"/>
                </a:lnTo>
                <a:lnTo>
                  <a:pt x="1499616" y="682752"/>
                </a:lnTo>
                <a:lnTo>
                  <a:pt x="1502664" y="679704"/>
                </a:lnTo>
                <a:lnTo>
                  <a:pt x="1511808" y="676656"/>
                </a:lnTo>
                <a:lnTo>
                  <a:pt x="1511808" y="673608"/>
                </a:lnTo>
                <a:close/>
              </a:path>
              <a:path w="1542287" h="685799">
                <a:moveTo>
                  <a:pt x="141894" y="80031"/>
                </a:moveTo>
                <a:lnTo>
                  <a:pt x="521208" y="323088"/>
                </a:lnTo>
                <a:lnTo>
                  <a:pt x="527304" y="326136"/>
                </a:lnTo>
                <a:lnTo>
                  <a:pt x="141894" y="80031"/>
                </a:lnTo>
                <a:close/>
              </a:path>
              <a:path w="1542287" h="685799">
                <a:moveTo>
                  <a:pt x="512064" y="347472"/>
                </a:moveTo>
                <a:lnTo>
                  <a:pt x="473514" y="323087"/>
                </a:lnTo>
                <a:lnTo>
                  <a:pt x="371856" y="323088"/>
                </a:lnTo>
                <a:lnTo>
                  <a:pt x="362712" y="326136"/>
                </a:lnTo>
                <a:lnTo>
                  <a:pt x="359664" y="326136"/>
                </a:lnTo>
                <a:lnTo>
                  <a:pt x="347472" y="329184"/>
                </a:lnTo>
                <a:lnTo>
                  <a:pt x="335280" y="335280"/>
                </a:lnTo>
                <a:lnTo>
                  <a:pt x="326136" y="344424"/>
                </a:lnTo>
                <a:lnTo>
                  <a:pt x="362712" y="350520"/>
                </a:lnTo>
                <a:lnTo>
                  <a:pt x="524256" y="350520"/>
                </a:lnTo>
                <a:lnTo>
                  <a:pt x="530352" y="344424"/>
                </a:lnTo>
                <a:lnTo>
                  <a:pt x="533400" y="341376"/>
                </a:lnTo>
                <a:lnTo>
                  <a:pt x="533400" y="335280"/>
                </a:lnTo>
                <a:lnTo>
                  <a:pt x="530352" y="329184"/>
                </a:lnTo>
                <a:lnTo>
                  <a:pt x="512064" y="34747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9012410" y="2631106"/>
            <a:ext cx="1375543" cy="1044331"/>
          </a:xfrm>
          <a:custGeom>
            <a:avLst/>
            <a:gdLst/>
            <a:ahLst/>
            <a:cxnLst/>
            <a:rect l="l" t="t" r="r" b="b"/>
            <a:pathLst>
              <a:path w="1240535" h="941831">
                <a:moveTo>
                  <a:pt x="1199691" y="605296"/>
                </a:moveTo>
                <a:lnTo>
                  <a:pt x="1185672" y="603503"/>
                </a:lnTo>
                <a:lnTo>
                  <a:pt x="518159" y="603503"/>
                </a:lnTo>
                <a:lnTo>
                  <a:pt x="237743" y="0"/>
                </a:lnTo>
                <a:lnTo>
                  <a:pt x="207264" y="603503"/>
                </a:lnTo>
                <a:lnTo>
                  <a:pt x="57912" y="603503"/>
                </a:lnTo>
                <a:lnTo>
                  <a:pt x="51049" y="603853"/>
                </a:lnTo>
                <a:lnTo>
                  <a:pt x="14296" y="622095"/>
                </a:lnTo>
                <a:lnTo>
                  <a:pt x="0" y="661415"/>
                </a:lnTo>
                <a:lnTo>
                  <a:pt x="0" y="883919"/>
                </a:lnTo>
                <a:lnTo>
                  <a:pt x="18591" y="927535"/>
                </a:lnTo>
                <a:lnTo>
                  <a:pt x="57912" y="941831"/>
                </a:lnTo>
                <a:lnTo>
                  <a:pt x="1185672" y="941831"/>
                </a:lnTo>
                <a:lnTo>
                  <a:pt x="1225842" y="924041"/>
                </a:lnTo>
                <a:lnTo>
                  <a:pt x="1240536" y="883919"/>
                </a:lnTo>
                <a:lnTo>
                  <a:pt x="1240536" y="661415"/>
                </a:lnTo>
                <a:lnTo>
                  <a:pt x="1223179" y="618529"/>
                </a:lnTo>
                <a:lnTo>
                  <a:pt x="1199691" y="605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8998891" y="2631106"/>
            <a:ext cx="1375543" cy="1034192"/>
          </a:xfrm>
          <a:custGeom>
            <a:avLst/>
            <a:gdLst/>
            <a:ahLst/>
            <a:cxnLst/>
            <a:rect l="l" t="t" r="r" b="b"/>
            <a:pathLst>
              <a:path w="1240535" h="932688">
                <a:moveTo>
                  <a:pt x="1240536" y="649223"/>
                </a:moveTo>
                <a:lnTo>
                  <a:pt x="1237488" y="643127"/>
                </a:lnTo>
                <a:lnTo>
                  <a:pt x="1240536" y="652271"/>
                </a:lnTo>
                <a:lnTo>
                  <a:pt x="1240536" y="649223"/>
                </a:lnTo>
                <a:close/>
              </a:path>
              <a:path w="1240535" h="932688">
                <a:moveTo>
                  <a:pt x="542544" y="597407"/>
                </a:moveTo>
                <a:lnTo>
                  <a:pt x="1213104" y="594359"/>
                </a:lnTo>
                <a:lnTo>
                  <a:pt x="1210056" y="591311"/>
                </a:lnTo>
                <a:lnTo>
                  <a:pt x="530352" y="591311"/>
                </a:lnTo>
                <a:lnTo>
                  <a:pt x="542544" y="597407"/>
                </a:lnTo>
                <a:close/>
              </a:path>
              <a:path w="1240535" h="932688">
                <a:moveTo>
                  <a:pt x="262127" y="0"/>
                </a:moveTo>
                <a:lnTo>
                  <a:pt x="237743" y="0"/>
                </a:lnTo>
                <a:lnTo>
                  <a:pt x="207879" y="591312"/>
                </a:lnTo>
                <a:lnTo>
                  <a:pt x="219456" y="591311"/>
                </a:lnTo>
                <a:lnTo>
                  <a:pt x="231647" y="603503"/>
                </a:lnTo>
                <a:lnTo>
                  <a:pt x="259459" y="52832"/>
                </a:lnTo>
                <a:lnTo>
                  <a:pt x="237743" y="6095"/>
                </a:lnTo>
                <a:lnTo>
                  <a:pt x="262127" y="0"/>
                </a:lnTo>
                <a:close/>
              </a:path>
              <a:path w="1240535" h="932688">
                <a:moveTo>
                  <a:pt x="27432" y="896111"/>
                </a:moveTo>
                <a:lnTo>
                  <a:pt x="24384" y="883919"/>
                </a:lnTo>
                <a:lnTo>
                  <a:pt x="24384" y="661415"/>
                </a:lnTo>
                <a:lnTo>
                  <a:pt x="27432" y="649223"/>
                </a:lnTo>
                <a:lnTo>
                  <a:pt x="27432" y="652271"/>
                </a:lnTo>
                <a:lnTo>
                  <a:pt x="30480" y="643127"/>
                </a:lnTo>
                <a:lnTo>
                  <a:pt x="27432" y="646175"/>
                </a:lnTo>
                <a:lnTo>
                  <a:pt x="33528" y="633983"/>
                </a:lnTo>
                <a:lnTo>
                  <a:pt x="36576" y="630935"/>
                </a:lnTo>
                <a:lnTo>
                  <a:pt x="39624" y="627887"/>
                </a:lnTo>
                <a:lnTo>
                  <a:pt x="38404" y="629716"/>
                </a:lnTo>
                <a:lnTo>
                  <a:pt x="45720" y="624839"/>
                </a:lnTo>
                <a:lnTo>
                  <a:pt x="42672" y="624839"/>
                </a:lnTo>
                <a:lnTo>
                  <a:pt x="51816" y="618743"/>
                </a:lnTo>
                <a:lnTo>
                  <a:pt x="51816" y="621791"/>
                </a:lnTo>
                <a:lnTo>
                  <a:pt x="60960" y="618743"/>
                </a:lnTo>
                <a:lnTo>
                  <a:pt x="57912" y="618743"/>
                </a:lnTo>
                <a:lnTo>
                  <a:pt x="70104" y="615695"/>
                </a:lnTo>
                <a:lnTo>
                  <a:pt x="225552" y="615695"/>
                </a:lnTo>
                <a:lnTo>
                  <a:pt x="231647" y="612647"/>
                </a:lnTo>
                <a:lnTo>
                  <a:pt x="231647" y="603503"/>
                </a:lnTo>
                <a:lnTo>
                  <a:pt x="219456" y="591311"/>
                </a:lnTo>
                <a:lnTo>
                  <a:pt x="54864" y="591311"/>
                </a:lnTo>
                <a:lnTo>
                  <a:pt x="54864" y="594359"/>
                </a:lnTo>
                <a:lnTo>
                  <a:pt x="207264" y="603503"/>
                </a:lnTo>
                <a:lnTo>
                  <a:pt x="54864" y="594359"/>
                </a:lnTo>
                <a:lnTo>
                  <a:pt x="42671" y="597407"/>
                </a:lnTo>
                <a:lnTo>
                  <a:pt x="39623" y="597407"/>
                </a:lnTo>
                <a:lnTo>
                  <a:pt x="21336" y="609599"/>
                </a:lnTo>
                <a:lnTo>
                  <a:pt x="21336" y="612647"/>
                </a:lnTo>
                <a:lnTo>
                  <a:pt x="18287" y="612647"/>
                </a:lnTo>
                <a:lnTo>
                  <a:pt x="6095" y="630935"/>
                </a:lnTo>
                <a:lnTo>
                  <a:pt x="6095" y="633983"/>
                </a:lnTo>
                <a:lnTo>
                  <a:pt x="0" y="646175"/>
                </a:lnTo>
                <a:lnTo>
                  <a:pt x="0" y="899159"/>
                </a:lnTo>
                <a:lnTo>
                  <a:pt x="6096" y="911351"/>
                </a:lnTo>
                <a:lnTo>
                  <a:pt x="6096" y="914399"/>
                </a:lnTo>
                <a:lnTo>
                  <a:pt x="18288" y="932687"/>
                </a:lnTo>
                <a:lnTo>
                  <a:pt x="21336" y="935735"/>
                </a:lnTo>
                <a:lnTo>
                  <a:pt x="39624" y="947927"/>
                </a:lnTo>
                <a:lnTo>
                  <a:pt x="42672" y="947927"/>
                </a:lnTo>
                <a:lnTo>
                  <a:pt x="54864" y="950975"/>
                </a:lnTo>
                <a:lnTo>
                  <a:pt x="54864" y="954023"/>
                </a:lnTo>
                <a:lnTo>
                  <a:pt x="1210056" y="954023"/>
                </a:lnTo>
                <a:lnTo>
                  <a:pt x="1213104" y="950975"/>
                </a:lnTo>
                <a:lnTo>
                  <a:pt x="1222248" y="947927"/>
                </a:lnTo>
                <a:lnTo>
                  <a:pt x="1225296" y="947927"/>
                </a:lnTo>
                <a:lnTo>
                  <a:pt x="1234440" y="941831"/>
                </a:lnTo>
                <a:lnTo>
                  <a:pt x="1237488" y="941831"/>
                </a:lnTo>
                <a:lnTo>
                  <a:pt x="1246632" y="935735"/>
                </a:lnTo>
                <a:lnTo>
                  <a:pt x="1246632" y="932687"/>
                </a:lnTo>
                <a:lnTo>
                  <a:pt x="1252728" y="923543"/>
                </a:lnTo>
                <a:lnTo>
                  <a:pt x="1255776" y="923543"/>
                </a:lnTo>
                <a:lnTo>
                  <a:pt x="1261872" y="914399"/>
                </a:lnTo>
                <a:lnTo>
                  <a:pt x="1261872" y="911351"/>
                </a:lnTo>
                <a:lnTo>
                  <a:pt x="1264920" y="899159"/>
                </a:lnTo>
                <a:lnTo>
                  <a:pt x="1240536" y="896111"/>
                </a:lnTo>
                <a:lnTo>
                  <a:pt x="1264920" y="899159"/>
                </a:lnTo>
                <a:lnTo>
                  <a:pt x="1264920" y="646175"/>
                </a:lnTo>
                <a:lnTo>
                  <a:pt x="1261872" y="633983"/>
                </a:lnTo>
                <a:lnTo>
                  <a:pt x="1255776" y="621791"/>
                </a:lnTo>
                <a:lnTo>
                  <a:pt x="1252728" y="621791"/>
                </a:lnTo>
                <a:lnTo>
                  <a:pt x="1246632" y="612647"/>
                </a:lnTo>
                <a:lnTo>
                  <a:pt x="1246632" y="609599"/>
                </a:lnTo>
                <a:lnTo>
                  <a:pt x="1237488" y="603503"/>
                </a:lnTo>
                <a:lnTo>
                  <a:pt x="1234440" y="603503"/>
                </a:lnTo>
                <a:lnTo>
                  <a:pt x="1225296" y="597407"/>
                </a:lnTo>
                <a:lnTo>
                  <a:pt x="1222248" y="597407"/>
                </a:lnTo>
                <a:lnTo>
                  <a:pt x="1213104" y="594359"/>
                </a:lnTo>
                <a:lnTo>
                  <a:pt x="542544" y="597407"/>
                </a:lnTo>
                <a:lnTo>
                  <a:pt x="530352" y="591311"/>
                </a:lnTo>
                <a:lnTo>
                  <a:pt x="539711" y="591312"/>
                </a:lnTo>
                <a:lnTo>
                  <a:pt x="262127" y="-6096"/>
                </a:lnTo>
                <a:lnTo>
                  <a:pt x="259079" y="-12192"/>
                </a:lnTo>
                <a:lnTo>
                  <a:pt x="240791" y="-12192"/>
                </a:lnTo>
                <a:lnTo>
                  <a:pt x="237743" y="-6096"/>
                </a:lnTo>
                <a:lnTo>
                  <a:pt x="237743" y="0"/>
                </a:lnTo>
                <a:lnTo>
                  <a:pt x="262127" y="0"/>
                </a:lnTo>
                <a:lnTo>
                  <a:pt x="237743" y="6095"/>
                </a:lnTo>
                <a:lnTo>
                  <a:pt x="259459" y="52832"/>
                </a:lnTo>
                <a:lnTo>
                  <a:pt x="518159" y="609599"/>
                </a:lnTo>
                <a:lnTo>
                  <a:pt x="521208" y="612647"/>
                </a:lnTo>
                <a:lnTo>
                  <a:pt x="524256" y="615695"/>
                </a:lnTo>
                <a:lnTo>
                  <a:pt x="1197864" y="615695"/>
                </a:lnTo>
                <a:lnTo>
                  <a:pt x="1207008" y="618743"/>
                </a:lnTo>
                <a:lnTo>
                  <a:pt x="1203960" y="618743"/>
                </a:lnTo>
                <a:lnTo>
                  <a:pt x="1216152" y="621791"/>
                </a:lnTo>
                <a:lnTo>
                  <a:pt x="1213104" y="618743"/>
                </a:lnTo>
                <a:lnTo>
                  <a:pt x="1222248" y="624839"/>
                </a:lnTo>
                <a:lnTo>
                  <a:pt x="1219200" y="624839"/>
                </a:lnTo>
                <a:lnTo>
                  <a:pt x="1228344" y="630935"/>
                </a:lnTo>
                <a:lnTo>
                  <a:pt x="1228344" y="627887"/>
                </a:lnTo>
                <a:lnTo>
                  <a:pt x="1234440" y="637031"/>
                </a:lnTo>
                <a:lnTo>
                  <a:pt x="1231392" y="633983"/>
                </a:lnTo>
                <a:lnTo>
                  <a:pt x="1237488" y="643127"/>
                </a:lnTo>
                <a:lnTo>
                  <a:pt x="1240536" y="649223"/>
                </a:lnTo>
                <a:lnTo>
                  <a:pt x="1240536" y="893063"/>
                </a:lnTo>
                <a:lnTo>
                  <a:pt x="1237488" y="902207"/>
                </a:lnTo>
                <a:lnTo>
                  <a:pt x="1231392" y="911351"/>
                </a:lnTo>
                <a:lnTo>
                  <a:pt x="1234440" y="908303"/>
                </a:lnTo>
                <a:lnTo>
                  <a:pt x="1228344" y="917447"/>
                </a:lnTo>
                <a:lnTo>
                  <a:pt x="1228344" y="914399"/>
                </a:lnTo>
                <a:lnTo>
                  <a:pt x="1219200" y="920495"/>
                </a:lnTo>
                <a:lnTo>
                  <a:pt x="1222248" y="920495"/>
                </a:lnTo>
                <a:lnTo>
                  <a:pt x="1213104" y="926591"/>
                </a:lnTo>
                <a:lnTo>
                  <a:pt x="1216152" y="923543"/>
                </a:lnTo>
                <a:lnTo>
                  <a:pt x="1203960" y="926591"/>
                </a:lnTo>
                <a:lnTo>
                  <a:pt x="1207008" y="926591"/>
                </a:lnTo>
                <a:lnTo>
                  <a:pt x="1194816" y="929639"/>
                </a:lnTo>
                <a:lnTo>
                  <a:pt x="70104" y="929639"/>
                </a:lnTo>
                <a:lnTo>
                  <a:pt x="57912" y="926591"/>
                </a:lnTo>
                <a:lnTo>
                  <a:pt x="60960" y="926591"/>
                </a:lnTo>
                <a:lnTo>
                  <a:pt x="51816" y="923543"/>
                </a:lnTo>
                <a:lnTo>
                  <a:pt x="51816" y="926591"/>
                </a:lnTo>
                <a:lnTo>
                  <a:pt x="42672" y="920495"/>
                </a:lnTo>
                <a:lnTo>
                  <a:pt x="45720" y="920495"/>
                </a:lnTo>
                <a:lnTo>
                  <a:pt x="39624" y="917447"/>
                </a:lnTo>
                <a:lnTo>
                  <a:pt x="36576" y="914399"/>
                </a:lnTo>
                <a:lnTo>
                  <a:pt x="33528" y="911351"/>
                </a:lnTo>
                <a:lnTo>
                  <a:pt x="27432" y="902207"/>
                </a:lnTo>
                <a:lnTo>
                  <a:pt x="30480" y="902207"/>
                </a:lnTo>
                <a:lnTo>
                  <a:pt x="27432" y="893063"/>
                </a:lnTo>
                <a:lnTo>
                  <a:pt x="27432" y="896111"/>
                </a:lnTo>
                <a:close/>
              </a:path>
              <a:path w="1240535" h="932688">
                <a:moveTo>
                  <a:pt x="36576" y="630935"/>
                </a:moveTo>
                <a:lnTo>
                  <a:pt x="33528" y="633983"/>
                </a:lnTo>
                <a:lnTo>
                  <a:pt x="33528" y="637031"/>
                </a:lnTo>
                <a:lnTo>
                  <a:pt x="38404" y="629716"/>
                </a:lnTo>
                <a:lnTo>
                  <a:pt x="39624" y="627887"/>
                </a:lnTo>
                <a:lnTo>
                  <a:pt x="36576" y="630935"/>
                </a:lnTo>
                <a:close/>
              </a:path>
              <a:path w="1240535" h="932688">
                <a:moveTo>
                  <a:pt x="38404" y="915619"/>
                </a:moveTo>
                <a:lnTo>
                  <a:pt x="33528" y="908303"/>
                </a:lnTo>
                <a:lnTo>
                  <a:pt x="33528" y="911351"/>
                </a:lnTo>
                <a:lnTo>
                  <a:pt x="36576" y="914399"/>
                </a:lnTo>
                <a:lnTo>
                  <a:pt x="39624" y="917447"/>
                </a:lnTo>
                <a:lnTo>
                  <a:pt x="45720" y="920495"/>
                </a:lnTo>
                <a:lnTo>
                  <a:pt x="38404" y="91561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911634" y="2147807"/>
            <a:ext cx="3863011" cy="2304964"/>
          </a:xfrm>
          <a:custGeom>
            <a:avLst/>
            <a:gdLst/>
            <a:ahLst/>
            <a:cxnLst/>
            <a:rect l="l" t="t" r="r" b="b"/>
            <a:pathLst>
              <a:path w="3483864" h="2078736">
                <a:moveTo>
                  <a:pt x="0" y="0"/>
                </a:moveTo>
                <a:lnTo>
                  <a:pt x="3471672" y="0"/>
                </a:lnTo>
                <a:lnTo>
                  <a:pt x="3477768" y="6095"/>
                </a:lnTo>
                <a:lnTo>
                  <a:pt x="3477768" y="2072639"/>
                </a:lnTo>
                <a:lnTo>
                  <a:pt x="3483864" y="2078735"/>
                </a:lnTo>
                <a:lnTo>
                  <a:pt x="34838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898115" y="21478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898116" y="2144428"/>
            <a:ext cx="3876529" cy="2315103"/>
          </a:xfrm>
          <a:custGeom>
            <a:avLst/>
            <a:gdLst/>
            <a:ahLst/>
            <a:cxnLst/>
            <a:rect l="l" t="t" r="r" b="b"/>
            <a:pathLst>
              <a:path w="3496055" h="2087880">
                <a:moveTo>
                  <a:pt x="6096" y="2087880"/>
                </a:moveTo>
                <a:lnTo>
                  <a:pt x="3493008" y="2087879"/>
                </a:lnTo>
                <a:lnTo>
                  <a:pt x="3496055" y="2084831"/>
                </a:lnTo>
                <a:lnTo>
                  <a:pt x="3496055" y="2081783"/>
                </a:lnTo>
                <a:lnTo>
                  <a:pt x="3489960" y="2075687"/>
                </a:lnTo>
                <a:lnTo>
                  <a:pt x="3489960" y="9143"/>
                </a:lnTo>
                <a:lnTo>
                  <a:pt x="3483864" y="3047"/>
                </a:lnTo>
                <a:lnTo>
                  <a:pt x="12192" y="3048"/>
                </a:lnTo>
                <a:lnTo>
                  <a:pt x="3496055" y="3047"/>
                </a:lnTo>
                <a:lnTo>
                  <a:pt x="3496055" y="0"/>
                </a:lnTo>
                <a:lnTo>
                  <a:pt x="0" y="0"/>
                </a:lnTo>
                <a:lnTo>
                  <a:pt x="0" y="2081784"/>
                </a:lnTo>
                <a:lnTo>
                  <a:pt x="6096" y="9144"/>
                </a:lnTo>
                <a:lnTo>
                  <a:pt x="3483863" y="9143"/>
                </a:lnTo>
                <a:lnTo>
                  <a:pt x="3483864" y="2081783"/>
                </a:lnTo>
                <a:lnTo>
                  <a:pt x="0" y="2084832"/>
                </a:lnTo>
                <a:lnTo>
                  <a:pt x="3048" y="2087880"/>
                </a:lnTo>
                <a:lnTo>
                  <a:pt x="6096" y="2087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898116" y="2154566"/>
            <a:ext cx="3863011" cy="2298205"/>
          </a:xfrm>
          <a:custGeom>
            <a:avLst/>
            <a:gdLst/>
            <a:ahLst/>
            <a:cxnLst/>
            <a:rect l="l" t="t" r="r" b="b"/>
            <a:pathLst>
              <a:path w="3483864" h="2072639">
                <a:moveTo>
                  <a:pt x="3483864" y="2072639"/>
                </a:moveTo>
                <a:lnTo>
                  <a:pt x="3483863" y="2066543"/>
                </a:lnTo>
                <a:lnTo>
                  <a:pt x="12192" y="2066544"/>
                </a:lnTo>
                <a:lnTo>
                  <a:pt x="12192" y="0"/>
                </a:lnTo>
                <a:lnTo>
                  <a:pt x="6095" y="0"/>
                </a:lnTo>
                <a:lnTo>
                  <a:pt x="0" y="2072639"/>
                </a:lnTo>
                <a:lnTo>
                  <a:pt x="6095" y="2066543"/>
                </a:lnTo>
                <a:lnTo>
                  <a:pt x="12191" y="2072639"/>
                </a:lnTo>
                <a:lnTo>
                  <a:pt x="3483864" y="2072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 txBox="1"/>
          <p:nvPr/>
        </p:nvSpPr>
        <p:spPr>
          <a:xfrm>
            <a:off x="1694769" y="45316"/>
            <a:ext cx="2358184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from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Statement</a:t>
            </a:r>
            <a:endParaRPr sz="238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4033" y="624524"/>
            <a:ext cx="5466849" cy="1202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9539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f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ro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m</a:t>
            </a:r>
            <a:r>
              <a:rPr sz="2661" b="1" spc="42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i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m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2661" b="1" i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dul</a:t>
            </a:r>
            <a:r>
              <a:rPr sz="2661" b="1" i="1" baseline="1839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i="1" spc="63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m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po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spc="41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endParaRPr sz="1774">
              <a:latin typeface="Courier New"/>
              <a:cs typeface="Courier New"/>
            </a:endParaRPr>
          </a:p>
          <a:p>
            <a:pPr marL="30134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Import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5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al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1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attribute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5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5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curren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namespa</a:t>
            </a:r>
            <a:r>
              <a:rPr sz="1774" spc="-28" dirty="0">
                <a:latin typeface="Arial"/>
                <a:cs typeface="Arial"/>
              </a:rPr>
              <a:t>c</a:t>
            </a:r>
            <a:r>
              <a:rPr sz="1774" dirty="0"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Not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best</a:t>
            </a:r>
            <a:r>
              <a:rPr sz="1774" spc="2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practice</a:t>
            </a:r>
            <a:endParaRPr sz="1774">
              <a:latin typeface="Arial"/>
              <a:cs typeface="Arial"/>
            </a:endParaRPr>
          </a:p>
          <a:p>
            <a:pPr marL="524404" marR="39539">
              <a:lnSpc>
                <a:spcPct val="95825"/>
              </a:lnSpc>
              <a:spcBef>
                <a:spcPts val="265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corrup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namesp</a:t>
            </a:r>
            <a:r>
              <a:rPr sz="1774" spc="-22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ce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2045" y="2211557"/>
            <a:ext cx="116104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"</a:t>
            </a:r>
            <a:r>
              <a:rPr sz="2661" spc="-22" baseline="3678" dirty="0">
                <a:latin typeface="Courier New"/>
                <a:cs typeface="Courier New"/>
              </a:rPr>
              <a:t>"</a:t>
            </a:r>
            <a:r>
              <a:rPr sz="2661" baseline="3678" dirty="0">
                <a:latin typeface="Courier New"/>
                <a:cs typeface="Courier New"/>
              </a:rPr>
              <a:t>"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A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s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2" dirty="0">
                <a:latin typeface="Courier New"/>
                <a:cs typeface="Courier New"/>
              </a:rPr>
              <a:t>mp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"</a:t>
            </a:r>
            <a:r>
              <a:rPr sz="1774" spc="-22" dirty="0">
                <a:latin typeface="Courier New"/>
                <a:cs typeface="Courier New"/>
              </a:rPr>
              <a:t>"</a:t>
            </a:r>
            <a:r>
              <a:rPr sz="1774" dirty="0">
                <a:latin typeface="Courier New"/>
                <a:cs typeface="Courier New"/>
              </a:rPr>
              <a:t>"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55394" y="2211556"/>
            <a:ext cx="3063699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fr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baseline="3678" dirty="0">
                <a:latin typeface="Courier New"/>
                <a:cs typeface="Courier New"/>
              </a:rPr>
              <a:t>m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m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1</a:t>
            </a:r>
            <a:r>
              <a:rPr sz="2661" b="1" spc="4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im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*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ta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g</a:t>
            </a:r>
            <a:r>
              <a:rPr sz="1774" spc="6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m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d1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ntn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me</a:t>
            </a:r>
            <a:r>
              <a:rPr sz="1774" b="1" spc="4" dirty="0">
                <a:latin typeface="Courier New"/>
                <a:cs typeface="Courier New"/>
              </a:rPr>
              <a:t>(</a:t>
            </a:r>
            <a:r>
              <a:rPr sz="1774" b="1" spc="-21" dirty="0">
                <a:latin typeface="Courier New"/>
                <a:cs typeface="Courier New"/>
              </a:rPr>
              <a:t>3)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ui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oG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ido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ui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dirty="0">
                <a:latin typeface="Courier New"/>
                <a:cs typeface="Courier New"/>
              </a:rPr>
              <a:t>o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9142" y="2485256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m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2" baseline="3678" dirty="0">
                <a:latin typeface="Courier New"/>
                <a:cs typeface="Courier New"/>
              </a:rPr>
              <a:t>du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2046" y="3032655"/>
            <a:ext cx="2110485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sta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2" baseline="3678" dirty="0">
                <a:latin typeface="Courier New"/>
                <a:cs typeface="Courier New"/>
              </a:rPr>
              <a:t>ti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g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am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'Gu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do'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62401" y="3032655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2" baseline="3678" dirty="0">
                <a:latin typeface="Courier New"/>
                <a:cs typeface="Courier New"/>
              </a:rPr>
              <a:t>od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55393" y="3306354"/>
            <a:ext cx="1157179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2" baseline="3678" dirty="0">
                <a:latin typeface="Courier New"/>
                <a:cs typeface="Courier New"/>
              </a:rPr>
              <a:t>na</a:t>
            </a:r>
            <a:r>
              <a:rPr sz="2661" b="1" spc="4" baseline="3678" dirty="0">
                <a:latin typeface="Courier New"/>
                <a:cs typeface="Courier New"/>
              </a:rPr>
              <a:t>m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2" dirty="0">
                <a:latin typeface="Courier New"/>
                <a:cs typeface="Courier New"/>
              </a:rPr>
              <a:t>ui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dirty="0">
                <a:latin typeface="Courier New"/>
                <a:cs typeface="Courier New"/>
              </a:rPr>
              <a:t>o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06479" y="3382138"/>
            <a:ext cx="1168899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</a:t>
            </a:r>
            <a:r>
              <a:rPr sz="1552" spc="-10" dirty="0">
                <a:latin typeface="Arial"/>
                <a:cs typeface="Arial"/>
              </a:rPr>
              <a:t>l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5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ibu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es</a:t>
            </a:r>
            <a:endParaRPr sz="155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2045" y="3853983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9651" y="3853983"/>
            <a:ext cx="238087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co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61351" y="3980347"/>
            <a:ext cx="1062121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Unquali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ied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9672" y="4127682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4291" y="4127682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ame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7160" y="4127682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*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0998" y="4127682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co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5106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871078" y="2090352"/>
            <a:ext cx="7496202" cy="2037967"/>
          </a:xfrm>
          <a:custGeom>
            <a:avLst/>
            <a:gdLst/>
            <a:ahLst/>
            <a:cxnLst/>
            <a:rect l="l" t="t" r="r" b="b"/>
            <a:pathLst>
              <a:path w="6760464" h="183794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1848"/>
                </a:lnTo>
                <a:lnTo>
                  <a:pt x="6096" y="9144"/>
                </a:lnTo>
                <a:lnTo>
                  <a:pt x="6748271" y="9143"/>
                </a:lnTo>
                <a:lnTo>
                  <a:pt x="6748272" y="1831847"/>
                </a:lnTo>
                <a:lnTo>
                  <a:pt x="0" y="1834896"/>
                </a:lnTo>
                <a:lnTo>
                  <a:pt x="3048" y="1837944"/>
                </a:lnTo>
                <a:lnTo>
                  <a:pt x="6757416" y="1837944"/>
                </a:lnTo>
                <a:lnTo>
                  <a:pt x="6760464" y="1834895"/>
                </a:lnTo>
                <a:lnTo>
                  <a:pt x="6760464" y="1831847"/>
                </a:lnTo>
                <a:lnTo>
                  <a:pt x="6754368" y="1825752"/>
                </a:lnTo>
                <a:lnTo>
                  <a:pt x="6754368" y="9143"/>
                </a:lnTo>
                <a:lnTo>
                  <a:pt x="6748272" y="6095"/>
                </a:lnTo>
                <a:lnTo>
                  <a:pt x="12192" y="6096"/>
                </a:lnTo>
                <a:lnTo>
                  <a:pt x="6760464" y="6095"/>
                </a:lnTo>
                <a:lnTo>
                  <a:pt x="6760464" y="3047"/>
                </a:lnTo>
                <a:lnTo>
                  <a:pt x="675741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871078" y="209711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871077" y="2100490"/>
            <a:ext cx="7482684" cy="2021068"/>
          </a:xfrm>
          <a:custGeom>
            <a:avLst/>
            <a:gdLst/>
            <a:ahLst/>
            <a:cxnLst/>
            <a:rect l="l" t="t" r="r" b="b"/>
            <a:pathLst>
              <a:path w="6748272" h="1822704">
                <a:moveTo>
                  <a:pt x="6748272" y="1822704"/>
                </a:moveTo>
                <a:lnTo>
                  <a:pt x="6748272" y="1816608"/>
                </a:lnTo>
                <a:lnTo>
                  <a:pt x="12192" y="1816607"/>
                </a:lnTo>
                <a:lnTo>
                  <a:pt x="12191" y="0"/>
                </a:lnTo>
                <a:lnTo>
                  <a:pt x="6095" y="0"/>
                </a:lnTo>
                <a:lnTo>
                  <a:pt x="0" y="1822704"/>
                </a:lnTo>
                <a:lnTo>
                  <a:pt x="6096" y="1816608"/>
                </a:lnTo>
                <a:lnTo>
                  <a:pt x="12192" y="1822704"/>
                </a:lnTo>
                <a:lnTo>
                  <a:pt x="6748272" y="1822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884596" y="2097110"/>
            <a:ext cx="7482684" cy="2024448"/>
          </a:xfrm>
          <a:custGeom>
            <a:avLst/>
            <a:gdLst/>
            <a:ahLst/>
            <a:cxnLst/>
            <a:rect l="l" t="t" r="r" b="b"/>
            <a:pathLst>
              <a:path w="6748272" h="1825752">
                <a:moveTo>
                  <a:pt x="0" y="0"/>
                </a:moveTo>
                <a:lnTo>
                  <a:pt x="6736080" y="0"/>
                </a:lnTo>
                <a:lnTo>
                  <a:pt x="6742176" y="3048"/>
                </a:lnTo>
                <a:lnTo>
                  <a:pt x="6742176" y="1819656"/>
                </a:lnTo>
                <a:lnTo>
                  <a:pt x="6748272" y="1825752"/>
                </a:lnTo>
                <a:lnTo>
                  <a:pt x="6748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6440449" y="2800091"/>
            <a:ext cx="3863011" cy="2301584"/>
          </a:xfrm>
          <a:custGeom>
            <a:avLst/>
            <a:gdLst/>
            <a:ahLst/>
            <a:cxnLst/>
            <a:rect l="l" t="t" r="r" b="b"/>
            <a:pathLst>
              <a:path w="3483864" h="2075688">
                <a:moveTo>
                  <a:pt x="0" y="0"/>
                </a:moveTo>
                <a:lnTo>
                  <a:pt x="0" y="2075688"/>
                </a:lnTo>
                <a:lnTo>
                  <a:pt x="3483864" y="2075688"/>
                </a:lnTo>
                <a:lnTo>
                  <a:pt x="34838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6433690" y="2793332"/>
            <a:ext cx="3876529" cy="2315103"/>
          </a:xfrm>
          <a:custGeom>
            <a:avLst/>
            <a:gdLst/>
            <a:ahLst/>
            <a:cxnLst/>
            <a:rect l="l" t="t" r="r" b="b"/>
            <a:pathLst>
              <a:path w="3496055" h="2087879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1784"/>
                </a:lnTo>
                <a:lnTo>
                  <a:pt x="6096" y="12192"/>
                </a:lnTo>
                <a:lnTo>
                  <a:pt x="3483864" y="12191"/>
                </a:lnTo>
                <a:lnTo>
                  <a:pt x="3483864" y="2081783"/>
                </a:lnTo>
                <a:lnTo>
                  <a:pt x="0" y="2084832"/>
                </a:lnTo>
                <a:lnTo>
                  <a:pt x="3048" y="2087880"/>
                </a:lnTo>
                <a:lnTo>
                  <a:pt x="3493008" y="2087879"/>
                </a:lnTo>
                <a:lnTo>
                  <a:pt x="3496055" y="2084832"/>
                </a:lnTo>
                <a:lnTo>
                  <a:pt x="3496055" y="2081783"/>
                </a:lnTo>
                <a:lnTo>
                  <a:pt x="3489960" y="2078735"/>
                </a:lnTo>
                <a:lnTo>
                  <a:pt x="3489960" y="12192"/>
                </a:lnTo>
                <a:lnTo>
                  <a:pt x="3483864" y="6096"/>
                </a:lnTo>
                <a:lnTo>
                  <a:pt x="12192" y="6096"/>
                </a:lnTo>
                <a:lnTo>
                  <a:pt x="3496055" y="6096"/>
                </a:lnTo>
                <a:lnTo>
                  <a:pt x="3496055" y="3048"/>
                </a:lnTo>
                <a:lnTo>
                  <a:pt x="349300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6433690" y="28000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6433690" y="2806851"/>
            <a:ext cx="3863011" cy="2294825"/>
          </a:xfrm>
          <a:custGeom>
            <a:avLst/>
            <a:gdLst/>
            <a:ahLst/>
            <a:cxnLst/>
            <a:rect l="l" t="t" r="r" b="b"/>
            <a:pathLst>
              <a:path w="3483863" h="2069592">
                <a:moveTo>
                  <a:pt x="3483864" y="2069591"/>
                </a:moveTo>
                <a:lnTo>
                  <a:pt x="3483863" y="2066543"/>
                </a:lnTo>
                <a:lnTo>
                  <a:pt x="12192" y="2066544"/>
                </a:lnTo>
                <a:lnTo>
                  <a:pt x="12192" y="0"/>
                </a:lnTo>
                <a:lnTo>
                  <a:pt x="6096" y="0"/>
                </a:lnTo>
                <a:lnTo>
                  <a:pt x="0" y="2069591"/>
                </a:lnTo>
                <a:lnTo>
                  <a:pt x="6096" y="2066543"/>
                </a:lnTo>
                <a:lnTo>
                  <a:pt x="12192" y="2069591"/>
                </a:lnTo>
                <a:lnTo>
                  <a:pt x="3483864" y="2069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6447209" y="2800092"/>
            <a:ext cx="3863011" cy="2301584"/>
          </a:xfrm>
          <a:custGeom>
            <a:avLst/>
            <a:gdLst/>
            <a:ahLst/>
            <a:cxnLst/>
            <a:rect l="l" t="t" r="r" b="b"/>
            <a:pathLst>
              <a:path w="3483864" h="2075688">
                <a:moveTo>
                  <a:pt x="0" y="0"/>
                </a:moveTo>
                <a:lnTo>
                  <a:pt x="3471672" y="0"/>
                </a:lnTo>
                <a:lnTo>
                  <a:pt x="3477768" y="6095"/>
                </a:lnTo>
                <a:lnTo>
                  <a:pt x="3477768" y="2072639"/>
                </a:lnTo>
                <a:lnTo>
                  <a:pt x="3483864" y="2075687"/>
                </a:lnTo>
                <a:lnTo>
                  <a:pt x="34838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3348012" y="3715994"/>
            <a:ext cx="2669973" cy="1189659"/>
          </a:xfrm>
          <a:custGeom>
            <a:avLst/>
            <a:gdLst/>
            <a:ahLst/>
            <a:cxnLst/>
            <a:rect l="l" t="t" r="r" b="b"/>
            <a:pathLst>
              <a:path w="2407920" h="1072896">
                <a:moveTo>
                  <a:pt x="1048512" y="176784"/>
                </a:moveTo>
                <a:lnTo>
                  <a:pt x="0" y="195072"/>
                </a:lnTo>
                <a:lnTo>
                  <a:pt x="1048512" y="445008"/>
                </a:lnTo>
                <a:lnTo>
                  <a:pt x="1048512" y="893064"/>
                </a:lnTo>
                <a:lnTo>
                  <a:pt x="1048949" y="905592"/>
                </a:lnTo>
                <a:lnTo>
                  <a:pt x="1057032" y="947675"/>
                </a:lnTo>
                <a:lnTo>
                  <a:pt x="1074348" y="985888"/>
                </a:lnTo>
                <a:lnTo>
                  <a:pt x="1099635" y="1018842"/>
                </a:lnTo>
                <a:lnTo>
                  <a:pt x="1131631" y="1045150"/>
                </a:lnTo>
                <a:lnTo>
                  <a:pt x="1169075" y="1063425"/>
                </a:lnTo>
                <a:lnTo>
                  <a:pt x="1210706" y="1072278"/>
                </a:lnTo>
                <a:lnTo>
                  <a:pt x="1225296" y="1072896"/>
                </a:lnTo>
                <a:lnTo>
                  <a:pt x="2228088" y="1072896"/>
                </a:lnTo>
                <a:lnTo>
                  <a:pt x="2270724" y="1067567"/>
                </a:lnTo>
                <a:lnTo>
                  <a:pt x="2309945" y="1052486"/>
                </a:lnTo>
                <a:lnTo>
                  <a:pt x="2344392" y="1029011"/>
                </a:lnTo>
                <a:lnTo>
                  <a:pt x="2372709" y="998500"/>
                </a:lnTo>
                <a:lnTo>
                  <a:pt x="2393537" y="962310"/>
                </a:lnTo>
                <a:lnTo>
                  <a:pt x="2405518" y="921800"/>
                </a:lnTo>
                <a:lnTo>
                  <a:pt x="2407920" y="893064"/>
                </a:lnTo>
                <a:lnTo>
                  <a:pt x="2407920" y="176784"/>
                </a:lnTo>
                <a:lnTo>
                  <a:pt x="2403010" y="136009"/>
                </a:lnTo>
                <a:lnTo>
                  <a:pt x="2388164" y="96820"/>
                </a:lnTo>
                <a:lnTo>
                  <a:pt x="2364755" y="62598"/>
                </a:lnTo>
                <a:lnTo>
                  <a:pt x="2334171" y="34604"/>
                </a:lnTo>
                <a:lnTo>
                  <a:pt x="2297799" y="14101"/>
                </a:lnTo>
                <a:lnTo>
                  <a:pt x="2257028" y="2349"/>
                </a:lnTo>
                <a:lnTo>
                  <a:pt x="2228088" y="0"/>
                </a:lnTo>
                <a:lnTo>
                  <a:pt x="1225296" y="0"/>
                </a:lnTo>
                <a:lnTo>
                  <a:pt x="1186549" y="4270"/>
                </a:lnTo>
                <a:lnTo>
                  <a:pt x="1146827" y="18364"/>
                </a:lnTo>
                <a:lnTo>
                  <a:pt x="1112107" y="41047"/>
                </a:lnTo>
                <a:lnTo>
                  <a:pt x="1083683" y="71024"/>
                </a:lnTo>
                <a:lnTo>
                  <a:pt x="1062850" y="107002"/>
                </a:lnTo>
                <a:lnTo>
                  <a:pt x="1050901" y="147686"/>
                </a:lnTo>
                <a:lnTo>
                  <a:pt x="1048512" y="1767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3331113" y="3699096"/>
            <a:ext cx="1193039" cy="523855"/>
          </a:xfrm>
          <a:custGeom>
            <a:avLst/>
            <a:gdLst/>
            <a:ahLst/>
            <a:cxnLst/>
            <a:rect l="l" t="t" r="r" b="b"/>
            <a:pathLst>
              <a:path w="1075944" h="472439">
                <a:moveTo>
                  <a:pt x="1075943" y="201167"/>
                </a:moveTo>
                <a:lnTo>
                  <a:pt x="1075943" y="195071"/>
                </a:lnTo>
                <a:lnTo>
                  <a:pt x="18287" y="198119"/>
                </a:lnTo>
                <a:lnTo>
                  <a:pt x="114527" y="221060"/>
                </a:lnTo>
                <a:lnTo>
                  <a:pt x="1063751" y="207263"/>
                </a:lnTo>
                <a:lnTo>
                  <a:pt x="1069847" y="207263"/>
                </a:lnTo>
                <a:lnTo>
                  <a:pt x="1075943" y="201167"/>
                </a:lnTo>
                <a:close/>
              </a:path>
              <a:path w="1075944" h="472439">
                <a:moveTo>
                  <a:pt x="1087101" y="970752"/>
                </a:moveTo>
                <a:lnTo>
                  <a:pt x="1082039" y="957071"/>
                </a:lnTo>
                <a:lnTo>
                  <a:pt x="1078991" y="941831"/>
                </a:lnTo>
                <a:lnTo>
                  <a:pt x="1075943" y="923543"/>
                </a:lnTo>
                <a:lnTo>
                  <a:pt x="1075943" y="460247"/>
                </a:lnTo>
                <a:lnTo>
                  <a:pt x="1060703" y="472439"/>
                </a:lnTo>
                <a:lnTo>
                  <a:pt x="1048511" y="460247"/>
                </a:lnTo>
                <a:lnTo>
                  <a:pt x="1066799" y="448055"/>
                </a:lnTo>
                <a:lnTo>
                  <a:pt x="114527" y="221060"/>
                </a:lnTo>
                <a:lnTo>
                  <a:pt x="15239" y="222503"/>
                </a:lnTo>
                <a:lnTo>
                  <a:pt x="1048512" y="469533"/>
                </a:lnTo>
                <a:lnTo>
                  <a:pt x="1048511" y="908303"/>
                </a:lnTo>
                <a:lnTo>
                  <a:pt x="1051559" y="929639"/>
                </a:lnTo>
                <a:lnTo>
                  <a:pt x="1057655" y="966215"/>
                </a:lnTo>
                <a:lnTo>
                  <a:pt x="1059341" y="972705"/>
                </a:lnTo>
                <a:lnTo>
                  <a:pt x="1063655" y="983554"/>
                </a:lnTo>
                <a:lnTo>
                  <a:pt x="1069695" y="995151"/>
                </a:lnTo>
                <a:lnTo>
                  <a:pt x="1077041" y="1007090"/>
                </a:lnTo>
                <a:lnTo>
                  <a:pt x="1085271" y="1018963"/>
                </a:lnTo>
                <a:lnTo>
                  <a:pt x="1093964" y="1030363"/>
                </a:lnTo>
                <a:lnTo>
                  <a:pt x="1102700" y="1040884"/>
                </a:lnTo>
                <a:lnTo>
                  <a:pt x="1111057" y="1050117"/>
                </a:lnTo>
                <a:lnTo>
                  <a:pt x="1118615" y="1057655"/>
                </a:lnTo>
                <a:lnTo>
                  <a:pt x="1149095" y="1075943"/>
                </a:lnTo>
                <a:lnTo>
                  <a:pt x="1154962" y="1079051"/>
                </a:lnTo>
                <a:lnTo>
                  <a:pt x="1165761" y="1084065"/>
                </a:lnTo>
                <a:lnTo>
                  <a:pt x="1178015" y="1088972"/>
                </a:lnTo>
                <a:lnTo>
                  <a:pt x="1191137" y="1093440"/>
                </a:lnTo>
                <a:lnTo>
                  <a:pt x="1204539" y="1097140"/>
                </a:lnTo>
                <a:lnTo>
                  <a:pt x="1217631" y="1099741"/>
                </a:lnTo>
                <a:lnTo>
                  <a:pt x="1229826" y="1100914"/>
                </a:lnTo>
                <a:lnTo>
                  <a:pt x="1240535" y="1100327"/>
                </a:lnTo>
                <a:lnTo>
                  <a:pt x="2264664" y="1100327"/>
                </a:lnTo>
                <a:lnTo>
                  <a:pt x="2273588" y="1098958"/>
                </a:lnTo>
                <a:lnTo>
                  <a:pt x="2286183" y="1096241"/>
                </a:lnTo>
                <a:lnTo>
                  <a:pt x="2298548" y="1092657"/>
                </a:lnTo>
                <a:lnTo>
                  <a:pt x="2310636" y="1088235"/>
                </a:lnTo>
                <a:lnTo>
                  <a:pt x="2322398" y="1083006"/>
                </a:lnTo>
                <a:lnTo>
                  <a:pt x="2333788" y="1076998"/>
                </a:lnTo>
                <a:lnTo>
                  <a:pt x="2344758" y="1070243"/>
                </a:lnTo>
                <a:lnTo>
                  <a:pt x="2355260" y="1062769"/>
                </a:lnTo>
                <a:lnTo>
                  <a:pt x="2365247" y="1054607"/>
                </a:lnTo>
                <a:lnTo>
                  <a:pt x="2380488" y="1042415"/>
                </a:lnTo>
                <a:lnTo>
                  <a:pt x="2403448" y="1012732"/>
                </a:lnTo>
                <a:lnTo>
                  <a:pt x="2419344" y="982448"/>
                </a:lnTo>
                <a:lnTo>
                  <a:pt x="2432304" y="944879"/>
                </a:lnTo>
                <a:lnTo>
                  <a:pt x="2435352" y="926591"/>
                </a:lnTo>
                <a:lnTo>
                  <a:pt x="2435352" y="173735"/>
                </a:lnTo>
                <a:lnTo>
                  <a:pt x="2425803" y="133294"/>
                </a:lnTo>
                <a:lnTo>
                  <a:pt x="2409582" y="97848"/>
                </a:lnTo>
                <a:lnTo>
                  <a:pt x="2386597" y="66752"/>
                </a:lnTo>
                <a:lnTo>
                  <a:pt x="2377440" y="57911"/>
                </a:lnTo>
                <a:lnTo>
                  <a:pt x="2365247" y="45719"/>
                </a:lnTo>
                <a:lnTo>
                  <a:pt x="2350007" y="33527"/>
                </a:lnTo>
                <a:lnTo>
                  <a:pt x="2276855" y="30479"/>
                </a:lnTo>
                <a:lnTo>
                  <a:pt x="2292095" y="33527"/>
                </a:lnTo>
                <a:lnTo>
                  <a:pt x="2307335" y="39623"/>
                </a:lnTo>
                <a:lnTo>
                  <a:pt x="2322576" y="48767"/>
                </a:lnTo>
                <a:lnTo>
                  <a:pt x="2337816" y="54863"/>
                </a:lnTo>
                <a:lnTo>
                  <a:pt x="2350007" y="67055"/>
                </a:lnTo>
                <a:lnTo>
                  <a:pt x="2380488" y="100583"/>
                </a:lnTo>
                <a:lnTo>
                  <a:pt x="2400130" y="138827"/>
                </a:lnTo>
                <a:lnTo>
                  <a:pt x="2407919" y="176783"/>
                </a:lnTo>
                <a:lnTo>
                  <a:pt x="2407919" y="926591"/>
                </a:lnTo>
                <a:lnTo>
                  <a:pt x="2398953" y="964817"/>
                </a:lnTo>
                <a:lnTo>
                  <a:pt x="2382763" y="999435"/>
                </a:lnTo>
                <a:lnTo>
                  <a:pt x="2346960" y="1036319"/>
                </a:lnTo>
                <a:lnTo>
                  <a:pt x="2305394" y="1061754"/>
                </a:lnTo>
                <a:lnTo>
                  <a:pt x="2256079" y="1072934"/>
                </a:lnTo>
                <a:lnTo>
                  <a:pt x="1222247" y="1072895"/>
                </a:lnTo>
                <a:lnTo>
                  <a:pt x="1182438" y="1063366"/>
                </a:lnTo>
                <a:lnTo>
                  <a:pt x="1149095" y="1045463"/>
                </a:lnTo>
                <a:lnTo>
                  <a:pt x="1133855" y="1036319"/>
                </a:lnTo>
                <a:lnTo>
                  <a:pt x="1124711" y="1024127"/>
                </a:lnTo>
                <a:lnTo>
                  <a:pt x="1121825" y="1021274"/>
                </a:lnTo>
                <a:lnTo>
                  <a:pt x="1112062" y="1011079"/>
                </a:lnTo>
                <a:lnTo>
                  <a:pt x="1104177" y="1001672"/>
                </a:lnTo>
                <a:lnTo>
                  <a:pt x="1097701" y="992309"/>
                </a:lnTo>
                <a:lnTo>
                  <a:pt x="1092166" y="982250"/>
                </a:lnTo>
                <a:lnTo>
                  <a:pt x="1087101" y="970752"/>
                </a:lnTo>
                <a:close/>
              </a:path>
              <a:path w="1075944" h="472439">
                <a:moveTo>
                  <a:pt x="1048511" y="460247"/>
                </a:moveTo>
                <a:lnTo>
                  <a:pt x="1060703" y="472439"/>
                </a:lnTo>
                <a:lnTo>
                  <a:pt x="1075943" y="460247"/>
                </a:lnTo>
                <a:lnTo>
                  <a:pt x="1075943" y="454151"/>
                </a:lnTo>
                <a:lnTo>
                  <a:pt x="1069847" y="451103"/>
                </a:lnTo>
                <a:lnTo>
                  <a:pt x="1066799" y="448055"/>
                </a:lnTo>
                <a:lnTo>
                  <a:pt x="1048511" y="460247"/>
                </a:lnTo>
                <a:close/>
              </a:path>
              <a:path w="1075944" h="472439">
                <a:moveTo>
                  <a:pt x="15239" y="198119"/>
                </a:moveTo>
                <a:lnTo>
                  <a:pt x="1048511" y="192023"/>
                </a:lnTo>
                <a:lnTo>
                  <a:pt x="1050514" y="180010"/>
                </a:lnTo>
                <a:lnTo>
                  <a:pt x="15239" y="198119"/>
                </a:lnTo>
                <a:close/>
              </a:path>
              <a:path w="1075944" h="472439">
                <a:moveTo>
                  <a:pt x="1060703" y="179831"/>
                </a:moveTo>
                <a:lnTo>
                  <a:pt x="1075943" y="195071"/>
                </a:lnTo>
                <a:lnTo>
                  <a:pt x="1075943" y="176783"/>
                </a:lnTo>
                <a:lnTo>
                  <a:pt x="1060703" y="179831"/>
                </a:lnTo>
                <a:close/>
              </a:path>
              <a:path w="1075944" h="472439">
                <a:moveTo>
                  <a:pt x="1099089" y="66131"/>
                </a:moveTo>
                <a:lnTo>
                  <a:pt x="1090941" y="75863"/>
                </a:lnTo>
                <a:lnTo>
                  <a:pt x="1083298" y="85951"/>
                </a:lnTo>
                <a:lnTo>
                  <a:pt x="1076195" y="96447"/>
                </a:lnTo>
                <a:lnTo>
                  <a:pt x="1069668" y="107403"/>
                </a:lnTo>
                <a:lnTo>
                  <a:pt x="1063751" y="118871"/>
                </a:lnTo>
                <a:lnTo>
                  <a:pt x="1057655" y="137159"/>
                </a:lnTo>
                <a:lnTo>
                  <a:pt x="1050514" y="180010"/>
                </a:lnTo>
                <a:lnTo>
                  <a:pt x="1048511" y="192023"/>
                </a:lnTo>
                <a:lnTo>
                  <a:pt x="15239" y="198119"/>
                </a:lnTo>
                <a:lnTo>
                  <a:pt x="9143" y="198119"/>
                </a:lnTo>
                <a:lnTo>
                  <a:pt x="3047" y="204215"/>
                </a:lnTo>
                <a:lnTo>
                  <a:pt x="3047" y="210311"/>
                </a:lnTo>
                <a:lnTo>
                  <a:pt x="0" y="216407"/>
                </a:lnTo>
                <a:lnTo>
                  <a:pt x="6095" y="222503"/>
                </a:lnTo>
                <a:lnTo>
                  <a:pt x="12191" y="222503"/>
                </a:lnTo>
                <a:lnTo>
                  <a:pt x="1048512" y="469533"/>
                </a:lnTo>
                <a:lnTo>
                  <a:pt x="15239" y="222503"/>
                </a:lnTo>
                <a:lnTo>
                  <a:pt x="114527" y="221060"/>
                </a:lnTo>
                <a:lnTo>
                  <a:pt x="18287" y="198119"/>
                </a:lnTo>
                <a:lnTo>
                  <a:pt x="1075943" y="195071"/>
                </a:lnTo>
                <a:lnTo>
                  <a:pt x="1060703" y="179831"/>
                </a:lnTo>
                <a:lnTo>
                  <a:pt x="1075943" y="176783"/>
                </a:lnTo>
                <a:lnTo>
                  <a:pt x="1078991" y="158495"/>
                </a:lnTo>
                <a:lnTo>
                  <a:pt x="1082039" y="143255"/>
                </a:lnTo>
                <a:lnTo>
                  <a:pt x="1094231" y="112775"/>
                </a:lnTo>
                <a:lnTo>
                  <a:pt x="1112519" y="88391"/>
                </a:lnTo>
                <a:lnTo>
                  <a:pt x="1136903" y="64007"/>
                </a:lnTo>
                <a:lnTo>
                  <a:pt x="1149095" y="54863"/>
                </a:lnTo>
                <a:lnTo>
                  <a:pt x="1164335" y="45719"/>
                </a:lnTo>
                <a:lnTo>
                  <a:pt x="1176527" y="39623"/>
                </a:lnTo>
                <a:lnTo>
                  <a:pt x="1189429" y="34475"/>
                </a:lnTo>
                <a:lnTo>
                  <a:pt x="1201583" y="31153"/>
                </a:lnTo>
                <a:lnTo>
                  <a:pt x="1213865" y="29002"/>
                </a:lnTo>
                <a:lnTo>
                  <a:pt x="1226259" y="27786"/>
                </a:lnTo>
                <a:lnTo>
                  <a:pt x="1238746" y="27268"/>
                </a:lnTo>
                <a:lnTo>
                  <a:pt x="1251311" y="27211"/>
                </a:lnTo>
                <a:lnTo>
                  <a:pt x="1263937" y="27377"/>
                </a:lnTo>
                <a:lnTo>
                  <a:pt x="1276607" y="27529"/>
                </a:lnTo>
                <a:lnTo>
                  <a:pt x="2261616" y="27431"/>
                </a:lnTo>
                <a:lnTo>
                  <a:pt x="2276855" y="30479"/>
                </a:lnTo>
                <a:lnTo>
                  <a:pt x="2350007" y="33527"/>
                </a:lnTo>
                <a:lnTo>
                  <a:pt x="2344808" y="30271"/>
                </a:lnTo>
                <a:lnTo>
                  <a:pt x="2332061" y="22780"/>
                </a:lnTo>
                <a:lnTo>
                  <a:pt x="2321010" y="17171"/>
                </a:lnTo>
                <a:lnTo>
                  <a:pt x="2310809" y="13034"/>
                </a:lnTo>
                <a:lnTo>
                  <a:pt x="2300614" y="9962"/>
                </a:lnTo>
                <a:lnTo>
                  <a:pt x="2289580" y="7546"/>
                </a:lnTo>
                <a:lnTo>
                  <a:pt x="2276863" y="5377"/>
                </a:lnTo>
                <a:lnTo>
                  <a:pt x="2261616" y="3047"/>
                </a:lnTo>
                <a:lnTo>
                  <a:pt x="2243328" y="0"/>
                </a:lnTo>
                <a:lnTo>
                  <a:pt x="1240535" y="0"/>
                </a:lnTo>
                <a:lnTo>
                  <a:pt x="1222247" y="3047"/>
                </a:lnTo>
                <a:lnTo>
                  <a:pt x="1200911" y="6095"/>
                </a:lnTo>
                <a:lnTo>
                  <a:pt x="1182623" y="9143"/>
                </a:lnTo>
                <a:lnTo>
                  <a:pt x="1167383" y="18287"/>
                </a:lnTo>
                <a:lnTo>
                  <a:pt x="1149095" y="24383"/>
                </a:lnTo>
                <a:lnTo>
                  <a:pt x="1133855" y="33527"/>
                </a:lnTo>
                <a:lnTo>
                  <a:pt x="1118615" y="45719"/>
                </a:lnTo>
                <a:lnTo>
                  <a:pt x="1116756" y="47529"/>
                </a:lnTo>
                <a:lnTo>
                  <a:pt x="1107706" y="56704"/>
                </a:lnTo>
                <a:lnTo>
                  <a:pt x="1099089" y="661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 txBox="1"/>
          <p:nvPr/>
        </p:nvSpPr>
        <p:spPr>
          <a:xfrm>
            <a:off x="1694768" y="55455"/>
            <a:ext cx="3422955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Namespace</a:t>
            </a:r>
            <a:r>
              <a:rPr sz="238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Corruption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1309" y="653080"/>
            <a:ext cx="5587410" cy="561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ffect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withi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esp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Late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4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assignm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spc="4" dirty="0">
                <a:latin typeface="Arial"/>
                <a:cs typeface="Arial"/>
              </a:rPr>
              <a:t>nt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replac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pre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io</a:t>
            </a:r>
            <a:r>
              <a:rPr sz="1774" spc="-21" dirty="0">
                <a:latin typeface="Arial"/>
                <a:cs typeface="Arial"/>
              </a:rPr>
              <a:t>u</a:t>
            </a:r>
            <a:r>
              <a:rPr sz="1774" dirty="0">
                <a:latin typeface="Arial"/>
                <a:cs typeface="Arial"/>
              </a:rPr>
              <a:t>s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alues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33" y="1357922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60123" y="1386477"/>
            <a:ext cx="4244263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r>
              <a:rPr sz="2661" b="1" spc="-582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1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scou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11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3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661" b="1" spc="-49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8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2661" b="1" spc="-49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7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de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1309" y="1403805"/>
            <a:ext cx="2525700" cy="561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fro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m</a:t>
            </a:r>
            <a:r>
              <a:rPr sz="2661" b="1" spc="-7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modu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l</a:t>
            </a:r>
            <a:r>
              <a:rPr sz="2661" b="1" i="1" baseline="3678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i="1" spc="-8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impo</a:t>
            </a:r>
            <a:r>
              <a:rPr sz="2661" b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PE</a:t>
            </a:r>
            <a:r>
              <a:rPr sz="1774" dirty="0">
                <a:latin typeface="Arial"/>
                <a:cs typeface="Arial"/>
              </a:rPr>
              <a:t>P</a:t>
            </a:r>
            <a:r>
              <a:rPr sz="1774" spc="75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8</a:t>
            </a:r>
            <a:endParaRPr sz="177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55008" y="2160861"/>
            <a:ext cx="1160994" cy="1900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2" baseline="3678" dirty="0">
                <a:latin typeface="Courier New"/>
                <a:cs typeface="Courier New"/>
              </a:rPr>
              <a:t>na</a:t>
            </a:r>
            <a:r>
              <a:rPr sz="2661" b="1" spc="4" baseline="3678" dirty="0">
                <a:latin typeface="Courier New"/>
                <a:cs typeface="Courier New"/>
              </a:rPr>
              <a:t>m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  <a:p>
            <a:pPr marL="14082" marR="3814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na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  <a:p>
            <a:pPr marL="14082" marR="38238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s'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fr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dirty="0">
                <a:latin typeface="Courier New"/>
                <a:cs typeface="Courier New"/>
              </a:rPr>
              <a:t>m</a:t>
            </a:r>
            <a:endParaRPr sz="1774">
              <a:latin typeface="Courier New"/>
              <a:cs typeface="Courier New"/>
            </a:endParaRPr>
          </a:p>
          <a:p>
            <a:pPr marL="14082" marR="3768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2" dirty="0">
                <a:latin typeface="Courier New"/>
                <a:cs typeface="Courier New"/>
              </a:rPr>
              <a:t>ta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2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g</a:t>
            </a:r>
            <a:endParaRPr sz="1774">
              <a:latin typeface="Courier New"/>
              <a:cs typeface="Courier New"/>
            </a:endParaRPr>
          </a:p>
          <a:p>
            <a:pPr marL="14082" marR="3814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na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  <a:p>
            <a:pPr marL="14082" marR="38238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Gu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do'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2058" y="2160861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'L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rs'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4240" y="2863840"/>
            <a:ext cx="2918283" cy="135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"</a:t>
            </a:r>
            <a:r>
              <a:rPr sz="2661" spc="-22" baseline="3678" dirty="0">
                <a:latin typeface="Courier New"/>
                <a:cs typeface="Courier New"/>
              </a:rPr>
              <a:t>"</a:t>
            </a:r>
            <a:r>
              <a:rPr sz="2661" baseline="3678" dirty="0">
                <a:latin typeface="Courier New"/>
                <a:cs typeface="Courier New"/>
              </a:rPr>
              <a:t>"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A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mp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1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m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2" dirty="0">
                <a:latin typeface="Courier New"/>
                <a:cs typeface="Courier New"/>
              </a:rPr>
              <a:t>du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"</a:t>
            </a:r>
            <a:r>
              <a:rPr sz="1774" spc="-22" dirty="0">
                <a:latin typeface="Courier New"/>
                <a:cs typeface="Courier New"/>
              </a:rPr>
              <a:t>"</a:t>
            </a:r>
            <a:r>
              <a:rPr sz="1774" dirty="0">
                <a:latin typeface="Courier New"/>
                <a:cs typeface="Courier New"/>
              </a:rPr>
              <a:t>"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sta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g</a:t>
            </a:r>
            <a:r>
              <a:rPr sz="1774" spc="7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2" dirty="0">
                <a:latin typeface="Courier New"/>
                <a:cs typeface="Courier New"/>
              </a:rPr>
              <a:t>od</a:t>
            </a: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dirty="0">
                <a:latin typeface="Courier New"/>
                <a:cs typeface="Courier New"/>
              </a:rPr>
              <a:t>'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am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'Gu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do'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2058" y="2981959"/>
            <a:ext cx="60690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5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m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d1</a:t>
            </a:r>
            <a:endParaRPr sz="1774">
              <a:latin typeface="Courier New"/>
              <a:cs typeface="Courier New"/>
            </a:endParaRPr>
          </a:p>
          <a:p>
            <a:pPr marL="14127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m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d1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4927" y="2981959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im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8187" y="2981959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*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1879" y="3821501"/>
            <a:ext cx="1086708" cy="974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868"/>
              </a:lnSpc>
              <a:spcBef>
                <a:spcPts val="93"/>
              </a:spcBef>
            </a:pPr>
            <a:r>
              <a:rPr sz="2328" baseline="4203" dirty="0">
                <a:latin typeface="Courier New"/>
                <a:cs typeface="Courier New"/>
              </a:rPr>
              <a:t>name</a:t>
            </a:r>
            <a:r>
              <a:rPr sz="2328" spc="-476" baseline="4203" dirty="0">
                <a:latin typeface="Courier New"/>
                <a:cs typeface="Courier New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in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ts val="1784"/>
              </a:lnSpc>
              <a:spcBef>
                <a:spcPts val="6"/>
              </a:spcBef>
            </a:pP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rr</a:t>
            </a:r>
            <a:r>
              <a:rPr sz="1552" spc="-10" dirty="0">
                <a:latin typeface="Arial"/>
                <a:cs typeface="Arial"/>
              </a:rPr>
              <a:t>ent 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ts val="1784"/>
              </a:lnSpc>
              <a:spcBef>
                <a:spcPts val="130"/>
              </a:spcBef>
            </a:pPr>
            <a:r>
              <a:rPr sz="1552" spc="-10" dirty="0">
                <a:latin typeface="Arial"/>
                <a:cs typeface="Arial"/>
              </a:rPr>
              <a:t>na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pa</a:t>
            </a:r>
            <a:r>
              <a:rPr sz="1552" dirty="0">
                <a:latin typeface="Arial"/>
                <a:cs typeface="Arial"/>
              </a:rPr>
              <a:t>ce 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ts val="1784"/>
              </a:lnSpc>
              <a:spcBef>
                <a:spcPts val="130"/>
              </a:spcBef>
            </a:pP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hanged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4239" y="4506267"/>
            <a:ext cx="306101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co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am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*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co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677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 txBox="1"/>
          <p:nvPr/>
        </p:nvSpPr>
        <p:spPr>
          <a:xfrm>
            <a:off x="1694768" y="55455"/>
            <a:ext cx="1475965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Packages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4033" y="624525"/>
            <a:ext cx="277006" cy="741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09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1310" y="653079"/>
            <a:ext cx="6146161" cy="1589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ecto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odu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ile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402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9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odu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fo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ecto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7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uctu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67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Instea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5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fla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structur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modules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Grou</a:t>
            </a:r>
            <a:r>
              <a:rPr sz="2661" baseline="-1811" dirty="0">
                <a:latin typeface="Arial"/>
                <a:cs typeface="Arial"/>
              </a:rPr>
              <a:t>p</a:t>
            </a:r>
            <a:r>
              <a:rPr sz="2661" spc="37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relate</a:t>
            </a:r>
            <a:r>
              <a:rPr sz="2661" baseline="-1811" dirty="0">
                <a:latin typeface="Arial"/>
                <a:cs typeface="Arial"/>
              </a:rPr>
              <a:t>d</a:t>
            </a:r>
            <a:r>
              <a:rPr sz="2661" spc="47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module</a:t>
            </a:r>
            <a:r>
              <a:rPr sz="2661" baseline="-1811" dirty="0">
                <a:latin typeface="Arial"/>
                <a:cs typeface="Arial"/>
              </a:rPr>
              <a:t>s</a:t>
            </a:r>
            <a:r>
              <a:rPr sz="2661" spc="6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a</a:t>
            </a:r>
            <a:r>
              <a:rPr sz="2661" baseline="-1811" dirty="0">
                <a:latin typeface="Arial"/>
                <a:cs typeface="Arial"/>
              </a:rPr>
              <a:t>s</a:t>
            </a:r>
            <a:r>
              <a:rPr sz="2661" spc="7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needed</a:t>
            </a:r>
            <a:endParaRPr sz="1774">
              <a:latin typeface="Arial"/>
              <a:cs typeface="Arial"/>
            </a:endParaRPr>
          </a:p>
          <a:p>
            <a:pPr marL="237136" marR="34469">
              <a:lnSpc>
                <a:spcPct val="95825"/>
              </a:lnSpc>
              <a:spcBef>
                <a:spcPts val="16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S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ste</a:t>
            </a:r>
            <a:r>
              <a:rPr sz="1774" dirty="0">
                <a:latin typeface="Arial"/>
                <a:cs typeface="Arial"/>
              </a:rPr>
              <a:t>m</a:t>
            </a:r>
            <a:r>
              <a:rPr sz="1774" spc="9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architect</a:t>
            </a:r>
            <a:r>
              <a:rPr sz="1774" spc="-21" dirty="0">
                <a:latin typeface="Arial"/>
                <a:cs typeface="Arial"/>
              </a:rPr>
              <a:t>u</a:t>
            </a:r>
            <a:r>
              <a:rPr sz="1774" spc="4" dirty="0">
                <a:latin typeface="Arial"/>
                <a:cs typeface="Arial"/>
              </a:rPr>
              <a:t>r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1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ser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ice</a:t>
            </a:r>
            <a:r>
              <a:rPr sz="1774" dirty="0">
                <a:latin typeface="Arial"/>
                <a:cs typeface="Arial"/>
              </a:rPr>
              <a:t>, </a:t>
            </a:r>
            <a:r>
              <a:rPr sz="1774" spc="-10" dirty="0">
                <a:latin typeface="Arial"/>
                <a:cs typeface="Arial"/>
              </a:rPr>
              <a:t>P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tho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90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ersio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etc.</a:t>
            </a:r>
            <a:endParaRPr sz="177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4033" y="2422532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1309" y="2451087"/>
            <a:ext cx="6482506" cy="565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ackage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usuall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downlo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9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chi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tractio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1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director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4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structur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pro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ides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4370" y="3035692"/>
            <a:ext cx="190637" cy="856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30">
              <a:lnSpc>
                <a:spcPts val="1951"/>
              </a:lnSpc>
              <a:spcBef>
                <a:spcPts val="98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endParaRPr sz="1774">
              <a:latin typeface="Arial"/>
              <a:cs typeface="Arial"/>
            </a:endParaRPr>
          </a:p>
          <a:p>
            <a:pPr marL="14311">
              <a:lnSpc>
                <a:spcPct val="95825"/>
              </a:lnSpc>
              <a:spcBef>
                <a:spcPts val="202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endParaRPr sz="1774">
              <a:latin typeface="Arial"/>
              <a:cs typeface="Arial"/>
            </a:endParaRPr>
          </a:p>
          <a:p>
            <a:pPr marL="14311">
              <a:lnSpc>
                <a:spcPct val="95825"/>
              </a:lnSpc>
              <a:spcBef>
                <a:spcPts val="327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endParaRPr sz="177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7623" y="3035692"/>
            <a:ext cx="2996805" cy="873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848">
              <a:lnSpc>
                <a:spcPts val="2112"/>
              </a:lnSpc>
              <a:spcBef>
                <a:spcPts val="105"/>
              </a:spcBef>
            </a:pPr>
            <a:r>
              <a:rPr sz="2661" spc="4" baseline="3678" dirty="0">
                <a:latin typeface="Courier New"/>
                <a:cs typeface="Courier New"/>
              </a:rPr>
              <a:t>READM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-659" baseline="3678" dirty="0">
                <a:latin typeface="Courier New"/>
                <a:cs typeface="Courier New"/>
              </a:rPr>
              <a:t> </a:t>
            </a:r>
            <a:r>
              <a:rPr sz="2661" baseline="3623" dirty="0">
                <a:latin typeface="Arial"/>
                <a:cs typeface="Arial"/>
              </a:rPr>
              <a:t>file</a:t>
            </a:r>
            <a:r>
              <a:rPr sz="2661" spc="33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for</a:t>
            </a:r>
            <a:r>
              <a:rPr sz="2661" spc="13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inst</a:t>
            </a:r>
            <a:r>
              <a:rPr sz="2661" spc="10" baseline="3623" dirty="0">
                <a:latin typeface="Arial"/>
                <a:cs typeface="Arial"/>
              </a:rPr>
              <a:t>r</a:t>
            </a:r>
            <a:r>
              <a:rPr sz="2661" spc="4" baseline="3623" dirty="0">
                <a:latin typeface="Arial"/>
                <a:cs typeface="Arial"/>
              </a:rPr>
              <a:t>u</a:t>
            </a:r>
            <a:r>
              <a:rPr sz="2661" baseline="3623" dirty="0">
                <a:latin typeface="Arial"/>
                <a:cs typeface="Arial"/>
              </a:rPr>
              <a:t>ctions</a:t>
            </a:r>
            <a:endParaRPr sz="1774">
              <a:latin typeface="Arial"/>
              <a:cs typeface="Arial"/>
            </a:endParaRPr>
          </a:p>
          <a:p>
            <a:pPr marL="14311">
              <a:lnSpc>
                <a:spcPct val="95825"/>
              </a:lnSpc>
              <a:spcBef>
                <a:spcPts val="38"/>
              </a:spcBef>
            </a:pPr>
            <a:r>
              <a:rPr sz="1774" spc="4" dirty="0">
                <a:latin typeface="Courier New"/>
                <a:cs typeface="Courier New"/>
              </a:rPr>
              <a:t>setup</a:t>
            </a:r>
            <a:r>
              <a:rPr sz="1774" spc="-21" dirty="0">
                <a:latin typeface="Courier New"/>
                <a:cs typeface="Courier New"/>
              </a:rPr>
              <a:t>.p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-659" dirty="0">
                <a:latin typeface="Courier New"/>
                <a:cs typeface="Courier New"/>
              </a:rPr>
              <a:t> </a:t>
            </a:r>
            <a:r>
              <a:rPr sz="1774" dirty="0">
                <a:latin typeface="Arial"/>
                <a:cs typeface="Arial"/>
              </a:rPr>
              <a:t>file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for</a:t>
            </a:r>
            <a:r>
              <a:rPr sz="1774" spc="4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installation</a:t>
            </a:r>
            <a:endParaRPr sz="1774">
              <a:latin typeface="Arial"/>
              <a:cs typeface="Arial"/>
            </a:endParaRPr>
          </a:p>
          <a:p>
            <a:pPr marL="14311" marR="41848">
              <a:lnSpc>
                <a:spcPct val="95825"/>
              </a:lnSpc>
              <a:spcBef>
                <a:spcPts val="172"/>
              </a:spcBef>
            </a:pPr>
            <a:r>
              <a:rPr sz="1774" spc="-10" dirty="0">
                <a:latin typeface="Arial"/>
                <a:cs typeface="Arial"/>
              </a:rPr>
              <a:t>P</a:t>
            </a:r>
            <a:r>
              <a:rPr sz="1774" spc="4" dirty="0">
                <a:latin typeface="Arial"/>
                <a:cs typeface="Arial"/>
              </a:rPr>
              <a:t>ackag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9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pytho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-659" dirty="0">
                <a:latin typeface="Courier New"/>
                <a:cs typeface="Courier New"/>
              </a:rPr>
              <a:t> </a:t>
            </a:r>
            <a:r>
              <a:rPr sz="1774" dirty="0">
                <a:latin typeface="Arial"/>
                <a:cs typeface="Arial"/>
              </a:rPr>
              <a:t>files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033" y="4071831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1309" y="4100387"/>
            <a:ext cx="239294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ackage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installa</a:t>
            </a:r>
            <a:r>
              <a:rPr sz="1774" b="1" spc="-17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7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1821" y="4695678"/>
            <a:ext cx="211041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yt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set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p.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2039" y="4695678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ns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all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01800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 txBox="1"/>
          <p:nvPr/>
        </p:nvSpPr>
        <p:spPr>
          <a:xfrm>
            <a:off x="1694768" y="55455"/>
            <a:ext cx="3467210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Do</a:t>
            </a:r>
            <a:r>
              <a:rPr sz="2384" b="1" spc="49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nloading</a:t>
            </a:r>
            <a:r>
              <a:rPr sz="2384" b="1" spc="-7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Packages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1309" y="653080"/>
            <a:ext cx="657470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ackag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Inde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x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packag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eposit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7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tuto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1310" y="923108"/>
            <a:ext cx="159965" cy="869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184"/>
              </a:lnSpc>
              <a:spcBef>
                <a:spcPts val="109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4369" y="950494"/>
            <a:ext cx="3746614" cy="853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spc="10" dirty="0">
                <a:latin typeface="Arial"/>
                <a:cs typeface="Arial"/>
              </a:rPr>
              <a:t>F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do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nloadin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6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installing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230"/>
              </a:spcBef>
            </a:pP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creatin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uploading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4401"/>
              </a:lnSpc>
              <a:spcBef>
                <a:spcPts val="327"/>
              </a:spcBef>
            </a:pPr>
            <a:r>
              <a:rPr sz="1774" spc="4" dirty="0">
                <a:latin typeface="Courier New"/>
                <a:cs typeface="Courier New"/>
                <a:hlinkClick r:id="rId2"/>
              </a:rPr>
              <a:t>h</a:t>
            </a:r>
            <a:r>
              <a:rPr sz="1774" spc="-21" dirty="0">
                <a:latin typeface="Courier New"/>
                <a:cs typeface="Courier New"/>
                <a:hlinkClick r:id="rId2"/>
              </a:rPr>
              <a:t>tt</a:t>
            </a:r>
            <a:r>
              <a:rPr sz="1774" spc="4" dirty="0">
                <a:latin typeface="Courier New"/>
                <a:cs typeface="Courier New"/>
                <a:hlinkClick r:id="rId2"/>
              </a:rPr>
              <a:t>p</a:t>
            </a:r>
            <a:r>
              <a:rPr sz="1774" spc="-21" dirty="0">
                <a:latin typeface="Courier New"/>
                <a:cs typeface="Courier New"/>
                <a:hlinkClick r:id="rId2"/>
              </a:rPr>
              <a:t>:/</a:t>
            </a:r>
            <a:r>
              <a:rPr sz="1774" spc="4" dirty="0">
                <a:latin typeface="Courier New"/>
                <a:cs typeface="Courier New"/>
                <a:hlinkClick r:id="rId2"/>
              </a:rPr>
              <a:t>/</a:t>
            </a:r>
            <a:r>
              <a:rPr sz="1774" spc="-21" dirty="0">
                <a:latin typeface="Courier New"/>
                <a:cs typeface="Courier New"/>
                <a:hlinkClick r:id="rId2"/>
              </a:rPr>
              <a:t>pyp</a:t>
            </a:r>
            <a:r>
              <a:rPr sz="1774" spc="4" dirty="0">
                <a:latin typeface="Courier New"/>
                <a:cs typeface="Courier New"/>
                <a:hlinkClick r:id="rId2"/>
              </a:rPr>
              <a:t>i</a:t>
            </a:r>
            <a:r>
              <a:rPr sz="1774" spc="-21" dirty="0">
                <a:latin typeface="Courier New"/>
                <a:cs typeface="Courier New"/>
                <a:hlinkClick r:id="rId2"/>
              </a:rPr>
              <a:t>.p</a:t>
            </a:r>
            <a:r>
              <a:rPr sz="1774" spc="4" dirty="0">
                <a:latin typeface="Courier New"/>
                <a:cs typeface="Courier New"/>
                <a:hlinkClick r:id="rId2"/>
              </a:rPr>
              <a:t>y</a:t>
            </a:r>
            <a:r>
              <a:rPr sz="1774" spc="-21" dirty="0">
                <a:latin typeface="Courier New"/>
                <a:cs typeface="Courier New"/>
                <a:hlinkClick r:id="rId2"/>
              </a:rPr>
              <a:t>th</a:t>
            </a:r>
            <a:r>
              <a:rPr sz="1774" spc="4" dirty="0">
                <a:latin typeface="Courier New"/>
                <a:cs typeface="Courier New"/>
                <a:hlinkClick r:id="rId2"/>
              </a:rPr>
              <a:t>o</a:t>
            </a:r>
            <a:r>
              <a:rPr sz="1774" spc="-21" dirty="0">
                <a:latin typeface="Courier New"/>
                <a:cs typeface="Courier New"/>
                <a:hlinkClick r:id="rId2"/>
              </a:rPr>
              <a:t>n.</a:t>
            </a:r>
            <a:r>
              <a:rPr sz="1774" spc="4" dirty="0">
                <a:latin typeface="Courier New"/>
                <a:cs typeface="Courier New"/>
                <a:hlinkClick r:id="rId2"/>
              </a:rPr>
              <a:t>o</a:t>
            </a:r>
            <a:r>
              <a:rPr sz="1774" spc="-21" dirty="0">
                <a:latin typeface="Courier New"/>
                <a:cs typeface="Courier New"/>
                <a:hlinkClick r:id="rId2"/>
              </a:rPr>
              <a:t>rg</a:t>
            </a:r>
            <a:r>
              <a:rPr sz="1774" spc="4" dirty="0">
                <a:latin typeface="Courier New"/>
                <a:cs typeface="Courier New"/>
                <a:hlinkClick r:id="rId2"/>
              </a:rPr>
              <a:t>/</a:t>
            </a:r>
            <a:r>
              <a:rPr sz="1774" spc="-21" dirty="0">
                <a:latin typeface="Courier New"/>
                <a:cs typeface="Courier New"/>
                <a:hlinkClick r:id="rId2"/>
              </a:rPr>
              <a:t>py</a:t>
            </a:r>
            <a:r>
              <a:rPr sz="1774" spc="4" dirty="0">
                <a:latin typeface="Courier New"/>
                <a:cs typeface="Courier New"/>
                <a:hlinkClick r:id="rId2"/>
              </a:rPr>
              <a:t>p</a:t>
            </a:r>
            <a:r>
              <a:rPr sz="1774" dirty="0">
                <a:latin typeface="Courier New"/>
                <a:cs typeface="Courier New"/>
                <a:hlinkClick r:id="rId2"/>
              </a:rPr>
              <a:t>i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4033" y="1956131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1309" y="1984686"/>
            <a:ext cx="5941199" cy="8794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9539">
              <a:lnSpc>
                <a:spcPts val="2112"/>
              </a:lnSpc>
              <a:spcBef>
                <a:spcPts val="105"/>
              </a:spcBef>
            </a:pP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pi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2661" b="1" spc="-603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2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funda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spc="12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too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spc="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fo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packag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5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nage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nt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Install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package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depend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spc="-28" dirty="0">
                <a:latin typeface="Arial"/>
                <a:cs typeface="Arial"/>
              </a:rPr>
              <a:t>c</a:t>
            </a:r>
            <a:r>
              <a:rPr sz="1774" spc="4" dirty="0">
                <a:latin typeface="Arial"/>
                <a:cs typeface="Arial"/>
              </a:rPr>
              <a:t>ie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fro</a:t>
            </a:r>
            <a:r>
              <a:rPr sz="1774" dirty="0">
                <a:latin typeface="Arial"/>
                <a:cs typeface="Arial"/>
              </a:rPr>
              <a:t>m</a:t>
            </a:r>
            <a:r>
              <a:rPr sz="1774" spc="3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reposito</a:t>
            </a:r>
            <a:r>
              <a:rPr sz="1774" spc="-16" dirty="0">
                <a:latin typeface="Arial"/>
                <a:cs typeface="Arial"/>
              </a:rPr>
              <a:t>r</a:t>
            </a:r>
            <a:r>
              <a:rPr sz="1774" dirty="0">
                <a:latin typeface="Arial"/>
                <a:cs typeface="Arial"/>
              </a:rPr>
              <a:t>y</a:t>
            </a:r>
            <a:endParaRPr sz="1774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6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Remo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package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depend</a:t>
            </a:r>
            <a:r>
              <a:rPr sz="1774" spc="-22" dirty="0">
                <a:latin typeface="Arial"/>
                <a:cs typeface="Arial"/>
              </a:rPr>
              <a:t>e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spc="-28" dirty="0">
                <a:latin typeface="Arial"/>
                <a:cs typeface="Arial"/>
              </a:rPr>
              <a:t>c</a:t>
            </a:r>
            <a:r>
              <a:rPr sz="1774" spc="4" dirty="0">
                <a:latin typeface="Arial"/>
                <a:cs typeface="Arial"/>
              </a:rPr>
              <a:t>ies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1227" y="3195085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ip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8833" y="3195085"/>
            <a:ext cx="101244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tall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6989" y="3195085"/>
            <a:ext cx="156012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i="1" spc="-21" baseline="3678" dirty="0">
                <a:latin typeface="Courier New"/>
                <a:cs typeface="Courier New"/>
              </a:rPr>
              <a:t>p</a:t>
            </a:r>
            <a:r>
              <a:rPr sz="2661" b="1" i="1" spc="4" baseline="3678" dirty="0">
                <a:latin typeface="Courier New"/>
                <a:cs typeface="Courier New"/>
              </a:rPr>
              <a:t>a</a:t>
            </a:r>
            <a:r>
              <a:rPr sz="2661" b="1" i="1" spc="-21" baseline="3678" dirty="0">
                <a:latin typeface="Courier New"/>
                <a:cs typeface="Courier New"/>
              </a:rPr>
              <a:t>ck</a:t>
            </a:r>
            <a:r>
              <a:rPr sz="2661" b="1" i="1" spc="4" baseline="3678" dirty="0">
                <a:latin typeface="Courier New"/>
                <a:cs typeface="Courier New"/>
              </a:rPr>
              <a:t>a</a:t>
            </a:r>
            <a:r>
              <a:rPr sz="2661" b="1" i="1" spc="-21" baseline="3678" dirty="0">
                <a:latin typeface="Courier New"/>
                <a:cs typeface="Courier New"/>
              </a:rPr>
              <a:t>ge</a:t>
            </a:r>
            <a:r>
              <a:rPr sz="2661" b="1" i="1" spc="4" baseline="3678" dirty="0">
                <a:latin typeface="Courier New"/>
                <a:cs typeface="Courier New"/>
              </a:rPr>
              <a:t>n</a:t>
            </a:r>
            <a:r>
              <a:rPr sz="2661" b="1" i="1" spc="-21" baseline="3678" dirty="0">
                <a:latin typeface="Courier New"/>
                <a:cs typeface="Courier New"/>
              </a:rPr>
              <a:t>ame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48074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1" name="object 11"/>
          <p:cNvSpPr txBox="1"/>
          <p:nvPr/>
        </p:nvSpPr>
        <p:spPr>
          <a:xfrm>
            <a:off x="1694768" y="55455"/>
            <a:ext cx="416595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Package Directory</a:t>
            </a:r>
            <a:r>
              <a:rPr sz="238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Structure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4033" y="624524"/>
            <a:ext cx="277006" cy="1194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09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230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1309" y="653080"/>
            <a:ext cx="7104821" cy="1160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packag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2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path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402"/>
              </a:spcBef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Mu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subd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526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5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subd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conta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310" y="1811972"/>
            <a:ext cx="159965" cy="589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4369" y="1839358"/>
            <a:ext cx="2935102" cy="572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aseline="3623" dirty="0">
                <a:latin typeface="Arial"/>
                <a:cs typeface="Arial"/>
              </a:rPr>
              <a:t>Its</a:t>
            </a:r>
            <a:r>
              <a:rPr sz="2661" spc="26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.p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r>
              <a:rPr sz="2661" spc="-603" baseline="3678" dirty="0">
                <a:latin typeface="Courier New"/>
                <a:cs typeface="Courier New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o</a:t>
            </a:r>
            <a:r>
              <a:rPr sz="2661" baseline="3623" dirty="0">
                <a:latin typeface="Arial"/>
                <a:cs typeface="Arial"/>
              </a:rPr>
              <a:t>r</a:t>
            </a:r>
            <a:r>
              <a:rPr sz="2661" spc="-17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.py</a:t>
            </a:r>
            <a:r>
              <a:rPr sz="2661" baseline="3678" dirty="0">
                <a:latin typeface="Courier New"/>
                <a:cs typeface="Courier New"/>
              </a:rPr>
              <a:t>c</a:t>
            </a:r>
            <a:r>
              <a:rPr sz="2661" spc="-631" baseline="3678" dirty="0">
                <a:latin typeface="Courier New"/>
                <a:cs typeface="Courier New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modul</a:t>
            </a:r>
            <a:r>
              <a:rPr sz="2661" baseline="3623" dirty="0">
                <a:latin typeface="Arial"/>
                <a:cs typeface="Arial"/>
              </a:rPr>
              <a:t>e</a:t>
            </a:r>
            <a:r>
              <a:rPr sz="2661" spc="-2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files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38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u="sng" dirty="0">
                <a:latin typeface="Arial"/>
                <a:cs typeface="Arial"/>
              </a:rPr>
              <a:t>   </a:t>
            </a:r>
            <a:r>
              <a:rPr sz="1774" u="sng" spc="41" dirty="0">
                <a:latin typeface="Arial"/>
                <a:cs typeface="Arial"/>
              </a:rPr>
              <a:t> </a:t>
            </a:r>
            <a:r>
              <a:rPr sz="1774" spc="-288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ini</a:t>
            </a:r>
            <a:r>
              <a:rPr sz="1774" spc="-21" dirty="0">
                <a:latin typeface="Courier New"/>
                <a:cs typeface="Courier New"/>
              </a:rPr>
              <a:t>t_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.p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-659" dirty="0">
                <a:latin typeface="Courier New"/>
                <a:cs typeface="Courier New"/>
              </a:rPr>
              <a:t> </a:t>
            </a:r>
            <a:r>
              <a:rPr sz="1774" dirty="0">
                <a:latin typeface="Arial"/>
                <a:cs typeface="Arial"/>
              </a:rPr>
              <a:t>file</a:t>
            </a:r>
            <a:endParaRPr sz="177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4140" y="2451149"/>
            <a:ext cx="19040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7393" y="2451149"/>
            <a:ext cx="586487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-10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ecute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03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he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tha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5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director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-4" dirty="0">
                <a:latin typeface="Arial"/>
                <a:cs typeface="Arial"/>
              </a:rPr>
              <a:t>’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8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module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firs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imported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49715" y="2182168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106593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8816386" y="3131304"/>
            <a:ext cx="358250" cy="419084"/>
          </a:xfrm>
          <a:custGeom>
            <a:avLst/>
            <a:gdLst/>
            <a:ahLst/>
            <a:cxnLst/>
            <a:rect l="l" t="t" r="r" b="b"/>
            <a:pathLst>
              <a:path w="323087" h="377951">
                <a:moveTo>
                  <a:pt x="316992" y="0"/>
                </a:moveTo>
                <a:lnTo>
                  <a:pt x="0" y="368808"/>
                </a:lnTo>
                <a:lnTo>
                  <a:pt x="9144" y="377952"/>
                </a:lnTo>
                <a:lnTo>
                  <a:pt x="323088" y="9144"/>
                </a:lnTo>
                <a:lnTo>
                  <a:pt x="31699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9157737" y="3131304"/>
            <a:ext cx="408945" cy="398806"/>
          </a:xfrm>
          <a:custGeom>
            <a:avLst/>
            <a:gdLst/>
            <a:ahLst/>
            <a:cxnLst/>
            <a:rect l="l" t="t" r="r" b="b"/>
            <a:pathLst>
              <a:path w="368807" h="359663">
                <a:moveTo>
                  <a:pt x="9144" y="0"/>
                </a:moveTo>
                <a:lnTo>
                  <a:pt x="0" y="9144"/>
                </a:lnTo>
                <a:lnTo>
                  <a:pt x="362712" y="359664"/>
                </a:lnTo>
                <a:lnTo>
                  <a:pt x="368808" y="350520"/>
                </a:lnTo>
                <a:lnTo>
                  <a:pt x="9144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9194915" y="2418185"/>
            <a:ext cx="0" cy="310932"/>
          </a:xfrm>
          <a:custGeom>
            <a:avLst/>
            <a:gdLst/>
            <a:ahLst/>
            <a:cxnLst/>
            <a:rect l="l" t="t" r="r" b="b"/>
            <a:pathLst>
              <a:path h="280415">
                <a:moveTo>
                  <a:pt x="0" y="0"/>
                </a:moveTo>
                <a:lnTo>
                  <a:pt x="0" y="280415"/>
                </a:lnTo>
              </a:path>
            </a:pathLst>
          </a:custGeom>
          <a:ln w="13462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8799488" y="2573652"/>
            <a:ext cx="740157" cy="581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8789349" y="1904469"/>
            <a:ext cx="740157" cy="517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8809628" y="2411425"/>
            <a:ext cx="716499" cy="74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8106647" y="3614603"/>
            <a:ext cx="260238" cy="162226"/>
          </a:xfrm>
          <a:custGeom>
            <a:avLst/>
            <a:gdLst/>
            <a:ahLst/>
            <a:cxnLst/>
            <a:rect l="l" t="t" r="r" b="b"/>
            <a:pathLst>
              <a:path w="234696" h="146303">
                <a:moveTo>
                  <a:pt x="228600" y="0"/>
                </a:moveTo>
                <a:lnTo>
                  <a:pt x="0" y="137160"/>
                </a:lnTo>
                <a:lnTo>
                  <a:pt x="3047" y="146304"/>
                </a:lnTo>
                <a:lnTo>
                  <a:pt x="234696" y="91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8549390" y="3756551"/>
            <a:ext cx="0" cy="304174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13462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8319570" y="3350984"/>
            <a:ext cx="743536" cy="5779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9867478" y="3878219"/>
            <a:ext cx="0" cy="304174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13462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9357141" y="3381402"/>
            <a:ext cx="743536" cy="5779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9634278" y="4114801"/>
            <a:ext cx="442742" cy="547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7721360" y="3503072"/>
            <a:ext cx="446122" cy="5508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7579412" y="4081002"/>
            <a:ext cx="1879120" cy="16560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 txBox="1"/>
          <p:nvPr/>
        </p:nvSpPr>
        <p:spPr>
          <a:xfrm>
            <a:off x="1694768" y="55455"/>
            <a:ext cx="2490130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Package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import</a:t>
            </a:r>
            <a:endParaRPr sz="238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4033" y="617765"/>
            <a:ext cx="277006" cy="744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118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1309" y="646320"/>
            <a:ext cx="6007734" cy="2201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781">
              <a:lnSpc>
                <a:spcPts val="2112"/>
              </a:lnSpc>
              <a:spcBef>
                <a:spcPts val="105"/>
              </a:spcBef>
            </a:pP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-49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ntax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2661" b="1" spc="11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impo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spc="-8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pkg.</a:t>
            </a:r>
            <a:r>
              <a:rPr sz="2661" b="1" i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d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ir</a:t>
            </a:r>
            <a:endParaRPr sz="1774">
              <a:latin typeface="Courier New"/>
              <a:cs typeface="Courier New"/>
            </a:endParaRPr>
          </a:p>
          <a:p>
            <a:pPr marL="14082" marR="24781">
              <a:lnSpc>
                <a:spcPct val="95825"/>
              </a:lnSpc>
              <a:spcBef>
                <a:spcPts val="1263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5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1774" b="1" spc="-582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6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ctu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  <a:p>
            <a:pPr marL="14082" marR="24781">
              <a:lnSpc>
                <a:spcPct val="95825"/>
              </a:lnSpc>
              <a:spcBef>
                <a:spcPts val="17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No</a:t>
            </a:r>
            <a:r>
              <a:rPr sz="1774" spc="1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operatin</a:t>
            </a:r>
            <a:r>
              <a:rPr sz="1774" spc="-21" dirty="0">
                <a:latin typeface="Arial"/>
                <a:cs typeface="Arial"/>
              </a:rPr>
              <a:t>g</a:t>
            </a:r>
            <a:r>
              <a:rPr sz="1774" spc="10" dirty="0">
                <a:latin typeface="Arial"/>
                <a:cs typeface="Arial"/>
              </a:rPr>
              <a:t>-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dirty="0">
                <a:latin typeface="Arial"/>
                <a:cs typeface="Arial"/>
              </a:rPr>
              <a:t>st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spc="10" dirty="0">
                <a:latin typeface="Arial"/>
                <a:cs typeface="Arial"/>
              </a:rPr>
              <a:t>m</a:t>
            </a:r>
            <a:r>
              <a:rPr sz="1774" spc="-21" dirty="0">
                <a:latin typeface="Arial"/>
                <a:cs typeface="Arial"/>
              </a:rPr>
              <a:t>–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21" dirty="0">
                <a:latin typeface="Arial"/>
                <a:cs typeface="Arial"/>
              </a:rPr>
              <a:t>p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ci</a:t>
            </a:r>
            <a:r>
              <a:rPr sz="1774" spc="-21" dirty="0">
                <a:latin typeface="Arial"/>
                <a:cs typeface="Arial"/>
              </a:rPr>
              <a:t>f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25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separat</a:t>
            </a:r>
            <a:r>
              <a:rPr sz="1774" spc="-21" dirty="0">
                <a:latin typeface="Arial"/>
                <a:cs typeface="Arial"/>
              </a:rPr>
              <a:t>o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6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allo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ts val="2150"/>
              </a:lnSpc>
              <a:spcBef>
                <a:spcPts val="1384"/>
              </a:spcBef>
            </a:pP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pk</a:t>
            </a:r>
            <a:r>
              <a:rPr sz="1774" b="1" i="1" dirty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1774" b="1" i="1" spc="-603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beneat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5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withi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ch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path</a:t>
            </a:r>
            <a:endParaRPr sz="1774">
              <a:latin typeface="Arial"/>
              <a:cs typeface="Arial"/>
            </a:endParaRPr>
          </a:p>
          <a:p>
            <a:pPr marL="14082" marR="24781">
              <a:lnSpc>
                <a:spcPct val="95825"/>
              </a:lnSpc>
              <a:spcBef>
                <a:spcPts val="1337"/>
              </a:spcBef>
            </a:pP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di</a:t>
            </a:r>
            <a:r>
              <a:rPr sz="1774" b="1" i="1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774" b="1" i="1" spc="-603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ha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u="heavy" dirty="0">
                <a:solidFill>
                  <a:srgbClr val="00007F"/>
                </a:solidFill>
                <a:latin typeface="Arial"/>
                <a:cs typeface="Arial"/>
              </a:rPr>
              <a:t>   </a:t>
            </a:r>
            <a:r>
              <a:rPr sz="1774" b="1" u="heavy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30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ini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t_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_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.p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y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4033" y="1820943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33" y="2544201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93557" y="2701695"/>
            <a:ext cx="375388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p</a:t>
            </a:r>
            <a:r>
              <a:rPr sz="2079" spc="-22" baseline="4708" dirty="0">
                <a:latin typeface="Courier New"/>
                <a:cs typeface="Courier New"/>
              </a:rPr>
              <a:t>k</a:t>
            </a:r>
            <a:r>
              <a:rPr sz="2079" baseline="4708" dirty="0">
                <a:latin typeface="Courier New"/>
                <a:cs typeface="Courier New"/>
              </a:rPr>
              <a:t>g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1309" y="2859682"/>
            <a:ext cx="5435280" cy="738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empt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3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file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222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ll</a:t>
            </a:r>
            <a:r>
              <a:rPr sz="1774" b="1" spc="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u="heavy" dirty="0">
                <a:solidFill>
                  <a:srgbClr val="00007F"/>
                </a:solidFill>
                <a:latin typeface="Arial"/>
                <a:cs typeface="Arial"/>
              </a:rPr>
              <a:t>   </a:t>
            </a:r>
            <a:r>
              <a:rPr sz="1774" b="1" u="heavy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31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ini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t_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_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.p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y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4033" y="3294498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44055" y="3495927"/>
            <a:ext cx="375388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d</a:t>
            </a:r>
            <a:r>
              <a:rPr sz="2079" spc="-22" baseline="4708" dirty="0">
                <a:latin typeface="Courier New"/>
                <a:cs typeface="Courier New"/>
              </a:rPr>
              <a:t>i</a:t>
            </a:r>
            <a:r>
              <a:rPr sz="2079" baseline="4708" dirty="0">
                <a:latin typeface="Courier New"/>
                <a:cs typeface="Courier New"/>
              </a:rPr>
              <a:t>r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64698" y="3495927"/>
            <a:ext cx="375388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.</a:t>
            </a:r>
            <a:r>
              <a:rPr sz="2079" spc="-22" baseline="4708" dirty="0">
                <a:latin typeface="Courier New"/>
                <a:cs typeface="Courier New"/>
              </a:rPr>
              <a:t>.</a:t>
            </a:r>
            <a:r>
              <a:rPr sz="2079" baseline="4708" dirty="0">
                <a:latin typeface="Courier New"/>
                <a:cs typeface="Courier New"/>
              </a:rPr>
              <a:t>.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308" y="3613757"/>
            <a:ext cx="4623121" cy="1008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9539">
              <a:lnSpc>
                <a:spcPts val="1951"/>
              </a:lnSpc>
              <a:spcBef>
                <a:spcPts val="98"/>
              </a:spcBef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path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Create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module’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contents</a:t>
            </a:r>
            <a:endParaRPr sz="1774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1467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5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beco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espa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033" y="4335449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4276" y="4465905"/>
            <a:ext cx="1116153" cy="846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6865">
              <a:lnSpc>
                <a:spcPts val="1563"/>
              </a:lnSpc>
              <a:spcBef>
                <a:spcPts val="78"/>
              </a:spcBef>
            </a:pPr>
            <a:r>
              <a:rPr sz="2079" i="1" spc="4" baseline="4708" dirty="0">
                <a:latin typeface="Courier New"/>
                <a:cs typeface="Courier New"/>
              </a:rPr>
              <a:t>m</a:t>
            </a:r>
            <a:r>
              <a:rPr sz="2079" i="1" spc="-22" baseline="4708" dirty="0">
                <a:latin typeface="Courier New"/>
                <a:cs typeface="Courier New"/>
              </a:rPr>
              <a:t>o</a:t>
            </a:r>
            <a:r>
              <a:rPr sz="2079" i="1" spc="4" baseline="4708" dirty="0">
                <a:latin typeface="Courier New"/>
                <a:cs typeface="Courier New"/>
              </a:rPr>
              <a:t>d</a:t>
            </a:r>
            <a:r>
              <a:rPr sz="2079" i="1" spc="-22" baseline="4708" dirty="0">
                <a:latin typeface="Courier New"/>
                <a:cs typeface="Courier New"/>
              </a:rPr>
              <a:t>ul</a:t>
            </a:r>
            <a:r>
              <a:rPr sz="2079" i="1" spc="4" baseline="4708" dirty="0">
                <a:latin typeface="Courier New"/>
                <a:cs typeface="Courier New"/>
              </a:rPr>
              <a:t>e</a:t>
            </a:r>
            <a:r>
              <a:rPr sz="2079" spc="-22" baseline="4708" dirty="0">
                <a:latin typeface="Courier New"/>
                <a:cs typeface="Courier New"/>
              </a:rPr>
              <a:t>.</a:t>
            </a:r>
            <a:r>
              <a:rPr sz="2079" spc="4" baseline="4708" dirty="0">
                <a:latin typeface="Courier New"/>
                <a:cs typeface="Courier New"/>
              </a:rPr>
              <a:t>p</a:t>
            </a:r>
            <a:r>
              <a:rPr sz="2079" baseline="4708" dirty="0">
                <a:latin typeface="Courier New"/>
                <a:cs typeface="Courier New"/>
              </a:rPr>
              <a:t>y</a:t>
            </a:r>
            <a:endParaRPr sz="1386">
              <a:latin typeface="Courier New"/>
              <a:cs typeface="Courier New"/>
            </a:endParaRPr>
          </a:p>
          <a:p>
            <a:pPr marL="14082" marR="26865">
              <a:lnSpc>
                <a:spcPct val="94401"/>
              </a:lnSpc>
              <a:spcBef>
                <a:spcPts val="27"/>
              </a:spcBef>
            </a:pPr>
            <a:r>
              <a:rPr sz="1386" spc="4" dirty="0">
                <a:latin typeface="Courier New"/>
                <a:cs typeface="Courier New"/>
              </a:rPr>
              <a:t>d</a:t>
            </a:r>
            <a:r>
              <a:rPr sz="1386" spc="-21" dirty="0">
                <a:latin typeface="Courier New"/>
                <a:cs typeface="Courier New"/>
              </a:rPr>
              <a:t>e</a:t>
            </a:r>
            <a:r>
              <a:rPr sz="1386" dirty="0">
                <a:latin typeface="Courier New"/>
                <a:cs typeface="Courier New"/>
              </a:rPr>
              <a:t>f</a:t>
            </a:r>
            <a:r>
              <a:rPr sz="1386" spc="24" dirty="0">
                <a:latin typeface="Courier New"/>
                <a:cs typeface="Courier New"/>
              </a:rPr>
              <a:t> </a:t>
            </a:r>
            <a:r>
              <a:rPr sz="1386" i="1" spc="-21" dirty="0">
                <a:latin typeface="Courier New"/>
                <a:cs typeface="Courier New"/>
              </a:rPr>
              <a:t>f</a:t>
            </a:r>
            <a:r>
              <a:rPr sz="1386" i="1" spc="4" dirty="0">
                <a:latin typeface="Courier New"/>
                <a:cs typeface="Courier New"/>
              </a:rPr>
              <a:t>u</a:t>
            </a:r>
            <a:r>
              <a:rPr sz="1386" i="1" spc="-21" dirty="0">
                <a:latin typeface="Courier New"/>
                <a:cs typeface="Courier New"/>
              </a:rPr>
              <a:t>n</a:t>
            </a:r>
            <a:r>
              <a:rPr sz="1386" dirty="0">
                <a:latin typeface="Courier New"/>
                <a:cs typeface="Courier New"/>
              </a:rPr>
              <a:t>:</a:t>
            </a:r>
            <a:endParaRPr sz="1386">
              <a:latin typeface="Courier New"/>
              <a:cs typeface="Courier New"/>
            </a:endParaRPr>
          </a:p>
          <a:p>
            <a:pPr marL="14082" marR="26865">
              <a:lnSpc>
                <a:spcPct val="94401"/>
              </a:lnSpc>
              <a:spcBef>
                <a:spcPts val="105"/>
              </a:spcBef>
            </a:pPr>
            <a:r>
              <a:rPr sz="1386" spc="4" dirty="0">
                <a:latin typeface="Courier New"/>
                <a:cs typeface="Courier New"/>
              </a:rPr>
              <a:t>.</a:t>
            </a:r>
            <a:r>
              <a:rPr sz="1386" spc="-22" dirty="0">
                <a:latin typeface="Courier New"/>
                <a:cs typeface="Courier New"/>
              </a:rPr>
              <a:t>.</a:t>
            </a:r>
            <a:r>
              <a:rPr sz="1386" dirty="0">
                <a:latin typeface="Courier New"/>
                <a:cs typeface="Courier New"/>
              </a:rPr>
              <a:t>.</a:t>
            </a:r>
            <a:endParaRPr sz="1386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05"/>
              </a:spcBef>
            </a:pPr>
            <a:r>
              <a:rPr sz="1386" i="1" spc="4" dirty="0">
                <a:latin typeface="Courier New"/>
                <a:cs typeface="Courier New"/>
              </a:rPr>
              <a:t>v</a:t>
            </a:r>
            <a:r>
              <a:rPr sz="1386" i="1" spc="-21" dirty="0">
                <a:latin typeface="Courier New"/>
                <a:cs typeface="Courier New"/>
              </a:rPr>
              <a:t>a</a:t>
            </a:r>
            <a:r>
              <a:rPr sz="1386" i="1" spc="4" dirty="0">
                <a:latin typeface="Courier New"/>
                <a:cs typeface="Courier New"/>
              </a:rPr>
              <a:t>r</a:t>
            </a:r>
            <a:r>
              <a:rPr sz="1386" i="1" spc="-21" dirty="0">
                <a:latin typeface="Courier New"/>
                <a:cs typeface="Courier New"/>
              </a:rPr>
              <a:t>ia</a:t>
            </a:r>
            <a:r>
              <a:rPr sz="1386" i="1" spc="4" dirty="0">
                <a:latin typeface="Courier New"/>
                <a:cs typeface="Courier New"/>
              </a:rPr>
              <a:t>b</a:t>
            </a:r>
            <a:r>
              <a:rPr sz="1386" i="1" spc="-21" dirty="0">
                <a:latin typeface="Courier New"/>
                <a:cs typeface="Courier New"/>
              </a:rPr>
              <a:t>l</a:t>
            </a:r>
            <a:r>
              <a:rPr sz="1386" i="1" spc="4" dirty="0">
                <a:latin typeface="Courier New"/>
                <a:cs typeface="Courier New"/>
              </a:rPr>
              <a:t>e</a:t>
            </a:r>
            <a:r>
              <a:rPr sz="1386" spc="-21" dirty="0">
                <a:latin typeface="Courier New"/>
                <a:cs typeface="Courier New"/>
              </a:rPr>
              <a:t>=x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3878" y="2618150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4402563" y="3368447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241966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8772450" y="1691546"/>
            <a:ext cx="33797" cy="125049"/>
          </a:xfrm>
          <a:custGeom>
            <a:avLst/>
            <a:gdLst/>
            <a:ahLst/>
            <a:cxnLst/>
            <a:rect l="l" t="t" r="r" b="b"/>
            <a:pathLst>
              <a:path w="30479" h="112775">
                <a:moveTo>
                  <a:pt x="0" y="0"/>
                </a:moveTo>
                <a:lnTo>
                  <a:pt x="0" y="54864"/>
                </a:lnTo>
                <a:lnTo>
                  <a:pt x="3048" y="112776"/>
                </a:lnTo>
                <a:lnTo>
                  <a:pt x="30480" y="1005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1" name="object 11"/>
          <p:cNvSpPr txBox="1"/>
          <p:nvPr/>
        </p:nvSpPr>
        <p:spPr>
          <a:xfrm>
            <a:off x="1694769" y="55455"/>
            <a:ext cx="191267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Module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Files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1309" y="653080"/>
            <a:ext cx="5699057" cy="1606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176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ts val="2389"/>
              </a:lnSpc>
              <a:spcBef>
                <a:spcPts val="21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-10" baseline="1811" dirty="0">
                <a:latin typeface="Arial"/>
                <a:cs typeface="Arial"/>
              </a:rPr>
              <a:t>S</a:t>
            </a:r>
            <a:r>
              <a:rPr sz="2661" spc="4" baseline="1811" dirty="0">
                <a:latin typeface="Arial"/>
                <a:cs typeface="Arial"/>
              </a:rPr>
              <a:t>ourc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4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cod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4" baseline="1811" dirty="0">
                <a:latin typeface="Arial"/>
                <a:cs typeface="Arial"/>
              </a:rPr>
              <a:t> file</a:t>
            </a:r>
            <a:r>
              <a:rPr sz="2661" baseline="1811" dirty="0">
                <a:latin typeface="Arial"/>
                <a:cs typeface="Arial"/>
              </a:rPr>
              <a:t>,</a:t>
            </a:r>
            <a:r>
              <a:rPr sz="2661" spc="21" baseline="1811" dirty="0">
                <a:latin typeface="Arial"/>
                <a:cs typeface="Arial"/>
              </a:rPr>
              <a:t> </a:t>
            </a:r>
            <a:r>
              <a:rPr sz="2661" i="1" spc="4" baseline="1839" dirty="0">
                <a:latin typeface="Courier New"/>
                <a:cs typeface="Courier New"/>
              </a:rPr>
              <a:t>mod</a:t>
            </a:r>
            <a:r>
              <a:rPr sz="2661" spc="4" baseline="1839" dirty="0">
                <a:latin typeface="Courier New"/>
                <a:cs typeface="Courier New"/>
              </a:rPr>
              <a:t>.p</a:t>
            </a:r>
            <a:r>
              <a:rPr sz="2661" spc="-21" baseline="1839" dirty="0">
                <a:latin typeface="Courier New"/>
                <a:cs typeface="Courier New"/>
              </a:rPr>
              <a:t>y</a:t>
            </a:r>
            <a:r>
              <a:rPr sz="2661" baseline="1811" dirty="0">
                <a:latin typeface="Arial"/>
                <a:cs typeface="Arial"/>
              </a:rPr>
              <a:t>,</a:t>
            </a:r>
            <a:r>
              <a:rPr sz="2661" spc="12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o</a:t>
            </a:r>
            <a:r>
              <a:rPr sz="2661" baseline="1811" dirty="0">
                <a:latin typeface="Arial"/>
                <a:cs typeface="Arial"/>
              </a:rPr>
              <a:t>r</a:t>
            </a:r>
            <a:r>
              <a:rPr sz="2661" spc="-17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b</a:t>
            </a:r>
            <a:r>
              <a:rPr sz="2661" spc="-28" baseline="1811" dirty="0">
                <a:latin typeface="Arial"/>
                <a:cs typeface="Arial"/>
              </a:rPr>
              <a:t>y</a:t>
            </a:r>
            <a:r>
              <a:rPr sz="2661" spc="4" baseline="1811" dirty="0">
                <a:latin typeface="Arial"/>
                <a:cs typeface="Arial"/>
              </a:rPr>
              <a:t>t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64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cod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4" baseline="1811" dirty="0">
                <a:latin typeface="Arial"/>
                <a:cs typeface="Arial"/>
              </a:rPr>
              <a:t> file</a:t>
            </a:r>
            <a:r>
              <a:rPr sz="2661" baseline="1811" dirty="0">
                <a:latin typeface="Arial"/>
                <a:cs typeface="Arial"/>
              </a:rPr>
              <a:t>,</a:t>
            </a:r>
            <a:r>
              <a:rPr sz="2661" spc="21" baseline="1811" dirty="0">
                <a:latin typeface="Arial"/>
                <a:cs typeface="Arial"/>
              </a:rPr>
              <a:t> </a:t>
            </a:r>
            <a:r>
              <a:rPr sz="2661" i="1" spc="4" baseline="1839" dirty="0">
                <a:latin typeface="Courier New"/>
                <a:cs typeface="Courier New"/>
              </a:rPr>
              <a:t>mod</a:t>
            </a:r>
            <a:r>
              <a:rPr sz="2661" spc="4" baseline="1839" dirty="0">
                <a:latin typeface="Courier New"/>
                <a:cs typeface="Courier New"/>
              </a:rPr>
              <a:t>.p</a:t>
            </a:r>
            <a:r>
              <a:rPr sz="2661" spc="-22" baseline="1839" dirty="0">
                <a:latin typeface="Courier New"/>
                <a:cs typeface="Courier New"/>
              </a:rPr>
              <a:t>y</a:t>
            </a:r>
            <a:r>
              <a:rPr sz="2661" baseline="1839" dirty="0">
                <a:latin typeface="Courier New"/>
                <a:cs typeface="Courier New"/>
              </a:rPr>
              <a:t>c</a:t>
            </a:r>
            <a:endParaRPr sz="1774">
              <a:latin typeface="Courier New"/>
              <a:cs typeface="Courier New"/>
            </a:endParaRPr>
          </a:p>
          <a:p>
            <a:pPr marL="14082" marR="41176">
              <a:lnSpc>
                <a:spcPts val="2340"/>
              </a:lnSpc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D</a:t>
            </a:r>
            <a:r>
              <a:rPr sz="2661" spc="-28" baseline="1811" dirty="0">
                <a:latin typeface="Arial"/>
                <a:cs typeface="Arial"/>
              </a:rPr>
              <a:t>y</a:t>
            </a:r>
            <a:r>
              <a:rPr sz="2661" baseline="1811" dirty="0">
                <a:latin typeface="Arial"/>
                <a:cs typeface="Arial"/>
              </a:rPr>
              <a:t>na</a:t>
            </a:r>
            <a:r>
              <a:rPr sz="2661" spc="10" baseline="1811" dirty="0">
                <a:latin typeface="Arial"/>
                <a:cs typeface="Arial"/>
              </a:rPr>
              <a:t>m</a:t>
            </a:r>
            <a:r>
              <a:rPr sz="2661" baseline="1811" dirty="0">
                <a:latin typeface="Arial"/>
                <a:cs typeface="Arial"/>
              </a:rPr>
              <a:t>ically</a:t>
            </a:r>
            <a:r>
              <a:rPr sz="2661" spc="57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linked</a:t>
            </a:r>
            <a:r>
              <a:rPr sz="2661" spc="7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lib</a:t>
            </a:r>
            <a:r>
              <a:rPr sz="2661" spc="10" baseline="1811" dirty="0">
                <a:latin typeface="Arial"/>
                <a:cs typeface="Arial"/>
              </a:rPr>
              <a:t>r</a:t>
            </a:r>
            <a:r>
              <a:rPr sz="2661" spc="4" baseline="1811" dirty="0">
                <a:latin typeface="Arial"/>
                <a:cs typeface="Arial"/>
              </a:rPr>
              <a:t>a</a:t>
            </a:r>
            <a:r>
              <a:rPr sz="2661" spc="10" baseline="1811" dirty="0">
                <a:latin typeface="Arial"/>
                <a:cs typeface="Arial"/>
              </a:rPr>
              <a:t>r</a:t>
            </a:r>
            <a:r>
              <a:rPr sz="2661" spc="-28" baseline="1811" dirty="0">
                <a:latin typeface="Arial"/>
                <a:cs typeface="Arial"/>
              </a:rPr>
              <a:t>y</a:t>
            </a:r>
            <a:r>
              <a:rPr sz="2661" baseline="1811" dirty="0">
                <a:latin typeface="Arial"/>
                <a:cs typeface="Arial"/>
              </a:rPr>
              <a:t>,</a:t>
            </a:r>
            <a:r>
              <a:rPr sz="2661" spc="19" baseline="1811" dirty="0">
                <a:latin typeface="Arial"/>
                <a:cs typeface="Arial"/>
              </a:rPr>
              <a:t> </a:t>
            </a:r>
            <a:r>
              <a:rPr sz="2661" i="1" spc="4" baseline="1839" dirty="0">
                <a:latin typeface="Courier New"/>
                <a:cs typeface="Courier New"/>
              </a:rPr>
              <a:t>mod</a:t>
            </a:r>
            <a:r>
              <a:rPr sz="2661" spc="4" baseline="1839" dirty="0">
                <a:latin typeface="Courier New"/>
                <a:cs typeface="Courier New"/>
              </a:rPr>
              <a:t>.</a:t>
            </a:r>
            <a:r>
              <a:rPr sz="2661" spc="-21" baseline="1839" dirty="0">
                <a:latin typeface="Courier New"/>
                <a:cs typeface="Courier New"/>
              </a:rPr>
              <a:t>d</a:t>
            </a:r>
            <a:r>
              <a:rPr sz="2661" spc="4" baseline="1839" dirty="0">
                <a:latin typeface="Courier New"/>
                <a:cs typeface="Courier New"/>
              </a:rPr>
              <a:t>l</a:t>
            </a:r>
            <a:r>
              <a:rPr sz="2661" baseline="1839" dirty="0">
                <a:latin typeface="Courier New"/>
                <a:cs typeface="Courier New"/>
              </a:rPr>
              <a:t>l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o</a:t>
            </a:r>
            <a:r>
              <a:rPr sz="2661" baseline="1811" dirty="0">
                <a:latin typeface="Arial"/>
                <a:cs typeface="Arial"/>
              </a:rPr>
              <a:t>r</a:t>
            </a:r>
            <a:r>
              <a:rPr sz="2661" spc="-17" baseline="1811" dirty="0">
                <a:latin typeface="Arial"/>
                <a:cs typeface="Arial"/>
              </a:rPr>
              <a:t> </a:t>
            </a:r>
            <a:r>
              <a:rPr sz="2661" i="1" spc="4" baseline="1839" dirty="0">
                <a:latin typeface="Courier New"/>
                <a:cs typeface="Courier New"/>
              </a:rPr>
              <a:t>mod</a:t>
            </a:r>
            <a:r>
              <a:rPr sz="2661" spc="4" baseline="1839" dirty="0">
                <a:latin typeface="Courier New"/>
                <a:cs typeface="Courier New"/>
              </a:rPr>
              <a:t>.so</a:t>
            </a:r>
            <a:endParaRPr sz="1774">
              <a:latin typeface="Courier New"/>
              <a:cs typeface="Courier New"/>
            </a:endParaRPr>
          </a:p>
          <a:p>
            <a:pPr marL="237136" marR="41176">
              <a:lnSpc>
                <a:spcPct val="95825"/>
              </a:lnSpc>
              <a:spcBef>
                <a:spcPts val="160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tensio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modules</a:t>
            </a:r>
            <a:endParaRPr sz="1774">
              <a:latin typeface="Arial"/>
              <a:cs typeface="Arial"/>
            </a:endParaRPr>
          </a:p>
          <a:p>
            <a:pPr marL="14082" marR="41176">
              <a:lnSpc>
                <a:spcPct val="95825"/>
              </a:lnSpc>
              <a:spcBef>
                <a:spcPts val="1525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Locate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2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endParaRPr sz="177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4033" y="1973030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1310" y="2271613"/>
            <a:ext cx="159965" cy="1173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233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4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4370" y="2299000"/>
            <a:ext cx="4976841" cy="1157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862">
              <a:lnSpc>
                <a:spcPts val="1951"/>
              </a:lnSpc>
              <a:spcBef>
                <a:spcPts val="98"/>
              </a:spcBef>
            </a:pPr>
            <a:r>
              <a:rPr sz="1774" spc="38" dirty="0">
                <a:latin typeface="Arial"/>
                <a:cs typeface="Arial"/>
              </a:rPr>
              <a:t>T</a:t>
            </a:r>
            <a:r>
              <a:rPr sz="1774" spc="4" dirty="0">
                <a:latin typeface="Arial"/>
                <a:cs typeface="Arial"/>
              </a:rPr>
              <a:t>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1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curren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directory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95"/>
              </a:spcBef>
            </a:pPr>
            <a:r>
              <a:rPr sz="1774" spc="4" dirty="0">
                <a:latin typeface="Arial"/>
                <a:cs typeface="Arial"/>
              </a:rPr>
              <a:t>On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2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directori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9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containe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PYTHO</a:t>
            </a:r>
            <a:r>
              <a:rPr sz="1774" spc="-22" dirty="0">
                <a:latin typeface="Courier New"/>
                <a:cs typeface="Courier New"/>
              </a:rPr>
              <a:t>NP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2" dirty="0">
                <a:latin typeface="Courier New"/>
                <a:cs typeface="Courier New"/>
              </a:rPr>
              <a:t>T</a:t>
            </a:r>
            <a:r>
              <a:rPr sz="1774" dirty="0">
                <a:latin typeface="Courier New"/>
                <a:cs typeface="Courier New"/>
              </a:rPr>
              <a:t>H</a:t>
            </a:r>
            <a:endParaRPr sz="1774">
              <a:latin typeface="Courier New"/>
              <a:cs typeface="Courier New"/>
            </a:endParaRPr>
          </a:p>
          <a:p>
            <a:pPr marL="14082" marR="38862">
              <a:lnSpc>
                <a:spcPct val="95825"/>
              </a:lnSpc>
              <a:spcBef>
                <a:spcPts val="277"/>
              </a:spcBef>
            </a:pPr>
            <a:r>
              <a:rPr sz="1774" spc="38" dirty="0">
                <a:latin typeface="Arial"/>
                <a:cs typeface="Arial"/>
              </a:rPr>
              <a:t>T</a:t>
            </a:r>
            <a:r>
              <a:rPr sz="1774" spc="4" dirty="0">
                <a:latin typeface="Arial"/>
                <a:cs typeface="Arial"/>
              </a:rPr>
              <a:t>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1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standar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4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library</a:t>
            </a:r>
            <a:endParaRPr sz="1774">
              <a:latin typeface="Arial"/>
              <a:cs typeface="Arial"/>
            </a:endParaRPr>
          </a:p>
          <a:p>
            <a:pPr marL="14082" marR="38862">
              <a:lnSpc>
                <a:spcPct val="95825"/>
              </a:lnSpc>
              <a:spcBef>
                <a:spcPts val="194"/>
              </a:spcBef>
            </a:pPr>
            <a:r>
              <a:rPr sz="1774" dirty="0">
                <a:latin typeface="Arial"/>
                <a:cs typeface="Arial"/>
              </a:rPr>
              <a:t>Directories</a:t>
            </a:r>
            <a:r>
              <a:rPr sz="1774" spc="80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specified</a:t>
            </a:r>
            <a:r>
              <a:rPr sz="1774" spc="7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in</a:t>
            </a:r>
            <a:r>
              <a:rPr sz="1774" spc="30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.pt</a:t>
            </a:r>
            <a:r>
              <a:rPr sz="1774" dirty="0">
                <a:latin typeface="Courier New"/>
                <a:cs typeface="Courier New"/>
              </a:rPr>
              <a:t>h</a:t>
            </a:r>
            <a:r>
              <a:rPr sz="1774" spc="-631" dirty="0">
                <a:latin typeface="Courier New"/>
                <a:cs typeface="Courier New"/>
              </a:rPr>
              <a:t> </a:t>
            </a:r>
            <a:r>
              <a:rPr sz="1774" dirty="0">
                <a:latin typeface="Arial"/>
                <a:cs typeface="Arial"/>
              </a:rPr>
              <a:t>files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4140" y="3495481"/>
            <a:ext cx="19040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endParaRPr sz="177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7393" y="3495481"/>
            <a:ext cx="357798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Contai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pathnam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0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modul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files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377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9005651" y="2276236"/>
            <a:ext cx="13519" cy="260238"/>
          </a:xfrm>
          <a:custGeom>
            <a:avLst/>
            <a:gdLst/>
            <a:ahLst/>
            <a:cxnLst/>
            <a:rect l="l" t="t" r="r" b="b"/>
            <a:pathLst>
              <a:path w="12192" h="234695">
                <a:moveTo>
                  <a:pt x="12192" y="0"/>
                </a:moveTo>
                <a:lnTo>
                  <a:pt x="0" y="0"/>
                </a:lnTo>
                <a:lnTo>
                  <a:pt x="3048" y="234696"/>
                </a:lnTo>
                <a:lnTo>
                  <a:pt x="12192" y="234696"/>
                </a:lnTo>
                <a:lnTo>
                  <a:pt x="1219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9034378" y="1559738"/>
            <a:ext cx="0" cy="310932"/>
          </a:xfrm>
          <a:custGeom>
            <a:avLst/>
            <a:gdLst/>
            <a:ahLst/>
            <a:cxnLst/>
            <a:rect l="l" t="t" r="r" b="b"/>
            <a:pathLst>
              <a:path h="280415">
                <a:moveTo>
                  <a:pt x="0" y="0"/>
                </a:moveTo>
                <a:lnTo>
                  <a:pt x="0" y="280415"/>
                </a:lnTo>
              </a:path>
            </a:pathLst>
          </a:custGeom>
          <a:ln w="10414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8640642" y="1715204"/>
            <a:ext cx="740157" cy="581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8630503" y="1046021"/>
            <a:ext cx="740157" cy="581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8992132" y="2904862"/>
            <a:ext cx="0" cy="304174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13462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8620364" y="2435084"/>
            <a:ext cx="743536" cy="5813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8022154" y="3229315"/>
            <a:ext cx="1882500" cy="1656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 txBox="1"/>
          <p:nvPr/>
        </p:nvSpPr>
        <p:spPr>
          <a:xfrm>
            <a:off x="1694768" y="55455"/>
            <a:ext cx="4234332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ccessing</a:t>
            </a:r>
            <a:r>
              <a:rPr sz="2384" b="1" spc="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Package</a:t>
            </a:r>
            <a:r>
              <a:rPr sz="238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Modules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1309" y="670407"/>
            <a:ext cx="4542930" cy="2207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mp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spc="63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pkg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di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.m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du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l</a:t>
            </a:r>
            <a:r>
              <a:rPr sz="2661" b="1" i="1" baseline="3678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  <a:p>
            <a:pPr marL="14082" marR="37068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Na</a:t>
            </a:r>
            <a:r>
              <a:rPr sz="1774" spc="10" dirty="0">
                <a:latin typeface="Arial"/>
                <a:cs typeface="Arial"/>
              </a:rPr>
              <a:t>m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7" dirty="0">
                <a:latin typeface="Arial"/>
                <a:cs typeface="Arial"/>
              </a:rPr>
              <a:t> </a:t>
            </a:r>
            <a:r>
              <a:rPr sz="1774" spc="10" dirty="0">
                <a:latin typeface="Arial"/>
                <a:cs typeface="Arial"/>
              </a:rPr>
              <a:t>m</a:t>
            </a:r>
            <a:r>
              <a:rPr sz="1774" spc="4" dirty="0">
                <a:latin typeface="Arial"/>
                <a:cs typeface="Arial"/>
              </a:rPr>
              <a:t>u</a:t>
            </a:r>
            <a:r>
              <a:rPr sz="1774" dirty="0">
                <a:latin typeface="Arial"/>
                <a:cs typeface="Arial"/>
              </a:rPr>
              <a:t>st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be</a:t>
            </a:r>
            <a:r>
              <a:rPr sz="1774" spc="-1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fully</a:t>
            </a:r>
            <a:r>
              <a:rPr sz="1774" spc="5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qualified</a:t>
            </a:r>
            <a:endParaRPr sz="1774">
              <a:latin typeface="Arial"/>
              <a:cs typeface="Arial"/>
            </a:endParaRPr>
          </a:p>
          <a:p>
            <a:pPr marL="237136" marR="37068">
              <a:lnSpc>
                <a:spcPct val="95825"/>
              </a:lnSpc>
              <a:spcBef>
                <a:spcPts val="111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i="1" spc="4" dirty="0">
                <a:latin typeface="Courier New"/>
                <a:cs typeface="Courier New"/>
              </a:rPr>
              <a:t>p</a:t>
            </a:r>
            <a:r>
              <a:rPr sz="1774" i="1" spc="-21" dirty="0">
                <a:latin typeface="Courier New"/>
                <a:cs typeface="Courier New"/>
              </a:rPr>
              <a:t>kg</a:t>
            </a:r>
            <a:r>
              <a:rPr sz="1774" i="1" spc="4" dirty="0">
                <a:latin typeface="Courier New"/>
                <a:cs typeface="Courier New"/>
              </a:rPr>
              <a:t>.</a:t>
            </a:r>
            <a:r>
              <a:rPr sz="1774" i="1" spc="-21" dirty="0">
                <a:latin typeface="Courier New"/>
                <a:cs typeface="Courier New"/>
              </a:rPr>
              <a:t>di</a:t>
            </a:r>
            <a:r>
              <a:rPr sz="1774" i="1" spc="4" dirty="0">
                <a:latin typeface="Courier New"/>
                <a:cs typeface="Courier New"/>
              </a:rPr>
              <a:t>r</a:t>
            </a:r>
            <a:r>
              <a:rPr sz="1774" i="1" spc="-21" dirty="0">
                <a:latin typeface="Courier New"/>
                <a:cs typeface="Courier New"/>
              </a:rPr>
              <a:t>.mo</a:t>
            </a:r>
            <a:r>
              <a:rPr sz="1774" i="1" spc="4" dirty="0">
                <a:latin typeface="Courier New"/>
                <a:cs typeface="Courier New"/>
              </a:rPr>
              <a:t>d</a:t>
            </a:r>
            <a:r>
              <a:rPr sz="1774" i="1" spc="-21" dirty="0">
                <a:latin typeface="Courier New"/>
                <a:cs typeface="Courier New"/>
              </a:rPr>
              <a:t>ul</a:t>
            </a:r>
            <a:r>
              <a:rPr sz="1774" i="1" spc="4" dirty="0">
                <a:latin typeface="Courier New"/>
                <a:cs typeface="Courier New"/>
              </a:rPr>
              <a:t>e</a:t>
            </a:r>
            <a:r>
              <a:rPr sz="1774" i="1" spc="-21" dirty="0">
                <a:latin typeface="Courier New"/>
                <a:cs typeface="Courier New"/>
              </a:rPr>
              <a:t>.f</a:t>
            </a:r>
            <a:r>
              <a:rPr sz="1774" i="1" spc="4" dirty="0">
                <a:latin typeface="Courier New"/>
                <a:cs typeface="Courier New"/>
              </a:rPr>
              <a:t>u</a:t>
            </a:r>
            <a:r>
              <a:rPr sz="1774" i="1" spc="-21" dirty="0">
                <a:latin typeface="Courier New"/>
                <a:cs typeface="Courier New"/>
              </a:rPr>
              <a:t>n()</a:t>
            </a:r>
            <a:endParaRPr sz="1774">
              <a:latin typeface="Courier New"/>
              <a:cs typeface="Courier New"/>
            </a:endParaRPr>
          </a:p>
          <a:p>
            <a:pPr marL="237136" marR="37068">
              <a:lnSpc>
                <a:spcPct val="95825"/>
              </a:lnSpc>
              <a:spcBef>
                <a:spcPts val="144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i="1" spc="4" dirty="0">
                <a:latin typeface="Courier New"/>
                <a:cs typeface="Courier New"/>
              </a:rPr>
              <a:t>p</a:t>
            </a:r>
            <a:r>
              <a:rPr sz="1774" i="1" spc="-21" dirty="0">
                <a:latin typeface="Courier New"/>
                <a:cs typeface="Courier New"/>
              </a:rPr>
              <a:t>kg</a:t>
            </a:r>
            <a:r>
              <a:rPr sz="1774" i="1" spc="4" dirty="0">
                <a:latin typeface="Courier New"/>
                <a:cs typeface="Courier New"/>
              </a:rPr>
              <a:t>.</a:t>
            </a:r>
            <a:r>
              <a:rPr sz="1774" i="1" spc="-21" dirty="0">
                <a:latin typeface="Courier New"/>
                <a:cs typeface="Courier New"/>
              </a:rPr>
              <a:t>di</a:t>
            </a:r>
            <a:r>
              <a:rPr sz="1774" i="1" spc="4" dirty="0">
                <a:latin typeface="Courier New"/>
                <a:cs typeface="Courier New"/>
              </a:rPr>
              <a:t>r</a:t>
            </a:r>
            <a:r>
              <a:rPr sz="1774" i="1" spc="-21" dirty="0">
                <a:latin typeface="Courier New"/>
                <a:cs typeface="Courier New"/>
              </a:rPr>
              <a:t>.mo</a:t>
            </a:r>
            <a:r>
              <a:rPr sz="1774" i="1" spc="4" dirty="0">
                <a:latin typeface="Courier New"/>
                <a:cs typeface="Courier New"/>
              </a:rPr>
              <a:t>d</a:t>
            </a:r>
            <a:r>
              <a:rPr sz="1774" i="1" spc="-21" dirty="0">
                <a:latin typeface="Courier New"/>
                <a:cs typeface="Courier New"/>
              </a:rPr>
              <a:t>ul</a:t>
            </a:r>
            <a:r>
              <a:rPr sz="1774" i="1" spc="4" dirty="0">
                <a:latin typeface="Courier New"/>
                <a:cs typeface="Courier New"/>
              </a:rPr>
              <a:t>e</a:t>
            </a:r>
            <a:r>
              <a:rPr sz="1774" i="1" spc="-21" dirty="0">
                <a:latin typeface="Courier New"/>
                <a:cs typeface="Courier New"/>
              </a:rPr>
              <a:t>.v</a:t>
            </a:r>
            <a:r>
              <a:rPr sz="1774" i="1" spc="4" dirty="0">
                <a:latin typeface="Courier New"/>
                <a:cs typeface="Courier New"/>
              </a:rPr>
              <a:t>a</a:t>
            </a:r>
            <a:r>
              <a:rPr sz="1774" i="1" spc="-21" dirty="0">
                <a:latin typeface="Courier New"/>
                <a:cs typeface="Courier New"/>
              </a:rPr>
              <a:t>ri</a:t>
            </a:r>
            <a:r>
              <a:rPr sz="1774" i="1" spc="4" dirty="0">
                <a:latin typeface="Courier New"/>
                <a:cs typeface="Courier New"/>
              </a:rPr>
              <a:t>a</a:t>
            </a:r>
            <a:r>
              <a:rPr sz="1774" i="1" spc="-21" dirty="0">
                <a:latin typeface="Courier New"/>
                <a:cs typeface="Courier New"/>
              </a:rPr>
              <a:t>ble</a:t>
            </a:r>
            <a:endParaRPr sz="1774">
              <a:latin typeface="Courier New"/>
              <a:cs typeface="Courier New"/>
            </a:endParaRPr>
          </a:p>
          <a:p>
            <a:pPr marL="14082" marR="37068">
              <a:lnSpc>
                <a:spcPct val="94401"/>
              </a:lnSpc>
              <a:spcBef>
                <a:spcPts val="1582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f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ro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m</a:t>
            </a:r>
            <a:r>
              <a:rPr sz="1774" b="1" spc="42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k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g.d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774" b="1" i="1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774" b="1" i="1" spc="52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mp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774" b="1" spc="63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mo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d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ule</a:t>
            </a:r>
            <a:endParaRPr sz="1774">
              <a:latin typeface="Courier New"/>
              <a:cs typeface="Courier New"/>
            </a:endParaRPr>
          </a:p>
          <a:p>
            <a:pPr marL="14082" marR="37068">
              <a:lnSpc>
                <a:spcPct val="95825"/>
              </a:lnSpc>
              <a:spcBef>
                <a:spcPts val="17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Name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qualifie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7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module</a:t>
            </a:r>
            <a:endParaRPr sz="1774">
              <a:latin typeface="Arial"/>
              <a:cs typeface="Arial"/>
            </a:endParaRPr>
          </a:p>
          <a:p>
            <a:pPr marL="237137">
              <a:lnSpc>
                <a:spcPct val="95825"/>
              </a:lnSpc>
              <a:spcBef>
                <a:spcPts val="133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i="1" spc="4" dirty="0">
                <a:latin typeface="Courier New"/>
                <a:cs typeface="Courier New"/>
              </a:rPr>
              <a:t>modul</a:t>
            </a:r>
            <a:r>
              <a:rPr sz="1774" i="1" spc="-21" dirty="0">
                <a:latin typeface="Courier New"/>
                <a:cs typeface="Courier New"/>
              </a:rPr>
              <a:t>e.</a:t>
            </a:r>
            <a:r>
              <a:rPr sz="1774" i="1" spc="4" dirty="0">
                <a:latin typeface="Courier New"/>
                <a:cs typeface="Courier New"/>
              </a:rPr>
              <a:t>f</a:t>
            </a:r>
            <a:r>
              <a:rPr sz="1774" i="1" spc="-21" dirty="0">
                <a:latin typeface="Courier New"/>
                <a:cs typeface="Courier New"/>
              </a:rPr>
              <a:t>un(</a:t>
            </a:r>
            <a:r>
              <a:rPr sz="1774" i="1" dirty="0">
                <a:latin typeface="Courier New"/>
                <a:cs typeface="Courier New"/>
              </a:rPr>
              <a:t>)</a:t>
            </a:r>
            <a:r>
              <a:rPr sz="1774" i="1" spc="-6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-17" dirty="0">
                <a:latin typeface="Arial"/>
                <a:cs typeface="Arial"/>
              </a:rPr>
              <a:t> </a:t>
            </a:r>
            <a:r>
              <a:rPr sz="1774" i="1" spc="4" dirty="0">
                <a:latin typeface="Courier New"/>
                <a:cs typeface="Courier New"/>
              </a:rPr>
              <a:t>modul</a:t>
            </a:r>
            <a:r>
              <a:rPr sz="1774" i="1" spc="-22" dirty="0">
                <a:latin typeface="Courier New"/>
                <a:cs typeface="Courier New"/>
              </a:rPr>
              <a:t>e.</a:t>
            </a:r>
            <a:r>
              <a:rPr sz="1774" i="1" spc="4" dirty="0">
                <a:latin typeface="Courier New"/>
                <a:cs typeface="Courier New"/>
              </a:rPr>
              <a:t>v</a:t>
            </a:r>
            <a:r>
              <a:rPr sz="1774" i="1" spc="-22" dirty="0">
                <a:latin typeface="Courier New"/>
                <a:cs typeface="Courier New"/>
              </a:rPr>
              <a:t>ar</a:t>
            </a:r>
            <a:r>
              <a:rPr sz="1774" i="1" spc="4" dirty="0">
                <a:latin typeface="Courier New"/>
                <a:cs typeface="Courier New"/>
              </a:rPr>
              <a:t>i</a:t>
            </a:r>
            <a:r>
              <a:rPr sz="1774" i="1" spc="-22" dirty="0">
                <a:latin typeface="Courier New"/>
                <a:cs typeface="Courier New"/>
              </a:rPr>
              <a:t>ab</a:t>
            </a:r>
            <a:r>
              <a:rPr sz="1774" i="1" spc="4" dirty="0">
                <a:latin typeface="Courier New"/>
                <a:cs typeface="Courier New"/>
              </a:rPr>
              <a:t>le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34710" y="1839868"/>
            <a:ext cx="375388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p</a:t>
            </a:r>
            <a:r>
              <a:rPr sz="2079" spc="-22" baseline="4708" dirty="0">
                <a:latin typeface="Courier New"/>
                <a:cs typeface="Courier New"/>
              </a:rPr>
              <a:t>k</a:t>
            </a:r>
            <a:r>
              <a:rPr sz="2079" baseline="4708" dirty="0">
                <a:latin typeface="Courier New"/>
                <a:cs typeface="Courier New"/>
              </a:rPr>
              <a:t>g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4033" y="1976410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44849" y="2583405"/>
            <a:ext cx="375388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d</a:t>
            </a:r>
            <a:r>
              <a:rPr sz="2079" spc="-22" baseline="4708" dirty="0">
                <a:latin typeface="Courier New"/>
                <a:cs typeface="Courier New"/>
              </a:rPr>
              <a:t>i</a:t>
            </a:r>
            <a:r>
              <a:rPr sz="2079" baseline="4708" dirty="0">
                <a:latin typeface="Courier New"/>
                <a:cs typeface="Courier New"/>
              </a:rPr>
              <a:t>r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4033" y="3020741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1309" y="3066624"/>
            <a:ext cx="36045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f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ro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m</a:t>
            </a:r>
            <a:r>
              <a:rPr sz="2661" b="1" spc="42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k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g.d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r.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m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od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u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l</a:t>
            </a:r>
            <a:r>
              <a:rPr sz="2661" b="1" i="1" baseline="3678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i="1" spc="14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im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ort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1658" y="3066624"/>
            <a:ext cx="4743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i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f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u</a:t>
            </a:r>
            <a:r>
              <a:rPr sz="2661" b="1" i="1" baseline="3678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310" y="3342982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4370" y="3370369"/>
            <a:ext cx="318113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Unqualifie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8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name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allo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0119" y="3580420"/>
            <a:ext cx="1116261" cy="846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6865">
              <a:lnSpc>
                <a:spcPts val="1563"/>
              </a:lnSpc>
              <a:spcBef>
                <a:spcPts val="78"/>
              </a:spcBef>
            </a:pPr>
            <a:r>
              <a:rPr sz="2079" i="1" spc="4" baseline="4708" dirty="0">
                <a:latin typeface="Courier New"/>
                <a:cs typeface="Courier New"/>
              </a:rPr>
              <a:t>m</a:t>
            </a:r>
            <a:r>
              <a:rPr sz="2079" i="1" spc="-22" baseline="4708" dirty="0">
                <a:latin typeface="Courier New"/>
                <a:cs typeface="Courier New"/>
              </a:rPr>
              <a:t>o</a:t>
            </a:r>
            <a:r>
              <a:rPr sz="2079" i="1" spc="4" baseline="4708" dirty="0">
                <a:latin typeface="Courier New"/>
                <a:cs typeface="Courier New"/>
              </a:rPr>
              <a:t>d</a:t>
            </a:r>
            <a:r>
              <a:rPr sz="2079" i="1" spc="-22" baseline="4708" dirty="0">
                <a:latin typeface="Courier New"/>
                <a:cs typeface="Courier New"/>
              </a:rPr>
              <a:t>ul</a:t>
            </a:r>
            <a:r>
              <a:rPr sz="2079" i="1" spc="4" baseline="4708" dirty="0">
                <a:latin typeface="Courier New"/>
                <a:cs typeface="Courier New"/>
              </a:rPr>
              <a:t>e</a:t>
            </a:r>
            <a:r>
              <a:rPr sz="2079" spc="-22" baseline="4708" dirty="0">
                <a:latin typeface="Courier New"/>
                <a:cs typeface="Courier New"/>
              </a:rPr>
              <a:t>.</a:t>
            </a:r>
            <a:r>
              <a:rPr sz="2079" spc="4" baseline="4708" dirty="0">
                <a:latin typeface="Courier New"/>
                <a:cs typeface="Courier New"/>
              </a:rPr>
              <a:t>p</a:t>
            </a:r>
            <a:r>
              <a:rPr sz="2079" baseline="4708" dirty="0">
                <a:latin typeface="Courier New"/>
                <a:cs typeface="Courier New"/>
              </a:rPr>
              <a:t>y</a:t>
            </a:r>
            <a:endParaRPr sz="1386">
              <a:latin typeface="Courier New"/>
              <a:cs typeface="Courier New"/>
            </a:endParaRPr>
          </a:p>
          <a:p>
            <a:pPr marL="14082" marR="26865">
              <a:lnSpc>
                <a:spcPct val="94401"/>
              </a:lnSpc>
              <a:spcBef>
                <a:spcPts val="27"/>
              </a:spcBef>
            </a:pPr>
            <a:r>
              <a:rPr sz="1386" spc="4" dirty="0">
                <a:latin typeface="Courier New"/>
                <a:cs typeface="Courier New"/>
              </a:rPr>
              <a:t>d</a:t>
            </a:r>
            <a:r>
              <a:rPr sz="1386" spc="-21" dirty="0">
                <a:latin typeface="Courier New"/>
                <a:cs typeface="Courier New"/>
              </a:rPr>
              <a:t>e</a:t>
            </a:r>
            <a:r>
              <a:rPr sz="1386" dirty="0">
                <a:latin typeface="Courier New"/>
                <a:cs typeface="Courier New"/>
              </a:rPr>
              <a:t>f</a:t>
            </a:r>
            <a:r>
              <a:rPr sz="1386" spc="24" dirty="0">
                <a:latin typeface="Courier New"/>
                <a:cs typeface="Courier New"/>
              </a:rPr>
              <a:t> </a:t>
            </a:r>
            <a:r>
              <a:rPr sz="1386" i="1" spc="-21" dirty="0">
                <a:latin typeface="Courier New"/>
                <a:cs typeface="Courier New"/>
              </a:rPr>
              <a:t>f</a:t>
            </a:r>
            <a:r>
              <a:rPr sz="1386" i="1" spc="4" dirty="0">
                <a:latin typeface="Courier New"/>
                <a:cs typeface="Courier New"/>
              </a:rPr>
              <a:t>u</a:t>
            </a:r>
            <a:r>
              <a:rPr sz="1386" i="1" spc="-21" dirty="0">
                <a:latin typeface="Courier New"/>
                <a:cs typeface="Courier New"/>
              </a:rPr>
              <a:t>n</a:t>
            </a:r>
            <a:r>
              <a:rPr sz="1386" dirty="0">
                <a:latin typeface="Courier New"/>
                <a:cs typeface="Courier New"/>
              </a:rPr>
              <a:t>:</a:t>
            </a:r>
            <a:endParaRPr sz="1386">
              <a:latin typeface="Courier New"/>
              <a:cs typeface="Courier New"/>
            </a:endParaRPr>
          </a:p>
          <a:p>
            <a:pPr marL="14082" marR="26865">
              <a:lnSpc>
                <a:spcPct val="94401"/>
              </a:lnSpc>
              <a:spcBef>
                <a:spcPts val="105"/>
              </a:spcBef>
            </a:pPr>
            <a:r>
              <a:rPr sz="1386" spc="4" dirty="0">
                <a:latin typeface="Courier New"/>
                <a:cs typeface="Courier New"/>
              </a:rPr>
              <a:t>.</a:t>
            </a:r>
            <a:r>
              <a:rPr sz="1386" spc="-22" dirty="0">
                <a:latin typeface="Courier New"/>
                <a:cs typeface="Courier New"/>
              </a:rPr>
              <a:t>.</a:t>
            </a:r>
            <a:r>
              <a:rPr sz="1386" dirty="0">
                <a:latin typeface="Courier New"/>
                <a:cs typeface="Courier New"/>
              </a:rPr>
              <a:t>.</a:t>
            </a:r>
            <a:endParaRPr sz="1386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05"/>
              </a:spcBef>
            </a:pPr>
            <a:r>
              <a:rPr sz="1386" i="1" spc="4" dirty="0">
                <a:latin typeface="Courier New"/>
                <a:cs typeface="Courier New"/>
              </a:rPr>
              <a:t>v</a:t>
            </a:r>
            <a:r>
              <a:rPr sz="1386" i="1" spc="-21" dirty="0">
                <a:latin typeface="Courier New"/>
                <a:cs typeface="Courier New"/>
              </a:rPr>
              <a:t>a</a:t>
            </a:r>
            <a:r>
              <a:rPr sz="1386" i="1" spc="4" dirty="0">
                <a:latin typeface="Courier New"/>
                <a:cs typeface="Courier New"/>
              </a:rPr>
              <a:t>r</a:t>
            </a:r>
            <a:r>
              <a:rPr sz="1386" i="1" spc="-21" dirty="0">
                <a:latin typeface="Courier New"/>
                <a:cs typeface="Courier New"/>
              </a:rPr>
              <a:t>ia</a:t>
            </a:r>
            <a:r>
              <a:rPr sz="1386" i="1" spc="4" dirty="0">
                <a:latin typeface="Courier New"/>
                <a:cs typeface="Courier New"/>
              </a:rPr>
              <a:t>b</a:t>
            </a:r>
            <a:r>
              <a:rPr sz="1386" i="1" spc="-21" dirty="0">
                <a:latin typeface="Courier New"/>
                <a:cs typeface="Courier New"/>
              </a:rPr>
              <a:t>l</a:t>
            </a:r>
            <a:r>
              <a:rPr sz="1386" i="1" spc="4" dirty="0">
                <a:latin typeface="Courier New"/>
                <a:cs typeface="Courier New"/>
              </a:rPr>
              <a:t>e</a:t>
            </a:r>
            <a:r>
              <a:rPr sz="1386" spc="-21" dirty="0">
                <a:latin typeface="Courier New"/>
                <a:cs typeface="Courier New"/>
              </a:rPr>
              <a:t>=x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4370" y="3654180"/>
            <a:ext cx="19040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endParaRPr sz="177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7624" y="3671507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i="1" spc="4" baseline="3678" dirty="0">
                <a:latin typeface="Courier New"/>
                <a:cs typeface="Courier New"/>
              </a:rPr>
              <a:t>f</a:t>
            </a:r>
            <a:r>
              <a:rPr sz="2661" i="1" spc="-22" baseline="3678" dirty="0">
                <a:latin typeface="Courier New"/>
                <a:cs typeface="Courier New"/>
              </a:rPr>
              <a:t>un</a:t>
            </a:r>
            <a:r>
              <a:rPr sz="2661" i="1" spc="4" baseline="3678" dirty="0">
                <a:latin typeface="Courier New"/>
                <a:cs typeface="Courier New"/>
              </a:rPr>
              <a:t>(</a:t>
            </a:r>
            <a:r>
              <a:rPr sz="2661" i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51931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9" name="object 9"/>
          <p:cNvSpPr txBox="1"/>
          <p:nvPr/>
        </p:nvSpPr>
        <p:spPr>
          <a:xfrm>
            <a:off x="1694769" y="55455"/>
            <a:ext cx="2507220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Standard Library</a:t>
            </a:r>
            <a:endParaRPr sz="238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4033" y="624524"/>
            <a:ext cx="277006" cy="1194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09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230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1309" y="653080"/>
            <a:ext cx="4946664" cy="1160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odu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thon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402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6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ngua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tse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526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ac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acces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utilities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1310" y="1825491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4369" y="1852878"/>
            <a:ext cx="4574270" cy="2353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781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Operatin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6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stem</a:t>
            </a:r>
            <a:endParaRPr sz="1774">
              <a:latin typeface="Arial"/>
              <a:cs typeface="Arial"/>
            </a:endParaRPr>
          </a:p>
          <a:p>
            <a:pPr marL="14082" marR="24781">
              <a:lnSpc>
                <a:spcPct val="95825"/>
              </a:lnSpc>
              <a:spcBef>
                <a:spcPts val="230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10" dirty="0">
                <a:latin typeface="Arial"/>
                <a:cs typeface="Arial"/>
              </a:rPr>
              <a:t>F</a:t>
            </a:r>
            <a:r>
              <a:rPr sz="1774" dirty="0">
                <a:latin typeface="Arial"/>
                <a:cs typeface="Arial"/>
              </a:rPr>
              <a:t>ile</a:t>
            </a:r>
            <a:r>
              <a:rPr sz="1774" spc="2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dirty="0">
                <a:latin typeface="Arial"/>
                <a:cs typeface="Arial"/>
              </a:rPr>
              <a:t>stem</a:t>
            </a:r>
            <a:r>
              <a:rPr sz="1774" spc="55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and</a:t>
            </a:r>
            <a:r>
              <a:rPr sz="1774" spc="-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utilities</a:t>
            </a:r>
            <a:endParaRPr sz="1774">
              <a:latin typeface="Arial"/>
              <a:cs typeface="Arial"/>
            </a:endParaRPr>
          </a:p>
          <a:p>
            <a:pPr marL="14082" marR="24781">
              <a:lnSpc>
                <a:spcPct val="95825"/>
              </a:lnSpc>
              <a:spcBef>
                <a:spcPts val="299"/>
              </a:spcBef>
            </a:pPr>
            <a:r>
              <a:rPr sz="1774" dirty="0">
                <a:latin typeface="Arial"/>
                <a:cs typeface="Arial"/>
              </a:rPr>
              <a:t>Database</a:t>
            </a:r>
            <a:r>
              <a:rPr sz="1774" spc="90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access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ts val="2039"/>
              </a:lnSpc>
              <a:spcBef>
                <a:spcPts val="327"/>
              </a:spcBef>
            </a:pPr>
            <a:r>
              <a:rPr sz="1774" spc="4" dirty="0">
                <a:latin typeface="Arial"/>
                <a:cs typeface="Arial"/>
              </a:rPr>
              <a:t>Dat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tim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informati</a:t>
            </a:r>
            <a:r>
              <a:rPr sz="1774" spc="-21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7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measur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spc="-16" dirty="0">
                <a:latin typeface="Arial"/>
                <a:cs typeface="Arial"/>
              </a:rPr>
              <a:t>m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t 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ts val="2039"/>
              </a:lnSpc>
              <a:spcBef>
                <a:spcPts val="309"/>
              </a:spcBef>
            </a:pPr>
            <a:r>
              <a:rPr sz="1774" spc="4" dirty="0">
                <a:latin typeface="Arial"/>
                <a:cs typeface="Arial"/>
              </a:rPr>
              <a:t>GU</a:t>
            </a:r>
            <a:r>
              <a:rPr sz="1774" dirty="0">
                <a:latin typeface="Arial"/>
                <a:cs typeface="Arial"/>
              </a:rPr>
              <a:t>I</a:t>
            </a:r>
            <a:r>
              <a:rPr sz="1774" spc="5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net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or</a:t>
            </a:r>
            <a:r>
              <a:rPr sz="1774" dirty="0">
                <a:latin typeface="Arial"/>
                <a:cs typeface="Arial"/>
              </a:rPr>
              <a:t>k</a:t>
            </a:r>
            <a:r>
              <a:rPr sz="1774" spc="8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applicatio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elop</a:t>
            </a:r>
            <a:r>
              <a:rPr sz="1774" spc="-16" dirty="0">
                <a:latin typeface="Arial"/>
                <a:cs typeface="Arial"/>
              </a:rPr>
              <a:t>m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t 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ts val="2039"/>
              </a:lnSpc>
              <a:spcBef>
                <a:spcPts val="309"/>
              </a:spcBef>
            </a:pPr>
            <a:r>
              <a:rPr sz="1774" spc="4" dirty="0">
                <a:latin typeface="Arial"/>
                <a:cs typeface="Arial"/>
              </a:rPr>
              <a:t>Regula</a:t>
            </a:r>
            <a:r>
              <a:rPr sz="1774" dirty="0">
                <a:latin typeface="Arial"/>
                <a:cs typeface="Arial"/>
              </a:rPr>
              <a:t>r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pressio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2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patter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4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matching 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ts val="2039"/>
              </a:lnSpc>
              <a:spcBef>
                <a:spcPts val="309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chi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compre</a:t>
            </a:r>
            <a:r>
              <a:rPr sz="1774" spc="-28" dirty="0">
                <a:latin typeface="Arial"/>
                <a:cs typeface="Arial"/>
              </a:rPr>
              <a:t>s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4" dirty="0">
                <a:latin typeface="Arial"/>
                <a:cs typeface="Arial"/>
              </a:rPr>
              <a:t>ion</a:t>
            </a:r>
            <a:endParaRPr sz="1774">
              <a:latin typeface="Arial"/>
              <a:cs typeface="Arial"/>
            </a:endParaRPr>
          </a:p>
          <a:p>
            <a:pPr marL="14082" marR="24781">
              <a:lnSpc>
                <a:spcPct val="95825"/>
              </a:lnSpc>
              <a:spcBef>
                <a:spcPts val="337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mor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!</a:t>
            </a:r>
            <a:endParaRPr sz="177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1310" y="2423700"/>
            <a:ext cx="159965" cy="1788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181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2499705" y="1137273"/>
            <a:ext cx="2352279" cy="1852082"/>
          </a:xfrm>
          <a:custGeom>
            <a:avLst/>
            <a:gdLst/>
            <a:ahLst/>
            <a:cxnLst/>
            <a:rect l="l" t="t" r="r" b="b"/>
            <a:pathLst>
              <a:path w="2121407" h="1670304">
                <a:moveTo>
                  <a:pt x="0" y="0"/>
                </a:moveTo>
                <a:lnTo>
                  <a:pt x="0" y="1670303"/>
                </a:lnTo>
                <a:lnTo>
                  <a:pt x="2121407" y="1670303"/>
                </a:lnTo>
                <a:lnTo>
                  <a:pt x="2121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4851984" y="1133893"/>
            <a:ext cx="0" cy="1862222"/>
          </a:xfrm>
          <a:custGeom>
            <a:avLst/>
            <a:gdLst/>
            <a:ahLst/>
            <a:cxnLst/>
            <a:rect l="l" t="t" r="r" b="b"/>
            <a:pathLst>
              <a:path h="1679448">
                <a:moveTo>
                  <a:pt x="0" y="0"/>
                </a:moveTo>
                <a:lnTo>
                  <a:pt x="0" y="1679448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4851984" y="1509042"/>
            <a:ext cx="4836369" cy="0"/>
          </a:xfrm>
          <a:custGeom>
            <a:avLst/>
            <a:gdLst/>
            <a:ahLst/>
            <a:cxnLst/>
            <a:rect l="l" t="t" r="r" b="b"/>
            <a:pathLst>
              <a:path w="4361688">
                <a:moveTo>
                  <a:pt x="0" y="0"/>
                </a:moveTo>
                <a:lnTo>
                  <a:pt x="4361688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4851984" y="1877430"/>
            <a:ext cx="4836369" cy="0"/>
          </a:xfrm>
          <a:custGeom>
            <a:avLst/>
            <a:gdLst/>
            <a:ahLst/>
            <a:cxnLst/>
            <a:rect l="l" t="t" r="r" b="b"/>
            <a:pathLst>
              <a:path w="4361688">
                <a:moveTo>
                  <a:pt x="0" y="0"/>
                </a:moveTo>
                <a:lnTo>
                  <a:pt x="4361688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4851984" y="2249199"/>
            <a:ext cx="4836369" cy="0"/>
          </a:xfrm>
          <a:custGeom>
            <a:avLst/>
            <a:gdLst/>
            <a:ahLst/>
            <a:cxnLst/>
            <a:rect l="l" t="t" r="r" b="b"/>
            <a:pathLst>
              <a:path w="4361688">
                <a:moveTo>
                  <a:pt x="0" y="0"/>
                </a:moveTo>
                <a:lnTo>
                  <a:pt x="4361688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4851984" y="2617587"/>
            <a:ext cx="4836369" cy="0"/>
          </a:xfrm>
          <a:custGeom>
            <a:avLst/>
            <a:gdLst/>
            <a:ahLst/>
            <a:cxnLst/>
            <a:rect l="l" t="t" r="r" b="b"/>
            <a:pathLst>
              <a:path w="4361688">
                <a:moveTo>
                  <a:pt x="0" y="0"/>
                </a:moveTo>
                <a:lnTo>
                  <a:pt x="4361688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2499704" y="1133893"/>
            <a:ext cx="0" cy="1862222"/>
          </a:xfrm>
          <a:custGeom>
            <a:avLst/>
            <a:gdLst/>
            <a:ahLst/>
            <a:cxnLst/>
            <a:rect l="l" t="t" r="r" b="b"/>
            <a:pathLst>
              <a:path h="1679448">
                <a:moveTo>
                  <a:pt x="0" y="0"/>
                </a:moveTo>
                <a:lnTo>
                  <a:pt x="0" y="1679448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9681593" y="1133893"/>
            <a:ext cx="0" cy="1862222"/>
          </a:xfrm>
          <a:custGeom>
            <a:avLst/>
            <a:gdLst/>
            <a:ahLst/>
            <a:cxnLst/>
            <a:rect l="l" t="t" r="r" b="b"/>
            <a:pathLst>
              <a:path h="1679448">
                <a:moveTo>
                  <a:pt x="0" y="0"/>
                </a:moveTo>
                <a:lnTo>
                  <a:pt x="0" y="1679448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2492944" y="1137272"/>
            <a:ext cx="7195408" cy="0"/>
          </a:xfrm>
          <a:custGeom>
            <a:avLst/>
            <a:gdLst/>
            <a:ahLst/>
            <a:cxnLst/>
            <a:rect l="l" t="t" r="r" b="b"/>
            <a:pathLst>
              <a:path w="6489191">
                <a:moveTo>
                  <a:pt x="0" y="0"/>
                </a:moveTo>
                <a:lnTo>
                  <a:pt x="648919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2492945" y="2989355"/>
            <a:ext cx="7195408" cy="0"/>
          </a:xfrm>
          <a:custGeom>
            <a:avLst/>
            <a:gdLst/>
            <a:ahLst/>
            <a:cxnLst/>
            <a:rect l="l" t="t" r="r" b="b"/>
            <a:pathLst>
              <a:path w="6489192">
                <a:moveTo>
                  <a:pt x="0" y="0"/>
                </a:moveTo>
                <a:lnTo>
                  <a:pt x="648919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901495" y="3381403"/>
            <a:ext cx="8378307" cy="2041346"/>
          </a:xfrm>
          <a:custGeom>
            <a:avLst/>
            <a:gdLst/>
            <a:ahLst/>
            <a:cxnLst/>
            <a:rect l="l" t="t" r="r" b="b"/>
            <a:pathLst>
              <a:path w="7555992" h="18409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4896"/>
                </a:lnTo>
                <a:lnTo>
                  <a:pt x="6096" y="12192"/>
                </a:lnTo>
                <a:lnTo>
                  <a:pt x="7543800" y="12192"/>
                </a:lnTo>
                <a:lnTo>
                  <a:pt x="7543800" y="1834896"/>
                </a:lnTo>
                <a:lnTo>
                  <a:pt x="0" y="1837944"/>
                </a:lnTo>
                <a:lnTo>
                  <a:pt x="3048" y="1840992"/>
                </a:lnTo>
                <a:lnTo>
                  <a:pt x="7552944" y="1840992"/>
                </a:lnTo>
                <a:lnTo>
                  <a:pt x="7555992" y="1837944"/>
                </a:lnTo>
                <a:lnTo>
                  <a:pt x="7555992" y="1834896"/>
                </a:lnTo>
                <a:lnTo>
                  <a:pt x="7549896" y="1828800"/>
                </a:lnTo>
                <a:lnTo>
                  <a:pt x="7549896" y="12192"/>
                </a:lnTo>
                <a:lnTo>
                  <a:pt x="7543800" y="6096"/>
                </a:lnTo>
                <a:lnTo>
                  <a:pt x="12192" y="6096"/>
                </a:lnTo>
                <a:lnTo>
                  <a:pt x="7555992" y="6096"/>
                </a:lnTo>
                <a:lnTo>
                  <a:pt x="7555992" y="3048"/>
                </a:lnTo>
                <a:lnTo>
                  <a:pt x="755294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901495" y="33881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901495" y="3394921"/>
            <a:ext cx="8364789" cy="2021068"/>
          </a:xfrm>
          <a:custGeom>
            <a:avLst/>
            <a:gdLst/>
            <a:ahLst/>
            <a:cxnLst/>
            <a:rect l="l" t="t" r="r" b="b"/>
            <a:pathLst>
              <a:path w="7543800" h="1822704">
                <a:moveTo>
                  <a:pt x="7543800" y="1822703"/>
                </a:moveTo>
                <a:lnTo>
                  <a:pt x="7543800" y="1816608"/>
                </a:lnTo>
                <a:lnTo>
                  <a:pt x="12192" y="1816608"/>
                </a:lnTo>
                <a:lnTo>
                  <a:pt x="12192" y="0"/>
                </a:lnTo>
                <a:lnTo>
                  <a:pt x="6095" y="0"/>
                </a:lnTo>
                <a:lnTo>
                  <a:pt x="0" y="1822704"/>
                </a:lnTo>
                <a:lnTo>
                  <a:pt x="6096" y="1816608"/>
                </a:lnTo>
                <a:lnTo>
                  <a:pt x="12192" y="1822704"/>
                </a:lnTo>
                <a:lnTo>
                  <a:pt x="7543800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915014" y="3388162"/>
            <a:ext cx="8364789" cy="2027828"/>
          </a:xfrm>
          <a:custGeom>
            <a:avLst/>
            <a:gdLst/>
            <a:ahLst/>
            <a:cxnLst/>
            <a:rect l="l" t="t" r="r" b="b"/>
            <a:pathLst>
              <a:path w="7543800" h="1828799">
                <a:moveTo>
                  <a:pt x="0" y="0"/>
                </a:moveTo>
                <a:lnTo>
                  <a:pt x="7531608" y="0"/>
                </a:lnTo>
                <a:lnTo>
                  <a:pt x="7537704" y="6095"/>
                </a:lnTo>
                <a:lnTo>
                  <a:pt x="7537704" y="1822704"/>
                </a:lnTo>
                <a:lnTo>
                  <a:pt x="7543800" y="1828800"/>
                </a:lnTo>
                <a:lnTo>
                  <a:pt x="7543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 txBox="1"/>
          <p:nvPr/>
        </p:nvSpPr>
        <p:spPr>
          <a:xfrm>
            <a:off x="1694768" y="45316"/>
            <a:ext cx="2396387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sys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Module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1309" y="653080"/>
            <a:ext cx="690171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onta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ab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tse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endParaRPr sz="177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5425" y="3451911"/>
            <a:ext cx="5366341" cy="1900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sy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.ve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si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baseline="3678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2.</a:t>
            </a:r>
            <a:r>
              <a:rPr sz="1774" spc="4" dirty="0">
                <a:latin typeface="Courier New"/>
                <a:cs typeface="Courier New"/>
              </a:rPr>
              <a:t>7</a:t>
            </a:r>
            <a:r>
              <a:rPr sz="1774" spc="-21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2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(de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au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t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9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Ju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1</a:t>
            </a:r>
            <a:r>
              <a:rPr sz="1774" dirty="0">
                <a:latin typeface="Courier New"/>
                <a:cs typeface="Courier New"/>
              </a:rPr>
              <a:t>2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2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spc="-21" dirty="0">
                <a:latin typeface="Courier New"/>
                <a:cs typeface="Courier New"/>
              </a:rPr>
              <a:t>11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1</a:t>
            </a:r>
            <a:r>
              <a:rPr sz="1774" spc="4" dirty="0">
                <a:latin typeface="Courier New"/>
                <a:cs typeface="Courier New"/>
              </a:rPr>
              <a:t>5</a:t>
            </a:r>
            <a:r>
              <a:rPr sz="1774" spc="-21" dirty="0">
                <a:latin typeface="Courier New"/>
                <a:cs typeface="Courier New"/>
              </a:rPr>
              <a:t>:08</a:t>
            </a:r>
            <a:r>
              <a:rPr sz="1774" spc="4" dirty="0">
                <a:latin typeface="Courier New"/>
                <a:cs typeface="Courier New"/>
              </a:rPr>
              <a:t>:</a:t>
            </a:r>
            <a:r>
              <a:rPr sz="1774" spc="-21" dirty="0">
                <a:latin typeface="Courier New"/>
                <a:cs typeface="Courier New"/>
              </a:rPr>
              <a:t>59)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AM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64</a:t>
            </a:r>
            <a:r>
              <a:rPr sz="1774" spc="4" dirty="0">
                <a:latin typeface="Courier New"/>
                <a:cs typeface="Courier New"/>
              </a:rPr>
              <a:t>)</a:t>
            </a:r>
            <a:r>
              <a:rPr sz="1774" spc="-21" dirty="0">
                <a:latin typeface="Courier New"/>
                <a:cs typeface="Courier New"/>
              </a:rPr>
              <a:t>]'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sy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.pa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h[</a:t>
            </a:r>
            <a:r>
              <a:rPr sz="1774" b="1" spc="4" dirty="0">
                <a:latin typeface="Courier New"/>
                <a:cs typeface="Courier New"/>
              </a:rPr>
              <a:t>0</a:t>
            </a:r>
            <a:r>
              <a:rPr sz="1774" b="1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C:</a:t>
            </a:r>
            <a:r>
              <a:rPr sz="1774" spc="4" dirty="0">
                <a:latin typeface="Courier New"/>
                <a:cs typeface="Courier New"/>
              </a:rPr>
              <a:t>\</a:t>
            </a:r>
            <a:r>
              <a:rPr sz="1774" spc="-21" dirty="0">
                <a:latin typeface="Courier New"/>
                <a:cs typeface="Courier New"/>
              </a:rPr>
              <a:t>\P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tho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27</a:t>
            </a:r>
            <a:r>
              <a:rPr sz="1774" spc="4" dirty="0">
                <a:latin typeface="Courier New"/>
                <a:cs typeface="Courier New"/>
              </a:rPr>
              <a:t>\</a:t>
            </a:r>
            <a:r>
              <a:rPr sz="1774" spc="-21" dirty="0">
                <a:latin typeface="Courier New"/>
                <a:cs typeface="Courier New"/>
              </a:rPr>
              <a:t>\L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b\</a:t>
            </a:r>
            <a:r>
              <a:rPr sz="1774" spc="4" dirty="0">
                <a:latin typeface="Courier New"/>
                <a:cs typeface="Courier New"/>
              </a:rPr>
              <a:t>\</a:t>
            </a:r>
            <a:r>
              <a:rPr sz="1774" spc="-21" dirty="0">
                <a:latin typeface="Courier New"/>
                <a:cs typeface="Courier New"/>
              </a:rPr>
              <a:t>id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el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b',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sy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.pa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h[</a:t>
            </a:r>
            <a:r>
              <a:rPr sz="1774" b="1" spc="4" dirty="0">
                <a:latin typeface="Courier New"/>
                <a:cs typeface="Courier New"/>
              </a:rPr>
              <a:t>9</a:t>
            </a:r>
            <a:r>
              <a:rPr sz="1774" b="1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C:</a:t>
            </a:r>
            <a:r>
              <a:rPr sz="1774" spc="4" dirty="0">
                <a:latin typeface="Courier New"/>
                <a:cs typeface="Courier New"/>
              </a:rPr>
              <a:t>\</a:t>
            </a:r>
            <a:r>
              <a:rPr sz="1774" spc="-21" dirty="0">
                <a:latin typeface="Courier New"/>
                <a:cs typeface="Courier New"/>
              </a:rPr>
              <a:t>\P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tho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27</a:t>
            </a:r>
            <a:r>
              <a:rPr sz="1774" spc="4" dirty="0">
                <a:latin typeface="Courier New"/>
                <a:cs typeface="Courier New"/>
              </a:rPr>
              <a:t>\</a:t>
            </a:r>
            <a:r>
              <a:rPr sz="1774" spc="-21" dirty="0">
                <a:latin typeface="Courier New"/>
                <a:cs typeface="Courier New"/>
              </a:rPr>
              <a:t>\l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b\</a:t>
            </a:r>
            <a:r>
              <a:rPr sz="1774" spc="4" dirty="0">
                <a:latin typeface="Courier New"/>
                <a:cs typeface="Courier New"/>
              </a:rPr>
              <a:t>\</a:t>
            </a:r>
            <a:r>
              <a:rPr sz="1774" spc="-21" dirty="0">
                <a:latin typeface="Courier New"/>
                <a:cs typeface="Courier New"/>
              </a:rPr>
              <a:t>si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e-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ac</a:t>
            </a:r>
            <a:r>
              <a:rPr sz="1774" spc="4" dirty="0">
                <a:latin typeface="Courier New"/>
                <a:cs typeface="Courier New"/>
              </a:rPr>
              <a:t>k</a:t>
            </a:r>
            <a:r>
              <a:rPr sz="1774" spc="-21" dirty="0">
                <a:latin typeface="Courier New"/>
                <a:cs typeface="Courier New"/>
              </a:rPr>
              <a:t>ag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s']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38040" y="3725610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[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SC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20909" y="3725610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v.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500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74169" y="3725610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64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3202" y="3725610"/>
            <a:ext cx="4743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b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9704" y="1137274"/>
            <a:ext cx="2352280" cy="1852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49" marR="583907">
              <a:lnSpc>
                <a:spcPts val="2009"/>
              </a:lnSpc>
              <a:spcBef>
                <a:spcPts val="488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ys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ve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sion </a:t>
            </a:r>
            <a:endParaRPr sz="1774">
              <a:latin typeface="Courier New"/>
              <a:cs typeface="Courier New"/>
            </a:endParaRPr>
          </a:p>
          <a:p>
            <a:pPr marL="91249" marR="583907">
              <a:lnSpc>
                <a:spcPts val="2009"/>
              </a:lnSpc>
              <a:spcBef>
                <a:spcPts val="899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774" b="1" spc="-22" dirty="0">
                <a:solidFill>
                  <a:srgbClr val="FFFFFF"/>
                </a:solidFill>
                <a:latin typeface="Courier New"/>
                <a:cs typeface="Courier New"/>
              </a:rPr>
              <a:t>ys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1774" b="1" spc="-22" dirty="0">
                <a:solidFill>
                  <a:srgbClr val="FFFFFF"/>
                </a:solidFill>
                <a:latin typeface="Courier New"/>
                <a:cs typeface="Courier New"/>
              </a:rPr>
              <a:t>pa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h </a:t>
            </a:r>
            <a:endParaRPr sz="1774">
              <a:latin typeface="Courier New"/>
              <a:cs typeface="Courier New"/>
            </a:endParaRPr>
          </a:p>
          <a:p>
            <a:pPr marL="91249" marR="583907">
              <a:lnSpc>
                <a:spcPts val="2009"/>
              </a:lnSpc>
              <a:spcBef>
                <a:spcPts val="899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ys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ules </a:t>
            </a:r>
            <a:endParaRPr sz="1774">
              <a:latin typeface="Courier New"/>
              <a:cs typeface="Courier New"/>
            </a:endParaRPr>
          </a:p>
          <a:p>
            <a:pPr marL="91249" marR="583907">
              <a:lnSpc>
                <a:spcPts val="2009"/>
              </a:lnSpc>
              <a:spcBef>
                <a:spcPts val="899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ys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pl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tfo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endParaRPr sz="1774">
              <a:latin typeface="Courier New"/>
              <a:cs typeface="Courier New"/>
            </a:endParaRPr>
          </a:p>
          <a:p>
            <a:pPr marL="91250">
              <a:lnSpc>
                <a:spcPct val="94401"/>
              </a:lnSpc>
              <a:spcBef>
                <a:spcPts val="916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ys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ex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cut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ble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1985" y="1137274"/>
            <a:ext cx="4829608" cy="37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68">
              <a:lnSpc>
                <a:spcPct val="95825"/>
              </a:lnSpc>
              <a:spcBef>
                <a:spcPts val="460"/>
              </a:spcBef>
            </a:pPr>
            <a:r>
              <a:rPr sz="1774" spc="-10" dirty="0">
                <a:latin typeface="Arial"/>
                <a:cs typeface="Arial"/>
              </a:rPr>
              <a:t>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" dirty="0">
                <a:latin typeface="Arial"/>
                <a:cs typeface="Arial"/>
              </a:rPr>
              <a:t>rin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P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tho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95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ersion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1985" y="1509042"/>
            <a:ext cx="4829608" cy="368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68">
              <a:lnSpc>
                <a:spcPct val="95825"/>
              </a:lnSpc>
              <a:spcBef>
                <a:spcPts val="438"/>
              </a:spcBef>
            </a:pPr>
            <a:r>
              <a:rPr sz="1774" spc="4" dirty="0">
                <a:latin typeface="Arial"/>
                <a:cs typeface="Arial"/>
              </a:rPr>
              <a:t>Lis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containin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searc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-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pat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modules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1985" y="1877430"/>
            <a:ext cx="4829608" cy="371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68">
              <a:lnSpc>
                <a:spcPct val="95825"/>
              </a:lnSpc>
              <a:spcBef>
                <a:spcPts val="466"/>
              </a:spcBef>
            </a:pPr>
            <a:r>
              <a:rPr sz="1774" spc="4" dirty="0">
                <a:latin typeface="Arial"/>
                <a:cs typeface="Arial"/>
              </a:rPr>
              <a:t>Dictionar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9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currentl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4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loade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1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modules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1985" y="2249199"/>
            <a:ext cx="4829608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68">
              <a:lnSpc>
                <a:spcPct val="95825"/>
              </a:lnSpc>
              <a:spcBef>
                <a:spcPts val="438"/>
              </a:spcBef>
            </a:pPr>
            <a:r>
              <a:rPr sz="1774" spc="-10" dirty="0">
                <a:latin typeface="Arial"/>
                <a:cs typeface="Arial"/>
              </a:rPr>
              <a:t>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" dirty="0">
                <a:latin typeface="Arial"/>
                <a:cs typeface="Arial"/>
              </a:rPr>
              <a:t>rin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operatin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ste</a:t>
            </a:r>
            <a:r>
              <a:rPr sz="1774" dirty="0">
                <a:latin typeface="Arial"/>
                <a:cs typeface="Arial"/>
              </a:rPr>
              <a:t>m</a:t>
            </a:r>
            <a:r>
              <a:rPr sz="1774" spc="8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pe</a:t>
            </a:r>
            <a:endParaRPr sz="1774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1985" y="2617588"/>
            <a:ext cx="4829608" cy="37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68">
              <a:lnSpc>
                <a:spcPct val="95825"/>
              </a:lnSpc>
              <a:spcBef>
                <a:spcPts val="466"/>
              </a:spcBef>
            </a:pPr>
            <a:r>
              <a:rPr sz="1774" spc="-10" dirty="0">
                <a:latin typeface="Arial"/>
                <a:cs typeface="Arial"/>
              </a:rPr>
              <a:t>S</a:t>
            </a:r>
            <a:r>
              <a:rPr sz="1774" spc="4" dirty="0">
                <a:latin typeface="Arial"/>
                <a:cs typeface="Arial"/>
              </a:rPr>
              <a:t>trin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pathnam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6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P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tho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95" dirty="0">
                <a:latin typeface="Arial"/>
                <a:cs typeface="Arial"/>
              </a:rPr>
              <a:t> </a:t>
            </a:r>
            <a:r>
              <a:rPr sz="1774" spc="6" dirty="0">
                <a:latin typeface="Arial"/>
                <a:cs typeface="Arial"/>
              </a:rPr>
              <a:t>interpr</a:t>
            </a:r>
            <a:r>
              <a:rPr sz="1774" spc="-22" dirty="0">
                <a:latin typeface="Arial"/>
                <a:cs typeface="Arial"/>
              </a:rPr>
              <a:t>e</a:t>
            </a:r>
            <a:r>
              <a:rPr sz="1774" spc="6" dirty="0">
                <a:latin typeface="Arial"/>
                <a:cs typeface="Arial"/>
              </a:rPr>
              <a:t>ter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833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2628134" y="1073057"/>
            <a:ext cx="1537768" cy="368389"/>
          </a:xfrm>
          <a:custGeom>
            <a:avLst/>
            <a:gdLst/>
            <a:ahLst/>
            <a:cxnLst/>
            <a:rect l="l" t="t" r="r" b="b"/>
            <a:pathLst>
              <a:path w="1386839" h="332232">
                <a:moveTo>
                  <a:pt x="0" y="0"/>
                </a:moveTo>
                <a:lnTo>
                  <a:pt x="0" y="332232"/>
                </a:lnTo>
                <a:lnTo>
                  <a:pt x="1386839" y="332232"/>
                </a:lnTo>
                <a:lnTo>
                  <a:pt x="13868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4165903" y="1066299"/>
            <a:ext cx="0" cy="381908"/>
          </a:xfrm>
          <a:custGeom>
            <a:avLst/>
            <a:gdLst/>
            <a:ahLst/>
            <a:cxnLst/>
            <a:rect l="l" t="t" r="r" b="b"/>
            <a:pathLst>
              <a:path h="344424">
                <a:moveTo>
                  <a:pt x="0" y="0"/>
                </a:moveTo>
                <a:lnTo>
                  <a:pt x="0" y="34442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2628133" y="1066299"/>
            <a:ext cx="0" cy="381908"/>
          </a:xfrm>
          <a:custGeom>
            <a:avLst/>
            <a:gdLst/>
            <a:ahLst/>
            <a:cxnLst/>
            <a:rect l="l" t="t" r="r" b="b"/>
            <a:pathLst>
              <a:path h="344424">
                <a:moveTo>
                  <a:pt x="0" y="0"/>
                </a:moveTo>
                <a:lnTo>
                  <a:pt x="0" y="34442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9553164" y="1066299"/>
            <a:ext cx="0" cy="381908"/>
          </a:xfrm>
          <a:custGeom>
            <a:avLst/>
            <a:gdLst/>
            <a:ahLst/>
            <a:cxnLst/>
            <a:rect l="l" t="t" r="r" b="b"/>
            <a:pathLst>
              <a:path h="344424">
                <a:moveTo>
                  <a:pt x="0" y="0"/>
                </a:moveTo>
                <a:lnTo>
                  <a:pt x="0" y="34442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2621373" y="1073058"/>
            <a:ext cx="6938550" cy="0"/>
          </a:xfrm>
          <a:custGeom>
            <a:avLst/>
            <a:gdLst/>
            <a:ahLst/>
            <a:cxnLst/>
            <a:rect l="l" t="t" r="r" b="b"/>
            <a:pathLst>
              <a:path w="6257544">
                <a:moveTo>
                  <a:pt x="0" y="0"/>
                </a:moveTo>
                <a:lnTo>
                  <a:pt x="6257544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2621373" y="1441447"/>
            <a:ext cx="6938550" cy="0"/>
          </a:xfrm>
          <a:custGeom>
            <a:avLst/>
            <a:gdLst/>
            <a:ahLst/>
            <a:cxnLst/>
            <a:rect l="l" t="t" r="r" b="b"/>
            <a:pathLst>
              <a:path w="6257544">
                <a:moveTo>
                  <a:pt x="0" y="0"/>
                </a:moveTo>
                <a:lnTo>
                  <a:pt x="6257544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2675449" y="3874840"/>
            <a:ext cx="6830399" cy="1764210"/>
          </a:xfrm>
          <a:custGeom>
            <a:avLst/>
            <a:gdLst/>
            <a:ahLst/>
            <a:cxnLst/>
            <a:rect l="l" t="t" r="r" b="b"/>
            <a:pathLst>
              <a:path w="6160008" h="159105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12192"/>
                </a:lnTo>
                <a:lnTo>
                  <a:pt x="6147816" y="12192"/>
                </a:lnTo>
                <a:lnTo>
                  <a:pt x="6147816" y="1584959"/>
                </a:lnTo>
                <a:lnTo>
                  <a:pt x="0" y="1588008"/>
                </a:lnTo>
                <a:lnTo>
                  <a:pt x="3048" y="1591056"/>
                </a:lnTo>
                <a:lnTo>
                  <a:pt x="6156960" y="1591055"/>
                </a:lnTo>
                <a:lnTo>
                  <a:pt x="6160008" y="1588008"/>
                </a:lnTo>
                <a:lnTo>
                  <a:pt x="6160008" y="1584959"/>
                </a:lnTo>
                <a:lnTo>
                  <a:pt x="6153912" y="1578864"/>
                </a:lnTo>
                <a:lnTo>
                  <a:pt x="6153912" y="12191"/>
                </a:lnTo>
                <a:lnTo>
                  <a:pt x="6147816" y="6095"/>
                </a:lnTo>
                <a:lnTo>
                  <a:pt x="12192" y="6096"/>
                </a:lnTo>
                <a:lnTo>
                  <a:pt x="6160008" y="6095"/>
                </a:lnTo>
                <a:lnTo>
                  <a:pt x="6160008" y="3047"/>
                </a:lnTo>
                <a:lnTo>
                  <a:pt x="615696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2675449" y="388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2675449" y="3888358"/>
            <a:ext cx="6816880" cy="1743932"/>
          </a:xfrm>
          <a:custGeom>
            <a:avLst/>
            <a:gdLst/>
            <a:ahLst/>
            <a:cxnLst/>
            <a:rect l="l" t="t" r="r" b="b"/>
            <a:pathLst>
              <a:path w="6147816" h="1572768">
                <a:moveTo>
                  <a:pt x="6147816" y="1572768"/>
                </a:moveTo>
                <a:lnTo>
                  <a:pt x="6147816" y="1566672"/>
                </a:lnTo>
                <a:lnTo>
                  <a:pt x="12192" y="1566671"/>
                </a:lnTo>
                <a:lnTo>
                  <a:pt x="12192" y="0"/>
                </a:lnTo>
                <a:lnTo>
                  <a:pt x="6095" y="0"/>
                </a:lnTo>
                <a:lnTo>
                  <a:pt x="0" y="1572768"/>
                </a:lnTo>
                <a:lnTo>
                  <a:pt x="6095" y="1566672"/>
                </a:lnTo>
                <a:lnTo>
                  <a:pt x="12191" y="1572768"/>
                </a:lnTo>
                <a:lnTo>
                  <a:pt x="6147816" y="1572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2688968" y="3881600"/>
            <a:ext cx="6816880" cy="1750691"/>
          </a:xfrm>
          <a:custGeom>
            <a:avLst/>
            <a:gdLst/>
            <a:ahLst/>
            <a:cxnLst/>
            <a:rect l="l" t="t" r="r" b="b"/>
            <a:pathLst>
              <a:path w="6147816" h="1578864">
                <a:moveTo>
                  <a:pt x="0" y="0"/>
                </a:moveTo>
                <a:lnTo>
                  <a:pt x="6135624" y="0"/>
                </a:lnTo>
                <a:lnTo>
                  <a:pt x="6141720" y="6096"/>
                </a:lnTo>
                <a:lnTo>
                  <a:pt x="6141720" y="1572768"/>
                </a:lnTo>
                <a:lnTo>
                  <a:pt x="6147816" y="1578864"/>
                </a:lnTo>
                <a:lnTo>
                  <a:pt x="614781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3030319" y="1921367"/>
            <a:ext cx="6130799" cy="1476934"/>
          </a:xfrm>
          <a:custGeom>
            <a:avLst/>
            <a:gdLst/>
            <a:ahLst/>
            <a:cxnLst/>
            <a:rect l="l" t="t" r="r" b="b"/>
            <a:pathLst>
              <a:path w="5529072" h="1331976">
                <a:moveTo>
                  <a:pt x="0" y="0"/>
                </a:moveTo>
                <a:lnTo>
                  <a:pt x="5516880" y="0"/>
                </a:lnTo>
                <a:lnTo>
                  <a:pt x="5522976" y="6095"/>
                </a:lnTo>
                <a:lnTo>
                  <a:pt x="5522976" y="1325879"/>
                </a:lnTo>
                <a:lnTo>
                  <a:pt x="5529072" y="1331975"/>
                </a:lnTo>
                <a:lnTo>
                  <a:pt x="55290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3020180" y="19213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3020180" y="1917987"/>
            <a:ext cx="6140938" cy="1487074"/>
          </a:xfrm>
          <a:custGeom>
            <a:avLst/>
            <a:gdLst/>
            <a:ahLst/>
            <a:cxnLst/>
            <a:rect l="l" t="t" r="r" b="b"/>
            <a:pathLst>
              <a:path w="5538215" h="1341120">
                <a:moveTo>
                  <a:pt x="6096" y="1341120"/>
                </a:moveTo>
                <a:lnTo>
                  <a:pt x="5535168" y="1341119"/>
                </a:lnTo>
                <a:lnTo>
                  <a:pt x="5538216" y="1338071"/>
                </a:lnTo>
                <a:lnTo>
                  <a:pt x="5538216" y="1335023"/>
                </a:lnTo>
                <a:lnTo>
                  <a:pt x="5532120" y="1328927"/>
                </a:lnTo>
                <a:lnTo>
                  <a:pt x="5532120" y="9143"/>
                </a:lnTo>
                <a:lnTo>
                  <a:pt x="5526024" y="3047"/>
                </a:lnTo>
                <a:lnTo>
                  <a:pt x="9144" y="3048"/>
                </a:lnTo>
                <a:lnTo>
                  <a:pt x="5538216" y="3047"/>
                </a:lnTo>
                <a:lnTo>
                  <a:pt x="5538216" y="0"/>
                </a:lnTo>
                <a:lnTo>
                  <a:pt x="0" y="0"/>
                </a:lnTo>
                <a:lnTo>
                  <a:pt x="0" y="1335024"/>
                </a:lnTo>
                <a:lnTo>
                  <a:pt x="6096" y="9144"/>
                </a:lnTo>
                <a:lnTo>
                  <a:pt x="5526023" y="9143"/>
                </a:lnTo>
                <a:lnTo>
                  <a:pt x="5526024" y="1335023"/>
                </a:lnTo>
                <a:lnTo>
                  <a:pt x="0" y="1338072"/>
                </a:lnTo>
                <a:lnTo>
                  <a:pt x="3048" y="1341120"/>
                </a:lnTo>
                <a:lnTo>
                  <a:pt x="6096" y="134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3020180" y="1928125"/>
            <a:ext cx="6127419" cy="1470175"/>
          </a:xfrm>
          <a:custGeom>
            <a:avLst/>
            <a:gdLst/>
            <a:ahLst/>
            <a:cxnLst/>
            <a:rect l="l" t="t" r="r" b="b"/>
            <a:pathLst>
              <a:path w="5526024" h="1325880">
                <a:moveTo>
                  <a:pt x="5526024" y="1325880"/>
                </a:moveTo>
                <a:lnTo>
                  <a:pt x="5526023" y="1319783"/>
                </a:lnTo>
                <a:lnTo>
                  <a:pt x="9143" y="1319783"/>
                </a:lnTo>
                <a:lnTo>
                  <a:pt x="9143" y="0"/>
                </a:lnTo>
                <a:lnTo>
                  <a:pt x="6096" y="0"/>
                </a:lnTo>
                <a:lnTo>
                  <a:pt x="0" y="1325880"/>
                </a:lnTo>
                <a:lnTo>
                  <a:pt x="6096" y="1319784"/>
                </a:lnTo>
                <a:lnTo>
                  <a:pt x="9144" y="1325880"/>
                </a:lnTo>
                <a:lnTo>
                  <a:pt x="5526024" y="1325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7839650" y="1921366"/>
            <a:ext cx="1314708" cy="307554"/>
          </a:xfrm>
          <a:custGeom>
            <a:avLst/>
            <a:gdLst/>
            <a:ahLst/>
            <a:cxnLst/>
            <a:rect l="l" t="t" r="r" b="b"/>
            <a:pathLst>
              <a:path w="1185672" h="277368">
                <a:moveTo>
                  <a:pt x="0" y="0"/>
                </a:moveTo>
                <a:lnTo>
                  <a:pt x="0" y="277368"/>
                </a:lnTo>
                <a:lnTo>
                  <a:pt x="1185672" y="277368"/>
                </a:lnTo>
                <a:lnTo>
                  <a:pt x="1185672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7846410" y="1921366"/>
            <a:ext cx="1314708" cy="307554"/>
          </a:xfrm>
          <a:custGeom>
            <a:avLst/>
            <a:gdLst/>
            <a:ahLst/>
            <a:cxnLst/>
            <a:rect l="l" t="t" r="r" b="b"/>
            <a:pathLst>
              <a:path w="1185672" h="277368">
                <a:moveTo>
                  <a:pt x="0" y="0"/>
                </a:moveTo>
                <a:lnTo>
                  <a:pt x="1173480" y="0"/>
                </a:lnTo>
                <a:lnTo>
                  <a:pt x="1179576" y="6095"/>
                </a:lnTo>
                <a:lnTo>
                  <a:pt x="1179576" y="271271"/>
                </a:lnTo>
                <a:lnTo>
                  <a:pt x="1185672" y="277367"/>
                </a:lnTo>
                <a:lnTo>
                  <a:pt x="11856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7832891" y="19213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7832891" y="1917986"/>
            <a:ext cx="1328227" cy="317693"/>
          </a:xfrm>
          <a:custGeom>
            <a:avLst/>
            <a:gdLst/>
            <a:ahLst/>
            <a:cxnLst/>
            <a:rect l="l" t="t" r="r" b="b"/>
            <a:pathLst>
              <a:path w="1197864" h="286512">
                <a:moveTo>
                  <a:pt x="6096" y="286512"/>
                </a:moveTo>
                <a:lnTo>
                  <a:pt x="1194816" y="286512"/>
                </a:lnTo>
                <a:lnTo>
                  <a:pt x="1197864" y="283464"/>
                </a:lnTo>
                <a:lnTo>
                  <a:pt x="1197864" y="280416"/>
                </a:lnTo>
                <a:lnTo>
                  <a:pt x="1191768" y="274320"/>
                </a:lnTo>
                <a:lnTo>
                  <a:pt x="1191768" y="9144"/>
                </a:lnTo>
                <a:lnTo>
                  <a:pt x="1185672" y="3048"/>
                </a:lnTo>
                <a:lnTo>
                  <a:pt x="12192" y="3048"/>
                </a:lnTo>
                <a:lnTo>
                  <a:pt x="1197864" y="3048"/>
                </a:lnTo>
                <a:lnTo>
                  <a:pt x="1197864" y="0"/>
                </a:lnTo>
                <a:lnTo>
                  <a:pt x="0" y="0"/>
                </a:lnTo>
                <a:lnTo>
                  <a:pt x="0" y="280416"/>
                </a:lnTo>
                <a:lnTo>
                  <a:pt x="6096" y="9144"/>
                </a:lnTo>
                <a:lnTo>
                  <a:pt x="1185671" y="9144"/>
                </a:lnTo>
                <a:lnTo>
                  <a:pt x="1185672" y="280416"/>
                </a:lnTo>
                <a:lnTo>
                  <a:pt x="0" y="283464"/>
                </a:lnTo>
                <a:lnTo>
                  <a:pt x="3048" y="286512"/>
                </a:lnTo>
                <a:lnTo>
                  <a:pt x="6096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7832891" y="1928126"/>
            <a:ext cx="1314708" cy="300794"/>
          </a:xfrm>
          <a:custGeom>
            <a:avLst/>
            <a:gdLst/>
            <a:ahLst/>
            <a:cxnLst/>
            <a:rect l="l" t="t" r="r" b="b"/>
            <a:pathLst>
              <a:path w="1185672" h="271272">
                <a:moveTo>
                  <a:pt x="1185672" y="271271"/>
                </a:moveTo>
                <a:lnTo>
                  <a:pt x="1185672" y="265176"/>
                </a:lnTo>
                <a:lnTo>
                  <a:pt x="12192" y="265176"/>
                </a:lnTo>
                <a:lnTo>
                  <a:pt x="12192" y="0"/>
                </a:lnTo>
                <a:lnTo>
                  <a:pt x="6096" y="0"/>
                </a:lnTo>
                <a:lnTo>
                  <a:pt x="0" y="271271"/>
                </a:lnTo>
                <a:lnTo>
                  <a:pt x="6096" y="265175"/>
                </a:lnTo>
                <a:lnTo>
                  <a:pt x="12192" y="271271"/>
                </a:lnTo>
                <a:lnTo>
                  <a:pt x="1185672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 txBox="1"/>
          <p:nvPr/>
        </p:nvSpPr>
        <p:spPr>
          <a:xfrm>
            <a:off x="1694769" y="55455"/>
            <a:ext cx="3971325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Command-Line </a:t>
            </a:r>
            <a:r>
              <a:rPr sz="2384" b="1" spc="-49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rguments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1309" y="653080"/>
            <a:ext cx="510449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passe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6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int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og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6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whe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0730" y="1988496"/>
            <a:ext cx="14248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mp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r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sys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0730" y="2536125"/>
            <a:ext cx="4832105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baseline="3678" dirty="0">
                <a:latin typeface="Courier New"/>
                <a:cs typeface="Courier New"/>
              </a:rPr>
              <a:t>g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is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en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sy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.a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gv)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wo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2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s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2" dirty="0">
                <a:latin typeface="Courier New"/>
                <a:cs typeface="Courier New"/>
              </a:rPr>
              <a:t>s.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2" dirty="0">
                <a:latin typeface="Courier New"/>
                <a:cs typeface="Courier New"/>
              </a:rPr>
              <a:t>rg</a:t>
            </a:r>
            <a:r>
              <a:rPr sz="1774" spc="4" dirty="0">
                <a:latin typeface="Courier New"/>
                <a:cs typeface="Courier New"/>
              </a:rPr>
              <a:t>v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61695" marR="34469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fo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nd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6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w</a:t>
            </a:r>
            <a:r>
              <a:rPr sz="1774" spc="-21" dirty="0">
                <a:latin typeface="Courier New"/>
                <a:cs typeface="Courier New"/>
              </a:rPr>
              <a:t>ord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6000" y="3945349"/>
            <a:ext cx="319625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:\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C</a:t>
            </a:r>
            <a:r>
              <a:rPr sz="2661" b="1" spc="4" baseline="3678" dirty="0">
                <a:latin typeface="Courier New"/>
                <a:cs typeface="Courier New"/>
              </a:rPr>
              <a:t>:</a:t>
            </a:r>
            <a:r>
              <a:rPr sz="2661" b="1" spc="-21" baseline="3678" dirty="0">
                <a:latin typeface="Courier New"/>
                <a:cs typeface="Courier New"/>
              </a:rPr>
              <a:t>\Py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ho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27</a:t>
            </a:r>
            <a:r>
              <a:rPr sz="2661" b="1" spc="4" baseline="3678" dirty="0">
                <a:latin typeface="Courier New"/>
                <a:cs typeface="Courier New"/>
              </a:rPr>
              <a:t>\</a:t>
            </a:r>
            <a:r>
              <a:rPr sz="2661" b="1" spc="-21" baseline="3678" dirty="0">
                <a:latin typeface="Courier New"/>
                <a:cs typeface="Courier New"/>
              </a:rPr>
              <a:t>py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hon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g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co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s 4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8258" y="3945349"/>
            <a:ext cx="142492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gt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st</a:t>
            </a:r>
            <a:r>
              <a:rPr sz="2661" b="1" spc="4" baseline="3678" dirty="0">
                <a:latin typeface="Courier New"/>
                <a:cs typeface="Courier New"/>
              </a:rPr>
              <a:t>.</a:t>
            </a:r>
            <a:r>
              <a:rPr sz="2661" b="1" spc="-21" baseline="3678" dirty="0">
                <a:latin typeface="Courier New"/>
                <a:cs typeface="Courier New"/>
              </a:rPr>
              <a:t>py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5745" y="3945349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his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08615" y="3945349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17647" y="3945349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5999" y="4492747"/>
            <a:ext cx="737926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 algn="just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2" baseline="3678" dirty="0">
                <a:latin typeface="Courier New"/>
                <a:cs typeface="Courier New"/>
              </a:rPr>
              <a:t>ou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2" dirty="0">
                <a:latin typeface="Courier New"/>
                <a:cs typeface="Courier New"/>
              </a:rPr>
              <a:t>ou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d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2" dirty="0">
                <a:latin typeface="Courier New"/>
                <a:cs typeface="Courier New"/>
              </a:rPr>
              <a:t>ou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d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2" dirty="0">
                <a:latin typeface="Courier New"/>
                <a:cs typeface="Courier New"/>
              </a:rPr>
              <a:t>ou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4064" y="4492747"/>
            <a:ext cx="1424927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rgt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st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py</a:t>
            </a:r>
            <a:endParaRPr sz="1774">
              <a:latin typeface="Courier New"/>
              <a:cs typeface="Courier New"/>
            </a:endParaRPr>
          </a:p>
          <a:p>
            <a:pPr marL="14082" marR="828309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his </a:t>
            </a:r>
            <a:endParaRPr sz="1774">
              <a:latin typeface="Courier New"/>
              <a:cs typeface="Courier New"/>
            </a:endParaRPr>
          </a:p>
          <a:p>
            <a:pPr marL="14082" marR="828309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9650" y="1921366"/>
            <a:ext cx="1314708" cy="307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045">
              <a:lnSpc>
                <a:spcPct val="94401"/>
              </a:lnSpc>
              <a:spcBef>
                <a:spcPts val="466"/>
              </a:spcBef>
            </a:pPr>
            <a:r>
              <a:rPr sz="1386" spc="4" dirty="0">
                <a:latin typeface="Courier New"/>
                <a:cs typeface="Courier New"/>
              </a:rPr>
              <a:t>a</a:t>
            </a:r>
            <a:r>
              <a:rPr sz="1386" spc="-21" dirty="0">
                <a:latin typeface="Courier New"/>
                <a:cs typeface="Courier New"/>
              </a:rPr>
              <a:t>r</a:t>
            </a:r>
            <a:r>
              <a:rPr sz="1386" spc="4" dirty="0">
                <a:latin typeface="Courier New"/>
                <a:cs typeface="Courier New"/>
              </a:rPr>
              <a:t>g</a:t>
            </a:r>
            <a:r>
              <a:rPr sz="1386" spc="-21" dirty="0">
                <a:latin typeface="Courier New"/>
                <a:cs typeface="Courier New"/>
              </a:rPr>
              <a:t>te</a:t>
            </a:r>
            <a:r>
              <a:rPr sz="1386" spc="4" dirty="0">
                <a:latin typeface="Courier New"/>
                <a:cs typeface="Courier New"/>
              </a:rPr>
              <a:t>s</a:t>
            </a:r>
            <a:r>
              <a:rPr sz="1386" spc="-21" dirty="0">
                <a:latin typeface="Courier New"/>
                <a:cs typeface="Courier New"/>
              </a:rPr>
              <a:t>t</a:t>
            </a:r>
            <a:r>
              <a:rPr sz="1386" spc="4" dirty="0">
                <a:latin typeface="Courier New"/>
                <a:cs typeface="Courier New"/>
              </a:rPr>
              <a:t>.</a:t>
            </a:r>
            <a:r>
              <a:rPr sz="1386" spc="-21" dirty="0">
                <a:latin typeface="Courier New"/>
                <a:cs typeface="Courier New"/>
              </a:rPr>
              <a:t>py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28134" y="1073057"/>
            <a:ext cx="1537768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869">
              <a:lnSpc>
                <a:spcPct val="94401"/>
              </a:lnSpc>
              <a:spcBef>
                <a:spcPts val="466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774" b="1" spc="-22" dirty="0">
                <a:solidFill>
                  <a:srgbClr val="FFFFFF"/>
                </a:solidFill>
                <a:latin typeface="Courier New"/>
                <a:cs typeface="Courier New"/>
              </a:rPr>
              <a:t>ys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1774" b="1" spc="-22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65902" y="1073057"/>
            <a:ext cx="5387262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182">
              <a:lnSpc>
                <a:spcPct val="95825"/>
              </a:lnSpc>
              <a:spcBef>
                <a:spcPts val="438"/>
              </a:spcBef>
            </a:pPr>
            <a:r>
              <a:rPr sz="1774" spc="4" dirty="0">
                <a:latin typeface="Arial"/>
                <a:cs typeface="Arial"/>
              </a:rPr>
              <a:t>Lis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comman</a:t>
            </a:r>
            <a:r>
              <a:rPr sz="1774" spc="-21" dirty="0">
                <a:latin typeface="Arial"/>
                <a:cs typeface="Arial"/>
              </a:rPr>
              <a:t>d</a:t>
            </a:r>
            <a:r>
              <a:rPr sz="1774" spc="4" dirty="0">
                <a:latin typeface="Arial"/>
                <a:cs typeface="Arial"/>
              </a:rPr>
              <a:t>-li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2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argumen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string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passed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475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776446" y="1576636"/>
            <a:ext cx="2551682" cy="1480314"/>
          </a:xfrm>
          <a:custGeom>
            <a:avLst/>
            <a:gdLst/>
            <a:ahLst/>
            <a:cxnLst/>
            <a:rect l="l" t="t" r="r" b="b"/>
            <a:pathLst>
              <a:path w="2301239" h="1335024">
                <a:moveTo>
                  <a:pt x="0" y="0"/>
                </a:moveTo>
                <a:lnTo>
                  <a:pt x="0" y="1335024"/>
                </a:lnTo>
                <a:lnTo>
                  <a:pt x="2301239" y="1335024"/>
                </a:lnTo>
                <a:lnTo>
                  <a:pt x="23012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4328128" y="1569877"/>
            <a:ext cx="0" cy="1490453"/>
          </a:xfrm>
          <a:custGeom>
            <a:avLst/>
            <a:gdLst/>
            <a:ahLst/>
            <a:cxnLst/>
            <a:rect l="l" t="t" r="r" b="b"/>
            <a:pathLst>
              <a:path h="1344168">
                <a:moveTo>
                  <a:pt x="0" y="0"/>
                </a:moveTo>
                <a:lnTo>
                  <a:pt x="0" y="1344168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4328127" y="1945025"/>
            <a:ext cx="6083483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4328127" y="2316793"/>
            <a:ext cx="6083483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4328127" y="2685182"/>
            <a:ext cx="6083483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776446" y="1569877"/>
            <a:ext cx="0" cy="1490453"/>
          </a:xfrm>
          <a:custGeom>
            <a:avLst/>
            <a:gdLst/>
            <a:ahLst/>
            <a:cxnLst/>
            <a:rect l="l" t="t" r="r" b="b"/>
            <a:pathLst>
              <a:path h="1344168">
                <a:moveTo>
                  <a:pt x="0" y="0"/>
                </a:moveTo>
                <a:lnTo>
                  <a:pt x="0" y="1344168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0404852" y="1569875"/>
            <a:ext cx="0" cy="1490453"/>
          </a:xfrm>
          <a:custGeom>
            <a:avLst/>
            <a:gdLst/>
            <a:ahLst/>
            <a:cxnLst/>
            <a:rect l="l" t="t" r="r" b="b"/>
            <a:pathLst>
              <a:path h="1344168">
                <a:moveTo>
                  <a:pt x="0" y="0"/>
                </a:moveTo>
                <a:lnTo>
                  <a:pt x="0" y="1344168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769687" y="1576636"/>
            <a:ext cx="8641924" cy="0"/>
          </a:xfrm>
          <a:custGeom>
            <a:avLst/>
            <a:gdLst/>
            <a:ahLst/>
            <a:cxnLst/>
            <a:rect l="l" t="t" r="r" b="b"/>
            <a:pathLst>
              <a:path w="7793735">
                <a:moveTo>
                  <a:pt x="0" y="0"/>
                </a:moveTo>
                <a:lnTo>
                  <a:pt x="7793735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1769687" y="3056950"/>
            <a:ext cx="8641924" cy="0"/>
          </a:xfrm>
          <a:custGeom>
            <a:avLst/>
            <a:gdLst/>
            <a:ahLst/>
            <a:cxnLst/>
            <a:rect l="l" t="t" r="r" b="b"/>
            <a:pathLst>
              <a:path w="7793735">
                <a:moveTo>
                  <a:pt x="0" y="0"/>
                </a:moveTo>
                <a:lnTo>
                  <a:pt x="7793735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1800104" y="3479414"/>
            <a:ext cx="8581090" cy="932801"/>
          </a:xfrm>
          <a:custGeom>
            <a:avLst/>
            <a:gdLst/>
            <a:ahLst/>
            <a:cxnLst/>
            <a:rect l="l" t="t" r="r" b="b"/>
            <a:pathLst>
              <a:path w="7738872" h="84124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835152"/>
                </a:lnTo>
                <a:lnTo>
                  <a:pt x="6096" y="12192"/>
                </a:lnTo>
                <a:lnTo>
                  <a:pt x="7726679" y="12191"/>
                </a:lnTo>
                <a:lnTo>
                  <a:pt x="7726680" y="835152"/>
                </a:lnTo>
                <a:lnTo>
                  <a:pt x="0" y="838200"/>
                </a:lnTo>
                <a:lnTo>
                  <a:pt x="3048" y="841248"/>
                </a:lnTo>
                <a:lnTo>
                  <a:pt x="7735824" y="841248"/>
                </a:lnTo>
                <a:lnTo>
                  <a:pt x="7738872" y="838200"/>
                </a:lnTo>
                <a:lnTo>
                  <a:pt x="7738872" y="835152"/>
                </a:lnTo>
                <a:lnTo>
                  <a:pt x="7732776" y="829056"/>
                </a:lnTo>
                <a:lnTo>
                  <a:pt x="7732776" y="12192"/>
                </a:lnTo>
                <a:lnTo>
                  <a:pt x="7726680" y="6096"/>
                </a:lnTo>
                <a:lnTo>
                  <a:pt x="12192" y="6096"/>
                </a:lnTo>
                <a:lnTo>
                  <a:pt x="7738872" y="6096"/>
                </a:lnTo>
                <a:lnTo>
                  <a:pt x="7738872" y="3048"/>
                </a:lnTo>
                <a:lnTo>
                  <a:pt x="77358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800104" y="34861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800104" y="3492933"/>
            <a:ext cx="8567571" cy="912522"/>
          </a:xfrm>
          <a:custGeom>
            <a:avLst/>
            <a:gdLst/>
            <a:ahLst/>
            <a:cxnLst/>
            <a:rect l="l" t="t" r="r" b="b"/>
            <a:pathLst>
              <a:path w="7726680" h="822959">
                <a:moveTo>
                  <a:pt x="7726680" y="822959"/>
                </a:moveTo>
                <a:lnTo>
                  <a:pt x="7726679" y="816863"/>
                </a:lnTo>
                <a:lnTo>
                  <a:pt x="12191" y="816864"/>
                </a:lnTo>
                <a:lnTo>
                  <a:pt x="12191" y="0"/>
                </a:lnTo>
                <a:lnTo>
                  <a:pt x="6095" y="0"/>
                </a:lnTo>
                <a:lnTo>
                  <a:pt x="0" y="822960"/>
                </a:lnTo>
                <a:lnTo>
                  <a:pt x="6096" y="816864"/>
                </a:lnTo>
                <a:lnTo>
                  <a:pt x="12192" y="822960"/>
                </a:lnTo>
                <a:lnTo>
                  <a:pt x="7726680" y="822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813623" y="3486173"/>
            <a:ext cx="8567571" cy="919282"/>
          </a:xfrm>
          <a:custGeom>
            <a:avLst/>
            <a:gdLst/>
            <a:ahLst/>
            <a:cxnLst/>
            <a:rect l="l" t="t" r="r" b="b"/>
            <a:pathLst>
              <a:path w="7726680" h="829056">
                <a:moveTo>
                  <a:pt x="0" y="0"/>
                </a:moveTo>
                <a:lnTo>
                  <a:pt x="7714487" y="0"/>
                </a:lnTo>
                <a:lnTo>
                  <a:pt x="7720583" y="6095"/>
                </a:lnTo>
                <a:lnTo>
                  <a:pt x="7720583" y="822959"/>
                </a:lnTo>
                <a:lnTo>
                  <a:pt x="7726680" y="829055"/>
                </a:lnTo>
                <a:lnTo>
                  <a:pt x="7726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694769" y="45316"/>
            <a:ext cx="4913981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os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subprocess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Modules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1309" y="653080"/>
            <a:ext cx="753878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onta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tab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ly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que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act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2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ocess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withi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7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50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stem</a:t>
            </a:r>
            <a:endParaRPr sz="177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0653" y="3549923"/>
            <a:ext cx="823976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os</a:t>
            </a:r>
            <a:r>
              <a:rPr sz="2661" b="1" spc="4" baseline="3678" dirty="0">
                <a:latin typeface="Courier New"/>
                <a:cs typeface="Courier New"/>
              </a:rPr>
              <a:t>.</a:t>
            </a:r>
            <a:r>
              <a:rPr sz="2661" b="1" spc="-21" baseline="3678" dirty="0">
                <a:latin typeface="Courier New"/>
                <a:cs typeface="Courier New"/>
              </a:rPr>
              <a:t>env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ro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['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YT</a:t>
            </a:r>
            <a:r>
              <a:rPr sz="2661" b="1" spc="4" baseline="3678" dirty="0">
                <a:latin typeface="Courier New"/>
                <a:cs typeface="Courier New"/>
              </a:rPr>
              <a:t>H</a:t>
            </a:r>
            <a:r>
              <a:rPr sz="2661" b="1" spc="-21" baseline="3678" dirty="0">
                <a:latin typeface="Courier New"/>
                <a:cs typeface="Courier New"/>
              </a:rPr>
              <a:t>ON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AT</a:t>
            </a:r>
            <a:r>
              <a:rPr sz="2661" b="1" spc="4" baseline="3678" dirty="0">
                <a:latin typeface="Courier New"/>
                <a:cs typeface="Courier New"/>
              </a:rPr>
              <a:t>H</a:t>
            </a:r>
            <a:r>
              <a:rPr sz="2661" b="1" spc="-21" baseline="3678" dirty="0">
                <a:latin typeface="Courier New"/>
                <a:cs typeface="Courier New"/>
              </a:rPr>
              <a:t>']</a:t>
            </a:r>
            <a:r>
              <a:rPr sz="2661" b="1" spc="4" baseline="3678" dirty="0">
                <a:latin typeface="Courier New"/>
                <a:cs typeface="Courier New"/>
              </a:rPr>
              <a:t>.</a:t>
            </a:r>
            <a:r>
              <a:rPr sz="2661" b="1" spc="-21" baseline="3678" dirty="0">
                <a:latin typeface="Courier New"/>
                <a:cs typeface="Courier New"/>
              </a:rPr>
              <a:t>sp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1" baseline="3678" dirty="0">
                <a:latin typeface="Courier New"/>
                <a:cs typeface="Courier New"/>
              </a:rPr>
              <a:t>it(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;')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spc="-21" dirty="0">
                <a:latin typeface="Courier New"/>
                <a:cs typeface="Courier New"/>
              </a:rPr>
              <a:t>'C</a:t>
            </a:r>
            <a:r>
              <a:rPr sz="1774" spc="4" dirty="0">
                <a:latin typeface="Courier New"/>
                <a:cs typeface="Courier New"/>
              </a:rPr>
              <a:t>:</a:t>
            </a:r>
            <a:r>
              <a:rPr sz="1774" spc="-21" dirty="0">
                <a:latin typeface="Courier New"/>
                <a:cs typeface="Courier New"/>
              </a:rPr>
              <a:t>\\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yth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n2</a:t>
            </a:r>
            <a:r>
              <a:rPr sz="1774" spc="4" dirty="0">
                <a:latin typeface="Courier New"/>
                <a:cs typeface="Courier New"/>
              </a:rPr>
              <a:t>7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7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'c</a:t>
            </a:r>
            <a:r>
              <a:rPr sz="1774" spc="4" dirty="0">
                <a:latin typeface="Courier New"/>
                <a:cs typeface="Courier New"/>
              </a:rPr>
              <a:t>:</a:t>
            </a:r>
            <a:r>
              <a:rPr sz="1774" spc="-21" dirty="0">
                <a:latin typeface="Courier New"/>
                <a:cs typeface="Courier New"/>
              </a:rPr>
              <a:t>\\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yt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1" dirty="0">
                <a:latin typeface="Courier New"/>
                <a:cs typeface="Courier New"/>
              </a:rPr>
              <a:t>on</a:t>
            </a:r>
            <a:r>
              <a:rPr sz="1774" spc="4" dirty="0">
                <a:latin typeface="Courier New"/>
                <a:cs typeface="Courier New"/>
              </a:rPr>
              <a:t>2</a:t>
            </a:r>
            <a:r>
              <a:rPr sz="1774" spc="-21" dirty="0">
                <a:latin typeface="Courier New"/>
                <a:cs typeface="Courier New"/>
              </a:rPr>
              <a:t>7\</a:t>
            </a:r>
            <a:r>
              <a:rPr sz="1774" spc="4" dirty="0">
                <a:latin typeface="Courier New"/>
                <a:cs typeface="Courier New"/>
              </a:rPr>
              <a:t>\</a:t>
            </a:r>
            <a:r>
              <a:rPr sz="1774" spc="-21" dirty="0">
                <a:latin typeface="Courier New"/>
                <a:cs typeface="Courier New"/>
              </a:rPr>
              <a:t>Lib</a:t>
            </a:r>
            <a:r>
              <a:rPr sz="1774" spc="4" dirty="0">
                <a:latin typeface="Courier New"/>
                <a:cs typeface="Courier New"/>
              </a:rPr>
              <a:t>\</a:t>
            </a:r>
            <a:r>
              <a:rPr sz="1774" spc="-21" dirty="0">
                <a:latin typeface="Courier New"/>
                <a:cs typeface="Courier New"/>
              </a:rPr>
              <a:t>\s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te</a:t>
            </a:r>
            <a:r>
              <a:rPr sz="1774" spc="4" dirty="0">
                <a:latin typeface="Courier New"/>
                <a:cs typeface="Courier New"/>
              </a:rPr>
              <a:t>-</a:t>
            </a:r>
            <a:r>
              <a:rPr sz="1774" spc="-21" dirty="0">
                <a:latin typeface="Courier New"/>
                <a:cs typeface="Courier New"/>
              </a:rPr>
              <a:t>pa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ka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es</a:t>
            </a:r>
            <a:r>
              <a:rPr sz="1774" spc="4" dirty="0">
                <a:latin typeface="Courier New"/>
                <a:cs typeface="Courier New"/>
              </a:rPr>
              <a:t>\</a:t>
            </a:r>
            <a:r>
              <a:rPr sz="1774" spc="-21" dirty="0">
                <a:latin typeface="Courier New"/>
                <a:cs typeface="Courier New"/>
              </a:rPr>
              <a:t>\d</a:t>
            </a:r>
            <a:r>
              <a:rPr sz="1774" spc="4" dirty="0">
                <a:latin typeface="Courier New"/>
                <a:cs typeface="Courier New"/>
              </a:rPr>
              <a:t>j</a:t>
            </a:r>
            <a:r>
              <a:rPr sz="1774" spc="-21" dirty="0">
                <a:latin typeface="Courier New"/>
                <a:cs typeface="Courier New"/>
              </a:rPr>
              <a:t>an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o']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0654" y="4097321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28282" y="4097321"/>
            <a:ext cx="333144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su</a:t>
            </a:r>
            <a:r>
              <a:rPr sz="2661" b="1" spc="4" baseline="3678" dirty="0">
                <a:latin typeface="Courier New"/>
                <a:cs typeface="Courier New"/>
              </a:rPr>
              <a:t>b</a:t>
            </a:r>
            <a:r>
              <a:rPr sz="2661" b="1" spc="-21" baseline="3678" dirty="0">
                <a:latin typeface="Courier New"/>
                <a:cs typeface="Courier New"/>
              </a:rPr>
              <a:t>pro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es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.c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ll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>
                <a:latin typeface="Courier New"/>
                <a:cs typeface="Courier New"/>
              </a:rPr>
              <a:t>['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g</a:t>
            </a:r>
            <a:r>
              <a:rPr sz="2661" b="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5668" y="4097321"/>
            <a:ext cx="183051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'l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cal</a:t>
            </a:r>
            <a:r>
              <a:rPr sz="2661" b="1" spc="4" baseline="3678" dirty="0">
                <a:latin typeface="Courier New"/>
                <a:cs typeface="Courier New"/>
              </a:rPr>
              <a:t>h</a:t>
            </a:r>
            <a:r>
              <a:rPr sz="2661" b="1" spc="-21" baseline="3678" dirty="0">
                <a:latin typeface="Courier New"/>
                <a:cs typeface="Courier New"/>
              </a:rPr>
              <a:t>os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'])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6446" y="1576636"/>
            <a:ext cx="2551682" cy="1480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869" marR="928012">
              <a:lnSpc>
                <a:spcPts val="2009"/>
              </a:lnSpc>
              <a:spcBef>
                <a:spcPts val="466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s.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nv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ron </a:t>
            </a:r>
            <a:endParaRPr sz="1774">
              <a:latin typeface="Courier New"/>
              <a:cs typeface="Courier New"/>
            </a:endParaRPr>
          </a:p>
          <a:p>
            <a:pPr marL="87869" marR="928012">
              <a:lnSpc>
                <a:spcPts val="2009"/>
              </a:lnSpc>
              <a:spcBef>
                <a:spcPts val="904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s.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et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id() </a:t>
            </a:r>
            <a:endParaRPr sz="1774">
              <a:latin typeface="Courier New"/>
              <a:cs typeface="Courier New"/>
            </a:endParaRPr>
          </a:p>
          <a:p>
            <a:pPr marL="87869" marR="928012">
              <a:lnSpc>
                <a:spcPts val="2009"/>
              </a:lnSpc>
              <a:spcBef>
                <a:spcPts val="904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s.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k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il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  <a:p>
            <a:pPr marL="87869">
              <a:lnSpc>
                <a:spcPts val="1996"/>
              </a:lnSpc>
              <a:spcBef>
                <a:spcPts val="1003"/>
              </a:spcBef>
            </a:pPr>
            <a:r>
              <a:rPr sz="2661" b="1" spc="4" baseline="3678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661" b="1" spc="-21" baseline="3678" dirty="0">
                <a:solidFill>
                  <a:srgbClr val="FFFFFF"/>
                </a:solidFill>
                <a:latin typeface="Courier New"/>
                <a:cs typeface="Courier New"/>
              </a:rPr>
              <a:t>ub</a:t>
            </a:r>
            <a:r>
              <a:rPr sz="2661" b="1" spc="4" baseline="3678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2661" b="1" spc="-21" baseline="3678" dirty="0">
                <a:solidFill>
                  <a:srgbClr val="FFFFFF"/>
                </a:solidFill>
                <a:latin typeface="Courier New"/>
                <a:cs typeface="Courier New"/>
              </a:rPr>
              <a:t>ro</a:t>
            </a:r>
            <a:r>
              <a:rPr sz="2661" b="1" spc="4" baseline="3678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661" b="1" spc="-21" baseline="3678" dirty="0">
                <a:solidFill>
                  <a:srgbClr val="FFFFFF"/>
                </a:solidFill>
                <a:latin typeface="Courier New"/>
                <a:cs typeface="Courier New"/>
              </a:rPr>
              <a:t>ess</a:t>
            </a:r>
            <a:r>
              <a:rPr sz="2661" b="1" spc="4" baseline="3678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661" b="1" spc="-21" baseline="3678" dirty="0">
                <a:solidFill>
                  <a:srgbClr val="FFFFFF"/>
                </a:solidFill>
                <a:latin typeface="Courier New"/>
                <a:cs typeface="Courier New"/>
              </a:rPr>
              <a:t>ca</a:t>
            </a:r>
            <a:r>
              <a:rPr sz="2661" b="1" spc="4" baseline="3678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661" b="1" spc="-21" baseline="3678" dirty="0">
                <a:solidFill>
                  <a:srgbClr val="FFFFFF"/>
                </a:solidFill>
                <a:latin typeface="Courier New"/>
                <a:cs typeface="Courier New"/>
              </a:rPr>
              <a:t>l()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8128" y="1576636"/>
            <a:ext cx="6076723" cy="368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57">
              <a:lnSpc>
                <a:spcPct val="95825"/>
              </a:lnSpc>
              <a:spcBef>
                <a:spcPts val="438"/>
              </a:spcBef>
            </a:pPr>
            <a:r>
              <a:rPr sz="1774" spc="4" dirty="0">
                <a:latin typeface="Arial"/>
                <a:cs typeface="Arial"/>
              </a:rPr>
              <a:t>Dictionar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9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en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iro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spc="-16" dirty="0">
                <a:latin typeface="Arial"/>
                <a:cs typeface="Arial"/>
              </a:rPr>
              <a:t>m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1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ariabl</a:t>
            </a:r>
            <a:r>
              <a:rPr sz="1774" spc="-22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8128" y="1945025"/>
            <a:ext cx="6076723" cy="37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57">
              <a:lnSpc>
                <a:spcPct val="95825"/>
              </a:lnSpc>
              <a:spcBef>
                <a:spcPts val="438"/>
              </a:spcBef>
            </a:pPr>
            <a:r>
              <a:rPr sz="1774" spc="4" dirty="0">
                <a:latin typeface="Arial"/>
                <a:cs typeface="Arial"/>
              </a:rPr>
              <a:t>Functio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7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returni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6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-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intege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4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proces</a:t>
            </a:r>
            <a:r>
              <a:rPr sz="1774" dirty="0">
                <a:latin typeface="Arial"/>
                <a:cs typeface="Arial"/>
              </a:rPr>
              <a:t>s </a:t>
            </a:r>
            <a:r>
              <a:rPr sz="1774" spc="4" dirty="0">
                <a:latin typeface="Arial"/>
                <a:cs typeface="Arial"/>
              </a:rPr>
              <a:t>ID</a:t>
            </a:r>
            <a:endParaRPr sz="177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8128" y="2316793"/>
            <a:ext cx="6076723" cy="368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57">
              <a:lnSpc>
                <a:spcPct val="95825"/>
              </a:lnSpc>
              <a:spcBef>
                <a:spcPts val="438"/>
              </a:spcBef>
            </a:pPr>
            <a:r>
              <a:rPr sz="1774" spc="4" dirty="0">
                <a:latin typeface="Arial"/>
                <a:cs typeface="Arial"/>
              </a:rPr>
              <a:t>Functio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7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termina</a:t>
            </a:r>
            <a:r>
              <a:rPr sz="1774" spc="-21" dirty="0">
                <a:latin typeface="Arial"/>
                <a:cs typeface="Arial"/>
              </a:rPr>
              <a:t>t</a:t>
            </a:r>
            <a:r>
              <a:rPr sz="1774" spc="4" dirty="0">
                <a:latin typeface="Arial"/>
                <a:cs typeface="Arial"/>
              </a:rPr>
              <a:t>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process</a:t>
            </a:r>
            <a:endParaRPr sz="1774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8128" y="2685182"/>
            <a:ext cx="6076723" cy="37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57">
              <a:lnSpc>
                <a:spcPct val="95825"/>
              </a:lnSpc>
              <a:spcBef>
                <a:spcPts val="438"/>
              </a:spcBef>
            </a:pPr>
            <a:r>
              <a:rPr sz="1774" spc="4" dirty="0">
                <a:latin typeface="Arial"/>
                <a:cs typeface="Arial"/>
              </a:rPr>
              <a:t>Functio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7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ecutin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operatin</a:t>
            </a:r>
            <a:r>
              <a:rPr sz="1774" spc="-21" dirty="0">
                <a:latin typeface="Arial"/>
                <a:cs typeface="Arial"/>
              </a:rPr>
              <a:t>g</a:t>
            </a:r>
            <a:r>
              <a:rPr sz="1774" spc="10" dirty="0">
                <a:latin typeface="Arial"/>
                <a:cs typeface="Arial"/>
              </a:rPr>
              <a:t>-</a:t>
            </a:r>
            <a:r>
              <a:rPr sz="1774" spc="-28" dirty="0">
                <a:latin typeface="Arial"/>
                <a:cs typeface="Arial"/>
              </a:rPr>
              <a:t>sy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4" dirty="0">
                <a:latin typeface="Arial"/>
                <a:cs typeface="Arial"/>
              </a:rPr>
              <a:t>te</a:t>
            </a:r>
            <a:r>
              <a:rPr sz="1774" dirty="0">
                <a:latin typeface="Arial"/>
                <a:cs typeface="Arial"/>
              </a:rPr>
              <a:t>m</a:t>
            </a:r>
            <a:r>
              <a:rPr sz="1774" spc="15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command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531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769687" y="1221766"/>
            <a:ext cx="8641924" cy="3700785"/>
          </a:xfrm>
          <a:custGeom>
            <a:avLst/>
            <a:gdLst/>
            <a:ahLst/>
            <a:cxnLst/>
            <a:rect l="l" t="t" r="r" b="b"/>
            <a:pathLst>
              <a:path w="7793735" h="33375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31464"/>
                </a:lnTo>
                <a:lnTo>
                  <a:pt x="6096" y="12192"/>
                </a:lnTo>
                <a:lnTo>
                  <a:pt x="7781543" y="12192"/>
                </a:lnTo>
                <a:lnTo>
                  <a:pt x="7781544" y="3331463"/>
                </a:lnTo>
                <a:lnTo>
                  <a:pt x="0" y="3334512"/>
                </a:lnTo>
                <a:lnTo>
                  <a:pt x="3048" y="3337560"/>
                </a:lnTo>
                <a:lnTo>
                  <a:pt x="7790688" y="3337559"/>
                </a:lnTo>
                <a:lnTo>
                  <a:pt x="7793735" y="3334511"/>
                </a:lnTo>
                <a:lnTo>
                  <a:pt x="7793735" y="3331463"/>
                </a:lnTo>
                <a:lnTo>
                  <a:pt x="7787640" y="3325367"/>
                </a:lnTo>
                <a:lnTo>
                  <a:pt x="7787640" y="12191"/>
                </a:lnTo>
                <a:lnTo>
                  <a:pt x="7781544" y="6095"/>
                </a:lnTo>
                <a:lnTo>
                  <a:pt x="9144" y="6096"/>
                </a:lnTo>
                <a:lnTo>
                  <a:pt x="7793735" y="6095"/>
                </a:lnTo>
                <a:lnTo>
                  <a:pt x="7793735" y="3047"/>
                </a:lnTo>
                <a:lnTo>
                  <a:pt x="779068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769686" y="12285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1769686" y="1235284"/>
            <a:ext cx="8628406" cy="3680507"/>
          </a:xfrm>
          <a:custGeom>
            <a:avLst/>
            <a:gdLst/>
            <a:ahLst/>
            <a:cxnLst/>
            <a:rect l="l" t="t" r="r" b="b"/>
            <a:pathLst>
              <a:path w="7781544" h="3319272">
                <a:moveTo>
                  <a:pt x="7781544" y="3319272"/>
                </a:moveTo>
                <a:lnTo>
                  <a:pt x="7781544" y="3313176"/>
                </a:lnTo>
                <a:lnTo>
                  <a:pt x="9144" y="3313175"/>
                </a:lnTo>
                <a:lnTo>
                  <a:pt x="9143" y="0"/>
                </a:lnTo>
                <a:lnTo>
                  <a:pt x="6095" y="0"/>
                </a:lnTo>
                <a:lnTo>
                  <a:pt x="0" y="3319272"/>
                </a:lnTo>
                <a:lnTo>
                  <a:pt x="6095" y="3313176"/>
                </a:lnTo>
                <a:lnTo>
                  <a:pt x="9143" y="3319272"/>
                </a:lnTo>
                <a:lnTo>
                  <a:pt x="7781544" y="331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1779826" y="1228526"/>
            <a:ext cx="8631785" cy="3687265"/>
          </a:xfrm>
          <a:custGeom>
            <a:avLst/>
            <a:gdLst/>
            <a:ahLst/>
            <a:cxnLst/>
            <a:rect l="l" t="t" r="r" b="b"/>
            <a:pathLst>
              <a:path w="7784591" h="3325367">
                <a:moveTo>
                  <a:pt x="0" y="0"/>
                </a:moveTo>
                <a:lnTo>
                  <a:pt x="7772400" y="0"/>
                </a:lnTo>
                <a:lnTo>
                  <a:pt x="7778496" y="6096"/>
                </a:lnTo>
                <a:lnTo>
                  <a:pt x="7778496" y="3319272"/>
                </a:lnTo>
                <a:lnTo>
                  <a:pt x="7784591" y="3325367"/>
                </a:lnTo>
                <a:lnTo>
                  <a:pt x="77845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5287967" y="3756551"/>
            <a:ext cx="2365799" cy="375148"/>
          </a:xfrm>
          <a:custGeom>
            <a:avLst/>
            <a:gdLst/>
            <a:ahLst/>
            <a:cxnLst/>
            <a:rect l="l" t="t" r="r" b="b"/>
            <a:pathLst>
              <a:path w="2133600" h="338327">
                <a:moveTo>
                  <a:pt x="448055" y="57912"/>
                </a:moveTo>
                <a:lnTo>
                  <a:pt x="0" y="21336"/>
                </a:lnTo>
                <a:lnTo>
                  <a:pt x="448055" y="140208"/>
                </a:lnTo>
                <a:lnTo>
                  <a:pt x="448055" y="280416"/>
                </a:lnTo>
                <a:lnTo>
                  <a:pt x="448405" y="287278"/>
                </a:lnTo>
                <a:lnTo>
                  <a:pt x="466647" y="324031"/>
                </a:lnTo>
                <a:lnTo>
                  <a:pt x="505967" y="338328"/>
                </a:lnTo>
                <a:lnTo>
                  <a:pt x="2075687" y="338327"/>
                </a:lnTo>
                <a:lnTo>
                  <a:pt x="2119303" y="319736"/>
                </a:lnTo>
                <a:lnTo>
                  <a:pt x="2133599" y="280415"/>
                </a:lnTo>
                <a:lnTo>
                  <a:pt x="2133599" y="57911"/>
                </a:lnTo>
                <a:lnTo>
                  <a:pt x="2115008" y="15355"/>
                </a:lnTo>
                <a:lnTo>
                  <a:pt x="2075687" y="0"/>
                </a:lnTo>
                <a:lnTo>
                  <a:pt x="505967" y="0"/>
                </a:lnTo>
                <a:lnTo>
                  <a:pt x="462352" y="19807"/>
                </a:lnTo>
                <a:lnTo>
                  <a:pt x="448055" y="57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5271067" y="3743032"/>
            <a:ext cx="2396216" cy="378528"/>
          </a:xfrm>
          <a:custGeom>
            <a:avLst/>
            <a:gdLst/>
            <a:ahLst/>
            <a:cxnLst/>
            <a:rect l="l" t="t" r="r" b="b"/>
            <a:pathLst>
              <a:path w="2161031" h="341375">
                <a:moveTo>
                  <a:pt x="451104" y="67055"/>
                </a:moveTo>
                <a:lnTo>
                  <a:pt x="164297" y="60073"/>
                </a:lnTo>
                <a:lnTo>
                  <a:pt x="463296" y="82295"/>
                </a:lnTo>
                <a:lnTo>
                  <a:pt x="451104" y="67055"/>
                </a:lnTo>
                <a:close/>
              </a:path>
              <a:path w="2161031" h="341375">
                <a:moveTo>
                  <a:pt x="2090928" y="338327"/>
                </a:moveTo>
                <a:lnTo>
                  <a:pt x="521208" y="338327"/>
                </a:lnTo>
                <a:lnTo>
                  <a:pt x="509016" y="335279"/>
                </a:lnTo>
                <a:lnTo>
                  <a:pt x="512064" y="335279"/>
                </a:lnTo>
                <a:lnTo>
                  <a:pt x="502920" y="332231"/>
                </a:lnTo>
                <a:lnTo>
                  <a:pt x="502920" y="335279"/>
                </a:lnTo>
                <a:lnTo>
                  <a:pt x="496824" y="332231"/>
                </a:lnTo>
                <a:lnTo>
                  <a:pt x="469392" y="341375"/>
                </a:lnTo>
                <a:lnTo>
                  <a:pt x="472440" y="344423"/>
                </a:lnTo>
                <a:lnTo>
                  <a:pt x="490728" y="356615"/>
                </a:lnTo>
                <a:lnTo>
                  <a:pt x="493776" y="356615"/>
                </a:lnTo>
                <a:lnTo>
                  <a:pt x="505968" y="362711"/>
                </a:lnTo>
                <a:lnTo>
                  <a:pt x="2106168" y="362711"/>
                </a:lnTo>
                <a:lnTo>
                  <a:pt x="2118360" y="356615"/>
                </a:lnTo>
                <a:lnTo>
                  <a:pt x="2121408" y="356615"/>
                </a:lnTo>
                <a:lnTo>
                  <a:pt x="2139696" y="344423"/>
                </a:lnTo>
                <a:lnTo>
                  <a:pt x="2142744" y="341375"/>
                </a:lnTo>
                <a:lnTo>
                  <a:pt x="2121408" y="326135"/>
                </a:lnTo>
                <a:lnTo>
                  <a:pt x="2154936" y="323087"/>
                </a:lnTo>
                <a:lnTo>
                  <a:pt x="2154936" y="320039"/>
                </a:lnTo>
                <a:lnTo>
                  <a:pt x="2161032" y="307847"/>
                </a:lnTo>
                <a:lnTo>
                  <a:pt x="2161032" y="54863"/>
                </a:lnTo>
                <a:lnTo>
                  <a:pt x="2154936" y="42671"/>
                </a:lnTo>
                <a:lnTo>
                  <a:pt x="2121408" y="36575"/>
                </a:lnTo>
                <a:lnTo>
                  <a:pt x="2118360" y="33527"/>
                </a:lnTo>
                <a:lnTo>
                  <a:pt x="2115312" y="33527"/>
                </a:lnTo>
                <a:lnTo>
                  <a:pt x="2124456" y="39623"/>
                </a:lnTo>
                <a:lnTo>
                  <a:pt x="2130552" y="45719"/>
                </a:lnTo>
                <a:lnTo>
                  <a:pt x="2127504" y="42671"/>
                </a:lnTo>
                <a:lnTo>
                  <a:pt x="2133600" y="54863"/>
                </a:lnTo>
                <a:lnTo>
                  <a:pt x="2130552" y="51815"/>
                </a:lnTo>
                <a:lnTo>
                  <a:pt x="2133600" y="60959"/>
                </a:lnTo>
                <a:lnTo>
                  <a:pt x="2133600" y="57911"/>
                </a:lnTo>
                <a:lnTo>
                  <a:pt x="2136648" y="70103"/>
                </a:lnTo>
                <a:lnTo>
                  <a:pt x="2136648" y="292607"/>
                </a:lnTo>
                <a:lnTo>
                  <a:pt x="2133600" y="304799"/>
                </a:lnTo>
                <a:lnTo>
                  <a:pt x="2133600" y="301751"/>
                </a:lnTo>
                <a:lnTo>
                  <a:pt x="2130552" y="310895"/>
                </a:lnTo>
                <a:lnTo>
                  <a:pt x="2133600" y="310895"/>
                </a:lnTo>
                <a:lnTo>
                  <a:pt x="2127504" y="320039"/>
                </a:lnTo>
                <a:lnTo>
                  <a:pt x="2130552" y="316991"/>
                </a:lnTo>
                <a:lnTo>
                  <a:pt x="2124456" y="323087"/>
                </a:lnTo>
                <a:lnTo>
                  <a:pt x="2130552" y="316991"/>
                </a:lnTo>
                <a:lnTo>
                  <a:pt x="2124456" y="323088"/>
                </a:lnTo>
                <a:lnTo>
                  <a:pt x="2115312" y="329183"/>
                </a:lnTo>
                <a:lnTo>
                  <a:pt x="2118360" y="329183"/>
                </a:lnTo>
                <a:lnTo>
                  <a:pt x="2109216" y="335279"/>
                </a:lnTo>
                <a:lnTo>
                  <a:pt x="2109216" y="332231"/>
                </a:lnTo>
                <a:lnTo>
                  <a:pt x="2100072" y="335279"/>
                </a:lnTo>
                <a:lnTo>
                  <a:pt x="2103120" y="335279"/>
                </a:lnTo>
                <a:lnTo>
                  <a:pt x="2090928" y="338327"/>
                </a:lnTo>
                <a:close/>
              </a:path>
              <a:path w="2161031" h="341375">
                <a:moveTo>
                  <a:pt x="484632" y="42671"/>
                </a:moveTo>
                <a:lnTo>
                  <a:pt x="484632" y="45719"/>
                </a:lnTo>
                <a:lnTo>
                  <a:pt x="489508" y="38404"/>
                </a:lnTo>
                <a:lnTo>
                  <a:pt x="496824" y="33527"/>
                </a:lnTo>
                <a:lnTo>
                  <a:pt x="490728" y="36575"/>
                </a:lnTo>
                <a:lnTo>
                  <a:pt x="487680" y="39623"/>
                </a:lnTo>
                <a:lnTo>
                  <a:pt x="484632" y="42671"/>
                </a:lnTo>
                <a:close/>
              </a:path>
              <a:path w="2161031" h="341375">
                <a:moveTo>
                  <a:pt x="463296" y="54863"/>
                </a:moveTo>
                <a:lnTo>
                  <a:pt x="451104" y="54863"/>
                </a:lnTo>
                <a:lnTo>
                  <a:pt x="451104" y="57911"/>
                </a:lnTo>
                <a:lnTo>
                  <a:pt x="463296" y="54863"/>
                </a:lnTo>
                <a:close/>
              </a:path>
              <a:path w="2161031" h="341375">
                <a:moveTo>
                  <a:pt x="451104" y="307847"/>
                </a:moveTo>
                <a:lnTo>
                  <a:pt x="460248" y="164591"/>
                </a:lnTo>
                <a:lnTo>
                  <a:pt x="451104" y="162166"/>
                </a:lnTo>
                <a:lnTo>
                  <a:pt x="451104" y="307847"/>
                </a:lnTo>
                <a:close/>
              </a:path>
              <a:path w="2161031" h="341375">
                <a:moveTo>
                  <a:pt x="2154936" y="323087"/>
                </a:moveTo>
                <a:lnTo>
                  <a:pt x="2121408" y="326135"/>
                </a:lnTo>
                <a:lnTo>
                  <a:pt x="2142744" y="341375"/>
                </a:lnTo>
                <a:lnTo>
                  <a:pt x="2154936" y="323087"/>
                </a:lnTo>
                <a:close/>
              </a:path>
              <a:path w="2161031" h="341375">
                <a:moveTo>
                  <a:pt x="493776" y="329184"/>
                </a:moveTo>
                <a:lnTo>
                  <a:pt x="502920" y="335279"/>
                </a:lnTo>
                <a:lnTo>
                  <a:pt x="496824" y="332231"/>
                </a:lnTo>
                <a:lnTo>
                  <a:pt x="469392" y="341375"/>
                </a:lnTo>
                <a:lnTo>
                  <a:pt x="457200" y="323087"/>
                </a:lnTo>
                <a:lnTo>
                  <a:pt x="457200" y="320039"/>
                </a:lnTo>
                <a:lnTo>
                  <a:pt x="451104" y="307847"/>
                </a:lnTo>
                <a:lnTo>
                  <a:pt x="460248" y="164591"/>
                </a:lnTo>
                <a:lnTo>
                  <a:pt x="451104" y="162166"/>
                </a:lnTo>
                <a:lnTo>
                  <a:pt x="28151" y="49954"/>
                </a:lnTo>
                <a:lnTo>
                  <a:pt x="12192" y="48767"/>
                </a:lnTo>
                <a:lnTo>
                  <a:pt x="12831" y="45889"/>
                </a:lnTo>
                <a:lnTo>
                  <a:pt x="12192" y="45719"/>
                </a:lnTo>
                <a:lnTo>
                  <a:pt x="3048" y="45719"/>
                </a:lnTo>
                <a:lnTo>
                  <a:pt x="0" y="39623"/>
                </a:lnTo>
                <a:lnTo>
                  <a:pt x="0" y="33527"/>
                </a:lnTo>
                <a:lnTo>
                  <a:pt x="3048" y="27431"/>
                </a:lnTo>
                <a:lnTo>
                  <a:pt x="9144" y="21335"/>
                </a:lnTo>
                <a:lnTo>
                  <a:pt x="15240" y="21335"/>
                </a:lnTo>
                <a:lnTo>
                  <a:pt x="18238" y="21560"/>
                </a:lnTo>
                <a:lnTo>
                  <a:pt x="18288" y="21335"/>
                </a:lnTo>
                <a:lnTo>
                  <a:pt x="19485" y="21653"/>
                </a:lnTo>
                <a:lnTo>
                  <a:pt x="451543" y="53984"/>
                </a:lnTo>
                <a:lnTo>
                  <a:pt x="469392" y="21335"/>
                </a:lnTo>
                <a:lnTo>
                  <a:pt x="472440" y="21335"/>
                </a:lnTo>
                <a:lnTo>
                  <a:pt x="472440" y="18287"/>
                </a:lnTo>
                <a:lnTo>
                  <a:pt x="490728" y="6095"/>
                </a:lnTo>
                <a:lnTo>
                  <a:pt x="493776" y="6095"/>
                </a:lnTo>
                <a:lnTo>
                  <a:pt x="505968" y="3047"/>
                </a:lnTo>
                <a:lnTo>
                  <a:pt x="505968" y="0"/>
                </a:lnTo>
                <a:lnTo>
                  <a:pt x="2106168" y="0"/>
                </a:lnTo>
                <a:lnTo>
                  <a:pt x="2106168" y="3047"/>
                </a:lnTo>
                <a:lnTo>
                  <a:pt x="2118360" y="6095"/>
                </a:lnTo>
                <a:lnTo>
                  <a:pt x="2121408" y="6095"/>
                </a:lnTo>
                <a:lnTo>
                  <a:pt x="2139696" y="18287"/>
                </a:lnTo>
                <a:lnTo>
                  <a:pt x="2139696" y="21335"/>
                </a:lnTo>
                <a:lnTo>
                  <a:pt x="2142744" y="21335"/>
                </a:lnTo>
                <a:lnTo>
                  <a:pt x="2148840" y="30479"/>
                </a:lnTo>
                <a:lnTo>
                  <a:pt x="2151888" y="30479"/>
                </a:lnTo>
                <a:lnTo>
                  <a:pt x="2154936" y="42671"/>
                </a:lnTo>
                <a:lnTo>
                  <a:pt x="2121408" y="36575"/>
                </a:lnTo>
                <a:lnTo>
                  <a:pt x="2118360" y="33527"/>
                </a:lnTo>
                <a:lnTo>
                  <a:pt x="2109216" y="27431"/>
                </a:lnTo>
                <a:lnTo>
                  <a:pt x="2109216" y="30479"/>
                </a:lnTo>
                <a:lnTo>
                  <a:pt x="2100072" y="27431"/>
                </a:lnTo>
                <a:lnTo>
                  <a:pt x="2103120" y="27431"/>
                </a:lnTo>
                <a:lnTo>
                  <a:pt x="2090928" y="24383"/>
                </a:lnTo>
                <a:lnTo>
                  <a:pt x="521208" y="24383"/>
                </a:lnTo>
                <a:lnTo>
                  <a:pt x="509016" y="27431"/>
                </a:lnTo>
                <a:lnTo>
                  <a:pt x="512064" y="27431"/>
                </a:lnTo>
                <a:lnTo>
                  <a:pt x="502920" y="30479"/>
                </a:lnTo>
                <a:lnTo>
                  <a:pt x="502920" y="27431"/>
                </a:lnTo>
                <a:lnTo>
                  <a:pt x="493776" y="33527"/>
                </a:lnTo>
                <a:lnTo>
                  <a:pt x="496824" y="33527"/>
                </a:lnTo>
                <a:lnTo>
                  <a:pt x="490728" y="36575"/>
                </a:lnTo>
                <a:lnTo>
                  <a:pt x="487680" y="39623"/>
                </a:lnTo>
                <a:lnTo>
                  <a:pt x="484632" y="42671"/>
                </a:lnTo>
                <a:lnTo>
                  <a:pt x="478536" y="54863"/>
                </a:lnTo>
                <a:lnTo>
                  <a:pt x="451104" y="54863"/>
                </a:lnTo>
                <a:lnTo>
                  <a:pt x="451104" y="57911"/>
                </a:lnTo>
                <a:lnTo>
                  <a:pt x="463296" y="54863"/>
                </a:lnTo>
                <a:lnTo>
                  <a:pt x="478536" y="54863"/>
                </a:lnTo>
                <a:lnTo>
                  <a:pt x="481584" y="51815"/>
                </a:lnTo>
                <a:lnTo>
                  <a:pt x="478536" y="60959"/>
                </a:lnTo>
                <a:lnTo>
                  <a:pt x="478536" y="57911"/>
                </a:lnTo>
                <a:lnTo>
                  <a:pt x="475488" y="70103"/>
                </a:lnTo>
                <a:lnTo>
                  <a:pt x="475488" y="76199"/>
                </a:lnTo>
                <a:lnTo>
                  <a:pt x="469392" y="82295"/>
                </a:lnTo>
                <a:lnTo>
                  <a:pt x="463296" y="82295"/>
                </a:lnTo>
                <a:lnTo>
                  <a:pt x="451104" y="67055"/>
                </a:lnTo>
                <a:lnTo>
                  <a:pt x="164297" y="60073"/>
                </a:lnTo>
                <a:lnTo>
                  <a:pt x="466344" y="140207"/>
                </a:lnTo>
                <a:lnTo>
                  <a:pt x="472440" y="143255"/>
                </a:lnTo>
                <a:lnTo>
                  <a:pt x="475488" y="146303"/>
                </a:lnTo>
                <a:lnTo>
                  <a:pt x="451104" y="152399"/>
                </a:lnTo>
                <a:lnTo>
                  <a:pt x="475488" y="146303"/>
                </a:lnTo>
                <a:lnTo>
                  <a:pt x="475488" y="292607"/>
                </a:lnTo>
                <a:lnTo>
                  <a:pt x="478536" y="304799"/>
                </a:lnTo>
                <a:lnTo>
                  <a:pt x="478536" y="301751"/>
                </a:lnTo>
                <a:lnTo>
                  <a:pt x="481584" y="310895"/>
                </a:lnTo>
                <a:lnTo>
                  <a:pt x="478536" y="310895"/>
                </a:lnTo>
                <a:lnTo>
                  <a:pt x="484632" y="320039"/>
                </a:lnTo>
                <a:lnTo>
                  <a:pt x="484632" y="316991"/>
                </a:lnTo>
                <a:lnTo>
                  <a:pt x="490728" y="326135"/>
                </a:lnTo>
                <a:lnTo>
                  <a:pt x="487680" y="323087"/>
                </a:lnTo>
                <a:lnTo>
                  <a:pt x="493776" y="32918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 txBox="1"/>
          <p:nvPr/>
        </p:nvSpPr>
        <p:spPr>
          <a:xfrm>
            <a:off x="1694769" y="45316"/>
            <a:ext cx="5891186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os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Module and</a:t>
            </a:r>
            <a:r>
              <a:rPr sz="3576" b="1" spc="-21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Running</a:t>
            </a:r>
            <a:r>
              <a:rPr sz="3576" b="1" spc="-21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Commands</a:t>
            </a:r>
            <a:endParaRPr sz="2384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84033" y="617765"/>
            <a:ext cx="6736723" cy="303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-38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subp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ce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s.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ope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59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clas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55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handl</a:t>
            </a:r>
            <a:r>
              <a:rPr sz="2661" b="1" spc="-2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34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oces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74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eation</a:t>
            </a:r>
            <a:endParaRPr sz="177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50236" y="1292274"/>
            <a:ext cx="474218" cy="1626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2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2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2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97864" y="1292275"/>
            <a:ext cx="87994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688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im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pi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20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51055" y="1292275"/>
            <a:ext cx="6999092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su</a:t>
            </a:r>
            <a:r>
              <a:rPr sz="2661" b="1" spc="4" baseline="3678" dirty="0">
                <a:latin typeface="Courier New"/>
                <a:cs typeface="Courier New"/>
              </a:rPr>
              <a:t>b</a:t>
            </a: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ce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  <a:p>
            <a:pPr marL="2467475" indent="-2453324">
              <a:lnSpc>
                <a:spcPts val="2009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su</a:t>
            </a:r>
            <a:r>
              <a:rPr sz="1774" b="1" spc="4" dirty="0">
                <a:latin typeface="Courier New"/>
                <a:cs typeface="Courier New"/>
              </a:rPr>
              <a:t>b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ce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s.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op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n(</a:t>
            </a:r>
            <a:r>
              <a:rPr sz="1774" b="1" spc="4" dirty="0">
                <a:latin typeface="Courier New"/>
                <a:cs typeface="Courier New"/>
              </a:rPr>
              <a:t>[</a:t>
            </a:r>
            <a:r>
              <a:rPr sz="1774" b="1" spc="-21" dirty="0">
                <a:latin typeface="Courier New"/>
                <a:cs typeface="Courier New"/>
              </a:rPr>
              <a:t>'p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ng'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265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oc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lh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st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]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137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sh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ll</a:t>
            </a:r>
            <a:r>
              <a:rPr sz="1774" b="1" spc="4" dirty="0">
                <a:latin typeface="Courier New"/>
                <a:cs typeface="Courier New"/>
              </a:rPr>
              <a:t>=</a:t>
            </a:r>
            <a:r>
              <a:rPr sz="1774" b="1" spc="-21" dirty="0">
                <a:latin typeface="Courier New"/>
                <a:cs typeface="Courier New"/>
              </a:rPr>
              <a:t>True, </a:t>
            </a:r>
            <a:endParaRPr sz="1774">
              <a:latin typeface="Courier New"/>
              <a:cs typeface="Courier New"/>
            </a:endParaRPr>
          </a:p>
          <a:p>
            <a:pPr marL="2467475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st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out</a:t>
            </a:r>
            <a:r>
              <a:rPr sz="1774" b="1" spc="4" dirty="0">
                <a:latin typeface="Courier New"/>
                <a:cs typeface="Courier New"/>
              </a:rPr>
              <a:t>=</a:t>
            </a:r>
            <a:r>
              <a:rPr sz="1774" b="1" spc="-21" dirty="0">
                <a:latin typeface="Courier New"/>
                <a:cs typeface="Courier New"/>
              </a:rPr>
              <a:t>su</a:t>
            </a:r>
            <a:r>
              <a:rPr sz="1774" b="1" spc="4" dirty="0">
                <a:latin typeface="Courier New"/>
                <a:cs typeface="Courier New"/>
              </a:rPr>
              <a:t>b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ce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s.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IP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97864" y="2113373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41815" y="2113373"/>
            <a:ext cx="333165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57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pi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gl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8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pi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e.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td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ut: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pi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spc="-21" dirty="0">
                <a:latin typeface="Courier New"/>
                <a:cs typeface="Courier New"/>
              </a:rPr>
              <a:t>gl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50236" y="2934470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ing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42138" y="2934470"/>
            <a:ext cx="455854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WI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20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1" baseline="3678" dirty="0">
                <a:latin typeface="Courier New"/>
                <a:cs typeface="Courier New"/>
              </a:rPr>
              <a:t>8_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baseline="3678" dirty="0">
                <a:latin typeface="Courier New"/>
                <a:cs typeface="Courier New"/>
              </a:rPr>
              <a:t>4</a:t>
            </a:r>
            <a:r>
              <a:rPr sz="2661" spc="84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::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baseline="3678" dirty="0">
                <a:latin typeface="Courier New"/>
                <a:cs typeface="Courier New"/>
              </a:rPr>
              <a:t>]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w</a:t>
            </a:r>
            <a:r>
              <a:rPr sz="2661" spc="-21" baseline="3678" dirty="0">
                <a:latin typeface="Courier New"/>
                <a:cs typeface="Courier New"/>
              </a:rPr>
              <a:t>it</a:t>
            </a:r>
            <a:r>
              <a:rPr sz="2661" baseline="3678" dirty="0">
                <a:latin typeface="Courier New"/>
                <a:cs typeface="Courier New"/>
              </a:rPr>
              <a:t>h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3</a:t>
            </a:r>
            <a:r>
              <a:rPr sz="2661" baseline="3678" dirty="0">
                <a:latin typeface="Courier New"/>
                <a:cs typeface="Courier New"/>
              </a:rPr>
              <a:t>2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by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76689" y="2934470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a: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50236" y="3208170"/>
            <a:ext cx="737926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 algn="just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2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2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y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2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y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2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68300" y="3208170"/>
            <a:ext cx="596595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 algn="just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rom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rom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rom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rom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51171" y="3208170"/>
            <a:ext cx="609551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::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-22" dirty="0">
                <a:latin typeface="Courier New"/>
                <a:cs typeface="Courier New"/>
              </a:rPr>
              <a:t>::</a:t>
            </a: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-22" dirty="0">
                <a:latin typeface="Courier New"/>
                <a:cs typeface="Courier New"/>
              </a:rPr>
              <a:t>::</a:t>
            </a: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-22" dirty="0">
                <a:latin typeface="Courier New"/>
                <a:cs typeface="Courier New"/>
              </a:rPr>
              <a:t>::</a:t>
            </a: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0592" y="3208170"/>
            <a:ext cx="1146958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 algn="just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2" baseline="3678" dirty="0">
                <a:latin typeface="Courier New"/>
                <a:cs typeface="Courier New"/>
              </a:rPr>
              <a:t>im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2" baseline="3678" dirty="0">
                <a:latin typeface="Courier New"/>
                <a:cs typeface="Courier New"/>
              </a:rPr>
              <a:t>&lt;1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2" dirty="0">
                <a:latin typeface="Courier New"/>
                <a:cs typeface="Courier New"/>
              </a:rPr>
              <a:t>im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2" dirty="0">
                <a:latin typeface="Courier New"/>
                <a:cs typeface="Courier New"/>
              </a:rPr>
              <a:t>&lt;1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dirty="0">
                <a:latin typeface="Courier New"/>
                <a:cs typeface="Courier New"/>
              </a:rPr>
              <a:t>s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2" dirty="0">
                <a:latin typeface="Courier New"/>
                <a:cs typeface="Courier New"/>
              </a:rPr>
              <a:t>im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2" dirty="0">
                <a:latin typeface="Courier New"/>
                <a:cs typeface="Courier New"/>
              </a:rPr>
              <a:t>&lt;1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dirty="0">
                <a:latin typeface="Courier New"/>
                <a:cs typeface="Courier New"/>
              </a:rPr>
              <a:t>s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2" dirty="0">
                <a:latin typeface="Courier New"/>
                <a:cs typeface="Courier New"/>
              </a:rPr>
              <a:t>im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2" dirty="0">
                <a:latin typeface="Courier New"/>
                <a:cs typeface="Courier New"/>
              </a:rPr>
              <a:t>&lt;1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22790" y="3838399"/>
            <a:ext cx="1620101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O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pu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125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ho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ened</a:t>
            </a:r>
            <a:endParaRPr sz="155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0237" y="4302968"/>
            <a:ext cx="211048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baseline="3678" dirty="0">
                <a:latin typeface="Courier New"/>
                <a:cs typeface="Courier New"/>
              </a:rPr>
              <a:t>g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s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ati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ti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0592" y="4302968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8221" y="4302968"/>
            <a:ext cx="156012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27" marR="34469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::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4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Re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ei</a:t>
            </a:r>
            <a:r>
              <a:rPr sz="1774" spc="4" dirty="0">
                <a:latin typeface="Courier New"/>
                <a:cs typeface="Courier New"/>
              </a:rPr>
              <a:t>v</a:t>
            </a:r>
            <a:r>
              <a:rPr sz="1774" spc="-21" dirty="0">
                <a:latin typeface="Courier New"/>
                <a:cs typeface="Courier New"/>
              </a:rPr>
              <a:t>ed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7864" y="4576667"/>
            <a:ext cx="210703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Pa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ket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62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4351" y="4576667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4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L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st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6643" y="4576667"/>
            <a:ext cx="101858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0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(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%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5097" y="4576667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os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),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3282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2675448" y="1309638"/>
            <a:ext cx="2017688" cy="2592240"/>
          </a:xfrm>
          <a:custGeom>
            <a:avLst/>
            <a:gdLst/>
            <a:ahLst/>
            <a:cxnLst/>
            <a:rect l="l" t="t" r="r" b="b"/>
            <a:pathLst>
              <a:path w="1819656" h="2337816">
                <a:moveTo>
                  <a:pt x="0" y="0"/>
                </a:moveTo>
                <a:lnTo>
                  <a:pt x="0" y="2337816"/>
                </a:lnTo>
                <a:lnTo>
                  <a:pt x="1819656" y="2337816"/>
                </a:lnTo>
                <a:lnTo>
                  <a:pt x="1819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4693138" y="1306259"/>
            <a:ext cx="0" cy="2602379"/>
          </a:xfrm>
          <a:custGeom>
            <a:avLst/>
            <a:gdLst/>
            <a:ahLst/>
            <a:cxnLst/>
            <a:rect l="l" t="t" r="r" b="b"/>
            <a:pathLst>
              <a:path h="2346960">
                <a:moveTo>
                  <a:pt x="0" y="0"/>
                </a:moveTo>
                <a:lnTo>
                  <a:pt x="0" y="234696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4693138" y="1681407"/>
            <a:ext cx="4819470" cy="0"/>
          </a:xfrm>
          <a:custGeom>
            <a:avLst/>
            <a:gdLst/>
            <a:ahLst/>
            <a:cxnLst/>
            <a:rect l="l" t="t" r="r" b="b"/>
            <a:pathLst>
              <a:path w="4346448">
                <a:moveTo>
                  <a:pt x="0" y="0"/>
                </a:moveTo>
                <a:lnTo>
                  <a:pt x="4346448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4693138" y="2049796"/>
            <a:ext cx="4819470" cy="0"/>
          </a:xfrm>
          <a:custGeom>
            <a:avLst/>
            <a:gdLst/>
            <a:ahLst/>
            <a:cxnLst/>
            <a:rect l="l" t="t" r="r" b="b"/>
            <a:pathLst>
              <a:path w="4346448">
                <a:moveTo>
                  <a:pt x="0" y="0"/>
                </a:moveTo>
                <a:lnTo>
                  <a:pt x="4346448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4693138" y="2421564"/>
            <a:ext cx="4819470" cy="0"/>
          </a:xfrm>
          <a:custGeom>
            <a:avLst/>
            <a:gdLst/>
            <a:ahLst/>
            <a:cxnLst/>
            <a:rect l="l" t="t" r="r" b="b"/>
            <a:pathLst>
              <a:path w="4346448">
                <a:moveTo>
                  <a:pt x="0" y="0"/>
                </a:moveTo>
                <a:lnTo>
                  <a:pt x="4346448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4693138" y="2789953"/>
            <a:ext cx="4819470" cy="0"/>
          </a:xfrm>
          <a:custGeom>
            <a:avLst/>
            <a:gdLst/>
            <a:ahLst/>
            <a:cxnLst/>
            <a:rect l="l" t="t" r="r" b="b"/>
            <a:pathLst>
              <a:path w="4346448">
                <a:moveTo>
                  <a:pt x="0" y="0"/>
                </a:moveTo>
                <a:lnTo>
                  <a:pt x="4346448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4693138" y="3161721"/>
            <a:ext cx="4819470" cy="0"/>
          </a:xfrm>
          <a:custGeom>
            <a:avLst/>
            <a:gdLst/>
            <a:ahLst/>
            <a:cxnLst/>
            <a:rect l="l" t="t" r="r" b="b"/>
            <a:pathLst>
              <a:path w="4346448">
                <a:moveTo>
                  <a:pt x="0" y="0"/>
                </a:moveTo>
                <a:lnTo>
                  <a:pt x="4346448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4693138" y="3530110"/>
            <a:ext cx="4819470" cy="0"/>
          </a:xfrm>
          <a:custGeom>
            <a:avLst/>
            <a:gdLst/>
            <a:ahLst/>
            <a:cxnLst/>
            <a:rect l="l" t="t" r="r" b="b"/>
            <a:pathLst>
              <a:path w="4346448">
                <a:moveTo>
                  <a:pt x="0" y="0"/>
                </a:moveTo>
                <a:lnTo>
                  <a:pt x="4346448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3" name="object 43"/>
          <p:cNvSpPr/>
          <p:nvPr/>
        </p:nvSpPr>
        <p:spPr>
          <a:xfrm>
            <a:off x="2675448" y="1306259"/>
            <a:ext cx="0" cy="2602379"/>
          </a:xfrm>
          <a:custGeom>
            <a:avLst/>
            <a:gdLst/>
            <a:ahLst/>
            <a:cxnLst/>
            <a:rect l="l" t="t" r="r" b="b"/>
            <a:pathLst>
              <a:path h="2346960">
                <a:moveTo>
                  <a:pt x="0" y="0"/>
                </a:moveTo>
                <a:lnTo>
                  <a:pt x="0" y="234696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4" name="object 44"/>
          <p:cNvSpPr/>
          <p:nvPr/>
        </p:nvSpPr>
        <p:spPr>
          <a:xfrm>
            <a:off x="9505848" y="1306259"/>
            <a:ext cx="0" cy="2602379"/>
          </a:xfrm>
          <a:custGeom>
            <a:avLst/>
            <a:gdLst/>
            <a:ahLst/>
            <a:cxnLst/>
            <a:rect l="l" t="t" r="r" b="b"/>
            <a:pathLst>
              <a:path h="2346960">
                <a:moveTo>
                  <a:pt x="0" y="0"/>
                </a:moveTo>
                <a:lnTo>
                  <a:pt x="0" y="234696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5" name="object 45"/>
          <p:cNvSpPr/>
          <p:nvPr/>
        </p:nvSpPr>
        <p:spPr>
          <a:xfrm>
            <a:off x="2668690" y="1309639"/>
            <a:ext cx="6843918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6" name="object 46"/>
          <p:cNvSpPr/>
          <p:nvPr/>
        </p:nvSpPr>
        <p:spPr>
          <a:xfrm>
            <a:off x="2668690" y="3901878"/>
            <a:ext cx="6843918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2347617" y="4533885"/>
            <a:ext cx="2626036" cy="1095026"/>
          </a:xfrm>
          <a:custGeom>
            <a:avLst/>
            <a:gdLst/>
            <a:ahLst/>
            <a:cxnLst/>
            <a:rect l="l" t="t" r="r" b="b"/>
            <a:pathLst>
              <a:path w="2368295" h="987551">
                <a:moveTo>
                  <a:pt x="0" y="0"/>
                </a:moveTo>
                <a:lnTo>
                  <a:pt x="0" y="987551"/>
                </a:lnTo>
                <a:lnTo>
                  <a:pt x="2368295" y="987551"/>
                </a:lnTo>
                <a:lnTo>
                  <a:pt x="236829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4973654" y="4527125"/>
            <a:ext cx="0" cy="1108546"/>
          </a:xfrm>
          <a:custGeom>
            <a:avLst/>
            <a:gdLst/>
            <a:ahLst/>
            <a:cxnLst/>
            <a:rect l="l" t="t" r="r" b="b"/>
            <a:pathLst>
              <a:path h="999743">
                <a:moveTo>
                  <a:pt x="0" y="0"/>
                </a:moveTo>
                <a:lnTo>
                  <a:pt x="0" y="99974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4973654" y="4898893"/>
            <a:ext cx="4866786" cy="0"/>
          </a:xfrm>
          <a:custGeom>
            <a:avLst/>
            <a:gdLst/>
            <a:ahLst/>
            <a:cxnLst/>
            <a:rect l="l" t="t" r="r" b="b"/>
            <a:pathLst>
              <a:path w="4389120">
                <a:moveTo>
                  <a:pt x="0" y="0"/>
                </a:moveTo>
                <a:lnTo>
                  <a:pt x="4389120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4973654" y="5263902"/>
            <a:ext cx="4866786" cy="0"/>
          </a:xfrm>
          <a:custGeom>
            <a:avLst/>
            <a:gdLst/>
            <a:ahLst/>
            <a:cxnLst/>
            <a:rect l="l" t="t" r="r" b="b"/>
            <a:pathLst>
              <a:path w="4389120">
                <a:moveTo>
                  <a:pt x="0" y="0"/>
                </a:moveTo>
                <a:lnTo>
                  <a:pt x="4389120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2347617" y="4527125"/>
            <a:ext cx="0" cy="1108546"/>
          </a:xfrm>
          <a:custGeom>
            <a:avLst/>
            <a:gdLst/>
            <a:ahLst/>
            <a:cxnLst/>
            <a:rect l="l" t="t" r="r" b="b"/>
            <a:pathLst>
              <a:path h="999743">
                <a:moveTo>
                  <a:pt x="0" y="0"/>
                </a:moveTo>
                <a:lnTo>
                  <a:pt x="0" y="99974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9833679" y="4527125"/>
            <a:ext cx="0" cy="1108546"/>
          </a:xfrm>
          <a:custGeom>
            <a:avLst/>
            <a:gdLst/>
            <a:ahLst/>
            <a:cxnLst/>
            <a:rect l="l" t="t" r="r" b="b"/>
            <a:pathLst>
              <a:path h="999744">
                <a:moveTo>
                  <a:pt x="0" y="0"/>
                </a:moveTo>
                <a:lnTo>
                  <a:pt x="0" y="99974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2340858" y="4533884"/>
            <a:ext cx="7499581" cy="0"/>
          </a:xfrm>
          <a:custGeom>
            <a:avLst/>
            <a:gdLst/>
            <a:ahLst/>
            <a:cxnLst/>
            <a:rect l="l" t="t" r="r" b="b"/>
            <a:pathLst>
              <a:path w="6763511">
                <a:moveTo>
                  <a:pt x="0" y="0"/>
                </a:moveTo>
                <a:lnTo>
                  <a:pt x="6763511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2340858" y="5628911"/>
            <a:ext cx="7499581" cy="0"/>
          </a:xfrm>
          <a:custGeom>
            <a:avLst/>
            <a:gdLst/>
            <a:ahLst/>
            <a:cxnLst/>
            <a:rect l="l" t="t" r="r" b="b"/>
            <a:pathLst>
              <a:path w="6763511">
                <a:moveTo>
                  <a:pt x="0" y="0"/>
                </a:moveTo>
                <a:lnTo>
                  <a:pt x="6763511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 txBox="1"/>
          <p:nvPr/>
        </p:nvSpPr>
        <p:spPr>
          <a:xfrm>
            <a:off x="1694769" y="45316"/>
            <a:ext cx="4991542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os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os.path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Modules and</a:t>
            </a:r>
            <a:endParaRPr sz="2384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90294" y="45316"/>
            <a:ext cx="52993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endParaRPr sz="238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31000" y="45316"/>
            <a:ext cx="597733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39502" y="45316"/>
            <a:ext cx="1145161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384" b="1" spc="-8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stem</a:t>
            </a:r>
            <a:endParaRPr sz="238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71309" y="653080"/>
            <a:ext cx="44019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Contai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able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9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endParaRPr sz="177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1310" y="923108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4369" y="950495"/>
            <a:ext cx="241070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Manag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stem</a:t>
            </a:r>
            <a:endParaRPr sz="177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1310" y="4076380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94370" y="4103767"/>
            <a:ext cx="220817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Quer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5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stem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7617" y="4533884"/>
            <a:ext cx="2626037" cy="1095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50">
              <a:lnSpc>
                <a:spcPct val="94401"/>
              </a:lnSpc>
              <a:spcBef>
                <a:spcPts val="466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s.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at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.is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ir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91249">
              <a:lnSpc>
                <a:spcPct val="94401"/>
              </a:lnSpc>
              <a:spcBef>
                <a:spcPts val="863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s.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at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.is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il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  <a:p>
            <a:pPr marL="91249">
              <a:lnSpc>
                <a:spcPct val="94401"/>
              </a:lnSpc>
              <a:spcBef>
                <a:spcPts val="863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s.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at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.ge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si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e()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3654" y="4533884"/>
            <a:ext cx="4860026" cy="365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10">
              <a:lnSpc>
                <a:spcPct val="95825"/>
              </a:lnSpc>
              <a:spcBef>
                <a:spcPts val="438"/>
              </a:spcBef>
            </a:pPr>
            <a:r>
              <a:rPr sz="1774" spc="4" dirty="0">
                <a:latin typeface="Arial"/>
                <a:cs typeface="Arial"/>
              </a:rPr>
              <a:t>Return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-10" dirty="0">
                <a:latin typeface="Arial"/>
                <a:cs typeface="Arial"/>
              </a:rPr>
              <a:t>B</a:t>
            </a:r>
            <a:r>
              <a:rPr sz="1774" spc="4" dirty="0">
                <a:latin typeface="Arial"/>
                <a:cs typeface="Arial"/>
              </a:rPr>
              <a:t>oolean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7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test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6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pat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3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directory</a:t>
            </a:r>
            <a:endParaRPr sz="177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3654" y="4898893"/>
            <a:ext cx="4860026" cy="365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10">
              <a:lnSpc>
                <a:spcPct val="95825"/>
              </a:lnSpc>
              <a:spcBef>
                <a:spcPts val="438"/>
              </a:spcBef>
            </a:pPr>
            <a:r>
              <a:rPr sz="1774" dirty="0">
                <a:latin typeface="Arial"/>
                <a:cs typeface="Arial"/>
              </a:rPr>
              <a:t>Returns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-10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oolean,</a:t>
            </a:r>
            <a:r>
              <a:rPr sz="1774" spc="7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tests</a:t>
            </a:r>
            <a:r>
              <a:rPr sz="1774" spc="6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if</a:t>
            </a:r>
            <a:r>
              <a:rPr sz="1774" spc="6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path</a:t>
            </a:r>
            <a:r>
              <a:rPr sz="1774" spc="30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file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3654" y="5263902"/>
            <a:ext cx="4860026" cy="365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10">
              <a:lnSpc>
                <a:spcPct val="95825"/>
              </a:lnSpc>
              <a:spcBef>
                <a:spcPts val="432"/>
              </a:spcBef>
            </a:pPr>
            <a:r>
              <a:rPr sz="1774" dirty="0">
                <a:latin typeface="Arial"/>
                <a:cs typeface="Arial"/>
              </a:rPr>
              <a:t>Retu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44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the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size</a:t>
            </a:r>
            <a:r>
              <a:rPr sz="1774" spc="-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in</a:t>
            </a:r>
            <a:r>
              <a:rPr sz="1774" spc="30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b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dirty="0">
                <a:latin typeface="Arial"/>
                <a:cs typeface="Arial"/>
              </a:rPr>
              <a:t>tes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5448" y="1309639"/>
            <a:ext cx="2017688" cy="2592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50" marR="249325">
              <a:lnSpc>
                <a:spcPts val="2009"/>
              </a:lnSpc>
              <a:spcBef>
                <a:spcPts val="466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s.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ep </a:t>
            </a:r>
            <a:endParaRPr sz="1774">
              <a:latin typeface="Courier New"/>
              <a:cs typeface="Courier New"/>
            </a:endParaRPr>
          </a:p>
          <a:p>
            <a:pPr marL="91250" marR="249325">
              <a:lnSpc>
                <a:spcPts val="2009"/>
              </a:lnSpc>
              <a:spcBef>
                <a:spcPts val="906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s.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et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wd() </a:t>
            </a:r>
            <a:endParaRPr sz="1774">
              <a:latin typeface="Courier New"/>
              <a:cs typeface="Courier New"/>
            </a:endParaRPr>
          </a:p>
          <a:p>
            <a:pPr marL="91250" marR="249325">
              <a:lnSpc>
                <a:spcPts val="2009"/>
              </a:lnSpc>
              <a:spcBef>
                <a:spcPts val="906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s.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hd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r() </a:t>
            </a:r>
            <a:endParaRPr sz="1774">
              <a:latin typeface="Courier New"/>
              <a:cs typeface="Courier New"/>
            </a:endParaRPr>
          </a:p>
          <a:p>
            <a:pPr marL="91250" marR="249325">
              <a:lnSpc>
                <a:spcPts val="2009"/>
              </a:lnSpc>
              <a:spcBef>
                <a:spcPts val="906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s.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dir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endParaRPr sz="1774">
              <a:latin typeface="Courier New"/>
              <a:cs typeface="Courier New"/>
            </a:endParaRPr>
          </a:p>
          <a:p>
            <a:pPr marL="91250" marR="249325">
              <a:lnSpc>
                <a:spcPts val="2009"/>
              </a:lnSpc>
              <a:spcBef>
                <a:spcPts val="906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s.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kd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r() </a:t>
            </a:r>
            <a:endParaRPr sz="1774">
              <a:latin typeface="Courier New"/>
              <a:cs typeface="Courier New"/>
            </a:endParaRPr>
          </a:p>
          <a:p>
            <a:pPr marL="91250" marR="249325">
              <a:lnSpc>
                <a:spcPts val="2009"/>
              </a:lnSpc>
              <a:spcBef>
                <a:spcPts val="906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s.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md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774" b="1" spc="-21" dirty="0">
                <a:solidFill>
                  <a:srgbClr val="FFFFFF"/>
                </a:solidFill>
                <a:latin typeface="Courier New"/>
                <a:cs typeface="Courier New"/>
              </a:rPr>
              <a:t>r()</a:t>
            </a:r>
            <a:endParaRPr sz="1774">
              <a:latin typeface="Courier New"/>
              <a:cs typeface="Courier New"/>
            </a:endParaRPr>
          </a:p>
          <a:p>
            <a:pPr marL="91250">
              <a:lnSpc>
                <a:spcPts val="1996"/>
              </a:lnSpc>
              <a:spcBef>
                <a:spcPts val="1006"/>
              </a:spcBef>
            </a:pPr>
            <a:r>
              <a:rPr sz="2661" b="1" spc="4" baseline="3678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661" b="1" spc="-21" baseline="3678" dirty="0">
                <a:solidFill>
                  <a:srgbClr val="FFFFFF"/>
                </a:solidFill>
                <a:latin typeface="Courier New"/>
                <a:cs typeface="Courier New"/>
              </a:rPr>
              <a:t>s.</a:t>
            </a:r>
            <a:r>
              <a:rPr sz="2661" b="1" spc="4" baseline="3678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2661" b="1" spc="-21" baseline="3678" dirty="0">
                <a:solidFill>
                  <a:srgbClr val="FFFFFF"/>
                </a:solidFill>
                <a:latin typeface="Courier New"/>
                <a:cs typeface="Courier New"/>
              </a:rPr>
              <a:t>em</a:t>
            </a:r>
            <a:r>
              <a:rPr sz="2661" b="1" spc="4" baseline="3678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661" b="1" spc="-21" baseline="3678" dirty="0">
                <a:solidFill>
                  <a:srgbClr val="FFFFFF"/>
                </a:solidFill>
                <a:latin typeface="Courier New"/>
                <a:cs typeface="Courier New"/>
              </a:rPr>
              <a:t>ve()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3138" y="1309639"/>
            <a:ext cx="4812710" cy="37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61">
              <a:lnSpc>
                <a:spcPct val="95825"/>
              </a:lnSpc>
              <a:spcBef>
                <a:spcPts val="438"/>
              </a:spcBef>
            </a:pPr>
            <a:r>
              <a:rPr sz="1774" spc="-10" dirty="0">
                <a:latin typeface="Arial"/>
                <a:cs typeface="Arial"/>
              </a:rPr>
              <a:t>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" dirty="0">
                <a:latin typeface="Arial"/>
                <a:cs typeface="Arial"/>
              </a:rPr>
              <a:t>rin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director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6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pat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compon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separator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3138" y="1681407"/>
            <a:ext cx="4812710" cy="368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61">
              <a:lnSpc>
                <a:spcPct val="95825"/>
              </a:lnSpc>
              <a:spcBef>
                <a:spcPts val="438"/>
              </a:spcBef>
            </a:pPr>
            <a:r>
              <a:rPr sz="1774" spc="4" dirty="0">
                <a:latin typeface="Arial"/>
                <a:cs typeface="Arial"/>
              </a:rPr>
              <a:t>Return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strin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5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curren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2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directory</a:t>
            </a:r>
            <a:endParaRPr sz="177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3138" y="2049796"/>
            <a:ext cx="4812710" cy="371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61">
              <a:lnSpc>
                <a:spcPct val="95825"/>
              </a:lnSpc>
              <a:spcBef>
                <a:spcPts val="438"/>
              </a:spcBef>
            </a:pPr>
            <a:r>
              <a:rPr sz="1774" spc="4" dirty="0">
                <a:latin typeface="Arial"/>
                <a:cs typeface="Arial"/>
              </a:rPr>
              <a:t>Change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4" dirty="0">
                <a:latin typeface="Arial"/>
                <a:cs typeface="Arial"/>
              </a:rPr>
              <a:t> 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curren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directory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3138" y="2421564"/>
            <a:ext cx="4812710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61">
              <a:lnSpc>
                <a:spcPct val="95825"/>
              </a:lnSpc>
              <a:spcBef>
                <a:spcPts val="438"/>
              </a:spcBef>
            </a:pPr>
            <a:r>
              <a:rPr sz="1774" spc="4" dirty="0">
                <a:latin typeface="Arial"/>
                <a:cs typeface="Arial"/>
              </a:rPr>
              <a:t>Return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5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director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4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contents</a:t>
            </a:r>
            <a:endParaRPr sz="177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3138" y="2789953"/>
            <a:ext cx="4812710" cy="37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61">
              <a:lnSpc>
                <a:spcPct val="95825"/>
              </a:lnSpc>
              <a:spcBef>
                <a:spcPts val="438"/>
              </a:spcBef>
            </a:pPr>
            <a:r>
              <a:rPr sz="1774" spc="4" dirty="0">
                <a:latin typeface="Arial"/>
                <a:cs typeface="Arial"/>
              </a:rPr>
              <a:t>Create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directory</a:t>
            </a:r>
            <a:endParaRPr sz="177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3138" y="3161721"/>
            <a:ext cx="4812710" cy="368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61">
              <a:lnSpc>
                <a:spcPct val="95825"/>
              </a:lnSpc>
              <a:spcBef>
                <a:spcPts val="438"/>
              </a:spcBef>
            </a:pPr>
            <a:r>
              <a:rPr sz="1774" spc="4" dirty="0">
                <a:latin typeface="Arial"/>
                <a:cs typeface="Arial"/>
              </a:rPr>
              <a:t>Remo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directory</a:t>
            </a:r>
            <a:endParaRPr sz="1774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93138" y="3530110"/>
            <a:ext cx="4812710" cy="37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61">
              <a:lnSpc>
                <a:spcPct val="95825"/>
              </a:lnSpc>
              <a:spcBef>
                <a:spcPts val="438"/>
              </a:spcBef>
            </a:pPr>
            <a:r>
              <a:rPr sz="1774" dirty="0">
                <a:latin typeface="Arial"/>
                <a:cs typeface="Arial"/>
              </a:rPr>
              <a:t>Re</a:t>
            </a:r>
            <a:r>
              <a:rPr sz="1774" spc="10" dirty="0">
                <a:latin typeface="Arial"/>
                <a:cs typeface="Arial"/>
              </a:rPr>
              <a:t>m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file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299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3226342" y="1248804"/>
            <a:ext cx="1321468" cy="1111925"/>
          </a:xfrm>
          <a:custGeom>
            <a:avLst/>
            <a:gdLst/>
            <a:ahLst/>
            <a:cxnLst/>
            <a:rect l="l" t="t" r="r" b="b"/>
            <a:pathLst>
              <a:path w="1191768" h="1002792">
                <a:moveTo>
                  <a:pt x="0" y="0"/>
                </a:moveTo>
                <a:lnTo>
                  <a:pt x="0" y="1002792"/>
                </a:lnTo>
                <a:lnTo>
                  <a:pt x="1191768" y="1002792"/>
                </a:lnTo>
                <a:lnTo>
                  <a:pt x="11917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4547810" y="1242043"/>
            <a:ext cx="0" cy="1125444"/>
          </a:xfrm>
          <a:custGeom>
            <a:avLst/>
            <a:gdLst/>
            <a:ahLst/>
            <a:cxnLst/>
            <a:rect l="l" t="t" r="r" b="b"/>
            <a:pathLst>
              <a:path h="1014984">
                <a:moveTo>
                  <a:pt x="0" y="0"/>
                </a:moveTo>
                <a:lnTo>
                  <a:pt x="0" y="101498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4547810" y="1620572"/>
            <a:ext cx="4413905" cy="0"/>
          </a:xfrm>
          <a:custGeom>
            <a:avLst/>
            <a:gdLst/>
            <a:ahLst/>
            <a:cxnLst/>
            <a:rect l="l" t="t" r="r" b="b"/>
            <a:pathLst>
              <a:path w="3980688">
                <a:moveTo>
                  <a:pt x="0" y="0"/>
                </a:moveTo>
                <a:lnTo>
                  <a:pt x="3980688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4547810" y="1988961"/>
            <a:ext cx="4413905" cy="0"/>
          </a:xfrm>
          <a:custGeom>
            <a:avLst/>
            <a:gdLst/>
            <a:ahLst/>
            <a:cxnLst/>
            <a:rect l="l" t="t" r="r" b="b"/>
            <a:pathLst>
              <a:path w="3980688">
                <a:moveTo>
                  <a:pt x="0" y="0"/>
                </a:moveTo>
                <a:lnTo>
                  <a:pt x="3980688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3226342" y="1242044"/>
            <a:ext cx="0" cy="1125444"/>
          </a:xfrm>
          <a:custGeom>
            <a:avLst/>
            <a:gdLst/>
            <a:ahLst/>
            <a:cxnLst/>
            <a:rect l="l" t="t" r="r" b="b"/>
            <a:pathLst>
              <a:path h="1014984">
                <a:moveTo>
                  <a:pt x="0" y="0"/>
                </a:moveTo>
                <a:lnTo>
                  <a:pt x="0" y="101498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8954955" y="1242043"/>
            <a:ext cx="0" cy="1125444"/>
          </a:xfrm>
          <a:custGeom>
            <a:avLst/>
            <a:gdLst/>
            <a:ahLst/>
            <a:cxnLst/>
            <a:rect l="l" t="t" r="r" b="b"/>
            <a:pathLst>
              <a:path h="1014984">
                <a:moveTo>
                  <a:pt x="0" y="0"/>
                </a:moveTo>
                <a:lnTo>
                  <a:pt x="0" y="101498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3219583" y="1248804"/>
            <a:ext cx="5742132" cy="0"/>
          </a:xfrm>
          <a:custGeom>
            <a:avLst/>
            <a:gdLst/>
            <a:ahLst/>
            <a:cxnLst/>
            <a:rect l="l" t="t" r="r" b="b"/>
            <a:pathLst>
              <a:path w="5178552">
                <a:moveTo>
                  <a:pt x="0" y="0"/>
                </a:moveTo>
                <a:lnTo>
                  <a:pt x="517855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3219583" y="2360729"/>
            <a:ext cx="5742132" cy="0"/>
          </a:xfrm>
          <a:custGeom>
            <a:avLst/>
            <a:gdLst/>
            <a:ahLst/>
            <a:cxnLst/>
            <a:rect l="l" t="t" r="r" b="b"/>
            <a:pathLst>
              <a:path w="5178552">
                <a:moveTo>
                  <a:pt x="0" y="0"/>
                </a:moveTo>
                <a:lnTo>
                  <a:pt x="517855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 txBox="1"/>
          <p:nvPr/>
        </p:nvSpPr>
        <p:spPr>
          <a:xfrm>
            <a:off x="1694768" y="45316"/>
            <a:ext cx="4890318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glob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Module and</a:t>
            </a:r>
            <a:r>
              <a:rPr sz="3576" b="1" spc="-21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File Names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1309" y="653080"/>
            <a:ext cx="446977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9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patte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tch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ile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4033" y="2713187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309" y="2741742"/>
            <a:ext cx="5819609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glob(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6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tu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4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li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3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tch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2661" b="1" spc="5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ile</a:t>
            </a:r>
            <a:r>
              <a:rPr sz="2661" b="1" spc="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6342" y="1248804"/>
            <a:ext cx="1321468" cy="1111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49">
              <a:lnSpc>
                <a:spcPct val="94401"/>
              </a:lnSpc>
              <a:spcBef>
                <a:spcPts val="466"/>
              </a:spcBef>
            </a:pP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?</a:t>
            </a:r>
            <a:endParaRPr sz="1774">
              <a:latin typeface="Courier New"/>
              <a:cs typeface="Courier New"/>
            </a:endParaRPr>
          </a:p>
          <a:p>
            <a:pPr marL="91249">
              <a:lnSpc>
                <a:spcPct val="95825"/>
              </a:lnSpc>
              <a:spcBef>
                <a:spcPts val="756"/>
              </a:spcBef>
            </a:pP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1774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74" b="1" dirty="0">
                <a:solidFill>
                  <a:srgbClr val="FFFFFF"/>
                </a:solidFill>
                <a:latin typeface="Arial"/>
                <a:cs typeface="Arial"/>
              </a:rPr>
              <a:t>… </a:t>
            </a:r>
            <a:r>
              <a:rPr sz="1774" b="1" spc="7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  <a:p>
            <a:pPr marL="91249">
              <a:lnSpc>
                <a:spcPct val="94401"/>
              </a:lnSpc>
              <a:spcBef>
                <a:spcPts val="865"/>
              </a:spcBef>
            </a:pP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7811" y="1248804"/>
            <a:ext cx="4407144" cy="37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51">
              <a:lnSpc>
                <a:spcPct val="95825"/>
              </a:lnSpc>
              <a:spcBef>
                <a:spcPts val="438"/>
              </a:spcBef>
            </a:pPr>
            <a:r>
              <a:rPr sz="1774" spc="4" dirty="0">
                <a:latin typeface="Arial"/>
                <a:cs typeface="Arial"/>
              </a:rPr>
              <a:t>Matche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singl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character</a:t>
            </a:r>
            <a:endParaRPr sz="177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7811" y="1620572"/>
            <a:ext cx="4407144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51">
              <a:lnSpc>
                <a:spcPct val="95825"/>
              </a:lnSpc>
              <a:spcBef>
                <a:spcPts val="438"/>
              </a:spcBef>
            </a:pPr>
            <a:r>
              <a:rPr sz="1774" spc="4" dirty="0">
                <a:latin typeface="Arial"/>
                <a:cs typeface="Arial"/>
              </a:rPr>
              <a:t>Matche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singl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characte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3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set</a:t>
            </a:r>
            <a:endParaRPr sz="1774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47811" y="1988962"/>
            <a:ext cx="4407144" cy="37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51">
              <a:lnSpc>
                <a:spcPct val="95825"/>
              </a:lnSpc>
              <a:spcBef>
                <a:spcPts val="438"/>
              </a:spcBef>
            </a:pPr>
            <a:r>
              <a:rPr sz="1774" spc="4" dirty="0">
                <a:latin typeface="Arial"/>
                <a:cs typeface="Arial"/>
              </a:rPr>
              <a:t>Matche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numbe</a:t>
            </a:r>
            <a:r>
              <a:rPr sz="1774" dirty="0">
                <a:latin typeface="Arial"/>
                <a:cs typeface="Arial"/>
              </a:rPr>
              <a:t>r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character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061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1955570" y="1539459"/>
            <a:ext cx="8270157" cy="2041346"/>
          </a:xfrm>
          <a:custGeom>
            <a:avLst/>
            <a:gdLst/>
            <a:ahLst/>
            <a:cxnLst/>
            <a:rect l="l" t="t" r="r" b="b"/>
            <a:pathLst>
              <a:path w="7458456" h="18409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4896"/>
                </a:lnTo>
                <a:lnTo>
                  <a:pt x="6096" y="12192"/>
                </a:lnTo>
                <a:lnTo>
                  <a:pt x="7446264" y="12192"/>
                </a:lnTo>
                <a:lnTo>
                  <a:pt x="7446264" y="1834895"/>
                </a:lnTo>
                <a:lnTo>
                  <a:pt x="0" y="1837944"/>
                </a:lnTo>
                <a:lnTo>
                  <a:pt x="3048" y="1840992"/>
                </a:lnTo>
                <a:lnTo>
                  <a:pt x="7455408" y="1840991"/>
                </a:lnTo>
                <a:lnTo>
                  <a:pt x="7458456" y="1837944"/>
                </a:lnTo>
                <a:lnTo>
                  <a:pt x="7458456" y="1834895"/>
                </a:lnTo>
                <a:lnTo>
                  <a:pt x="7452359" y="1828800"/>
                </a:lnTo>
                <a:lnTo>
                  <a:pt x="7452359" y="12191"/>
                </a:lnTo>
                <a:lnTo>
                  <a:pt x="7446264" y="6095"/>
                </a:lnTo>
                <a:lnTo>
                  <a:pt x="12192" y="6096"/>
                </a:lnTo>
                <a:lnTo>
                  <a:pt x="7458456" y="6095"/>
                </a:lnTo>
                <a:lnTo>
                  <a:pt x="7458456" y="3047"/>
                </a:lnTo>
                <a:lnTo>
                  <a:pt x="745540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1955571" y="15462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1955570" y="1552978"/>
            <a:ext cx="8256638" cy="2021068"/>
          </a:xfrm>
          <a:custGeom>
            <a:avLst/>
            <a:gdLst/>
            <a:ahLst/>
            <a:cxnLst/>
            <a:rect l="l" t="t" r="r" b="b"/>
            <a:pathLst>
              <a:path w="7446264" h="1822704">
                <a:moveTo>
                  <a:pt x="7446264" y="1822703"/>
                </a:moveTo>
                <a:lnTo>
                  <a:pt x="7446264" y="1816608"/>
                </a:lnTo>
                <a:lnTo>
                  <a:pt x="12191" y="1816608"/>
                </a:lnTo>
                <a:lnTo>
                  <a:pt x="12191" y="0"/>
                </a:lnTo>
                <a:lnTo>
                  <a:pt x="6095" y="0"/>
                </a:lnTo>
                <a:lnTo>
                  <a:pt x="0" y="1822703"/>
                </a:lnTo>
                <a:lnTo>
                  <a:pt x="6096" y="1816608"/>
                </a:lnTo>
                <a:lnTo>
                  <a:pt x="12192" y="1822703"/>
                </a:lnTo>
                <a:lnTo>
                  <a:pt x="7446264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1969090" y="1546218"/>
            <a:ext cx="8256637" cy="2027828"/>
          </a:xfrm>
          <a:custGeom>
            <a:avLst/>
            <a:gdLst/>
            <a:ahLst/>
            <a:cxnLst/>
            <a:rect l="l" t="t" r="r" b="b"/>
            <a:pathLst>
              <a:path w="7446263" h="1828800">
                <a:moveTo>
                  <a:pt x="0" y="0"/>
                </a:moveTo>
                <a:lnTo>
                  <a:pt x="7434072" y="0"/>
                </a:lnTo>
                <a:lnTo>
                  <a:pt x="7440167" y="6096"/>
                </a:lnTo>
                <a:lnTo>
                  <a:pt x="7440167" y="1822704"/>
                </a:lnTo>
                <a:lnTo>
                  <a:pt x="7446263" y="1828800"/>
                </a:lnTo>
                <a:lnTo>
                  <a:pt x="74462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 txBox="1"/>
          <p:nvPr/>
        </p:nvSpPr>
        <p:spPr>
          <a:xfrm>
            <a:off x="1694768" y="55455"/>
            <a:ext cx="5042334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File S</a:t>
            </a:r>
            <a:r>
              <a:rPr sz="2384" b="1" spc="-8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stem</a:t>
            </a:r>
            <a:r>
              <a:rPr sz="2384" b="1" spc="8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Management Example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6120" y="1609968"/>
            <a:ext cx="471667" cy="1900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3749" y="1609968"/>
            <a:ext cx="88368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6434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im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or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g</a:t>
            </a:r>
            <a:r>
              <a:rPr sz="1774" b="1" spc="20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  <a:p>
            <a:pPr marL="14082" marR="6434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ba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kup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6870" y="1609968"/>
            <a:ext cx="4017005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19" marR="34469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os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g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1" baseline="3678" dirty="0">
                <a:latin typeface="Courier New"/>
                <a:cs typeface="Courier New"/>
              </a:rPr>
              <a:t>ob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s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bp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oc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ss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r'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:\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ou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se</a:t>
            </a:r>
            <a:r>
              <a:rPr sz="1774" b="1" spc="4" dirty="0">
                <a:latin typeface="Courier New"/>
                <a:cs typeface="Courier New"/>
              </a:rPr>
              <a:t>\</a:t>
            </a:r>
            <a:r>
              <a:rPr sz="1774" b="1" spc="-21" dirty="0">
                <a:latin typeface="Courier New"/>
                <a:cs typeface="Courier New"/>
              </a:rPr>
              <a:t>19</a:t>
            </a:r>
            <a:r>
              <a:rPr sz="1774" b="1" spc="4" dirty="0">
                <a:latin typeface="Courier New"/>
                <a:cs typeface="Courier New"/>
              </a:rPr>
              <a:t>0</a:t>
            </a:r>
            <a:r>
              <a:rPr sz="1774" b="1" spc="-21" dirty="0">
                <a:latin typeface="Courier New"/>
                <a:cs typeface="Courier New"/>
              </a:rPr>
              <a:t>5\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at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  <a:p>
            <a:pPr marL="14151">
              <a:lnSpc>
                <a:spcPct val="94401"/>
              </a:lnSpc>
              <a:spcBef>
                <a:spcPts val="144"/>
              </a:spcBef>
            </a:pP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'C</a:t>
            </a:r>
            <a:r>
              <a:rPr sz="1774" b="1" spc="4" dirty="0">
                <a:latin typeface="Courier New"/>
                <a:cs typeface="Courier New"/>
              </a:rPr>
              <a:t>:</a:t>
            </a:r>
            <a:r>
              <a:rPr sz="1774" b="1" spc="-21" dirty="0">
                <a:latin typeface="Courier New"/>
                <a:cs typeface="Courier New"/>
              </a:rPr>
              <a:t>\C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ur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e\</a:t>
            </a:r>
            <a:r>
              <a:rPr sz="1774" b="1" spc="4" dirty="0">
                <a:latin typeface="Courier New"/>
                <a:cs typeface="Courier New"/>
              </a:rPr>
              <a:t>1</a:t>
            </a:r>
            <a:r>
              <a:rPr sz="1774" b="1" spc="-21" dirty="0">
                <a:latin typeface="Courier New"/>
                <a:cs typeface="Courier New"/>
              </a:rPr>
              <a:t>90</a:t>
            </a:r>
            <a:r>
              <a:rPr sz="1774" b="1" spc="4" dirty="0">
                <a:latin typeface="Courier New"/>
                <a:cs typeface="Courier New"/>
              </a:rPr>
              <a:t>5</a:t>
            </a:r>
            <a:r>
              <a:rPr sz="1774" b="1" spc="-21" dirty="0">
                <a:latin typeface="Courier New"/>
                <a:cs typeface="Courier New"/>
              </a:rPr>
              <a:t>\b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cku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cs</a:t>
            </a:r>
            <a:r>
              <a:rPr sz="1774" b="1" spc="4" dirty="0">
                <a:latin typeface="Courier New"/>
                <a:cs typeface="Courier New"/>
              </a:rPr>
              <a:t>v</a:t>
            </a:r>
            <a:r>
              <a:rPr sz="1774" b="1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3748" y="2431066"/>
            <a:ext cx="4284706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os</a:t>
            </a:r>
            <a:r>
              <a:rPr sz="2661" b="1" spc="4" baseline="3678" dirty="0">
                <a:latin typeface="Courier New"/>
                <a:cs typeface="Courier New"/>
              </a:rPr>
              <a:t>.</a:t>
            </a:r>
            <a:r>
              <a:rPr sz="2661" b="1" spc="-21" baseline="3678" dirty="0">
                <a:latin typeface="Courier New"/>
                <a:cs typeface="Courier New"/>
              </a:rPr>
              <a:t>mkd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r(</a:t>
            </a:r>
            <a:r>
              <a:rPr sz="2661" b="1" spc="4" baseline="3678" dirty="0">
                <a:latin typeface="Courier New"/>
                <a:cs typeface="Courier New"/>
              </a:rPr>
              <a:t>b</a:t>
            </a:r>
            <a:r>
              <a:rPr sz="2661" b="1" spc="-21" baseline="3678" dirty="0">
                <a:latin typeface="Courier New"/>
                <a:cs typeface="Courier New"/>
              </a:rPr>
              <a:t>ac</a:t>
            </a:r>
            <a:r>
              <a:rPr sz="2661" b="1" spc="4" baseline="3678" dirty="0">
                <a:latin typeface="Courier New"/>
                <a:cs typeface="Courier New"/>
              </a:rPr>
              <a:t>k</a:t>
            </a:r>
            <a:r>
              <a:rPr sz="2661" b="1" spc="-21" baseline="3678" dirty="0">
                <a:latin typeface="Courier New"/>
                <a:cs typeface="Courier New"/>
              </a:rPr>
              <a:t>up)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os</a:t>
            </a: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spc="-21" dirty="0">
                <a:latin typeface="Courier New"/>
                <a:cs typeface="Courier New"/>
              </a:rPr>
              <a:t>chd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r(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ri</a:t>
            </a:r>
            <a:r>
              <a:rPr sz="1774" b="1" spc="4" dirty="0">
                <a:latin typeface="Courier New"/>
                <a:cs typeface="Courier New"/>
              </a:rPr>
              <a:t>g</a:t>
            </a:r>
            <a:r>
              <a:rPr sz="1774" b="1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fo</a:t>
            </a:r>
            <a:r>
              <a:rPr sz="1774" b="1" dirty="0">
                <a:latin typeface="Courier New"/>
                <a:cs typeface="Courier New"/>
              </a:rPr>
              <a:t>r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fi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20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n </a:t>
            </a:r>
            <a:r>
              <a:rPr sz="1774" b="1" spc="4" dirty="0">
                <a:latin typeface="Courier New"/>
                <a:cs typeface="Courier New"/>
              </a:rPr>
              <a:t>g</a:t>
            </a:r>
            <a:r>
              <a:rPr sz="1774" b="1" spc="-21" dirty="0">
                <a:latin typeface="Courier New"/>
                <a:cs typeface="Courier New"/>
              </a:rPr>
              <a:t>lo</a:t>
            </a:r>
            <a:r>
              <a:rPr sz="1774" b="1" spc="4" dirty="0">
                <a:latin typeface="Courier New"/>
                <a:cs typeface="Courier New"/>
              </a:rPr>
              <a:t>b</a:t>
            </a:r>
            <a:r>
              <a:rPr sz="1774" b="1" spc="-21" dirty="0">
                <a:latin typeface="Courier New"/>
                <a:cs typeface="Courier New"/>
              </a:rPr>
              <a:t>.g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ob</a:t>
            </a:r>
            <a:r>
              <a:rPr sz="1774" b="1" spc="4" dirty="0">
                <a:latin typeface="Courier New"/>
                <a:cs typeface="Courier New"/>
              </a:rPr>
              <a:t>(</a:t>
            </a:r>
            <a:r>
              <a:rPr sz="1774" b="1" spc="-21" dirty="0">
                <a:latin typeface="Courier New"/>
                <a:cs typeface="Courier New"/>
              </a:rPr>
              <a:t>'*</a:t>
            </a: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spc="-21" dirty="0">
                <a:latin typeface="Courier New"/>
                <a:cs typeface="Courier New"/>
              </a:rPr>
              <a:t>cs</a:t>
            </a:r>
            <a:r>
              <a:rPr sz="1774" b="1" spc="4" dirty="0">
                <a:latin typeface="Courier New"/>
                <a:cs typeface="Courier New"/>
              </a:rPr>
              <a:t>v</a:t>
            </a:r>
            <a:r>
              <a:rPr sz="1774" b="1" spc="-21" dirty="0">
                <a:latin typeface="Courier New"/>
                <a:cs typeface="Courier New"/>
              </a:rPr>
              <a:t>'):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2574" y="3252163"/>
            <a:ext cx="333144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sub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ro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es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.c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ll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>
                <a:latin typeface="Courier New"/>
                <a:cs typeface="Courier New"/>
              </a:rPr>
              <a:t>['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op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0029" y="3252163"/>
            <a:ext cx="74474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fil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4645" y="3252163"/>
            <a:ext cx="115722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b</a:t>
            </a:r>
            <a:r>
              <a:rPr sz="2661" b="1" spc="-22" baseline="3678" dirty="0">
                <a:latin typeface="Courier New"/>
                <a:cs typeface="Courier New"/>
              </a:rPr>
              <a:t>ac</a:t>
            </a:r>
            <a:r>
              <a:rPr sz="2661" b="1" spc="4" baseline="3678" dirty="0">
                <a:latin typeface="Courier New"/>
                <a:cs typeface="Courier New"/>
              </a:rPr>
              <a:t>k</a:t>
            </a:r>
            <a:r>
              <a:rPr sz="2661" b="1" spc="-22" baseline="3678" dirty="0">
                <a:latin typeface="Courier New"/>
                <a:cs typeface="Courier New"/>
              </a:rPr>
              <a:t>up</a:t>
            </a:r>
            <a:r>
              <a:rPr sz="2661" b="1" spc="4" baseline="3678" dirty="0">
                <a:latin typeface="Courier New"/>
                <a:cs typeface="Courier New"/>
              </a:rPr>
              <a:t>]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1742" y="3252163"/>
            <a:ext cx="156625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2" baseline="3678" dirty="0">
                <a:latin typeface="Courier New"/>
                <a:cs typeface="Courier New"/>
              </a:rPr>
              <a:t>he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2" baseline="3678" dirty="0">
                <a:latin typeface="Courier New"/>
                <a:cs typeface="Courier New"/>
              </a:rPr>
              <a:t>l=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2" baseline="3678" dirty="0">
                <a:latin typeface="Courier New"/>
                <a:cs typeface="Courier New"/>
              </a:rPr>
              <a:t>ru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7616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2543640" y="853377"/>
            <a:ext cx="1757451" cy="3329017"/>
          </a:xfrm>
          <a:custGeom>
            <a:avLst/>
            <a:gdLst/>
            <a:ahLst/>
            <a:cxnLst/>
            <a:rect l="l" t="t" r="r" b="b"/>
            <a:pathLst>
              <a:path w="1584960" h="3002280">
                <a:moveTo>
                  <a:pt x="0" y="0"/>
                </a:moveTo>
                <a:lnTo>
                  <a:pt x="0" y="3002280"/>
                </a:lnTo>
                <a:lnTo>
                  <a:pt x="1584960" y="3002280"/>
                </a:lnTo>
                <a:lnTo>
                  <a:pt x="15849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4301091" y="846618"/>
            <a:ext cx="0" cy="3342536"/>
          </a:xfrm>
          <a:custGeom>
            <a:avLst/>
            <a:gdLst/>
            <a:ahLst/>
            <a:cxnLst/>
            <a:rect l="l" t="t" r="r" b="b"/>
            <a:pathLst>
              <a:path h="3014472">
                <a:moveTo>
                  <a:pt x="0" y="0"/>
                </a:moveTo>
                <a:lnTo>
                  <a:pt x="0" y="3014472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4301091" y="1221766"/>
            <a:ext cx="5343326" cy="0"/>
          </a:xfrm>
          <a:custGeom>
            <a:avLst/>
            <a:gdLst/>
            <a:ahLst/>
            <a:cxnLst/>
            <a:rect l="l" t="t" r="r" b="b"/>
            <a:pathLst>
              <a:path w="4818888">
                <a:moveTo>
                  <a:pt x="0" y="0"/>
                </a:moveTo>
                <a:lnTo>
                  <a:pt x="4818888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4301091" y="1593534"/>
            <a:ext cx="5343326" cy="0"/>
          </a:xfrm>
          <a:custGeom>
            <a:avLst/>
            <a:gdLst/>
            <a:ahLst/>
            <a:cxnLst/>
            <a:rect l="l" t="t" r="r" b="b"/>
            <a:pathLst>
              <a:path w="4818888">
                <a:moveTo>
                  <a:pt x="0" y="0"/>
                </a:moveTo>
                <a:lnTo>
                  <a:pt x="4818888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4301091" y="1961923"/>
            <a:ext cx="5343326" cy="0"/>
          </a:xfrm>
          <a:custGeom>
            <a:avLst/>
            <a:gdLst/>
            <a:ahLst/>
            <a:cxnLst/>
            <a:rect l="l" t="t" r="r" b="b"/>
            <a:pathLst>
              <a:path w="4818888">
                <a:moveTo>
                  <a:pt x="0" y="0"/>
                </a:moveTo>
                <a:lnTo>
                  <a:pt x="4818888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4301091" y="2333691"/>
            <a:ext cx="5343326" cy="0"/>
          </a:xfrm>
          <a:custGeom>
            <a:avLst/>
            <a:gdLst/>
            <a:ahLst/>
            <a:cxnLst/>
            <a:rect l="l" t="t" r="r" b="b"/>
            <a:pathLst>
              <a:path w="4818888">
                <a:moveTo>
                  <a:pt x="0" y="0"/>
                </a:moveTo>
                <a:lnTo>
                  <a:pt x="4818888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4301091" y="2702080"/>
            <a:ext cx="5343326" cy="0"/>
          </a:xfrm>
          <a:custGeom>
            <a:avLst/>
            <a:gdLst/>
            <a:ahLst/>
            <a:cxnLst/>
            <a:rect l="l" t="t" r="r" b="b"/>
            <a:pathLst>
              <a:path w="4818888">
                <a:moveTo>
                  <a:pt x="0" y="0"/>
                </a:moveTo>
                <a:lnTo>
                  <a:pt x="4818888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4301091" y="3073849"/>
            <a:ext cx="5343326" cy="0"/>
          </a:xfrm>
          <a:custGeom>
            <a:avLst/>
            <a:gdLst/>
            <a:ahLst/>
            <a:cxnLst/>
            <a:rect l="l" t="t" r="r" b="b"/>
            <a:pathLst>
              <a:path w="4818888">
                <a:moveTo>
                  <a:pt x="0" y="0"/>
                </a:moveTo>
                <a:lnTo>
                  <a:pt x="4818888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4301091" y="3442237"/>
            <a:ext cx="5343326" cy="0"/>
          </a:xfrm>
          <a:custGeom>
            <a:avLst/>
            <a:gdLst/>
            <a:ahLst/>
            <a:cxnLst/>
            <a:rect l="l" t="t" r="r" b="b"/>
            <a:pathLst>
              <a:path w="4818888">
                <a:moveTo>
                  <a:pt x="0" y="0"/>
                </a:moveTo>
                <a:lnTo>
                  <a:pt x="4818888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4301091" y="3814006"/>
            <a:ext cx="5343326" cy="0"/>
          </a:xfrm>
          <a:custGeom>
            <a:avLst/>
            <a:gdLst/>
            <a:ahLst/>
            <a:cxnLst/>
            <a:rect l="l" t="t" r="r" b="b"/>
            <a:pathLst>
              <a:path w="4818888">
                <a:moveTo>
                  <a:pt x="0" y="0"/>
                </a:moveTo>
                <a:lnTo>
                  <a:pt x="4818888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2543640" y="846618"/>
            <a:ext cx="0" cy="3342536"/>
          </a:xfrm>
          <a:custGeom>
            <a:avLst/>
            <a:gdLst/>
            <a:ahLst/>
            <a:cxnLst/>
            <a:rect l="l" t="t" r="r" b="b"/>
            <a:pathLst>
              <a:path h="3014472">
                <a:moveTo>
                  <a:pt x="0" y="0"/>
                </a:moveTo>
                <a:lnTo>
                  <a:pt x="0" y="3014472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9637657" y="846618"/>
            <a:ext cx="0" cy="3342536"/>
          </a:xfrm>
          <a:custGeom>
            <a:avLst/>
            <a:gdLst/>
            <a:ahLst/>
            <a:cxnLst/>
            <a:rect l="l" t="t" r="r" b="b"/>
            <a:pathLst>
              <a:path h="3014472">
                <a:moveTo>
                  <a:pt x="0" y="0"/>
                </a:moveTo>
                <a:lnTo>
                  <a:pt x="0" y="3014472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2536880" y="853376"/>
            <a:ext cx="7107535" cy="0"/>
          </a:xfrm>
          <a:custGeom>
            <a:avLst/>
            <a:gdLst/>
            <a:ahLst/>
            <a:cxnLst/>
            <a:rect l="l" t="t" r="r" b="b"/>
            <a:pathLst>
              <a:path w="6409944">
                <a:moveTo>
                  <a:pt x="0" y="0"/>
                </a:moveTo>
                <a:lnTo>
                  <a:pt x="6409944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2536881" y="4182394"/>
            <a:ext cx="7107535" cy="0"/>
          </a:xfrm>
          <a:custGeom>
            <a:avLst/>
            <a:gdLst/>
            <a:ahLst/>
            <a:cxnLst/>
            <a:rect l="l" t="t" r="r" b="b"/>
            <a:pathLst>
              <a:path w="6409944">
                <a:moveTo>
                  <a:pt x="0" y="0"/>
                </a:moveTo>
                <a:lnTo>
                  <a:pt x="6409944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 txBox="1"/>
          <p:nvPr/>
        </p:nvSpPr>
        <p:spPr>
          <a:xfrm>
            <a:off x="1694768" y="55455"/>
            <a:ext cx="1205750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Regular</a:t>
            </a:r>
            <a:endParaRPr sz="238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11287" y="55455"/>
            <a:ext cx="171290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Expression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34962" y="55455"/>
            <a:ext cx="1138531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Special</a:t>
            </a:r>
            <a:endParaRPr sz="238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4262" y="55455"/>
            <a:ext cx="1662111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Characters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3640" y="853376"/>
            <a:ext cx="1757451" cy="3329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869">
              <a:lnSpc>
                <a:spcPct val="95825"/>
              </a:lnSpc>
              <a:spcBef>
                <a:spcPts val="305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^</a:t>
            </a:r>
            <a:r>
              <a:rPr sz="1774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774" b="1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endParaRPr sz="1774">
              <a:latin typeface="Courier New"/>
              <a:cs typeface="Courier New"/>
            </a:endParaRPr>
          </a:p>
          <a:p>
            <a:pPr marL="87869">
              <a:lnSpc>
                <a:spcPct val="94401"/>
              </a:lnSpc>
              <a:spcBef>
                <a:spcPts val="865"/>
              </a:spcBef>
            </a:pP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  <a:p>
            <a:pPr marL="87869">
              <a:lnSpc>
                <a:spcPct val="95825"/>
              </a:lnSpc>
              <a:spcBef>
                <a:spcPts val="756"/>
              </a:spcBef>
            </a:pP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[ </a:t>
            </a:r>
            <a:r>
              <a:rPr sz="1774" b="1" spc="43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774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774" b="1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^ </a:t>
            </a:r>
            <a:r>
              <a:rPr sz="1774" b="1" spc="2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  <a:p>
            <a:pPr marL="88100">
              <a:lnSpc>
                <a:spcPct val="94401"/>
              </a:lnSpc>
              <a:spcBef>
                <a:spcPts val="865"/>
              </a:spcBef>
            </a:pP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1774">
              <a:latin typeface="Courier New"/>
              <a:cs typeface="Courier New"/>
            </a:endParaRPr>
          </a:p>
          <a:p>
            <a:pPr marL="88100">
              <a:lnSpc>
                <a:spcPct val="94401"/>
              </a:lnSpc>
              <a:spcBef>
                <a:spcPts val="917"/>
              </a:spcBef>
            </a:pP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774">
              <a:latin typeface="Courier New"/>
              <a:cs typeface="Courier New"/>
            </a:endParaRPr>
          </a:p>
          <a:p>
            <a:pPr marL="88100">
              <a:lnSpc>
                <a:spcPct val="94401"/>
              </a:lnSpc>
              <a:spcBef>
                <a:spcPts val="890"/>
              </a:spcBef>
            </a:pP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?</a:t>
            </a:r>
            <a:endParaRPr sz="1774">
              <a:latin typeface="Courier New"/>
              <a:cs typeface="Courier New"/>
            </a:endParaRPr>
          </a:p>
          <a:p>
            <a:pPr marL="88100">
              <a:lnSpc>
                <a:spcPct val="94401"/>
              </a:lnSpc>
              <a:spcBef>
                <a:spcPts val="917"/>
              </a:spcBef>
            </a:pP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1774">
              <a:latin typeface="Courier New"/>
              <a:cs typeface="Courier New"/>
            </a:endParaRPr>
          </a:p>
          <a:p>
            <a:pPr marL="88100">
              <a:lnSpc>
                <a:spcPct val="94401"/>
              </a:lnSpc>
              <a:spcBef>
                <a:spcPts val="890"/>
              </a:spcBef>
            </a:pP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1774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88100">
              <a:lnSpc>
                <a:spcPct val="94401"/>
              </a:lnSpc>
              <a:spcBef>
                <a:spcPts val="917"/>
              </a:spcBef>
            </a:pP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\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1092" y="853376"/>
            <a:ext cx="5336565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48">
              <a:lnSpc>
                <a:spcPct val="95825"/>
              </a:lnSpc>
              <a:spcBef>
                <a:spcPts val="438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ncho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patter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2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beginnin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-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endin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1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line</a:t>
            </a:r>
            <a:endParaRPr sz="177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1092" y="1221767"/>
            <a:ext cx="5336565" cy="37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48">
              <a:lnSpc>
                <a:spcPct val="95825"/>
              </a:lnSpc>
              <a:spcBef>
                <a:spcPts val="438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3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singl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characte</a:t>
            </a:r>
            <a:r>
              <a:rPr sz="1774" spc="-16" dirty="0">
                <a:latin typeface="Arial"/>
                <a:cs typeface="Arial"/>
              </a:rPr>
              <a:t>r</a:t>
            </a:r>
            <a:r>
              <a:rPr sz="1774" dirty="0"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1092" y="1593535"/>
            <a:ext cx="5336565" cy="368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78">
              <a:lnSpc>
                <a:spcPct val="95825"/>
              </a:lnSpc>
              <a:spcBef>
                <a:spcPts val="438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3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singl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characte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in</a:t>
            </a:r>
            <a:r>
              <a:rPr sz="1774" spc="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se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 no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3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set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92" y="1961923"/>
            <a:ext cx="5336565" cy="371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78">
              <a:lnSpc>
                <a:spcPct val="95825"/>
              </a:lnSpc>
              <a:spcBef>
                <a:spcPts val="438"/>
              </a:spcBef>
            </a:pPr>
            <a:r>
              <a:rPr sz="1774" spc="4" dirty="0">
                <a:latin typeface="Arial"/>
                <a:cs typeface="Arial"/>
              </a:rPr>
              <a:t>Zer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3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-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mor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precedin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-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regula</a:t>
            </a:r>
            <a:r>
              <a:rPr sz="1774" dirty="0">
                <a:latin typeface="Arial"/>
                <a:cs typeface="Arial"/>
              </a:rPr>
              <a:t>r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pression</a:t>
            </a:r>
            <a:endParaRPr sz="177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1092" y="2333691"/>
            <a:ext cx="5336565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78">
              <a:lnSpc>
                <a:spcPct val="95825"/>
              </a:lnSpc>
              <a:spcBef>
                <a:spcPts val="438"/>
              </a:spcBef>
            </a:pPr>
            <a:r>
              <a:rPr sz="1774" spc="4" dirty="0">
                <a:latin typeface="Arial"/>
                <a:cs typeface="Arial"/>
              </a:rPr>
              <a:t>On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mor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precedi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regula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-2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pression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1092" y="2702081"/>
            <a:ext cx="5336565" cy="37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78">
              <a:lnSpc>
                <a:spcPct val="95825"/>
              </a:lnSpc>
              <a:spcBef>
                <a:spcPts val="438"/>
              </a:spcBef>
            </a:pPr>
            <a:r>
              <a:rPr sz="1774" spc="4" dirty="0">
                <a:latin typeface="Arial"/>
                <a:cs typeface="Arial"/>
              </a:rPr>
              <a:t>Zer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3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-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on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precedi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regula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-2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pression</a:t>
            </a:r>
            <a:endParaRPr sz="177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1092" y="3073849"/>
            <a:ext cx="5336565" cy="368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78">
              <a:lnSpc>
                <a:spcPct val="95825"/>
              </a:lnSpc>
              <a:spcBef>
                <a:spcPts val="438"/>
              </a:spcBef>
            </a:pPr>
            <a:r>
              <a:rPr sz="1774" spc="4" dirty="0">
                <a:latin typeface="Arial"/>
                <a:cs typeface="Arial"/>
              </a:rPr>
              <a:t>Or</a:t>
            </a:r>
            <a:endParaRPr sz="177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1092" y="3442238"/>
            <a:ext cx="5336565" cy="37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78">
              <a:lnSpc>
                <a:spcPct val="95825"/>
              </a:lnSpc>
              <a:spcBef>
                <a:spcPts val="438"/>
              </a:spcBef>
            </a:pPr>
            <a:r>
              <a:rPr sz="1774" spc="4" dirty="0">
                <a:latin typeface="Arial"/>
                <a:cs typeface="Arial"/>
              </a:rPr>
              <a:t>Group</a:t>
            </a:r>
            <a:endParaRPr sz="1774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01092" y="3814005"/>
            <a:ext cx="5336565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78">
              <a:lnSpc>
                <a:spcPct val="95825"/>
              </a:lnSpc>
              <a:spcBef>
                <a:spcPts val="438"/>
              </a:spcBef>
            </a:pPr>
            <a:r>
              <a:rPr sz="1774" spc="4" dirty="0">
                <a:latin typeface="Arial"/>
                <a:cs typeface="Arial"/>
              </a:rPr>
              <a:t>Follo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11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characte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is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no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special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1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9" name="object 9"/>
          <p:cNvSpPr/>
          <p:nvPr/>
        </p:nvSpPr>
        <p:spPr>
          <a:xfrm>
            <a:off x="2087380" y="1360333"/>
            <a:ext cx="8006538" cy="4187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0" name="object 10"/>
          <p:cNvSpPr/>
          <p:nvPr/>
        </p:nvSpPr>
        <p:spPr>
          <a:xfrm>
            <a:off x="2087379" y="1346816"/>
            <a:ext cx="8016678" cy="4214500"/>
          </a:xfrm>
          <a:custGeom>
            <a:avLst/>
            <a:gdLst/>
            <a:ahLst/>
            <a:cxnLst/>
            <a:rect l="l" t="t" r="r" b="b"/>
            <a:pathLst>
              <a:path w="7229856" h="3800855">
                <a:moveTo>
                  <a:pt x="0" y="6096"/>
                </a:moveTo>
                <a:lnTo>
                  <a:pt x="7220711" y="6095"/>
                </a:lnTo>
                <a:lnTo>
                  <a:pt x="7223759" y="12191"/>
                </a:lnTo>
                <a:lnTo>
                  <a:pt x="7223759" y="3788663"/>
                </a:lnTo>
                <a:lnTo>
                  <a:pt x="7229856" y="3800855"/>
                </a:lnTo>
                <a:lnTo>
                  <a:pt x="7229856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1" name="object 11"/>
          <p:cNvSpPr/>
          <p:nvPr/>
        </p:nvSpPr>
        <p:spPr>
          <a:xfrm>
            <a:off x="2077240" y="1346816"/>
            <a:ext cx="8026817" cy="4214500"/>
          </a:xfrm>
          <a:custGeom>
            <a:avLst/>
            <a:gdLst/>
            <a:ahLst/>
            <a:cxnLst/>
            <a:rect l="l" t="t" r="r" b="b"/>
            <a:pathLst>
              <a:path w="7239000" h="3800855">
                <a:moveTo>
                  <a:pt x="0" y="3800856"/>
                </a:moveTo>
                <a:lnTo>
                  <a:pt x="7239000" y="3800855"/>
                </a:lnTo>
                <a:lnTo>
                  <a:pt x="7232904" y="3788663"/>
                </a:lnTo>
                <a:lnTo>
                  <a:pt x="7232904" y="12191"/>
                </a:lnTo>
                <a:lnTo>
                  <a:pt x="7229856" y="6095"/>
                </a:lnTo>
                <a:lnTo>
                  <a:pt x="9143" y="6096"/>
                </a:lnTo>
                <a:lnTo>
                  <a:pt x="7239000" y="0"/>
                </a:lnTo>
                <a:lnTo>
                  <a:pt x="0" y="0"/>
                </a:lnTo>
                <a:lnTo>
                  <a:pt x="0" y="3800856"/>
                </a:lnTo>
                <a:lnTo>
                  <a:pt x="3047" y="12192"/>
                </a:lnTo>
                <a:lnTo>
                  <a:pt x="7229855" y="12191"/>
                </a:lnTo>
                <a:lnTo>
                  <a:pt x="7229856" y="3794759"/>
                </a:lnTo>
                <a:lnTo>
                  <a:pt x="9144" y="3794760"/>
                </a:lnTo>
                <a:lnTo>
                  <a:pt x="3048" y="3788664"/>
                </a:lnTo>
                <a:lnTo>
                  <a:pt x="0" y="380085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2" name="object 12"/>
          <p:cNvSpPr/>
          <p:nvPr/>
        </p:nvSpPr>
        <p:spPr>
          <a:xfrm>
            <a:off x="2077240" y="1360333"/>
            <a:ext cx="8016678" cy="4200983"/>
          </a:xfrm>
          <a:custGeom>
            <a:avLst/>
            <a:gdLst/>
            <a:ahLst/>
            <a:cxnLst/>
            <a:rect l="l" t="t" r="r" b="b"/>
            <a:pathLst>
              <a:path w="7229856" h="3788664">
                <a:moveTo>
                  <a:pt x="7229856" y="3782568"/>
                </a:moveTo>
                <a:lnTo>
                  <a:pt x="7229856" y="3776472"/>
                </a:lnTo>
                <a:lnTo>
                  <a:pt x="9144" y="3776472"/>
                </a:lnTo>
                <a:lnTo>
                  <a:pt x="9143" y="0"/>
                </a:lnTo>
                <a:lnTo>
                  <a:pt x="3047" y="0"/>
                </a:lnTo>
                <a:lnTo>
                  <a:pt x="0" y="3788664"/>
                </a:lnTo>
                <a:lnTo>
                  <a:pt x="3047" y="3776472"/>
                </a:lnTo>
                <a:lnTo>
                  <a:pt x="9143" y="3782568"/>
                </a:lnTo>
                <a:lnTo>
                  <a:pt x="7229856" y="378256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8" name="object 8"/>
          <p:cNvSpPr txBox="1"/>
          <p:nvPr/>
        </p:nvSpPr>
        <p:spPr>
          <a:xfrm>
            <a:off x="1694769" y="45316"/>
            <a:ext cx="3399568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PYTHONPATH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3576" b="1" spc="-21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Eclipse</a:t>
            </a:r>
            <a:endParaRPr sz="238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1309" y="653080"/>
            <a:ext cx="563192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Choos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optio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sou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ce-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8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310" y="909589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4369" y="936976"/>
            <a:ext cx="211106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Run/Debu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90" dirty="0"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S</a:t>
            </a:r>
            <a:r>
              <a:rPr sz="1774" spc="4" dirty="0">
                <a:latin typeface="Arial"/>
                <a:cs typeface="Arial"/>
              </a:rPr>
              <a:t>ettings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8384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3378430" y="1215007"/>
            <a:ext cx="787472" cy="1848703"/>
          </a:xfrm>
          <a:custGeom>
            <a:avLst/>
            <a:gdLst/>
            <a:ahLst/>
            <a:cxnLst/>
            <a:rect l="l" t="t" r="r" b="b"/>
            <a:pathLst>
              <a:path w="710183" h="1667256">
                <a:moveTo>
                  <a:pt x="0" y="0"/>
                </a:moveTo>
                <a:lnTo>
                  <a:pt x="0" y="1667256"/>
                </a:lnTo>
                <a:lnTo>
                  <a:pt x="710183" y="1667256"/>
                </a:lnTo>
                <a:lnTo>
                  <a:pt x="71018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4165903" y="1208247"/>
            <a:ext cx="0" cy="1862222"/>
          </a:xfrm>
          <a:custGeom>
            <a:avLst/>
            <a:gdLst/>
            <a:ahLst/>
            <a:cxnLst/>
            <a:rect l="l" t="t" r="r" b="b"/>
            <a:pathLst>
              <a:path h="1679448">
                <a:moveTo>
                  <a:pt x="0" y="0"/>
                </a:moveTo>
                <a:lnTo>
                  <a:pt x="0" y="1679448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4165903" y="1583395"/>
            <a:ext cx="4643725" cy="0"/>
          </a:xfrm>
          <a:custGeom>
            <a:avLst/>
            <a:gdLst/>
            <a:ahLst/>
            <a:cxnLst/>
            <a:rect l="l" t="t" r="r" b="b"/>
            <a:pathLst>
              <a:path w="4187952">
                <a:moveTo>
                  <a:pt x="0" y="0"/>
                </a:moveTo>
                <a:lnTo>
                  <a:pt x="418795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4165903" y="1955164"/>
            <a:ext cx="4643725" cy="0"/>
          </a:xfrm>
          <a:custGeom>
            <a:avLst/>
            <a:gdLst/>
            <a:ahLst/>
            <a:cxnLst/>
            <a:rect l="l" t="t" r="r" b="b"/>
            <a:pathLst>
              <a:path w="4187952">
                <a:moveTo>
                  <a:pt x="0" y="0"/>
                </a:moveTo>
                <a:lnTo>
                  <a:pt x="418795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4165903" y="2323552"/>
            <a:ext cx="4643725" cy="0"/>
          </a:xfrm>
          <a:custGeom>
            <a:avLst/>
            <a:gdLst/>
            <a:ahLst/>
            <a:cxnLst/>
            <a:rect l="l" t="t" r="r" b="b"/>
            <a:pathLst>
              <a:path w="4187952">
                <a:moveTo>
                  <a:pt x="0" y="0"/>
                </a:moveTo>
                <a:lnTo>
                  <a:pt x="418795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4165903" y="2695321"/>
            <a:ext cx="4643725" cy="0"/>
          </a:xfrm>
          <a:custGeom>
            <a:avLst/>
            <a:gdLst/>
            <a:ahLst/>
            <a:cxnLst/>
            <a:rect l="l" t="t" r="r" b="b"/>
            <a:pathLst>
              <a:path w="4187952">
                <a:moveTo>
                  <a:pt x="0" y="0"/>
                </a:moveTo>
                <a:lnTo>
                  <a:pt x="418795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3378429" y="1208247"/>
            <a:ext cx="0" cy="1862222"/>
          </a:xfrm>
          <a:custGeom>
            <a:avLst/>
            <a:gdLst/>
            <a:ahLst/>
            <a:cxnLst/>
            <a:rect l="l" t="t" r="r" b="b"/>
            <a:pathLst>
              <a:path h="1679448">
                <a:moveTo>
                  <a:pt x="0" y="0"/>
                </a:moveTo>
                <a:lnTo>
                  <a:pt x="0" y="1679448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8802868" y="1208247"/>
            <a:ext cx="0" cy="1862222"/>
          </a:xfrm>
          <a:custGeom>
            <a:avLst/>
            <a:gdLst/>
            <a:ahLst/>
            <a:cxnLst/>
            <a:rect l="l" t="t" r="r" b="b"/>
            <a:pathLst>
              <a:path h="1679448">
                <a:moveTo>
                  <a:pt x="0" y="0"/>
                </a:moveTo>
                <a:lnTo>
                  <a:pt x="0" y="1679448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3371670" y="1215007"/>
            <a:ext cx="5437957" cy="0"/>
          </a:xfrm>
          <a:custGeom>
            <a:avLst/>
            <a:gdLst/>
            <a:ahLst/>
            <a:cxnLst/>
            <a:rect l="l" t="t" r="r" b="b"/>
            <a:pathLst>
              <a:path w="4904232">
                <a:moveTo>
                  <a:pt x="0" y="0"/>
                </a:moveTo>
                <a:lnTo>
                  <a:pt x="490423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3371670" y="3063709"/>
            <a:ext cx="5437957" cy="0"/>
          </a:xfrm>
          <a:custGeom>
            <a:avLst/>
            <a:gdLst/>
            <a:ahLst/>
            <a:cxnLst/>
            <a:rect l="l" t="t" r="r" b="b"/>
            <a:pathLst>
              <a:path w="4904232">
                <a:moveTo>
                  <a:pt x="0" y="0"/>
                </a:moveTo>
                <a:lnTo>
                  <a:pt x="490423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 txBox="1"/>
          <p:nvPr/>
        </p:nvSpPr>
        <p:spPr>
          <a:xfrm>
            <a:off x="1694768" y="55455"/>
            <a:ext cx="576875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Regular Expression Escape Sequences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1309" y="653080"/>
            <a:ext cx="537074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etho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desc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selec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tex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patte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8430" y="1215007"/>
            <a:ext cx="787472" cy="1848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49">
              <a:lnSpc>
                <a:spcPct val="94401"/>
              </a:lnSpc>
              <a:spcBef>
                <a:spcPts val="466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\d</a:t>
            </a:r>
            <a:endParaRPr sz="1774">
              <a:latin typeface="Courier New"/>
              <a:cs typeface="Courier New"/>
            </a:endParaRPr>
          </a:p>
          <a:p>
            <a:pPr marL="91249">
              <a:lnSpc>
                <a:spcPct val="94401"/>
              </a:lnSpc>
              <a:spcBef>
                <a:spcPts val="917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\D</a:t>
            </a:r>
            <a:endParaRPr sz="1774">
              <a:latin typeface="Courier New"/>
              <a:cs typeface="Courier New"/>
            </a:endParaRPr>
          </a:p>
          <a:p>
            <a:pPr marL="91249">
              <a:lnSpc>
                <a:spcPct val="94401"/>
              </a:lnSpc>
              <a:spcBef>
                <a:spcPts val="890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\w</a:t>
            </a:r>
            <a:endParaRPr sz="1774">
              <a:latin typeface="Courier New"/>
              <a:cs typeface="Courier New"/>
            </a:endParaRPr>
          </a:p>
          <a:p>
            <a:pPr marL="91249">
              <a:lnSpc>
                <a:spcPct val="94401"/>
              </a:lnSpc>
              <a:spcBef>
                <a:spcPts val="917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\W</a:t>
            </a:r>
            <a:endParaRPr sz="1774">
              <a:latin typeface="Courier New"/>
              <a:cs typeface="Courier New"/>
            </a:endParaRPr>
          </a:p>
          <a:p>
            <a:pPr marL="91249">
              <a:lnSpc>
                <a:spcPct val="94401"/>
              </a:lnSpc>
              <a:spcBef>
                <a:spcPts val="890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\s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5902" y="1215007"/>
            <a:ext cx="4636966" cy="368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876">
              <a:lnSpc>
                <a:spcPct val="95825"/>
              </a:lnSpc>
              <a:spcBef>
                <a:spcPts val="438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3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4" dirty="0">
                <a:latin typeface="Arial"/>
                <a:cs typeface="Arial"/>
              </a:rPr>
              <a:t>ingl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base-1</a:t>
            </a:r>
            <a:r>
              <a:rPr sz="1774" dirty="0">
                <a:latin typeface="Arial"/>
                <a:cs typeface="Arial"/>
              </a:rPr>
              <a:t>0</a:t>
            </a:r>
            <a:r>
              <a:rPr sz="1774" spc="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digit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5902" y="1583396"/>
            <a:ext cx="4636966" cy="371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876">
              <a:lnSpc>
                <a:spcPct val="95825"/>
              </a:lnSpc>
              <a:spcBef>
                <a:spcPts val="466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3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singl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characte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no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base-1</a:t>
            </a:r>
            <a:r>
              <a:rPr sz="1774" dirty="0">
                <a:latin typeface="Arial"/>
                <a:cs typeface="Arial"/>
              </a:rPr>
              <a:t>0</a:t>
            </a:r>
            <a:r>
              <a:rPr sz="1774" spc="-2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digit</a:t>
            </a:r>
            <a:endParaRPr sz="177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5902" y="1955164"/>
            <a:ext cx="4636966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876">
              <a:lnSpc>
                <a:spcPct val="95825"/>
              </a:lnSpc>
              <a:spcBef>
                <a:spcPts val="438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3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singl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alphanu</a:t>
            </a:r>
            <a:r>
              <a:rPr sz="1774" spc="-16" dirty="0">
                <a:latin typeface="Arial"/>
                <a:cs typeface="Arial"/>
              </a:rPr>
              <a:t>m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16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4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character</a:t>
            </a:r>
            <a:endParaRPr sz="177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5902" y="2323553"/>
            <a:ext cx="4636966" cy="37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876">
              <a:lnSpc>
                <a:spcPct val="95825"/>
              </a:lnSpc>
              <a:spcBef>
                <a:spcPts val="466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3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singl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nonalpha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spc="4" dirty="0">
                <a:latin typeface="Arial"/>
                <a:cs typeface="Arial"/>
              </a:rPr>
              <a:t>u</a:t>
            </a:r>
            <a:r>
              <a:rPr sz="1774" spc="-16" dirty="0">
                <a:latin typeface="Arial"/>
                <a:cs typeface="Arial"/>
              </a:rPr>
              <a:t>m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4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character</a:t>
            </a:r>
            <a:endParaRPr sz="1774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65902" y="2695321"/>
            <a:ext cx="4636966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876">
              <a:lnSpc>
                <a:spcPct val="95825"/>
              </a:lnSpc>
              <a:spcBef>
                <a:spcPts val="438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3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singl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2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hitespac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2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character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2518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694769" y="45316"/>
            <a:ext cx="2777621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Using Backslash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\</a:t>
            </a:r>
            <a:endParaRPr sz="238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33" y="61776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1309" y="646321"/>
            <a:ext cx="6485952" cy="1474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2112"/>
              </a:lnSpc>
              <a:spcBef>
                <a:spcPts val="105"/>
              </a:spcBef>
            </a:pP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661" b="1" spc="-49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11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2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\</a:t>
            </a:r>
            <a:r>
              <a:rPr sz="2661" b="1" spc="-582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1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3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3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escap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3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seque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9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-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ngs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ts val="2367"/>
              </a:lnSpc>
              <a:spcBef>
                <a:spcPts val="12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'\n</a:t>
            </a:r>
            <a:r>
              <a:rPr sz="2661" baseline="1839" dirty="0">
                <a:latin typeface="Courier New"/>
                <a:cs typeface="Courier New"/>
              </a:rPr>
              <a:t>'</a:t>
            </a:r>
            <a:r>
              <a:rPr sz="2661" spc="-631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fo</a:t>
            </a:r>
            <a:r>
              <a:rPr sz="2661" baseline="1811" dirty="0">
                <a:latin typeface="Arial"/>
                <a:cs typeface="Arial"/>
              </a:rPr>
              <a:t>r</a:t>
            </a:r>
            <a:r>
              <a:rPr sz="2661" spc="35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ne</a:t>
            </a:r>
            <a:r>
              <a:rPr sz="2661" spc="-55" baseline="1811" dirty="0">
                <a:latin typeface="Arial"/>
                <a:cs typeface="Arial"/>
              </a:rPr>
              <a:t>w</a:t>
            </a:r>
            <a:r>
              <a:rPr sz="2661" spc="4" baseline="1811" dirty="0">
                <a:latin typeface="Arial"/>
                <a:cs typeface="Arial"/>
              </a:rPr>
              <a:t>line</a:t>
            </a:r>
            <a:r>
              <a:rPr sz="2661" baseline="1811" dirty="0">
                <a:latin typeface="Arial"/>
                <a:cs typeface="Arial"/>
              </a:rPr>
              <a:t>,</a:t>
            </a:r>
            <a:r>
              <a:rPr sz="2661" spc="86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'\t</a:t>
            </a:r>
            <a:r>
              <a:rPr sz="2661" baseline="1839" dirty="0">
                <a:latin typeface="Courier New"/>
                <a:cs typeface="Courier New"/>
              </a:rPr>
              <a:t>'</a:t>
            </a:r>
            <a:r>
              <a:rPr sz="2661" spc="-631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fo</a:t>
            </a:r>
            <a:r>
              <a:rPr sz="2661" baseline="1811" dirty="0">
                <a:latin typeface="Arial"/>
                <a:cs typeface="Arial"/>
              </a:rPr>
              <a:t>r</a:t>
            </a:r>
            <a:r>
              <a:rPr sz="2661" spc="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tab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223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scap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seque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\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\</a:t>
            </a:r>
            <a:r>
              <a:rPr sz="1774" b="1" spc="-603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esent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singl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backsla</a:t>
            </a:r>
            <a:r>
              <a:rPr sz="1774" b="1" spc="-22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475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Regula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essi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0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contai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10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backsla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9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escap</a:t>
            </a:r>
            <a:r>
              <a:rPr sz="1774" b="1" spc="-22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033" y="1368061"/>
            <a:ext cx="277006" cy="758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224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1310" y="2119526"/>
            <a:ext cx="159965" cy="889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4369" y="2146913"/>
            <a:ext cx="4293349" cy="873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2112"/>
              </a:lnSpc>
              <a:spcBef>
                <a:spcPts val="105"/>
              </a:spcBef>
            </a:pPr>
            <a:r>
              <a:rPr sz="2661" spc="4" baseline="3678" dirty="0">
                <a:latin typeface="Courier New"/>
                <a:cs typeface="Courier New"/>
              </a:rPr>
              <a:t>'\\d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r>
              <a:rPr sz="2661" spc="-659" baseline="3678" dirty="0">
                <a:latin typeface="Courier New"/>
                <a:cs typeface="Courier New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matche</a:t>
            </a:r>
            <a:r>
              <a:rPr sz="2661" baseline="3623" dirty="0">
                <a:latin typeface="Arial"/>
                <a:cs typeface="Arial"/>
              </a:rPr>
              <a:t>s</a:t>
            </a:r>
            <a:r>
              <a:rPr sz="2661" spc="72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a </a:t>
            </a:r>
            <a:r>
              <a:rPr sz="2661" spc="4" baseline="3623" dirty="0">
                <a:latin typeface="Arial"/>
                <a:cs typeface="Arial"/>
              </a:rPr>
              <a:t>digit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65"/>
              </a:spcBef>
            </a:pPr>
            <a:r>
              <a:rPr sz="1774" spc="4" dirty="0">
                <a:latin typeface="Courier New"/>
                <a:cs typeface="Courier New"/>
              </a:rPr>
              <a:t>'\\\\</a:t>
            </a:r>
            <a:r>
              <a:rPr sz="1774" dirty="0">
                <a:latin typeface="Courier New"/>
                <a:cs typeface="Courier New"/>
              </a:rPr>
              <a:t>'</a:t>
            </a:r>
            <a:r>
              <a:rPr sz="1774" spc="-659" dirty="0">
                <a:latin typeface="Courier New"/>
                <a:cs typeface="Courier New"/>
              </a:rPr>
              <a:t> </a:t>
            </a:r>
            <a:r>
              <a:rPr sz="1774" spc="10" dirty="0">
                <a:latin typeface="Arial"/>
                <a:cs typeface="Arial"/>
              </a:rPr>
              <a:t>m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tches</a:t>
            </a:r>
            <a:r>
              <a:rPr sz="1774" spc="20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lite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dirty="0">
                <a:latin typeface="Arial"/>
                <a:cs typeface="Arial"/>
              </a:rPr>
              <a:t>al</a:t>
            </a:r>
            <a:r>
              <a:rPr sz="1774" spc="32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backslash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'\\+</a:t>
            </a:r>
            <a:r>
              <a:rPr sz="1774" dirty="0">
                <a:latin typeface="Courier New"/>
                <a:cs typeface="Courier New"/>
              </a:rPr>
              <a:t>'</a:t>
            </a:r>
            <a:r>
              <a:rPr sz="1774" spc="-659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matche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on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mor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backslash</a:t>
            </a:r>
            <a:r>
              <a:rPr sz="1774" spc="-22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4033" y="3182967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309" y="3211523"/>
            <a:ext cx="49143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hono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2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escap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seque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1310" y="3468032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4370" y="3495418"/>
            <a:ext cx="2609420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spc="-10" baseline="3623" dirty="0">
                <a:latin typeface="Arial"/>
                <a:cs typeface="Arial"/>
              </a:rPr>
              <a:t>S</a:t>
            </a:r>
            <a:r>
              <a:rPr sz="2661" baseline="3623" dirty="0">
                <a:latin typeface="Arial"/>
                <a:cs typeface="Arial"/>
              </a:rPr>
              <a:t>pecified</a:t>
            </a:r>
            <a:r>
              <a:rPr sz="2661" spc="84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as</a:t>
            </a:r>
            <a:r>
              <a:rPr sz="2661" spc="7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r'</a:t>
            </a:r>
            <a:r>
              <a:rPr sz="2661" i="1" spc="4" baseline="3678" dirty="0">
                <a:latin typeface="Courier New"/>
                <a:cs typeface="Courier New"/>
              </a:rPr>
              <a:t>str</a:t>
            </a:r>
            <a:r>
              <a:rPr sz="2661" i="1" spc="-22" baseline="3678" dirty="0">
                <a:latin typeface="Courier New"/>
                <a:cs typeface="Courier New"/>
              </a:rPr>
              <a:t>in</a:t>
            </a:r>
            <a:r>
              <a:rPr sz="2661" i="1" spc="4" baseline="3678" dirty="0">
                <a:latin typeface="Courier New"/>
                <a:cs typeface="Courier New"/>
              </a:rPr>
              <a:t>g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4370" y="3796234"/>
            <a:ext cx="190866" cy="856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59">
              <a:lnSpc>
                <a:spcPts val="1951"/>
              </a:lnSpc>
              <a:spcBef>
                <a:spcPts val="98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endParaRPr sz="1774">
              <a:latin typeface="Arial"/>
              <a:cs typeface="Arial"/>
            </a:endParaRPr>
          </a:p>
          <a:p>
            <a:pPr marL="14311" marR="230">
              <a:lnSpc>
                <a:spcPct val="95825"/>
              </a:lnSpc>
              <a:spcBef>
                <a:spcPts val="202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endParaRPr sz="1774">
              <a:latin typeface="Arial"/>
              <a:cs typeface="Arial"/>
            </a:endParaRPr>
          </a:p>
          <a:p>
            <a:pPr marL="14541">
              <a:lnSpc>
                <a:spcPct val="95825"/>
              </a:lnSpc>
              <a:spcBef>
                <a:spcPts val="327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endParaRPr sz="177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7623" y="3796235"/>
            <a:ext cx="4293809" cy="873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2112"/>
              </a:lnSpc>
              <a:spcBef>
                <a:spcPts val="105"/>
              </a:spcBef>
            </a:pPr>
            <a:r>
              <a:rPr sz="2661" spc="4" baseline="3678" dirty="0">
                <a:latin typeface="Courier New"/>
                <a:cs typeface="Courier New"/>
              </a:rPr>
              <a:t>r'\d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r>
              <a:rPr sz="2661" spc="-659" baseline="3678" dirty="0">
                <a:latin typeface="Courier New"/>
                <a:cs typeface="Courier New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matche</a:t>
            </a:r>
            <a:r>
              <a:rPr sz="2661" baseline="3623" dirty="0">
                <a:latin typeface="Arial"/>
                <a:cs typeface="Arial"/>
              </a:rPr>
              <a:t>s</a:t>
            </a:r>
            <a:r>
              <a:rPr sz="2661" spc="72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a </a:t>
            </a:r>
            <a:r>
              <a:rPr sz="2661" spc="4" baseline="3623" dirty="0">
                <a:latin typeface="Arial"/>
                <a:cs typeface="Arial"/>
              </a:rPr>
              <a:t>digit</a:t>
            </a:r>
            <a:endParaRPr sz="1774">
              <a:latin typeface="Arial"/>
              <a:cs typeface="Arial"/>
            </a:endParaRPr>
          </a:p>
          <a:p>
            <a:pPr marL="14311" marR="37068">
              <a:lnSpc>
                <a:spcPct val="95825"/>
              </a:lnSpc>
              <a:spcBef>
                <a:spcPts val="38"/>
              </a:spcBef>
            </a:pPr>
            <a:r>
              <a:rPr sz="1774" spc="4" dirty="0">
                <a:latin typeface="Courier New"/>
                <a:cs typeface="Courier New"/>
              </a:rPr>
              <a:t>r'\\</a:t>
            </a:r>
            <a:r>
              <a:rPr sz="1774" dirty="0">
                <a:latin typeface="Courier New"/>
                <a:cs typeface="Courier New"/>
              </a:rPr>
              <a:t>'</a:t>
            </a:r>
            <a:r>
              <a:rPr sz="1774" spc="-659" dirty="0">
                <a:latin typeface="Courier New"/>
                <a:cs typeface="Courier New"/>
              </a:rPr>
              <a:t> </a:t>
            </a:r>
            <a:r>
              <a:rPr sz="1774" spc="10" dirty="0">
                <a:latin typeface="Arial"/>
                <a:cs typeface="Arial"/>
              </a:rPr>
              <a:t>m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tches</a:t>
            </a:r>
            <a:r>
              <a:rPr sz="1774" spc="4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lite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dirty="0">
                <a:latin typeface="Arial"/>
                <a:cs typeface="Arial"/>
              </a:rPr>
              <a:t>al</a:t>
            </a:r>
            <a:r>
              <a:rPr sz="1774" spc="32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backslash</a:t>
            </a:r>
            <a:endParaRPr sz="1774">
              <a:latin typeface="Arial"/>
              <a:cs typeface="Arial"/>
            </a:endParaRPr>
          </a:p>
          <a:p>
            <a:pPr marL="14541">
              <a:lnSpc>
                <a:spcPct val="95825"/>
              </a:lnSpc>
              <a:spcBef>
                <a:spcPts val="172"/>
              </a:spcBef>
            </a:pPr>
            <a:r>
              <a:rPr sz="1774" spc="4" dirty="0">
                <a:latin typeface="Courier New"/>
                <a:cs typeface="Courier New"/>
              </a:rPr>
              <a:t>r'\+</a:t>
            </a:r>
            <a:r>
              <a:rPr sz="1774" dirty="0">
                <a:latin typeface="Courier New"/>
                <a:cs typeface="Courier New"/>
              </a:rPr>
              <a:t>'</a:t>
            </a:r>
            <a:r>
              <a:rPr sz="1774" spc="-659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matche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on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mor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backslash</a:t>
            </a:r>
            <a:r>
              <a:rPr sz="1774" spc="-22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030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1" name="object 11"/>
          <p:cNvSpPr txBox="1"/>
          <p:nvPr/>
        </p:nvSpPr>
        <p:spPr>
          <a:xfrm>
            <a:off x="1694768" y="45316"/>
            <a:ext cx="2213891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re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Module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309" y="653079"/>
            <a:ext cx="7781154" cy="2630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7095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ide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patte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-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17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 marR="27095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Regula</a:t>
            </a:r>
            <a:r>
              <a:rPr sz="1774" dirty="0">
                <a:latin typeface="Arial"/>
                <a:cs typeface="Arial"/>
              </a:rPr>
              <a:t>r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pression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mboli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4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notatio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matc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6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patterns</a:t>
            </a:r>
            <a:endParaRPr sz="1774">
              <a:latin typeface="Arial"/>
              <a:cs typeface="Arial"/>
            </a:endParaRPr>
          </a:p>
          <a:p>
            <a:pPr marL="237136" marR="27095">
              <a:lnSpc>
                <a:spcPct val="95825"/>
              </a:lnSpc>
              <a:spcBef>
                <a:spcPts val="266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contai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regula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-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chara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4" dirty="0">
                <a:latin typeface="Arial"/>
                <a:cs typeface="Arial"/>
              </a:rPr>
              <a:t>ter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specia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2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characte</a:t>
            </a:r>
            <a:r>
              <a:rPr sz="1774" spc="-16" dirty="0">
                <a:latin typeface="Arial"/>
                <a:cs typeface="Arial"/>
              </a:rPr>
              <a:t>r</a:t>
            </a:r>
            <a:r>
              <a:rPr sz="1774" dirty="0"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 marR="27095">
              <a:lnSpc>
                <a:spcPct val="94401"/>
              </a:lnSpc>
              <a:spcBef>
                <a:spcPts val="1579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match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774" b="1" i="1" spc="-22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1774" b="1" i="1" spc="-22" dirty="0">
                <a:solidFill>
                  <a:srgbClr val="00007F"/>
                </a:solidFill>
                <a:latin typeface="Courier New"/>
                <a:cs typeface="Courier New"/>
              </a:rPr>
              <a:t>tte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774" b="1" i="1" spc="-22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774" b="1" i="1" spc="-22" dirty="0">
                <a:solidFill>
                  <a:srgbClr val="00007F"/>
                </a:solidFill>
                <a:latin typeface="Courier New"/>
                <a:cs typeface="Courier New"/>
              </a:rPr>
              <a:t>tr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774" b="1" i="1" spc="-22" dirty="0">
                <a:solidFill>
                  <a:srgbClr val="00007F"/>
                </a:solidFill>
                <a:latin typeface="Courier New"/>
                <a:cs typeface="Courier New"/>
              </a:rPr>
              <a:t>ng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27095">
              <a:lnSpc>
                <a:spcPts val="2340"/>
              </a:lnSpc>
              <a:spcBef>
                <a:spcPts val="116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Find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5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16" baseline="1811" dirty="0">
                <a:latin typeface="Arial"/>
                <a:cs typeface="Arial"/>
              </a:rPr>
              <a:t> </a:t>
            </a:r>
            <a:r>
              <a:rPr sz="2661" i="1" spc="4" baseline="1839" dirty="0">
                <a:latin typeface="Courier New"/>
                <a:cs typeface="Courier New"/>
              </a:rPr>
              <a:t>patte</a:t>
            </a:r>
            <a:r>
              <a:rPr sz="2661" i="1" spc="-21" baseline="1839" dirty="0">
                <a:latin typeface="Courier New"/>
                <a:cs typeface="Courier New"/>
              </a:rPr>
              <a:t>r</a:t>
            </a:r>
            <a:r>
              <a:rPr sz="2661" i="1" baseline="1839" dirty="0">
                <a:latin typeface="Courier New"/>
                <a:cs typeface="Courier New"/>
              </a:rPr>
              <a:t>n</a:t>
            </a:r>
            <a:r>
              <a:rPr sz="2661" i="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a</a:t>
            </a:r>
            <a:r>
              <a:rPr sz="2661" baseline="1811" dirty="0">
                <a:latin typeface="Arial"/>
                <a:cs typeface="Arial"/>
              </a:rPr>
              <a:t>t</a:t>
            </a:r>
            <a:r>
              <a:rPr sz="2661" spc="2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4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beginnin</a:t>
            </a:r>
            <a:r>
              <a:rPr sz="2661" baseline="1811" dirty="0">
                <a:latin typeface="Arial"/>
                <a:cs typeface="Arial"/>
              </a:rPr>
              <a:t>g</a:t>
            </a:r>
            <a:r>
              <a:rPr sz="2661" spc="-11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o</a:t>
            </a:r>
            <a:r>
              <a:rPr sz="2661" baseline="1811" dirty="0">
                <a:latin typeface="Arial"/>
                <a:cs typeface="Arial"/>
              </a:rPr>
              <a:t>f</a:t>
            </a:r>
            <a:r>
              <a:rPr sz="2661" spc="2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10" baseline="1811" dirty="0">
                <a:latin typeface="Arial"/>
                <a:cs typeface="Arial"/>
              </a:rPr>
              <a:t> </a:t>
            </a:r>
            <a:r>
              <a:rPr sz="2661" i="1" spc="4" baseline="1839" dirty="0">
                <a:latin typeface="Courier New"/>
                <a:cs typeface="Courier New"/>
              </a:rPr>
              <a:t>strin</a:t>
            </a:r>
            <a:r>
              <a:rPr sz="2661" i="1" baseline="1839" dirty="0">
                <a:latin typeface="Courier New"/>
                <a:cs typeface="Courier New"/>
              </a:rPr>
              <a:t>g</a:t>
            </a:r>
            <a:r>
              <a:rPr sz="2661" i="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argume</a:t>
            </a:r>
            <a:r>
              <a:rPr sz="2661" spc="-21" baseline="1811" dirty="0">
                <a:latin typeface="Arial"/>
                <a:cs typeface="Arial"/>
              </a:rPr>
              <a:t>n</a:t>
            </a:r>
            <a:r>
              <a:rPr sz="2661" baseline="1811" dirty="0">
                <a:latin typeface="Arial"/>
                <a:cs typeface="Arial"/>
              </a:rPr>
              <a:t>t</a:t>
            </a:r>
            <a:endParaRPr sz="1774">
              <a:latin typeface="Arial"/>
              <a:cs typeface="Arial"/>
            </a:endParaRPr>
          </a:p>
          <a:p>
            <a:pPr marL="237136" indent="-223054">
              <a:lnSpc>
                <a:spcPts val="2261"/>
              </a:lnSpc>
              <a:spcBef>
                <a:spcPts val="18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Retu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44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Courier New"/>
                <a:cs typeface="Courier New"/>
              </a:rPr>
              <a:t>matc</a:t>
            </a:r>
            <a:r>
              <a:rPr sz="1774" dirty="0">
                <a:latin typeface="Courier New"/>
                <a:cs typeface="Courier New"/>
              </a:rPr>
              <a:t>h</a:t>
            </a:r>
            <a:r>
              <a:rPr sz="1774" spc="-6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objec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90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start</a:t>
            </a:r>
            <a:r>
              <a:rPr sz="1774" spc="-21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</a:t>
            </a:r>
            <a:r>
              <a:rPr sz="1774" spc="-659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end(</a:t>
            </a:r>
            <a:r>
              <a:rPr sz="1774" dirty="0">
                <a:latin typeface="Courier New"/>
                <a:cs typeface="Courier New"/>
              </a:rPr>
              <a:t>)</a:t>
            </a:r>
            <a:r>
              <a:rPr sz="1774" spc="-6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method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4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tha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retur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3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the </a:t>
            </a:r>
            <a:r>
              <a:rPr sz="1774" dirty="0">
                <a:latin typeface="Arial"/>
                <a:cs typeface="Arial"/>
              </a:rPr>
              <a:t>indices</a:t>
            </a:r>
            <a:endParaRPr sz="1774">
              <a:latin typeface="Arial"/>
              <a:cs typeface="Arial"/>
            </a:endParaRPr>
          </a:p>
          <a:p>
            <a:pPr marL="14082" marR="27095">
              <a:lnSpc>
                <a:spcPct val="94401"/>
              </a:lnSpc>
              <a:spcBef>
                <a:spcPts val="1390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searc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h(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1774" b="1" i="1" spc="-22" dirty="0">
                <a:solidFill>
                  <a:srgbClr val="00007F"/>
                </a:solidFill>
                <a:latin typeface="Courier New"/>
                <a:cs typeface="Courier New"/>
              </a:rPr>
              <a:t>att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i="1" spc="-22" dirty="0">
                <a:solidFill>
                  <a:srgbClr val="00007F"/>
                </a:solidFill>
                <a:latin typeface="Courier New"/>
                <a:cs typeface="Courier New"/>
              </a:rPr>
              <a:t>rn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sz="1774" b="1" i="1" spc="-22" dirty="0">
                <a:solidFill>
                  <a:srgbClr val="00007F"/>
                </a:solidFill>
                <a:latin typeface="Courier New"/>
                <a:cs typeface="Courier New"/>
              </a:rPr>
              <a:t>st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774" b="1" i="1" spc="-22" dirty="0">
                <a:solidFill>
                  <a:srgbClr val="00007F"/>
                </a:solidFill>
                <a:latin typeface="Courier New"/>
                <a:cs typeface="Courier New"/>
              </a:rPr>
              <a:t>in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033" y="1658717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033" y="2980184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310" y="3282147"/>
            <a:ext cx="159965" cy="589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4370" y="3309533"/>
            <a:ext cx="6095192" cy="572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2112"/>
              </a:lnSpc>
              <a:spcBef>
                <a:spcPts val="105"/>
              </a:spcBef>
            </a:pPr>
            <a:r>
              <a:rPr sz="2661" spc="4" baseline="3623" dirty="0">
                <a:latin typeface="Arial"/>
                <a:cs typeface="Arial"/>
              </a:rPr>
              <a:t>Find</a:t>
            </a:r>
            <a:r>
              <a:rPr sz="2661" baseline="3623" dirty="0">
                <a:latin typeface="Arial"/>
                <a:cs typeface="Arial"/>
              </a:rPr>
              <a:t>s</a:t>
            </a:r>
            <a:r>
              <a:rPr sz="2661" spc="53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th</a:t>
            </a:r>
            <a:r>
              <a:rPr sz="2661" baseline="3623" dirty="0">
                <a:latin typeface="Arial"/>
                <a:cs typeface="Arial"/>
              </a:rPr>
              <a:t>e</a:t>
            </a:r>
            <a:r>
              <a:rPr sz="2661" spc="16" baseline="3623" dirty="0">
                <a:latin typeface="Arial"/>
                <a:cs typeface="Arial"/>
              </a:rPr>
              <a:t> </a:t>
            </a:r>
            <a:r>
              <a:rPr sz="2661" i="1" spc="4" baseline="3678" dirty="0">
                <a:latin typeface="Courier New"/>
                <a:cs typeface="Courier New"/>
              </a:rPr>
              <a:t>patte</a:t>
            </a:r>
            <a:r>
              <a:rPr sz="2661" i="1" spc="-21" baseline="3678" dirty="0">
                <a:latin typeface="Courier New"/>
                <a:cs typeface="Courier New"/>
              </a:rPr>
              <a:t>r</a:t>
            </a:r>
            <a:r>
              <a:rPr sz="2661" i="1" baseline="3678" dirty="0">
                <a:latin typeface="Courier New"/>
                <a:cs typeface="Courier New"/>
              </a:rPr>
              <a:t>n</a:t>
            </a:r>
            <a:r>
              <a:rPr sz="2661" i="1" spc="-659" baseline="3678" dirty="0">
                <a:latin typeface="Courier New"/>
                <a:cs typeface="Courier New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an</a:t>
            </a:r>
            <a:r>
              <a:rPr sz="2661" spc="-28" baseline="3623" dirty="0">
                <a:latin typeface="Arial"/>
                <a:cs typeface="Arial"/>
              </a:rPr>
              <a:t>y</a:t>
            </a:r>
            <a:r>
              <a:rPr sz="2661" spc="-55" baseline="3623" dirty="0">
                <a:latin typeface="Arial"/>
                <a:cs typeface="Arial"/>
              </a:rPr>
              <a:t>w</a:t>
            </a:r>
            <a:r>
              <a:rPr sz="2661" spc="4" baseline="3623" dirty="0">
                <a:latin typeface="Arial"/>
                <a:cs typeface="Arial"/>
              </a:rPr>
              <a:t>her</a:t>
            </a:r>
            <a:r>
              <a:rPr sz="2661" baseline="3623" dirty="0">
                <a:latin typeface="Arial"/>
                <a:cs typeface="Arial"/>
              </a:rPr>
              <a:t>e</a:t>
            </a:r>
            <a:r>
              <a:rPr sz="2661" spc="71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i</a:t>
            </a:r>
            <a:r>
              <a:rPr sz="2661" baseline="3623" dirty="0">
                <a:latin typeface="Arial"/>
                <a:cs typeface="Arial"/>
              </a:rPr>
              <a:t>n</a:t>
            </a:r>
            <a:r>
              <a:rPr sz="2661" spc="30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th</a:t>
            </a:r>
            <a:r>
              <a:rPr sz="2661" baseline="3623" dirty="0">
                <a:latin typeface="Arial"/>
                <a:cs typeface="Arial"/>
              </a:rPr>
              <a:t>e</a:t>
            </a:r>
            <a:r>
              <a:rPr sz="2661" spc="16" baseline="3623" dirty="0">
                <a:latin typeface="Arial"/>
                <a:cs typeface="Arial"/>
              </a:rPr>
              <a:t> </a:t>
            </a:r>
            <a:r>
              <a:rPr sz="2661" i="1" spc="4" baseline="3678" dirty="0">
                <a:latin typeface="Courier New"/>
                <a:cs typeface="Courier New"/>
              </a:rPr>
              <a:t>strin</a:t>
            </a:r>
            <a:r>
              <a:rPr sz="2661" i="1" baseline="3678" dirty="0">
                <a:latin typeface="Courier New"/>
                <a:cs typeface="Courier New"/>
              </a:rPr>
              <a:t>g</a:t>
            </a:r>
            <a:r>
              <a:rPr sz="2661" i="1" spc="-659" baseline="3678" dirty="0">
                <a:latin typeface="Courier New"/>
                <a:cs typeface="Courier New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argume</a:t>
            </a:r>
            <a:r>
              <a:rPr sz="2661" spc="-21" baseline="3623" dirty="0">
                <a:latin typeface="Arial"/>
                <a:cs typeface="Arial"/>
              </a:rPr>
              <a:t>n</a:t>
            </a:r>
            <a:r>
              <a:rPr sz="2661" baseline="3623" dirty="0">
                <a:latin typeface="Arial"/>
                <a:cs typeface="Arial"/>
              </a:rPr>
              <a:t>t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38"/>
              </a:spcBef>
            </a:pPr>
            <a:r>
              <a:rPr sz="1774" dirty="0">
                <a:latin typeface="Arial"/>
                <a:cs typeface="Arial"/>
              </a:rPr>
              <a:t>Retu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44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Courier New"/>
                <a:cs typeface="Courier New"/>
              </a:rPr>
              <a:t>matc</a:t>
            </a:r>
            <a:r>
              <a:rPr sz="1774" dirty="0">
                <a:latin typeface="Courier New"/>
                <a:cs typeface="Courier New"/>
              </a:rPr>
              <a:t>h</a:t>
            </a:r>
            <a:r>
              <a:rPr sz="1774" spc="-6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objec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90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start</a:t>
            </a:r>
            <a:r>
              <a:rPr sz="1774" spc="-21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</a:t>
            </a:r>
            <a:r>
              <a:rPr sz="1774" spc="-659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end(</a:t>
            </a:r>
            <a:r>
              <a:rPr sz="1774" dirty="0">
                <a:latin typeface="Courier New"/>
                <a:cs typeface="Courier New"/>
              </a:rPr>
              <a:t>)</a:t>
            </a:r>
            <a:r>
              <a:rPr sz="1774" spc="-6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methods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685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2496324" y="846618"/>
            <a:ext cx="7202167" cy="2855857"/>
          </a:xfrm>
          <a:custGeom>
            <a:avLst/>
            <a:gdLst/>
            <a:ahLst/>
            <a:cxnLst/>
            <a:rect l="l" t="t" r="r" b="b"/>
            <a:pathLst>
              <a:path w="6495287" h="2575560">
                <a:moveTo>
                  <a:pt x="0" y="0"/>
                </a:moveTo>
                <a:lnTo>
                  <a:pt x="6483096" y="0"/>
                </a:lnTo>
                <a:lnTo>
                  <a:pt x="6489192" y="3048"/>
                </a:lnTo>
                <a:lnTo>
                  <a:pt x="6489192" y="2569464"/>
                </a:lnTo>
                <a:lnTo>
                  <a:pt x="6495288" y="2575560"/>
                </a:lnTo>
                <a:lnTo>
                  <a:pt x="64952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2482805" y="8466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482805" y="839859"/>
            <a:ext cx="7215686" cy="2869376"/>
          </a:xfrm>
          <a:custGeom>
            <a:avLst/>
            <a:gdLst/>
            <a:ahLst/>
            <a:cxnLst/>
            <a:rect l="l" t="t" r="r" b="b"/>
            <a:pathLst>
              <a:path w="6507480" h="2587752">
                <a:moveTo>
                  <a:pt x="6096" y="2587752"/>
                </a:moveTo>
                <a:lnTo>
                  <a:pt x="6504432" y="2587752"/>
                </a:lnTo>
                <a:lnTo>
                  <a:pt x="6507480" y="2584704"/>
                </a:lnTo>
                <a:lnTo>
                  <a:pt x="6507480" y="2581656"/>
                </a:lnTo>
                <a:lnTo>
                  <a:pt x="6501384" y="2575560"/>
                </a:lnTo>
                <a:lnTo>
                  <a:pt x="6501384" y="9143"/>
                </a:lnTo>
                <a:lnTo>
                  <a:pt x="6495288" y="6095"/>
                </a:lnTo>
                <a:lnTo>
                  <a:pt x="12192" y="6096"/>
                </a:lnTo>
                <a:lnTo>
                  <a:pt x="6507480" y="6095"/>
                </a:lnTo>
                <a:lnTo>
                  <a:pt x="6507480" y="0"/>
                </a:lnTo>
                <a:lnTo>
                  <a:pt x="0" y="0"/>
                </a:lnTo>
                <a:lnTo>
                  <a:pt x="0" y="2581656"/>
                </a:lnTo>
                <a:lnTo>
                  <a:pt x="6096" y="9144"/>
                </a:lnTo>
                <a:lnTo>
                  <a:pt x="6495287" y="9143"/>
                </a:lnTo>
                <a:lnTo>
                  <a:pt x="6495288" y="2581656"/>
                </a:lnTo>
                <a:lnTo>
                  <a:pt x="0" y="2584704"/>
                </a:lnTo>
                <a:lnTo>
                  <a:pt x="3048" y="2587752"/>
                </a:lnTo>
                <a:lnTo>
                  <a:pt x="6096" y="2587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2482806" y="849997"/>
            <a:ext cx="7202167" cy="2852477"/>
          </a:xfrm>
          <a:custGeom>
            <a:avLst/>
            <a:gdLst/>
            <a:ahLst/>
            <a:cxnLst/>
            <a:rect l="l" t="t" r="r" b="b"/>
            <a:pathLst>
              <a:path w="6495288" h="2572512">
                <a:moveTo>
                  <a:pt x="6495288" y="2572512"/>
                </a:moveTo>
                <a:lnTo>
                  <a:pt x="6495288" y="2566416"/>
                </a:lnTo>
                <a:lnTo>
                  <a:pt x="12192" y="2566416"/>
                </a:lnTo>
                <a:lnTo>
                  <a:pt x="12191" y="0"/>
                </a:lnTo>
                <a:lnTo>
                  <a:pt x="6095" y="0"/>
                </a:lnTo>
                <a:lnTo>
                  <a:pt x="0" y="2572512"/>
                </a:lnTo>
                <a:lnTo>
                  <a:pt x="6095" y="2566416"/>
                </a:lnTo>
                <a:lnTo>
                  <a:pt x="12191" y="2572512"/>
                </a:lnTo>
                <a:lnTo>
                  <a:pt x="6495288" y="2572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7133290" y="3100886"/>
            <a:ext cx="2386077" cy="375148"/>
          </a:xfrm>
          <a:custGeom>
            <a:avLst/>
            <a:gdLst/>
            <a:ahLst/>
            <a:cxnLst/>
            <a:rect l="l" t="t" r="r" b="b"/>
            <a:pathLst>
              <a:path w="2151887" h="338328">
                <a:moveTo>
                  <a:pt x="0" y="256032"/>
                </a:moveTo>
                <a:lnTo>
                  <a:pt x="950976" y="283464"/>
                </a:lnTo>
                <a:lnTo>
                  <a:pt x="951121" y="287522"/>
                </a:lnTo>
                <a:lnTo>
                  <a:pt x="953890" y="301201"/>
                </a:lnTo>
                <a:lnTo>
                  <a:pt x="980134" y="331502"/>
                </a:lnTo>
                <a:lnTo>
                  <a:pt x="1008888" y="338328"/>
                </a:lnTo>
                <a:lnTo>
                  <a:pt x="2098655" y="338304"/>
                </a:lnTo>
                <a:lnTo>
                  <a:pt x="2136414" y="321790"/>
                </a:lnTo>
                <a:lnTo>
                  <a:pt x="2151888" y="283463"/>
                </a:lnTo>
                <a:lnTo>
                  <a:pt x="2151888" y="57911"/>
                </a:lnTo>
                <a:lnTo>
                  <a:pt x="2134531" y="16115"/>
                </a:lnTo>
                <a:lnTo>
                  <a:pt x="2097024" y="0"/>
                </a:lnTo>
                <a:lnTo>
                  <a:pt x="1008888" y="0"/>
                </a:lnTo>
                <a:lnTo>
                  <a:pt x="965272" y="19807"/>
                </a:lnTo>
                <a:lnTo>
                  <a:pt x="950976" y="57912"/>
                </a:lnTo>
                <a:lnTo>
                  <a:pt x="950976" y="198120"/>
                </a:lnTo>
                <a:lnTo>
                  <a:pt x="0" y="256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7119771" y="3087367"/>
            <a:ext cx="2416494" cy="402186"/>
          </a:xfrm>
          <a:custGeom>
            <a:avLst/>
            <a:gdLst/>
            <a:ahLst/>
            <a:cxnLst/>
            <a:rect l="l" t="t" r="r" b="b"/>
            <a:pathLst>
              <a:path w="2179320" h="362712">
                <a:moveTo>
                  <a:pt x="963167" y="198119"/>
                </a:moveTo>
                <a:lnTo>
                  <a:pt x="975360" y="210311"/>
                </a:lnTo>
                <a:lnTo>
                  <a:pt x="975360" y="70103"/>
                </a:lnTo>
                <a:lnTo>
                  <a:pt x="963167" y="198119"/>
                </a:lnTo>
                <a:close/>
              </a:path>
              <a:path w="2179320" h="362712">
                <a:moveTo>
                  <a:pt x="2179320" y="67055"/>
                </a:moveTo>
                <a:lnTo>
                  <a:pt x="2176272" y="57911"/>
                </a:lnTo>
                <a:lnTo>
                  <a:pt x="2176272" y="54863"/>
                </a:lnTo>
                <a:lnTo>
                  <a:pt x="2173224" y="45719"/>
                </a:lnTo>
                <a:lnTo>
                  <a:pt x="2173224" y="42671"/>
                </a:lnTo>
                <a:lnTo>
                  <a:pt x="2167128" y="33527"/>
                </a:lnTo>
                <a:lnTo>
                  <a:pt x="2167128" y="30479"/>
                </a:lnTo>
                <a:lnTo>
                  <a:pt x="2164079" y="30479"/>
                </a:lnTo>
                <a:lnTo>
                  <a:pt x="2157984" y="21335"/>
                </a:lnTo>
                <a:lnTo>
                  <a:pt x="1008888" y="27431"/>
                </a:lnTo>
                <a:lnTo>
                  <a:pt x="2115312" y="27431"/>
                </a:lnTo>
                <a:lnTo>
                  <a:pt x="2127504" y="30479"/>
                </a:lnTo>
                <a:lnTo>
                  <a:pt x="2118360" y="27431"/>
                </a:lnTo>
                <a:lnTo>
                  <a:pt x="2127504" y="30479"/>
                </a:lnTo>
                <a:lnTo>
                  <a:pt x="2124456" y="30479"/>
                </a:lnTo>
                <a:lnTo>
                  <a:pt x="2133600" y="33527"/>
                </a:lnTo>
                <a:lnTo>
                  <a:pt x="2145791" y="45719"/>
                </a:lnTo>
                <a:lnTo>
                  <a:pt x="2142744" y="45719"/>
                </a:lnTo>
                <a:lnTo>
                  <a:pt x="2148840" y="54863"/>
                </a:lnTo>
                <a:lnTo>
                  <a:pt x="2148840" y="51815"/>
                </a:lnTo>
                <a:lnTo>
                  <a:pt x="2151888" y="60959"/>
                </a:lnTo>
                <a:lnTo>
                  <a:pt x="2151888" y="301751"/>
                </a:lnTo>
                <a:lnTo>
                  <a:pt x="2148840" y="313943"/>
                </a:lnTo>
                <a:lnTo>
                  <a:pt x="2151888" y="304799"/>
                </a:lnTo>
                <a:lnTo>
                  <a:pt x="2176272" y="307847"/>
                </a:lnTo>
                <a:lnTo>
                  <a:pt x="2179320" y="295655"/>
                </a:lnTo>
                <a:lnTo>
                  <a:pt x="2179320" y="67055"/>
                </a:lnTo>
                <a:close/>
              </a:path>
              <a:path w="2179320" h="362712">
                <a:moveTo>
                  <a:pt x="1352092" y="362711"/>
                </a:moveTo>
                <a:lnTo>
                  <a:pt x="2124456" y="362711"/>
                </a:lnTo>
                <a:lnTo>
                  <a:pt x="2133600" y="359663"/>
                </a:lnTo>
                <a:lnTo>
                  <a:pt x="2136648" y="359663"/>
                </a:lnTo>
                <a:lnTo>
                  <a:pt x="2136648" y="356615"/>
                </a:lnTo>
                <a:lnTo>
                  <a:pt x="2145791" y="353567"/>
                </a:lnTo>
                <a:lnTo>
                  <a:pt x="2148840" y="350519"/>
                </a:lnTo>
                <a:lnTo>
                  <a:pt x="2157984" y="344423"/>
                </a:lnTo>
                <a:lnTo>
                  <a:pt x="2157984" y="341375"/>
                </a:lnTo>
                <a:lnTo>
                  <a:pt x="2118360" y="338327"/>
                </a:lnTo>
                <a:lnTo>
                  <a:pt x="2164079" y="335279"/>
                </a:lnTo>
                <a:lnTo>
                  <a:pt x="2167128" y="332231"/>
                </a:lnTo>
                <a:lnTo>
                  <a:pt x="2173224" y="323087"/>
                </a:lnTo>
                <a:lnTo>
                  <a:pt x="2173224" y="320039"/>
                </a:lnTo>
                <a:lnTo>
                  <a:pt x="2176272" y="310895"/>
                </a:lnTo>
                <a:lnTo>
                  <a:pt x="2176272" y="307847"/>
                </a:lnTo>
                <a:lnTo>
                  <a:pt x="2151888" y="304799"/>
                </a:lnTo>
                <a:lnTo>
                  <a:pt x="2148840" y="313943"/>
                </a:lnTo>
                <a:lnTo>
                  <a:pt x="2148840" y="310895"/>
                </a:lnTo>
                <a:lnTo>
                  <a:pt x="2145791" y="320039"/>
                </a:lnTo>
                <a:lnTo>
                  <a:pt x="2145791" y="316991"/>
                </a:lnTo>
                <a:lnTo>
                  <a:pt x="2139696" y="326135"/>
                </a:lnTo>
                <a:lnTo>
                  <a:pt x="2139696" y="323087"/>
                </a:lnTo>
                <a:lnTo>
                  <a:pt x="2133600" y="332231"/>
                </a:lnTo>
                <a:lnTo>
                  <a:pt x="2133600" y="329183"/>
                </a:lnTo>
                <a:lnTo>
                  <a:pt x="2124456" y="335279"/>
                </a:lnTo>
                <a:lnTo>
                  <a:pt x="2127504" y="335279"/>
                </a:lnTo>
                <a:lnTo>
                  <a:pt x="2115312" y="338327"/>
                </a:lnTo>
                <a:lnTo>
                  <a:pt x="1011935" y="338327"/>
                </a:lnTo>
                <a:lnTo>
                  <a:pt x="1002791" y="335279"/>
                </a:lnTo>
                <a:lnTo>
                  <a:pt x="1008888" y="338327"/>
                </a:lnTo>
                <a:lnTo>
                  <a:pt x="1002791" y="335279"/>
                </a:lnTo>
                <a:lnTo>
                  <a:pt x="993647" y="329183"/>
                </a:lnTo>
                <a:lnTo>
                  <a:pt x="996695" y="332231"/>
                </a:lnTo>
                <a:lnTo>
                  <a:pt x="987551" y="326135"/>
                </a:lnTo>
                <a:lnTo>
                  <a:pt x="990600" y="326135"/>
                </a:lnTo>
                <a:lnTo>
                  <a:pt x="984504" y="316991"/>
                </a:lnTo>
                <a:lnTo>
                  <a:pt x="984504" y="320039"/>
                </a:lnTo>
                <a:lnTo>
                  <a:pt x="978407" y="310895"/>
                </a:lnTo>
                <a:lnTo>
                  <a:pt x="981456" y="313943"/>
                </a:lnTo>
                <a:lnTo>
                  <a:pt x="978407" y="301751"/>
                </a:lnTo>
                <a:lnTo>
                  <a:pt x="978407" y="304799"/>
                </a:lnTo>
                <a:lnTo>
                  <a:pt x="975360" y="292607"/>
                </a:lnTo>
                <a:lnTo>
                  <a:pt x="975360" y="286511"/>
                </a:lnTo>
                <a:lnTo>
                  <a:pt x="950976" y="295655"/>
                </a:lnTo>
                <a:lnTo>
                  <a:pt x="963168" y="307847"/>
                </a:lnTo>
                <a:lnTo>
                  <a:pt x="950976" y="295655"/>
                </a:lnTo>
                <a:lnTo>
                  <a:pt x="12191" y="280415"/>
                </a:lnTo>
                <a:lnTo>
                  <a:pt x="950975" y="307496"/>
                </a:lnTo>
                <a:lnTo>
                  <a:pt x="950976" y="310895"/>
                </a:lnTo>
                <a:lnTo>
                  <a:pt x="954023" y="320039"/>
                </a:lnTo>
                <a:lnTo>
                  <a:pt x="957072" y="320039"/>
                </a:lnTo>
                <a:lnTo>
                  <a:pt x="957072" y="323087"/>
                </a:lnTo>
                <a:lnTo>
                  <a:pt x="963168" y="332231"/>
                </a:lnTo>
                <a:lnTo>
                  <a:pt x="963168" y="335279"/>
                </a:lnTo>
                <a:lnTo>
                  <a:pt x="969263" y="341375"/>
                </a:lnTo>
                <a:lnTo>
                  <a:pt x="969263" y="344423"/>
                </a:lnTo>
                <a:lnTo>
                  <a:pt x="972312" y="344423"/>
                </a:lnTo>
                <a:lnTo>
                  <a:pt x="981456" y="350519"/>
                </a:lnTo>
                <a:lnTo>
                  <a:pt x="981456" y="353567"/>
                </a:lnTo>
                <a:lnTo>
                  <a:pt x="990600" y="356615"/>
                </a:lnTo>
                <a:lnTo>
                  <a:pt x="993647" y="359663"/>
                </a:lnTo>
                <a:lnTo>
                  <a:pt x="1005840" y="362711"/>
                </a:lnTo>
                <a:lnTo>
                  <a:pt x="1352092" y="362711"/>
                </a:lnTo>
                <a:close/>
              </a:path>
              <a:path w="2179320" h="362712">
                <a:moveTo>
                  <a:pt x="12191" y="280415"/>
                </a:moveTo>
                <a:lnTo>
                  <a:pt x="950976" y="295655"/>
                </a:lnTo>
                <a:lnTo>
                  <a:pt x="975360" y="286511"/>
                </a:lnTo>
                <a:lnTo>
                  <a:pt x="969263" y="283463"/>
                </a:lnTo>
                <a:lnTo>
                  <a:pt x="963168" y="280415"/>
                </a:lnTo>
                <a:lnTo>
                  <a:pt x="293962" y="263256"/>
                </a:lnTo>
                <a:lnTo>
                  <a:pt x="963167" y="222503"/>
                </a:lnTo>
                <a:lnTo>
                  <a:pt x="972312" y="222503"/>
                </a:lnTo>
                <a:lnTo>
                  <a:pt x="975360" y="216407"/>
                </a:lnTo>
                <a:lnTo>
                  <a:pt x="975360" y="210311"/>
                </a:lnTo>
                <a:lnTo>
                  <a:pt x="963167" y="198119"/>
                </a:lnTo>
                <a:lnTo>
                  <a:pt x="975360" y="70103"/>
                </a:lnTo>
                <a:lnTo>
                  <a:pt x="978407" y="60959"/>
                </a:lnTo>
                <a:lnTo>
                  <a:pt x="975360" y="60959"/>
                </a:lnTo>
                <a:lnTo>
                  <a:pt x="981456" y="51815"/>
                </a:lnTo>
                <a:lnTo>
                  <a:pt x="978407" y="54863"/>
                </a:lnTo>
                <a:lnTo>
                  <a:pt x="984504" y="45719"/>
                </a:lnTo>
                <a:lnTo>
                  <a:pt x="990600" y="39623"/>
                </a:lnTo>
                <a:lnTo>
                  <a:pt x="987551" y="39623"/>
                </a:lnTo>
                <a:lnTo>
                  <a:pt x="996695" y="33527"/>
                </a:lnTo>
                <a:lnTo>
                  <a:pt x="993647" y="33527"/>
                </a:lnTo>
                <a:lnTo>
                  <a:pt x="1011935" y="27431"/>
                </a:lnTo>
                <a:lnTo>
                  <a:pt x="1008888" y="27431"/>
                </a:lnTo>
                <a:lnTo>
                  <a:pt x="2157984" y="21335"/>
                </a:lnTo>
                <a:lnTo>
                  <a:pt x="2148840" y="12191"/>
                </a:lnTo>
                <a:lnTo>
                  <a:pt x="2145791" y="12191"/>
                </a:lnTo>
                <a:lnTo>
                  <a:pt x="2136648" y="6095"/>
                </a:lnTo>
                <a:lnTo>
                  <a:pt x="2133600" y="6095"/>
                </a:lnTo>
                <a:lnTo>
                  <a:pt x="2124456" y="3047"/>
                </a:lnTo>
                <a:lnTo>
                  <a:pt x="2121408" y="3047"/>
                </a:lnTo>
                <a:lnTo>
                  <a:pt x="2109216" y="0"/>
                </a:lnTo>
                <a:lnTo>
                  <a:pt x="1018032" y="0"/>
                </a:lnTo>
                <a:lnTo>
                  <a:pt x="1005839" y="3047"/>
                </a:lnTo>
                <a:lnTo>
                  <a:pt x="993647" y="6095"/>
                </a:lnTo>
                <a:lnTo>
                  <a:pt x="990600" y="6095"/>
                </a:lnTo>
                <a:lnTo>
                  <a:pt x="981456" y="12191"/>
                </a:lnTo>
                <a:lnTo>
                  <a:pt x="972312" y="21335"/>
                </a:lnTo>
                <a:lnTo>
                  <a:pt x="969263" y="21335"/>
                </a:lnTo>
                <a:lnTo>
                  <a:pt x="963167" y="30479"/>
                </a:lnTo>
                <a:lnTo>
                  <a:pt x="963167" y="33527"/>
                </a:lnTo>
                <a:lnTo>
                  <a:pt x="957072" y="42671"/>
                </a:lnTo>
                <a:lnTo>
                  <a:pt x="954023" y="45719"/>
                </a:lnTo>
                <a:lnTo>
                  <a:pt x="950976" y="54863"/>
                </a:lnTo>
                <a:lnTo>
                  <a:pt x="950976" y="210311"/>
                </a:lnTo>
                <a:lnTo>
                  <a:pt x="12191" y="256031"/>
                </a:lnTo>
                <a:lnTo>
                  <a:pt x="6095" y="256031"/>
                </a:lnTo>
                <a:lnTo>
                  <a:pt x="0" y="262127"/>
                </a:lnTo>
                <a:lnTo>
                  <a:pt x="0" y="274319"/>
                </a:lnTo>
                <a:lnTo>
                  <a:pt x="6095" y="280415"/>
                </a:lnTo>
                <a:lnTo>
                  <a:pt x="12191" y="280415"/>
                </a:lnTo>
                <a:close/>
              </a:path>
              <a:path w="2179320" h="362712">
                <a:moveTo>
                  <a:pt x="2164079" y="335279"/>
                </a:moveTo>
                <a:lnTo>
                  <a:pt x="2118360" y="338327"/>
                </a:lnTo>
                <a:lnTo>
                  <a:pt x="2157984" y="341375"/>
                </a:lnTo>
                <a:lnTo>
                  <a:pt x="2164079" y="335279"/>
                </a:lnTo>
                <a:close/>
              </a:path>
              <a:path w="2179320" h="362712">
                <a:moveTo>
                  <a:pt x="12191" y="256031"/>
                </a:moveTo>
                <a:lnTo>
                  <a:pt x="950976" y="210311"/>
                </a:lnTo>
                <a:lnTo>
                  <a:pt x="950975" y="198862"/>
                </a:lnTo>
                <a:lnTo>
                  <a:pt x="12191" y="256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 txBox="1"/>
          <p:nvPr/>
        </p:nvSpPr>
        <p:spPr>
          <a:xfrm>
            <a:off x="1694768" y="55455"/>
            <a:ext cx="2372022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String Matching</a:t>
            </a:r>
            <a:endParaRPr sz="238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4213" y="55455"/>
            <a:ext cx="132479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3354" y="910367"/>
            <a:ext cx="474218" cy="2447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550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 dirty="0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 dirty="0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 dirty="0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0</a:t>
            </a: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4</a:t>
            </a: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2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 smtClean="0">
                <a:latin typeface="Courier New"/>
                <a:cs typeface="Courier New"/>
              </a:rPr>
              <a:t>&gt;</a:t>
            </a:r>
            <a:r>
              <a:rPr sz="1774" spc="-22" dirty="0" smtClean="0">
                <a:latin typeface="Courier New"/>
                <a:cs typeface="Courier New"/>
              </a:rPr>
              <a:t>&gt;</a:t>
            </a:r>
            <a:r>
              <a:rPr sz="1774" dirty="0" smtClean="0">
                <a:latin typeface="Courier New"/>
                <a:cs typeface="Courier New"/>
              </a:rPr>
              <a:t>&gt;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0983" y="910368"/>
            <a:ext cx="87725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im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rse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4174" y="910368"/>
            <a:ext cx="414958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re</a:t>
            </a:r>
            <a:endParaRPr sz="1774">
              <a:latin typeface="Courier New"/>
              <a:cs typeface="Courier New"/>
            </a:endParaRPr>
          </a:p>
          <a:p>
            <a:pPr marL="14151">
              <a:lnSpc>
                <a:spcPct val="94401"/>
              </a:lnSpc>
              <a:spcBef>
                <a:spcPts val="44"/>
              </a:spcBef>
            </a:pP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Th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s 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yt</a:t>
            </a:r>
            <a:r>
              <a:rPr sz="1774" b="1" spc="4" dirty="0">
                <a:latin typeface="Courier New"/>
                <a:cs typeface="Courier New"/>
              </a:rPr>
              <a:t>h</a:t>
            </a:r>
            <a:r>
              <a:rPr sz="1774" b="1" spc="-21" dirty="0">
                <a:latin typeface="Courier New"/>
                <a:cs typeface="Courier New"/>
              </a:rPr>
              <a:t>o</a:t>
            </a:r>
            <a:r>
              <a:rPr sz="1774" b="1" dirty="0">
                <a:latin typeface="Courier New"/>
                <a:cs typeface="Courier New"/>
              </a:rPr>
              <a:t>n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gra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mi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spc="-21" dirty="0">
                <a:latin typeface="Courier New"/>
                <a:cs typeface="Courier New"/>
              </a:rPr>
              <a:t>g'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0984" y="1457766"/>
            <a:ext cx="482893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an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e.</a:t>
            </a:r>
            <a:r>
              <a:rPr sz="2661" b="1" spc="4" baseline="3678" dirty="0">
                <a:latin typeface="Courier New"/>
                <a:cs typeface="Courier New"/>
              </a:rPr>
              <a:t>m</a:t>
            </a:r>
            <a:r>
              <a:rPr sz="2661" b="1" spc="-21" baseline="3678" dirty="0">
                <a:latin typeface="Courier New"/>
                <a:cs typeface="Courier New"/>
              </a:rPr>
              <a:t>at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h(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'[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-Z</a:t>
            </a:r>
            <a:r>
              <a:rPr sz="2661" b="1" spc="4" baseline="3678" dirty="0">
                <a:latin typeface="Courier New"/>
                <a:cs typeface="Courier New"/>
              </a:rPr>
              <a:t>]</a:t>
            </a:r>
            <a:r>
              <a:rPr sz="2661" b="1" spc="-21" baseline="3678" dirty="0">
                <a:latin typeface="Courier New"/>
                <a:cs typeface="Courier New"/>
              </a:rPr>
              <a:t>\w</a:t>
            </a:r>
            <a:r>
              <a:rPr sz="2661" b="1" spc="4" baseline="3678" dirty="0">
                <a:latin typeface="Courier New"/>
                <a:cs typeface="Courier New"/>
              </a:rPr>
              <a:t>+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22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cou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se)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an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.st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rt</a:t>
            </a:r>
            <a:r>
              <a:rPr sz="1774" b="1" spc="4" dirty="0">
                <a:latin typeface="Courier New"/>
                <a:cs typeface="Courier New"/>
              </a:rPr>
              <a:t>(</a:t>
            </a:r>
            <a:r>
              <a:rPr sz="1774" b="1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0983" y="2278864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an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.en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0984" y="2826263"/>
            <a:ext cx="482893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an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e.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ea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ch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>
                <a:latin typeface="Courier New"/>
                <a:cs typeface="Courier New"/>
              </a:rPr>
              <a:t>r'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Pp</a:t>
            </a:r>
            <a:r>
              <a:rPr sz="2661" b="1" spc="4" baseline="3678" dirty="0">
                <a:latin typeface="Courier New"/>
                <a:cs typeface="Courier New"/>
              </a:rPr>
              <a:t>]</a:t>
            </a:r>
            <a:r>
              <a:rPr sz="2661" b="1" spc="-21" baseline="3678" dirty="0">
                <a:latin typeface="Courier New"/>
                <a:cs typeface="Courier New"/>
              </a:rPr>
              <a:t>\w</a:t>
            </a:r>
            <a:r>
              <a:rPr sz="2661" b="1" spc="4" baseline="3678" dirty="0">
                <a:latin typeface="Courier New"/>
                <a:cs typeface="Courier New"/>
              </a:rPr>
              <a:t>+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22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cou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se</a:t>
            </a:r>
            <a:r>
              <a:rPr sz="2661" b="1" spc="-21" baseline="3678" dirty="0" smtClean="0">
                <a:latin typeface="Courier New"/>
                <a:cs typeface="Courier New"/>
              </a:rPr>
              <a:t>)</a:t>
            </a: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 smtClean="0">
                <a:latin typeface="Courier New"/>
                <a:cs typeface="Courier New"/>
              </a:rPr>
              <a:t>co</a:t>
            </a:r>
            <a:r>
              <a:rPr sz="1774" b="1" spc="4" dirty="0" smtClean="0">
                <a:latin typeface="Courier New"/>
                <a:cs typeface="Courier New"/>
              </a:rPr>
              <a:t>u</a:t>
            </a:r>
            <a:r>
              <a:rPr sz="1774" b="1" spc="-21" dirty="0" smtClean="0">
                <a:latin typeface="Courier New"/>
                <a:cs typeface="Courier New"/>
              </a:rPr>
              <a:t>rse</a:t>
            </a:r>
            <a:r>
              <a:rPr sz="1774" b="1" spc="4" dirty="0" smtClean="0">
                <a:latin typeface="Courier New"/>
                <a:cs typeface="Courier New"/>
              </a:rPr>
              <a:t>[</a:t>
            </a:r>
            <a:r>
              <a:rPr sz="1774" b="1" spc="-21" dirty="0" err="1" smtClean="0">
                <a:latin typeface="Courier New"/>
                <a:cs typeface="Courier New"/>
              </a:rPr>
              <a:t>an</a:t>
            </a:r>
            <a:r>
              <a:rPr sz="1774" b="1" spc="4" dirty="0" err="1" smtClean="0">
                <a:latin typeface="Courier New"/>
                <a:cs typeface="Courier New"/>
              </a:rPr>
              <a:t>s</a:t>
            </a:r>
            <a:r>
              <a:rPr sz="1774" b="1" spc="-21" dirty="0" err="1" smtClean="0">
                <a:latin typeface="Courier New"/>
                <a:cs typeface="Courier New"/>
              </a:rPr>
              <a:t>.s</a:t>
            </a:r>
            <a:r>
              <a:rPr sz="1774" b="1" spc="4" dirty="0" err="1" smtClean="0">
                <a:latin typeface="Courier New"/>
                <a:cs typeface="Courier New"/>
              </a:rPr>
              <a:t>t</a:t>
            </a:r>
            <a:r>
              <a:rPr sz="1774" b="1" spc="-21" dirty="0" err="1" smtClean="0">
                <a:latin typeface="Courier New"/>
                <a:cs typeface="Courier New"/>
              </a:rPr>
              <a:t>ar</a:t>
            </a:r>
            <a:r>
              <a:rPr sz="1774" b="1" spc="4" dirty="0" err="1" smtClean="0">
                <a:latin typeface="Courier New"/>
                <a:cs typeface="Courier New"/>
              </a:rPr>
              <a:t>t</a:t>
            </a:r>
            <a:r>
              <a:rPr sz="1774" b="1" spc="-21" dirty="0" smtClean="0">
                <a:latin typeface="Courier New"/>
                <a:cs typeface="Courier New"/>
              </a:rPr>
              <a:t>()</a:t>
            </a:r>
            <a:r>
              <a:rPr sz="1774" b="1" spc="4" dirty="0" smtClean="0">
                <a:latin typeface="Courier New"/>
                <a:cs typeface="Courier New"/>
              </a:rPr>
              <a:t>:</a:t>
            </a:r>
            <a:r>
              <a:rPr sz="1774" b="1" spc="-21" dirty="0" err="1" smtClean="0">
                <a:latin typeface="Courier New"/>
                <a:cs typeface="Courier New"/>
              </a:rPr>
              <a:t>an</a:t>
            </a:r>
            <a:r>
              <a:rPr sz="1774" b="1" spc="4" dirty="0" err="1" smtClean="0">
                <a:latin typeface="Courier New"/>
                <a:cs typeface="Courier New"/>
              </a:rPr>
              <a:t>s</a:t>
            </a:r>
            <a:r>
              <a:rPr sz="1774" b="1" spc="-21" dirty="0" err="1" smtClean="0">
                <a:latin typeface="Courier New"/>
                <a:cs typeface="Courier New"/>
              </a:rPr>
              <a:t>.e</a:t>
            </a:r>
            <a:r>
              <a:rPr sz="1774" b="1" spc="4" dirty="0" err="1" smtClean="0">
                <a:latin typeface="Courier New"/>
                <a:cs typeface="Courier New"/>
              </a:rPr>
              <a:t>n</a:t>
            </a:r>
            <a:r>
              <a:rPr sz="1774" b="1" spc="-21" dirty="0" err="1" smtClean="0">
                <a:latin typeface="Courier New"/>
                <a:cs typeface="Courier New"/>
              </a:rPr>
              <a:t>d</a:t>
            </a:r>
            <a:r>
              <a:rPr sz="1774" b="1" spc="-21" dirty="0" smtClean="0">
                <a:latin typeface="Courier New"/>
                <a:cs typeface="Courier New"/>
              </a:rPr>
              <a:t>(</a:t>
            </a:r>
            <a:r>
              <a:rPr sz="1774" b="1" spc="4" dirty="0" smtClean="0">
                <a:latin typeface="Courier New"/>
                <a:cs typeface="Courier New"/>
              </a:rPr>
              <a:t>)</a:t>
            </a:r>
            <a:r>
              <a:rPr sz="1774" b="1" dirty="0" smtClean="0">
                <a:latin typeface="Courier New"/>
                <a:cs typeface="Courier New"/>
              </a:rPr>
              <a:t>]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1829" y="3182735"/>
            <a:ext cx="1046367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 smtClean="0">
                <a:latin typeface="Arial"/>
                <a:cs typeface="Arial"/>
              </a:rPr>
              <a:t>S</a:t>
            </a:r>
            <a:r>
              <a:rPr sz="1552" spc="4" dirty="0" smtClean="0">
                <a:latin typeface="Arial"/>
                <a:cs typeface="Arial"/>
              </a:rPr>
              <a:t>t</a:t>
            </a:r>
            <a:r>
              <a:rPr sz="1552" dirty="0" smtClean="0">
                <a:latin typeface="Arial"/>
                <a:cs typeface="Arial"/>
              </a:rPr>
              <a:t>r</a:t>
            </a:r>
            <a:r>
              <a:rPr sz="1552" spc="-10" dirty="0" smtClean="0">
                <a:latin typeface="Arial"/>
                <a:cs typeface="Arial"/>
              </a:rPr>
              <a:t>in</a:t>
            </a:r>
            <a:r>
              <a:rPr sz="1552" dirty="0" smtClean="0">
                <a:latin typeface="Arial"/>
                <a:cs typeface="Arial"/>
              </a:rPr>
              <a:t>g</a:t>
            </a:r>
            <a:r>
              <a:rPr sz="1552" spc="106" dirty="0" smtClean="0">
                <a:latin typeface="Arial"/>
                <a:cs typeface="Arial"/>
              </a:rPr>
              <a:t> </a:t>
            </a:r>
            <a:r>
              <a:rPr sz="1552" dirty="0" smtClean="0">
                <a:latin typeface="Arial"/>
                <a:cs typeface="Arial"/>
              </a:rPr>
              <a:t>s</a:t>
            </a:r>
            <a:r>
              <a:rPr sz="1552" spc="-10" dirty="0" smtClean="0">
                <a:latin typeface="Arial"/>
                <a:cs typeface="Arial"/>
              </a:rPr>
              <a:t>li</a:t>
            </a:r>
            <a:r>
              <a:rPr sz="1552" dirty="0" smtClean="0">
                <a:latin typeface="Arial"/>
                <a:cs typeface="Arial"/>
              </a:rPr>
              <a:t>ce</a:t>
            </a:r>
            <a:endParaRPr sz="1552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3355" y="3373661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yt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40300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1827141" y="1911228"/>
            <a:ext cx="8527015" cy="936180"/>
          </a:xfrm>
          <a:custGeom>
            <a:avLst/>
            <a:gdLst/>
            <a:ahLst/>
            <a:cxnLst/>
            <a:rect l="l" t="t" r="r" b="b"/>
            <a:pathLst>
              <a:path w="7690104" h="844296">
                <a:moveTo>
                  <a:pt x="3047" y="0"/>
                </a:moveTo>
                <a:lnTo>
                  <a:pt x="0" y="0"/>
                </a:lnTo>
                <a:lnTo>
                  <a:pt x="0" y="838200"/>
                </a:lnTo>
                <a:lnTo>
                  <a:pt x="3048" y="12192"/>
                </a:lnTo>
                <a:lnTo>
                  <a:pt x="7680959" y="12191"/>
                </a:lnTo>
                <a:lnTo>
                  <a:pt x="7680959" y="838199"/>
                </a:lnTo>
                <a:lnTo>
                  <a:pt x="0" y="841248"/>
                </a:lnTo>
                <a:lnTo>
                  <a:pt x="0" y="844296"/>
                </a:lnTo>
                <a:lnTo>
                  <a:pt x="7690104" y="844295"/>
                </a:lnTo>
                <a:lnTo>
                  <a:pt x="7690104" y="838199"/>
                </a:lnTo>
                <a:lnTo>
                  <a:pt x="7684008" y="832103"/>
                </a:lnTo>
                <a:lnTo>
                  <a:pt x="7684008" y="12191"/>
                </a:lnTo>
                <a:lnTo>
                  <a:pt x="7680959" y="6095"/>
                </a:lnTo>
                <a:lnTo>
                  <a:pt x="9144" y="6096"/>
                </a:lnTo>
                <a:lnTo>
                  <a:pt x="7690104" y="6095"/>
                </a:lnTo>
                <a:lnTo>
                  <a:pt x="7690104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1827141" y="19179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827141" y="1924747"/>
            <a:ext cx="8516876" cy="915901"/>
          </a:xfrm>
          <a:custGeom>
            <a:avLst/>
            <a:gdLst/>
            <a:ahLst/>
            <a:cxnLst/>
            <a:rect l="l" t="t" r="r" b="b"/>
            <a:pathLst>
              <a:path w="7680960" h="826007">
                <a:moveTo>
                  <a:pt x="7680959" y="826007"/>
                </a:moveTo>
                <a:lnTo>
                  <a:pt x="7680960" y="819912"/>
                </a:lnTo>
                <a:lnTo>
                  <a:pt x="9144" y="819912"/>
                </a:lnTo>
                <a:lnTo>
                  <a:pt x="9144" y="0"/>
                </a:lnTo>
                <a:lnTo>
                  <a:pt x="3047" y="0"/>
                </a:lnTo>
                <a:lnTo>
                  <a:pt x="0" y="826007"/>
                </a:lnTo>
                <a:lnTo>
                  <a:pt x="3048" y="819911"/>
                </a:lnTo>
                <a:lnTo>
                  <a:pt x="9144" y="826007"/>
                </a:lnTo>
                <a:lnTo>
                  <a:pt x="7680959" y="826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837281" y="1917986"/>
            <a:ext cx="8516874" cy="922662"/>
          </a:xfrm>
          <a:custGeom>
            <a:avLst/>
            <a:gdLst/>
            <a:ahLst/>
            <a:cxnLst/>
            <a:rect l="l" t="t" r="r" b="b"/>
            <a:pathLst>
              <a:path w="7680959" h="832103">
                <a:moveTo>
                  <a:pt x="0" y="0"/>
                </a:moveTo>
                <a:lnTo>
                  <a:pt x="7671815" y="0"/>
                </a:lnTo>
                <a:lnTo>
                  <a:pt x="7674863" y="6096"/>
                </a:lnTo>
                <a:lnTo>
                  <a:pt x="7674863" y="826008"/>
                </a:lnTo>
                <a:lnTo>
                  <a:pt x="7680959" y="832104"/>
                </a:lnTo>
                <a:lnTo>
                  <a:pt x="76809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 txBox="1"/>
          <p:nvPr/>
        </p:nvSpPr>
        <p:spPr>
          <a:xfrm>
            <a:off x="1694769" y="55455"/>
            <a:ext cx="3234315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Extracting Substrings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4034" y="607626"/>
            <a:ext cx="3502796" cy="303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finda</a:t>
            </a:r>
            <a:r>
              <a:rPr sz="2661" b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ll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661" b="1" i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pat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i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er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661" b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sz="2661" b="1" i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i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ri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661" b="1" i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1310" y="909589"/>
            <a:ext cx="159965" cy="606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4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4369" y="936976"/>
            <a:ext cx="3884386" cy="572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spc="4" baseline="3623" dirty="0">
                <a:latin typeface="Arial"/>
                <a:cs typeface="Arial"/>
              </a:rPr>
              <a:t>Find</a:t>
            </a:r>
            <a:r>
              <a:rPr sz="2661" baseline="3623" dirty="0">
                <a:latin typeface="Arial"/>
                <a:cs typeface="Arial"/>
              </a:rPr>
              <a:t>s</a:t>
            </a:r>
            <a:r>
              <a:rPr sz="2661" spc="53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al</a:t>
            </a:r>
            <a:r>
              <a:rPr sz="2661" baseline="3623" dirty="0">
                <a:latin typeface="Arial"/>
                <a:cs typeface="Arial"/>
              </a:rPr>
              <a:t>l</a:t>
            </a:r>
            <a:r>
              <a:rPr sz="2661" spc="6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occurren</a:t>
            </a:r>
            <a:r>
              <a:rPr sz="2661" spc="-28" baseline="3623" dirty="0">
                <a:latin typeface="Arial"/>
                <a:cs typeface="Arial"/>
              </a:rPr>
              <a:t>c</a:t>
            </a:r>
            <a:r>
              <a:rPr sz="2661" spc="4" baseline="3623" dirty="0">
                <a:latin typeface="Arial"/>
                <a:cs typeface="Arial"/>
              </a:rPr>
              <a:t>e</a:t>
            </a:r>
            <a:r>
              <a:rPr sz="2661" baseline="3623" dirty="0">
                <a:latin typeface="Arial"/>
                <a:cs typeface="Arial"/>
              </a:rPr>
              <a:t>s</a:t>
            </a:r>
            <a:r>
              <a:rPr sz="2661" spc="8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o</a:t>
            </a:r>
            <a:r>
              <a:rPr sz="2661" baseline="3623" dirty="0">
                <a:latin typeface="Arial"/>
                <a:cs typeface="Arial"/>
              </a:rPr>
              <a:t>f</a:t>
            </a:r>
            <a:r>
              <a:rPr sz="2661" spc="18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th</a:t>
            </a:r>
            <a:r>
              <a:rPr sz="2661" baseline="3623" dirty="0">
                <a:latin typeface="Arial"/>
                <a:cs typeface="Arial"/>
              </a:rPr>
              <a:t>e</a:t>
            </a:r>
            <a:r>
              <a:rPr sz="2661" spc="49" baseline="3623" dirty="0">
                <a:latin typeface="Arial"/>
                <a:cs typeface="Arial"/>
              </a:rPr>
              <a:t> </a:t>
            </a:r>
            <a:r>
              <a:rPr sz="2661" i="1" spc="4" baseline="3678" dirty="0">
                <a:latin typeface="Courier New"/>
                <a:cs typeface="Courier New"/>
              </a:rPr>
              <a:t>patt</a:t>
            </a:r>
            <a:r>
              <a:rPr sz="2661" i="1" spc="-22" baseline="3678" dirty="0">
                <a:latin typeface="Courier New"/>
                <a:cs typeface="Courier New"/>
              </a:rPr>
              <a:t>e</a:t>
            </a:r>
            <a:r>
              <a:rPr sz="2661" i="1" spc="4" baseline="3678" dirty="0">
                <a:latin typeface="Courier New"/>
                <a:cs typeface="Courier New"/>
              </a:rPr>
              <a:t>rn</a:t>
            </a:r>
            <a:endParaRPr sz="1774">
              <a:latin typeface="Courier New"/>
              <a:cs typeface="Courier New"/>
            </a:endParaRPr>
          </a:p>
          <a:p>
            <a:pPr marL="14082" marR="37068">
              <a:lnSpc>
                <a:spcPct val="95825"/>
              </a:lnSpc>
              <a:spcBef>
                <a:spcPts val="171"/>
              </a:spcBef>
            </a:pPr>
            <a:r>
              <a:rPr sz="1774" spc="4" dirty="0">
                <a:latin typeface="Arial"/>
                <a:cs typeface="Arial"/>
              </a:rPr>
              <a:t>Return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lis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matchin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5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strings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691" y="1981736"/>
            <a:ext cx="47166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5319" y="1981736"/>
            <a:ext cx="4693325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da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a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'T</a:t>
            </a:r>
            <a:r>
              <a:rPr sz="2661" b="1" spc="4" baseline="3678" dirty="0">
                <a:latin typeface="Courier New"/>
                <a:cs typeface="Courier New"/>
              </a:rPr>
              <a:t>h</a:t>
            </a: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th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p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rf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c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Pyt</a:t>
            </a:r>
            <a:r>
              <a:rPr sz="2661" b="1" spc="4" baseline="3678" dirty="0">
                <a:latin typeface="Courier New"/>
                <a:cs typeface="Courier New"/>
              </a:rPr>
              <a:t>h</a:t>
            </a:r>
            <a:r>
              <a:rPr sz="2661" b="1" spc="-21" baseline="3678" dirty="0">
                <a:latin typeface="Courier New"/>
                <a:cs typeface="Courier New"/>
              </a:rPr>
              <a:t>on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re</a:t>
            </a: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spc="-21" dirty="0">
                <a:latin typeface="Courier New"/>
                <a:cs typeface="Courier New"/>
              </a:rPr>
              <a:t>fin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al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(r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[P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]\</a:t>
            </a:r>
            <a:r>
              <a:rPr sz="1774" b="1" spc="4" dirty="0">
                <a:latin typeface="Courier New"/>
                <a:cs typeface="Courier New"/>
              </a:rPr>
              <a:t>w</a:t>
            </a:r>
            <a:r>
              <a:rPr sz="1774" b="1" spc="-21" dirty="0">
                <a:latin typeface="Courier New"/>
                <a:cs typeface="Courier New"/>
              </a:rPr>
              <a:t>+'</a:t>
            </a:r>
            <a:r>
              <a:rPr sz="1774" b="1" spc="4" dirty="0">
                <a:latin typeface="Courier New"/>
                <a:cs typeface="Courier New"/>
              </a:rPr>
              <a:t>,</a:t>
            </a:r>
            <a:r>
              <a:rPr sz="1774" b="1" spc="-21" dirty="0">
                <a:latin typeface="Courier New"/>
                <a:cs typeface="Courier New"/>
              </a:rPr>
              <a:t>da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a)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24583" y="1981736"/>
            <a:ext cx="156012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gr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mm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ng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60644" y="1981736"/>
            <a:ext cx="101858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st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g</a:t>
            </a:r>
            <a:r>
              <a:rPr sz="2661" b="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692" y="2529135"/>
            <a:ext cx="156012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'p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rf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ct',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3820" y="2529135"/>
            <a:ext cx="129242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2" baseline="3678" dirty="0">
                <a:latin typeface="Courier New"/>
                <a:cs typeface="Courier New"/>
              </a:rPr>
              <a:t>yt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2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6113" y="2529135"/>
            <a:ext cx="196915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gr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mm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ng']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10641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7599691" y="603278"/>
            <a:ext cx="419083" cy="304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7599691" y="593140"/>
            <a:ext cx="432603" cy="327832"/>
          </a:xfrm>
          <a:custGeom>
            <a:avLst/>
            <a:gdLst/>
            <a:ahLst/>
            <a:cxnLst/>
            <a:rect l="l" t="t" r="r" b="b"/>
            <a:pathLst>
              <a:path w="390144" h="295656">
                <a:moveTo>
                  <a:pt x="0" y="3047"/>
                </a:moveTo>
                <a:lnTo>
                  <a:pt x="377951" y="3047"/>
                </a:lnTo>
                <a:lnTo>
                  <a:pt x="384048" y="9143"/>
                </a:lnTo>
                <a:lnTo>
                  <a:pt x="384048" y="283463"/>
                </a:lnTo>
                <a:lnTo>
                  <a:pt x="390144" y="295655"/>
                </a:lnTo>
                <a:lnTo>
                  <a:pt x="390144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7589551" y="593140"/>
            <a:ext cx="442742" cy="327832"/>
          </a:xfrm>
          <a:custGeom>
            <a:avLst/>
            <a:gdLst/>
            <a:ahLst/>
            <a:cxnLst/>
            <a:rect l="l" t="t" r="r" b="b"/>
            <a:pathLst>
              <a:path w="399288" h="295656">
                <a:moveTo>
                  <a:pt x="0" y="295655"/>
                </a:moveTo>
                <a:lnTo>
                  <a:pt x="399288" y="295655"/>
                </a:lnTo>
                <a:lnTo>
                  <a:pt x="393191" y="283463"/>
                </a:lnTo>
                <a:lnTo>
                  <a:pt x="393191" y="9143"/>
                </a:lnTo>
                <a:lnTo>
                  <a:pt x="387095" y="3047"/>
                </a:lnTo>
                <a:lnTo>
                  <a:pt x="9143" y="3047"/>
                </a:lnTo>
                <a:lnTo>
                  <a:pt x="399288" y="0"/>
                </a:lnTo>
                <a:lnTo>
                  <a:pt x="0" y="0"/>
                </a:lnTo>
                <a:lnTo>
                  <a:pt x="0" y="295655"/>
                </a:lnTo>
                <a:lnTo>
                  <a:pt x="3048" y="9143"/>
                </a:lnTo>
                <a:lnTo>
                  <a:pt x="387096" y="9144"/>
                </a:lnTo>
                <a:lnTo>
                  <a:pt x="387095" y="289559"/>
                </a:lnTo>
                <a:lnTo>
                  <a:pt x="9143" y="289559"/>
                </a:lnTo>
                <a:lnTo>
                  <a:pt x="3048" y="283463"/>
                </a:lnTo>
                <a:lnTo>
                  <a:pt x="0" y="2956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7589552" y="603279"/>
            <a:ext cx="429223" cy="317693"/>
          </a:xfrm>
          <a:custGeom>
            <a:avLst/>
            <a:gdLst/>
            <a:ahLst/>
            <a:cxnLst/>
            <a:rect l="l" t="t" r="r" b="b"/>
            <a:pathLst>
              <a:path w="387096" h="286512">
                <a:moveTo>
                  <a:pt x="387095" y="280416"/>
                </a:moveTo>
                <a:lnTo>
                  <a:pt x="387096" y="274320"/>
                </a:lnTo>
                <a:lnTo>
                  <a:pt x="9144" y="274320"/>
                </a:lnTo>
                <a:lnTo>
                  <a:pt x="9144" y="0"/>
                </a:lnTo>
                <a:lnTo>
                  <a:pt x="3048" y="0"/>
                </a:lnTo>
                <a:lnTo>
                  <a:pt x="0" y="286512"/>
                </a:lnTo>
                <a:lnTo>
                  <a:pt x="3048" y="274319"/>
                </a:lnTo>
                <a:lnTo>
                  <a:pt x="9143" y="280416"/>
                </a:lnTo>
                <a:lnTo>
                  <a:pt x="387095" y="28041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2100898" y="1847013"/>
            <a:ext cx="7915287" cy="659044"/>
          </a:xfrm>
          <a:custGeom>
            <a:avLst/>
            <a:gdLst/>
            <a:ahLst/>
            <a:cxnLst/>
            <a:rect l="l" t="t" r="r" b="b"/>
            <a:pathLst>
              <a:path w="7138416" h="5943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588264"/>
                </a:lnTo>
                <a:lnTo>
                  <a:pt x="6096" y="12192"/>
                </a:lnTo>
                <a:lnTo>
                  <a:pt x="7129271" y="12192"/>
                </a:lnTo>
                <a:lnTo>
                  <a:pt x="7129272" y="588263"/>
                </a:lnTo>
                <a:lnTo>
                  <a:pt x="0" y="591312"/>
                </a:lnTo>
                <a:lnTo>
                  <a:pt x="3048" y="594360"/>
                </a:lnTo>
                <a:lnTo>
                  <a:pt x="7135368" y="594359"/>
                </a:lnTo>
                <a:lnTo>
                  <a:pt x="7138416" y="591311"/>
                </a:lnTo>
                <a:lnTo>
                  <a:pt x="7138416" y="588263"/>
                </a:lnTo>
                <a:lnTo>
                  <a:pt x="7132320" y="582167"/>
                </a:lnTo>
                <a:lnTo>
                  <a:pt x="7132320" y="12191"/>
                </a:lnTo>
                <a:lnTo>
                  <a:pt x="7129272" y="6095"/>
                </a:lnTo>
                <a:lnTo>
                  <a:pt x="9144" y="6096"/>
                </a:lnTo>
                <a:lnTo>
                  <a:pt x="7138416" y="6095"/>
                </a:lnTo>
                <a:lnTo>
                  <a:pt x="7138416" y="3047"/>
                </a:lnTo>
                <a:lnTo>
                  <a:pt x="713536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2100898" y="18537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100898" y="1860532"/>
            <a:ext cx="7905148" cy="638766"/>
          </a:xfrm>
          <a:custGeom>
            <a:avLst/>
            <a:gdLst/>
            <a:ahLst/>
            <a:cxnLst/>
            <a:rect l="l" t="t" r="r" b="b"/>
            <a:pathLst>
              <a:path w="7129272" h="576072">
                <a:moveTo>
                  <a:pt x="7129272" y="576071"/>
                </a:moveTo>
                <a:lnTo>
                  <a:pt x="7129271" y="569975"/>
                </a:lnTo>
                <a:lnTo>
                  <a:pt x="9143" y="569975"/>
                </a:lnTo>
                <a:lnTo>
                  <a:pt x="9143" y="0"/>
                </a:lnTo>
                <a:lnTo>
                  <a:pt x="6096" y="0"/>
                </a:lnTo>
                <a:lnTo>
                  <a:pt x="0" y="576071"/>
                </a:lnTo>
                <a:lnTo>
                  <a:pt x="6096" y="569975"/>
                </a:lnTo>
                <a:lnTo>
                  <a:pt x="9144" y="576071"/>
                </a:lnTo>
                <a:lnTo>
                  <a:pt x="7129272" y="576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2111037" y="1853771"/>
            <a:ext cx="7905148" cy="645525"/>
          </a:xfrm>
          <a:custGeom>
            <a:avLst/>
            <a:gdLst/>
            <a:ahLst/>
            <a:cxnLst/>
            <a:rect l="l" t="t" r="r" b="b"/>
            <a:pathLst>
              <a:path w="7129272" h="582168">
                <a:moveTo>
                  <a:pt x="0" y="0"/>
                </a:moveTo>
                <a:lnTo>
                  <a:pt x="7120128" y="0"/>
                </a:lnTo>
                <a:lnTo>
                  <a:pt x="7123176" y="6096"/>
                </a:lnTo>
                <a:lnTo>
                  <a:pt x="7123176" y="576072"/>
                </a:lnTo>
                <a:lnTo>
                  <a:pt x="7129272" y="582168"/>
                </a:lnTo>
                <a:lnTo>
                  <a:pt x="7129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 txBox="1"/>
          <p:nvPr/>
        </p:nvSpPr>
        <p:spPr>
          <a:xfrm>
            <a:off x="1694769" y="55455"/>
            <a:ext cx="402838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Using Regular Expressions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53993" y="109468"/>
            <a:ext cx="930376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386" b="1" spc="-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Now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1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033" y="653080"/>
            <a:ext cx="255534" cy="707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DA2027"/>
                </a:solidFill>
                <a:latin typeface="Arial"/>
                <a:cs typeface="Arial"/>
              </a:rPr>
              <a:t>1.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402"/>
              </a:spcBef>
            </a:pPr>
            <a:r>
              <a:rPr sz="1774" b="1" spc="4" dirty="0">
                <a:solidFill>
                  <a:srgbClr val="DA2027"/>
                </a:solidFill>
                <a:latin typeface="Arial"/>
                <a:cs typeface="Arial"/>
              </a:rPr>
              <a:t>2.</a:t>
            </a:r>
            <a:endParaRPr sz="177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5296" y="653080"/>
            <a:ext cx="531230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cces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conso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usin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3948" y="653080"/>
            <a:ext cx="7832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button</a:t>
            </a:r>
            <a:endParaRPr sz="177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5295" y="1102581"/>
            <a:ext cx="675220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7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egula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essi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0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odul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ak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followi</a:t>
            </a:r>
            <a:r>
              <a:rPr sz="1774" b="1" spc="-17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2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assign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endParaRPr sz="177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1448" y="1917522"/>
            <a:ext cx="769556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im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re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te</a:t>
            </a:r>
            <a:r>
              <a:rPr sz="1774" b="1" spc="4" dirty="0">
                <a:latin typeface="Courier New"/>
                <a:cs typeface="Courier New"/>
              </a:rPr>
              <a:t>x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20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  <a:hlinkClick r:id="rId3"/>
              </a:rPr>
              <a:t>'h</a:t>
            </a:r>
            <a:r>
              <a:rPr sz="1774" b="1" spc="4" dirty="0">
                <a:latin typeface="Courier New"/>
                <a:cs typeface="Courier New"/>
                <a:hlinkClick r:id="rId3"/>
              </a:rPr>
              <a:t>t</a:t>
            </a:r>
            <a:r>
              <a:rPr sz="1774" b="1" spc="-21" dirty="0">
                <a:latin typeface="Courier New"/>
                <a:cs typeface="Courier New"/>
                <a:hlinkClick r:id="rId3"/>
              </a:rPr>
              <a:t>tp</a:t>
            </a:r>
            <a:r>
              <a:rPr sz="1774" b="1" spc="4" dirty="0">
                <a:latin typeface="Courier New"/>
                <a:cs typeface="Courier New"/>
                <a:hlinkClick r:id="rId3"/>
              </a:rPr>
              <a:t>:</a:t>
            </a:r>
            <a:r>
              <a:rPr sz="1774" b="1" spc="-21" dirty="0">
                <a:latin typeface="Courier New"/>
                <a:cs typeface="Courier New"/>
                <a:hlinkClick r:id="rId3"/>
              </a:rPr>
              <a:t>//</a:t>
            </a:r>
            <a:r>
              <a:rPr sz="1774" b="1" spc="4" dirty="0">
                <a:latin typeface="Courier New"/>
                <a:cs typeface="Courier New"/>
                <a:hlinkClick r:id="rId3"/>
              </a:rPr>
              <a:t>1</a:t>
            </a:r>
            <a:r>
              <a:rPr sz="1774" b="1" spc="-21" dirty="0">
                <a:latin typeface="Courier New"/>
                <a:cs typeface="Courier New"/>
                <a:hlinkClick r:id="rId3"/>
              </a:rPr>
              <a:t>27</a:t>
            </a:r>
            <a:r>
              <a:rPr sz="1774" b="1" spc="4" dirty="0">
                <a:latin typeface="Courier New"/>
                <a:cs typeface="Courier New"/>
                <a:hlinkClick r:id="rId3"/>
              </a:rPr>
              <a:t>.</a:t>
            </a:r>
            <a:r>
              <a:rPr sz="1774" b="1" spc="-21" dirty="0">
                <a:latin typeface="Courier New"/>
                <a:cs typeface="Courier New"/>
                <a:hlinkClick r:id="rId3"/>
              </a:rPr>
              <a:t>0.</a:t>
            </a:r>
            <a:r>
              <a:rPr sz="1774" b="1" spc="4" dirty="0">
                <a:latin typeface="Courier New"/>
                <a:cs typeface="Courier New"/>
                <a:hlinkClick r:id="rId3"/>
              </a:rPr>
              <a:t>0</a:t>
            </a:r>
            <a:r>
              <a:rPr sz="1774" b="1" spc="-21" dirty="0">
                <a:latin typeface="Courier New"/>
                <a:cs typeface="Courier New"/>
                <a:hlinkClick r:id="rId3"/>
              </a:rPr>
              <a:t>.1</a:t>
            </a:r>
            <a:r>
              <a:rPr sz="1774" b="1" spc="4" dirty="0">
                <a:latin typeface="Courier New"/>
                <a:cs typeface="Courier New"/>
                <a:hlinkClick r:id="rId3"/>
              </a:rPr>
              <a:t>:</a:t>
            </a:r>
            <a:r>
              <a:rPr sz="1774" b="1" spc="-21" dirty="0">
                <a:latin typeface="Courier New"/>
                <a:cs typeface="Courier New"/>
                <a:hlinkClick r:id="rId3"/>
              </a:rPr>
              <a:t>80</a:t>
            </a:r>
            <a:r>
              <a:rPr sz="1774" b="1" spc="4" dirty="0">
                <a:latin typeface="Courier New"/>
                <a:cs typeface="Courier New"/>
                <a:hlinkClick r:id="rId3"/>
              </a:rPr>
              <a:t>0</a:t>
            </a:r>
            <a:r>
              <a:rPr sz="1774" b="1" spc="-21" dirty="0">
                <a:latin typeface="Courier New"/>
                <a:cs typeface="Courier New"/>
                <a:hlinkClick r:id="rId3"/>
              </a:rPr>
              <a:t>0/c</a:t>
            </a:r>
            <a:r>
              <a:rPr sz="1774" b="1" spc="4" dirty="0">
                <a:latin typeface="Courier New"/>
                <a:cs typeface="Courier New"/>
                <a:hlinkClick r:id="rId3"/>
              </a:rPr>
              <a:t>g</a:t>
            </a:r>
            <a:r>
              <a:rPr sz="1774" b="1" spc="-21" dirty="0">
                <a:latin typeface="Courier New"/>
                <a:cs typeface="Courier New"/>
                <a:hlinkClick r:id="rId3"/>
              </a:rPr>
              <a:t>i-</a:t>
            </a:r>
            <a:r>
              <a:rPr sz="1774" b="1" spc="4" dirty="0">
                <a:latin typeface="Courier New"/>
                <a:cs typeface="Courier New"/>
                <a:hlinkClick r:id="rId3"/>
              </a:rPr>
              <a:t>b</a:t>
            </a:r>
            <a:r>
              <a:rPr sz="1774" b="1" spc="-21" dirty="0">
                <a:latin typeface="Courier New"/>
                <a:cs typeface="Courier New"/>
                <a:hlinkClick r:id="rId3"/>
              </a:rPr>
              <a:t>in</a:t>
            </a:r>
            <a:r>
              <a:rPr sz="1774" b="1" spc="4" dirty="0">
                <a:latin typeface="Courier New"/>
                <a:cs typeface="Courier New"/>
                <a:hlinkClick r:id="rId3"/>
              </a:rPr>
              <a:t>/</a:t>
            </a:r>
            <a:r>
              <a:rPr sz="1774" b="1" spc="-21" dirty="0">
                <a:latin typeface="Courier New"/>
                <a:cs typeface="Courier New"/>
                <a:hlinkClick r:id="rId3"/>
              </a:rPr>
              <a:t>he</a:t>
            </a:r>
            <a:r>
              <a:rPr sz="1774" b="1" spc="4" dirty="0">
                <a:latin typeface="Courier New"/>
                <a:cs typeface="Courier New"/>
                <a:hlinkClick r:id="rId3"/>
              </a:rPr>
              <a:t>l</a:t>
            </a:r>
            <a:r>
              <a:rPr sz="1774" b="1" spc="-21" dirty="0">
                <a:latin typeface="Courier New"/>
                <a:cs typeface="Courier New"/>
                <a:hlinkClick r:id="rId3"/>
              </a:rPr>
              <a:t>lo</a:t>
            </a:r>
            <a:r>
              <a:rPr sz="1774" b="1" spc="4" dirty="0">
                <a:latin typeface="Courier New"/>
                <a:cs typeface="Courier New"/>
                <a:hlinkClick r:id="rId3"/>
              </a:rPr>
              <a:t>w</a:t>
            </a:r>
            <a:r>
              <a:rPr sz="1774" b="1" spc="-21" dirty="0">
                <a:latin typeface="Courier New"/>
                <a:cs typeface="Courier New"/>
                <a:hlinkClick r:id="rId3"/>
              </a:rPr>
              <a:t>or</a:t>
            </a:r>
            <a:r>
              <a:rPr sz="1774" b="1" spc="4" dirty="0">
                <a:latin typeface="Courier New"/>
                <a:cs typeface="Courier New"/>
                <a:hlinkClick r:id="rId3"/>
              </a:rPr>
              <a:t>l</a:t>
            </a:r>
            <a:r>
              <a:rPr sz="1774" b="1" spc="-21" dirty="0">
                <a:latin typeface="Courier New"/>
                <a:cs typeface="Courier New"/>
                <a:hlinkClick r:id="rId3"/>
              </a:rPr>
              <a:t>d.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y'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033" y="2731448"/>
            <a:ext cx="25553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DA2027"/>
                </a:solidFill>
                <a:latin typeface="Arial"/>
                <a:cs typeface="Arial"/>
              </a:rPr>
              <a:t>3.</a:t>
            </a:r>
            <a:endParaRPr sz="177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5296" y="2731448"/>
            <a:ext cx="7491815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egula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essi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0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displa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6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follow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2"/>
              </a:spcBef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ngs: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5296" y="3302517"/>
            <a:ext cx="255534" cy="8425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solidFill>
                  <a:srgbClr val="DA2027"/>
                </a:solidFill>
                <a:latin typeface="Arial"/>
                <a:cs typeface="Arial"/>
              </a:rPr>
              <a:t>a.</a:t>
            </a:r>
            <a:endParaRPr sz="1774">
              <a:latin typeface="Arial"/>
              <a:cs typeface="Arial"/>
            </a:endParaRPr>
          </a:p>
          <a:p>
            <a:pPr marL="14082" marR="9689">
              <a:lnSpc>
                <a:spcPts val="2039"/>
              </a:lnSpc>
              <a:spcBef>
                <a:spcPts val="230"/>
              </a:spcBef>
            </a:pPr>
            <a:r>
              <a:rPr sz="1774" spc="4" dirty="0">
                <a:solidFill>
                  <a:srgbClr val="DA2027"/>
                </a:solidFill>
                <a:latin typeface="Arial"/>
                <a:cs typeface="Arial"/>
              </a:rPr>
              <a:t>b. </a:t>
            </a:r>
            <a:endParaRPr sz="1774">
              <a:latin typeface="Arial"/>
              <a:cs typeface="Arial"/>
            </a:endParaRPr>
          </a:p>
          <a:p>
            <a:pPr marL="14082" marR="9689">
              <a:lnSpc>
                <a:spcPts val="2039"/>
              </a:lnSpc>
              <a:spcBef>
                <a:spcPts val="193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c.</a:t>
            </a:r>
            <a:endParaRPr sz="177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2554" y="3302518"/>
            <a:ext cx="6348117" cy="859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On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mor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consecut</a:t>
            </a:r>
            <a:r>
              <a:rPr sz="1774" spc="-28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ve</a:t>
            </a:r>
            <a:r>
              <a:rPr sz="1774" spc="10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letters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230"/>
              </a:spcBef>
            </a:pPr>
            <a:r>
              <a:rPr sz="1774" spc="4" dirty="0">
                <a:latin typeface="Arial"/>
                <a:cs typeface="Arial"/>
              </a:rPr>
              <a:t>On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mor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consecut</a:t>
            </a:r>
            <a:r>
              <a:rPr sz="1774" spc="-28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ve</a:t>
            </a:r>
            <a:r>
              <a:rPr sz="1774" spc="10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digits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94"/>
              </a:spcBef>
            </a:pPr>
            <a:r>
              <a:rPr sz="1774" dirty="0">
                <a:latin typeface="Arial"/>
                <a:cs typeface="Arial"/>
              </a:rPr>
              <a:t>Only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the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consecutive</a:t>
            </a:r>
            <a:r>
              <a:rPr sz="1774" spc="9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digits</a:t>
            </a:r>
            <a:r>
              <a:rPr sz="1774" spc="4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immediatel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10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follo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10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colon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':'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70076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/>
          <p:nvPr/>
        </p:nvSpPr>
        <p:spPr>
          <a:xfrm>
            <a:off x="1840660" y="833099"/>
            <a:ext cx="8462800" cy="3697406"/>
          </a:xfrm>
          <a:custGeom>
            <a:avLst/>
            <a:gdLst/>
            <a:ahLst/>
            <a:cxnLst/>
            <a:rect l="l" t="t" r="r" b="b"/>
            <a:pathLst>
              <a:path w="7632192" h="3334512">
                <a:moveTo>
                  <a:pt x="3047" y="0"/>
                </a:moveTo>
                <a:lnTo>
                  <a:pt x="0" y="0"/>
                </a:lnTo>
                <a:lnTo>
                  <a:pt x="0" y="3331464"/>
                </a:lnTo>
                <a:lnTo>
                  <a:pt x="3048" y="12192"/>
                </a:lnTo>
                <a:lnTo>
                  <a:pt x="7619999" y="12191"/>
                </a:lnTo>
                <a:lnTo>
                  <a:pt x="7620000" y="3331463"/>
                </a:lnTo>
                <a:lnTo>
                  <a:pt x="0" y="3334512"/>
                </a:lnTo>
                <a:lnTo>
                  <a:pt x="7632192" y="3334511"/>
                </a:lnTo>
                <a:lnTo>
                  <a:pt x="7632192" y="3331463"/>
                </a:lnTo>
                <a:lnTo>
                  <a:pt x="7626096" y="3325367"/>
                </a:lnTo>
                <a:lnTo>
                  <a:pt x="7626096" y="12191"/>
                </a:lnTo>
                <a:lnTo>
                  <a:pt x="7620000" y="6095"/>
                </a:lnTo>
                <a:lnTo>
                  <a:pt x="9144" y="6096"/>
                </a:lnTo>
                <a:lnTo>
                  <a:pt x="7632192" y="6095"/>
                </a:lnTo>
                <a:lnTo>
                  <a:pt x="7632192" y="3047"/>
                </a:lnTo>
                <a:lnTo>
                  <a:pt x="7629144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1840660" y="839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1840660" y="846618"/>
            <a:ext cx="8449281" cy="3680506"/>
          </a:xfrm>
          <a:custGeom>
            <a:avLst/>
            <a:gdLst/>
            <a:ahLst/>
            <a:cxnLst/>
            <a:rect l="l" t="t" r="r" b="b"/>
            <a:pathLst>
              <a:path w="7620000" h="3319271">
                <a:moveTo>
                  <a:pt x="7620000" y="3319271"/>
                </a:moveTo>
                <a:lnTo>
                  <a:pt x="7620000" y="3313176"/>
                </a:lnTo>
                <a:lnTo>
                  <a:pt x="9144" y="3313176"/>
                </a:lnTo>
                <a:lnTo>
                  <a:pt x="9143" y="0"/>
                </a:lnTo>
                <a:lnTo>
                  <a:pt x="3047" y="0"/>
                </a:lnTo>
                <a:lnTo>
                  <a:pt x="0" y="3319271"/>
                </a:lnTo>
                <a:lnTo>
                  <a:pt x="3047" y="3313176"/>
                </a:lnTo>
                <a:lnTo>
                  <a:pt x="9143" y="3319271"/>
                </a:lnTo>
                <a:lnTo>
                  <a:pt x="7620000" y="3319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1850799" y="839858"/>
            <a:ext cx="8452661" cy="3687265"/>
          </a:xfrm>
          <a:custGeom>
            <a:avLst/>
            <a:gdLst/>
            <a:ahLst/>
            <a:cxnLst/>
            <a:rect l="l" t="t" r="r" b="b"/>
            <a:pathLst>
              <a:path w="7623048" h="3325367">
                <a:moveTo>
                  <a:pt x="0" y="0"/>
                </a:moveTo>
                <a:lnTo>
                  <a:pt x="7610856" y="0"/>
                </a:lnTo>
                <a:lnTo>
                  <a:pt x="7616952" y="6096"/>
                </a:lnTo>
                <a:lnTo>
                  <a:pt x="7616952" y="3319272"/>
                </a:lnTo>
                <a:lnTo>
                  <a:pt x="7623048" y="3325367"/>
                </a:lnTo>
                <a:lnTo>
                  <a:pt x="7623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2" name="object 12"/>
          <p:cNvSpPr txBox="1"/>
          <p:nvPr/>
        </p:nvSpPr>
        <p:spPr>
          <a:xfrm>
            <a:off x="1694768" y="55455"/>
            <a:ext cx="573572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Using Regular Expressions: A Solution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53993" y="109468"/>
            <a:ext cx="930376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386" b="1" spc="-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Now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1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1210" y="903608"/>
            <a:ext cx="76955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te</a:t>
            </a:r>
            <a:r>
              <a:rPr sz="2661" b="1" spc="4" baseline="3678" dirty="0">
                <a:latin typeface="Courier New"/>
                <a:cs typeface="Courier New"/>
              </a:rPr>
              <a:t>x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  <a:hlinkClick r:id="rId2"/>
              </a:rPr>
              <a:t>'h</a:t>
            </a:r>
            <a:r>
              <a:rPr sz="2661" b="1" spc="4" baseline="3678" dirty="0">
                <a:latin typeface="Courier New"/>
                <a:cs typeface="Courier New"/>
                <a:hlinkClick r:id="rId2"/>
              </a:rPr>
              <a:t>t</a:t>
            </a:r>
            <a:r>
              <a:rPr sz="2661" b="1" spc="-21" baseline="3678" dirty="0">
                <a:latin typeface="Courier New"/>
                <a:cs typeface="Courier New"/>
                <a:hlinkClick r:id="rId2"/>
              </a:rPr>
              <a:t>tp</a:t>
            </a:r>
            <a:r>
              <a:rPr sz="2661" b="1" spc="4" baseline="3678" dirty="0">
                <a:latin typeface="Courier New"/>
                <a:cs typeface="Courier New"/>
                <a:hlinkClick r:id="rId2"/>
              </a:rPr>
              <a:t>:</a:t>
            </a:r>
            <a:r>
              <a:rPr sz="2661" b="1" spc="-21" baseline="3678" dirty="0">
                <a:latin typeface="Courier New"/>
                <a:cs typeface="Courier New"/>
                <a:hlinkClick r:id="rId2"/>
              </a:rPr>
              <a:t>//</a:t>
            </a:r>
            <a:r>
              <a:rPr sz="2661" b="1" spc="4" baseline="3678" dirty="0">
                <a:latin typeface="Courier New"/>
                <a:cs typeface="Courier New"/>
                <a:hlinkClick r:id="rId2"/>
              </a:rPr>
              <a:t>1</a:t>
            </a:r>
            <a:r>
              <a:rPr sz="2661" b="1" spc="-21" baseline="3678" dirty="0">
                <a:latin typeface="Courier New"/>
                <a:cs typeface="Courier New"/>
                <a:hlinkClick r:id="rId2"/>
              </a:rPr>
              <a:t>27</a:t>
            </a:r>
            <a:r>
              <a:rPr sz="2661" b="1" spc="4" baseline="3678" dirty="0">
                <a:latin typeface="Courier New"/>
                <a:cs typeface="Courier New"/>
                <a:hlinkClick r:id="rId2"/>
              </a:rPr>
              <a:t>.</a:t>
            </a:r>
            <a:r>
              <a:rPr sz="2661" b="1" spc="-21" baseline="3678" dirty="0">
                <a:latin typeface="Courier New"/>
                <a:cs typeface="Courier New"/>
                <a:hlinkClick r:id="rId2"/>
              </a:rPr>
              <a:t>0.</a:t>
            </a:r>
            <a:r>
              <a:rPr sz="2661" b="1" spc="4" baseline="3678" dirty="0">
                <a:latin typeface="Courier New"/>
                <a:cs typeface="Courier New"/>
                <a:hlinkClick r:id="rId2"/>
              </a:rPr>
              <a:t>0</a:t>
            </a:r>
            <a:r>
              <a:rPr sz="2661" b="1" spc="-21" baseline="3678" dirty="0">
                <a:latin typeface="Courier New"/>
                <a:cs typeface="Courier New"/>
                <a:hlinkClick r:id="rId2"/>
              </a:rPr>
              <a:t>.1</a:t>
            </a:r>
            <a:r>
              <a:rPr sz="2661" b="1" spc="4" baseline="3678" dirty="0">
                <a:latin typeface="Courier New"/>
                <a:cs typeface="Courier New"/>
                <a:hlinkClick r:id="rId2"/>
              </a:rPr>
              <a:t>:</a:t>
            </a:r>
            <a:r>
              <a:rPr sz="2661" b="1" spc="-21" baseline="3678" dirty="0">
                <a:latin typeface="Courier New"/>
                <a:cs typeface="Courier New"/>
                <a:hlinkClick r:id="rId2"/>
              </a:rPr>
              <a:t>80</a:t>
            </a:r>
            <a:r>
              <a:rPr sz="2661" b="1" spc="4" baseline="3678" dirty="0">
                <a:latin typeface="Courier New"/>
                <a:cs typeface="Courier New"/>
                <a:hlinkClick r:id="rId2"/>
              </a:rPr>
              <a:t>0</a:t>
            </a:r>
            <a:r>
              <a:rPr sz="2661" b="1" spc="-21" baseline="3678" dirty="0">
                <a:latin typeface="Courier New"/>
                <a:cs typeface="Courier New"/>
                <a:hlinkClick r:id="rId2"/>
              </a:rPr>
              <a:t>0/c</a:t>
            </a:r>
            <a:r>
              <a:rPr sz="2661" b="1" spc="4" baseline="3678" dirty="0">
                <a:latin typeface="Courier New"/>
                <a:cs typeface="Courier New"/>
                <a:hlinkClick r:id="rId2"/>
              </a:rPr>
              <a:t>g</a:t>
            </a:r>
            <a:r>
              <a:rPr sz="2661" b="1" spc="-21" baseline="3678" dirty="0">
                <a:latin typeface="Courier New"/>
                <a:cs typeface="Courier New"/>
                <a:hlinkClick r:id="rId2"/>
              </a:rPr>
              <a:t>i-</a:t>
            </a:r>
            <a:r>
              <a:rPr sz="2661" b="1" spc="4" baseline="3678" dirty="0">
                <a:latin typeface="Courier New"/>
                <a:cs typeface="Courier New"/>
                <a:hlinkClick r:id="rId2"/>
              </a:rPr>
              <a:t>b</a:t>
            </a:r>
            <a:r>
              <a:rPr sz="2661" b="1" spc="-21" baseline="3678" dirty="0">
                <a:latin typeface="Courier New"/>
                <a:cs typeface="Courier New"/>
                <a:hlinkClick r:id="rId2"/>
              </a:rPr>
              <a:t>in</a:t>
            </a:r>
            <a:r>
              <a:rPr sz="2661" b="1" spc="4" baseline="3678" dirty="0">
                <a:latin typeface="Courier New"/>
                <a:cs typeface="Courier New"/>
                <a:hlinkClick r:id="rId2"/>
              </a:rPr>
              <a:t>/</a:t>
            </a:r>
            <a:r>
              <a:rPr sz="2661" b="1" spc="-21" baseline="3678" dirty="0">
                <a:latin typeface="Courier New"/>
                <a:cs typeface="Courier New"/>
                <a:hlinkClick r:id="rId2"/>
              </a:rPr>
              <a:t>he</a:t>
            </a:r>
            <a:r>
              <a:rPr sz="2661" b="1" spc="4" baseline="3678" dirty="0">
                <a:latin typeface="Courier New"/>
                <a:cs typeface="Courier New"/>
                <a:hlinkClick r:id="rId2"/>
              </a:rPr>
              <a:t>l</a:t>
            </a:r>
            <a:r>
              <a:rPr sz="2661" b="1" spc="-21" baseline="3678" dirty="0">
                <a:latin typeface="Courier New"/>
                <a:cs typeface="Courier New"/>
                <a:hlinkClick r:id="rId2"/>
              </a:rPr>
              <a:t>lo</a:t>
            </a:r>
            <a:r>
              <a:rPr sz="2661" b="1" spc="4" baseline="3678" dirty="0">
                <a:latin typeface="Courier New"/>
                <a:cs typeface="Courier New"/>
                <a:hlinkClick r:id="rId2"/>
              </a:rPr>
              <a:t>w</a:t>
            </a:r>
            <a:r>
              <a:rPr sz="2661" b="1" spc="-21" baseline="3678" dirty="0">
                <a:latin typeface="Courier New"/>
                <a:cs typeface="Courier New"/>
                <a:hlinkClick r:id="rId2"/>
              </a:rPr>
              <a:t>or</a:t>
            </a:r>
            <a:r>
              <a:rPr sz="2661" b="1" spc="4" baseline="3678" dirty="0">
                <a:latin typeface="Courier New"/>
                <a:cs typeface="Courier New"/>
                <a:hlinkClick r:id="rId2"/>
              </a:rPr>
              <a:t>l</a:t>
            </a:r>
            <a:r>
              <a:rPr sz="2661" b="1" spc="-21" baseline="3678" dirty="0">
                <a:latin typeface="Courier New"/>
                <a:cs typeface="Courier New"/>
                <a:hlinkClick r:id="rId2"/>
              </a:rPr>
              <a:t>d.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y'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1211" y="1451237"/>
            <a:ext cx="4967575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re</a:t>
            </a:r>
            <a:r>
              <a:rPr sz="2661" b="1" spc="4" baseline="3678" dirty="0">
                <a:latin typeface="Courier New"/>
                <a:cs typeface="Courier New"/>
              </a:rPr>
              <a:t>.</a:t>
            </a:r>
            <a:r>
              <a:rPr sz="2661" b="1" spc="-21" baseline="3678" dirty="0">
                <a:latin typeface="Courier New"/>
                <a:cs typeface="Courier New"/>
              </a:rPr>
              <a:t>fin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al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1" baseline="3678" dirty="0">
                <a:latin typeface="Courier New"/>
                <a:cs typeface="Courier New"/>
              </a:rPr>
              <a:t>(r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[a</a:t>
            </a:r>
            <a:r>
              <a:rPr sz="2661" b="1" spc="4" baseline="3678" dirty="0">
                <a:latin typeface="Courier New"/>
                <a:cs typeface="Courier New"/>
              </a:rPr>
              <a:t>-</a:t>
            </a:r>
            <a:r>
              <a:rPr sz="2661" b="1" spc="-21" baseline="3678" dirty="0">
                <a:latin typeface="Courier New"/>
                <a:cs typeface="Courier New"/>
              </a:rPr>
              <a:t>zA</a:t>
            </a:r>
            <a:r>
              <a:rPr sz="2661" b="1" spc="4" baseline="3678" dirty="0">
                <a:latin typeface="Courier New"/>
                <a:cs typeface="Courier New"/>
              </a:rPr>
              <a:t>-</a:t>
            </a:r>
            <a:r>
              <a:rPr sz="2661" b="1" spc="-21" baseline="3678" dirty="0">
                <a:latin typeface="Courier New"/>
                <a:cs typeface="Courier New"/>
              </a:rPr>
              <a:t>Z]</a:t>
            </a:r>
            <a:r>
              <a:rPr sz="2661" b="1" spc="4" baseline="3678" dirty="0">
                <a:latin typeface="Courier New"/>
                <a:cs typeface="Courier New"/>
              </a:rPr>
              <a:t>+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255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te</a:t>
            </a:r>
            <a:r>
              <a:rPr sz="2661" b="1" spc="4" baseline="3678" dirty="0">
                <a:latin typeface="Courier New"/>
                <a:cs typeface="Courier New"/>
              </a:rPr>
              <a:t>x</a:t>
            </a:r>
            <a:r>
              <a:rPr sz="2661" b="1" spc="-21" baseline="3678" dirty="0">
                <a:latin typeface="Courier New"/>
                <a:cs typeface="Courier New"/>
              </a:rPr>
              <a:t>t)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spc="-21" dirty="0">
                <a:latin typeface="Courier New"/>
                <a:cs typeface="Courier New"/>
              </a:rPr>
              <a:t>'h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tp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6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gi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4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bi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'h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ll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wo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ld',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4793" y="1724936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y']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1211" y="2272565"/>
            <a:ext cx="428803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re</a:t>
            </a:r>
            <a:r>
              <a:rPr sz="2661" b="1" spc="4" baseline="3678" dirty="0">
                <a:latin typeface="Courier New"/>
                <a:cs typeface="Courier New"/>
              </a:rPr>
              <a:t>.</a:t>
            </a:r>
            <a:r>
              <a:rPr sz="2661" b="1" spc="-21" baseline="3678" dirty="0">
                <a:latin typeface="Courier New"/>
                <a:cs typeface="Courier New"/>
              </a:rPr>
              <a:t>fin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al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1" baseline="3678" dirty="0">
                <a:latin typeface="Courier New"/>
                <a:cs typeface="Courier New"/>
              </a:rPr>
              <a:t>(r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[0</a:t>
            </a:r>
            <a:r>
              <a:rPr sz="2661" b="1" spc="4" baseline="3678" dirty="0">
                <a:latin typeface="Courier New"/>
                <a:cs typeface="Courier New"/>
              </a:rPr>
              <a:t>-</a:t>
            </a:r>
            <a:r>
              <a:rPr sz="2661" b="1" spc="-21" baseline="3678" dirty="0">
                <a:latin typeface="Courier New"/>
                <a:cs typeface="Courier New"/>
              </a:rPr>
              <a:t>9]</a:t>
            </a:r>
            <a:r>
              <a:rPr sz="2661" b="1" spc="4" baseline="3678" dirty="0">
                <a:latin typeface="Courier New"/>
                <a:cs typeface="Courier New"/>
              </a:rPr>
              <a:t>+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22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te</a:t>
            </a:r>
            <a:r>
              <a:rPr sz="2661" b="1" spc="4" baseline="3678" dirty="0">
                <a:latin typeface="Courier New"/>
                <a:cs typeface="Courier New"/>
              </a:rPr>
              <a:t>x</a:t>
            </a:r>
            <a:r>
              <a:rPr sz="2661" b="1" spc="-21" baseline="3678" dirty="0">
                <a:latin typeface="Courier New"/>
                <a:cs typeface="Courier New"/>
              </a:rPr>
              <a:t>t)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1210" y="2546264"/>
            <a:ext cx="3064825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68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'1</a:t>
            </a:r>
            <a:r>
              <a:rPr sz="2661" spc="4" baseline="3678" dirty="0">
                <a:latin typeface="Courier New"/>
                <a:cs typeface="Courier New"/>
              </a:rPr>
              <a:t>2</a:t>
            </a:r>
            <a:r>
              <a:rPr sz="2661" spc="-21" baseline="3678" dirty="0">
                <a:latin typeface="Courier New"/>
                <a:cs typeface="Courier New"/>
              </a:rPr>
              <a:t>7'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'0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0'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re</a:t>
            </a: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spc="-21" dirty="0">
                <a:latin typeface="Courier New"/>
                <a:cs typeface="Courier New"/>
              </a:rPr>
              <a:t>fin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al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(r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\d</a:t>
            </a:r>
            <a:r>
              <a:rPr sz="1774" b="1" spc="4" dirty="0">
                <a:latin typeface="Courier New"/>
                <a:cs typeface="Courier New"/>
              </a:rPr>
              <a:t>+</a:t>
            </a:r>
            <a:r>
              <a:rPr sz="1774" b="1" spc="-21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  <a:p>
            <a:pPr marL="14082" marR="3768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spc="-21" dirty="0">
                <a:latin typeface="Courier New"/>
                <a:cs typeface="Courier New"/>
              </a:rPr>
              <a:t>'1</a:t>
            </a:r>
            <a:r>
              <a:rPr sz="1774" spc="4" dirty="0">
                <a:latin typeface="Courier New"/>
                <a:cs typeface="Courier New"/>
              </a:rPr>
              <a:t>2</a:t>
            </a:r>
            <a:r>
              <a:rPr sz="1774" spc="-21" dirty="0">
                <a:latin typeface="Courier New"/>
                <a:cs typeface="Courier New"/>
              </a:rPr>
              <a:t>7'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'0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20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0'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1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8160" y="2546264"/>
            <a:ext cx="1018698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96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'8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1" baseline="3678" dirty="0">
                <a:latin typeface="Courier New"/>
                <a:cs typeface="Courier New"/>
              </a:rPr>
              <a:t>00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te</a:t>
            </a:r>
            <a:r>
              <a:rPr sz="1774" b="1" spc="4" dirty="0">
                <a:latin typeface="Courier New"/>
                <a:cs typeface="Courier New"/>
              </a:rPr>
              <a:t>x</a:t>
            </a:r>
            <a:r>
              <a:rPr sz="1774" b="1" spc="-21" dirty="0">
                <a:latin typeface="Courier New"/>
                <a:cs typeface="Courier New"/>
              </a:rPr>
              <a:t>t)</a:t>
            </a:r>
            <a:endParaRPr sz="1774">
              <a:latin typeface="Courier New"/>
              <a:cs typeface="Courier New"/>
            </a:endParaRPr>
          </a:p>
          <a:p>
            <a:pPr marL="14196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'8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spc="-21" dirty="0">
                <a:latin typeface="Courier New"/>
                <a:cs typeface="Courier New"/>
              </a:rPr>
              <a:t>00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1210" y="3641291"/>
            <a:ext cx="5654215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lo</a:t>
            </a:r>
            <a:r>
              <a:rPr sz="2661" b="1" baseline="3678" dirty="0">
                <a:latin typeface="Courier New"/>
                <a:cs typeface="Courier New"/>
              </a:rPr>
              <a:t>c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e.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ea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ch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>
                <a:latin typeface="Courier New"/>
                <a:cs typeface="Courier New"/>
              </a:rPr>
              <a:t>r'</a:t>
            </a:r>
            <a:r>
              <a:rPr sz="2661" b="1" spc="4" baseline="3678" dirty="0">
                <a:latin typeface="Courier New"/>
                <a:cs typeface="Courier New"/>
              </a:rPr>
              <a:t>:</a:t>
            </a:r>
            <a:r>
              <a:rPr sz="2661" b="1" spc="-21" baseline="3678" dirty="0">
                <a:latin typeface="Courier New"/>
                <a:cs typeface="Courier New"/>
              </a:rPr>
              <a:t>[0</a:t>
            </a:r>
            <a:r>
              <a:rPr sz="2661" b="1" spc="4" baseline="3678" dirty="0">
                <a:latin typeface="Courier New"/>
                <a:cs typeface="Courier New"/>
              </a:rPr>
              <a:t>-</a:t>
            </a:r>
            <a:r>
              <a:rPr sz="2661" b="1" spc="-21" baseline="3678" dirty="0">
                <a:latin typeface="Courier New"/>
                <a:cs typeface="Courier New"/>
              </a:rPr>
              <a:t>9]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,t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xt)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re</a:t>
            </a: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spc="-21" dirty="0">
                <a:latin typeface="Courier New"/>
                <a:cs typeface="Courier New"/>
              </a:rPr>
              <a:t>fin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al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(r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\d</a:t>
            </a:r>
            <a:r>
              <a:rPr sz="1774" b="1" spc="4" dirty="0">
                <a:latin typeface="Courier New"/>
                <a:cs typeface="Courier New"/>
              </a:rPr>
              <a:t>+</a:t>
            </a:r>
            <a:r>
              <a:rPr sz="1774" b="1" spc="-21" dirty="0">
                <a:latin typeface="Courier New"/>
                <a:cs typeface="Courier New"/>
              </a:rPr>
              <a:t>',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ex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[l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c.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tar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()</a:t>
            </a:r>
            <a:r>
              <a:rPr sz="1774" b="1" spc="4" dirty="0">
                <a:latin typeface="Courier New"/>
                <a:cs typeface="Courier New"/>
              </a:rPr>
              <a:t>:</a:t>
            </a:r>
            <a:r>
              <a:rPr sz="1774" b="1" spc="-21" dirty="0">
                <a:latin typeface="Courier New"/>
                <a:cs typeface="Courier New"/>
              </a:rPr>
              <a:t>])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spc="-22" dirty="0">
                <a:latin typeface="Courier New"/>
                <a:cs typeface="Courier New"/>
              </a:rPr>
              <a:t>'8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spc="-22" dirty="0">
                <a:latin typeface="Courier New"/>
                <a:cs typeface="Courier New"/>
              </a:rPr>
              <a:t>00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8305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9" name="object 9"/>
          <p:cNvSpPr/>
          <p:nvPr/>
        </p:nvSpPr>
        <p:spPr>
          <a:xfrm>
            <a:off x="3290557" y="1400891"/>
            <a:ext cx="5600184" cy="4177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0" name="object 10"/>
          <p:cNvSpPr/>
          <p:nvPr/>
        </p:nvSpPr>
        <p:spPr>
          <a:xfrm>
            <a:off x="3277038" y="1387372"/>
            <a:ext cx="5627221" cy="4204362"/>
          </a:xfrm>
          <a:custGeom>
            <a:avLst/>
            <a:gdLst/>
            <a:ahLst/>
            <a:cxnLst/>
            <a:rect l="l" t="t" r="r" b="b"/>
            <a:pathLst>
              <a:path w="5074920" h="379171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785616"/>
                </a:lnTo>
                <a:lnTo>
                  <a:pt x="6096" y="12192"/>
                </a:lnTo>
                <a:lnTo>
                  <a:pt x="5062727" y="12191"/>
                </a:lnTo>
                <a:lnTo>
                  <a:pt x="5062728" y="3785616"/>
                </a:lnTo>
                <a:lnTo>
                  <a:pt x="0" y="3788664"/>
                </a:lnTo>
                <a:lnTo>
                  <a:pt x="3048" y="3791712"/>
                </a:lnTo>
                <a:lnTo>
                  <a:pt x="5071872" y="3791712"/>
                </a:lnTo>
                <a:lnTo>
                  <a:pt x="5074920" y="3788664"/>
                </a:lnTo>
                <a:lnTo>
                  <a:pt x="5074920" y="3785616"/>
                </a:lnTo>
                <a:lnTo>
                  <a:pt x="5068824" y="3779520"/>
                </a:lnTo>
                <a:lnTo>
                  <a:pt x="5068824" y="12191"/>
                </a:lnTo>
                <a:lnTo>
                  <a:pt x="5062728" y="6095"/>
                </a:lnTo>
                <a:lnTo>
                  <a:pt x="12192" y="6096"/>
                </a:lnTo>
                <a:lnTo>
                  <a:pt x="5074920" y="6095"/>
                </a:lnTo>
                <a:lnTo>
                  <a:pt x="5074920" y="3047"/>
                </a:lnTo>
                <a:lnTo>
                  <a:pt x="507187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1" name="object 11"/>
          <p:cNvSpPr/>
          <p:nvPr/>
        </p:nvSpPr>
        <p:spPr>
          <a:xfrm>
            <a:off x="3277038" y="13941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BE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2" name="object 12"/>
          <p:cNvSpPr/>
          <p:nvPr/>
        </p:nvSpPr>
        <p:spPr>
          <a:xfrm>
            <a:off x="3277038" y="1400891"/>
            <a:ext cx="5613703" cy="4184084"/>
          </a:xfrm>
          <a:custGeom>
            <a:avLst/>
            <a:gdLst/>
            <a:ahLst/>
            <a:cxnLst/>
            <a:rect l="l" t="t" r="r" b="b"/>
            <a:pathLst>
              <a:path w="5062728" h="3773424">
                <a:moveTo>
                  <a:pt x="5062728" y="3773424"/>
                </a:moveTo>
                <a:lnTo>
                  <a:pt x="5062727" y="3767327"/>
                </a:lnTo>
                <a:lnTo>
                  <a:pt x="12191" y="3767328"/>
                </a:lnTo>
                <a:lnTo>
                  <a:pt x="12192" y="0"/>
                </a:lnTo>
                <a:lnTo>
                  <a:pt x="6095" y="0"/>
                </a:lnTo>
                <a:lnTo>
                  <a:pt x="0" y="3773424"/>
                </a:lnTo>
                <a:lnTo>
                  <a:pt x="6096" y="3767328"/>
                </a:lnTo>
                <a:lnTo>
                  <a:pt x="12192" y="3773424"/>
                </a:lnTo>
                <a:lnTo>
                  <a:pt x="5062728" y="377342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/>
          <p:nvPr/>
        </p:nvSpPr>
        <p:spPr>
          <a:xfrm>
            <a:off x="3290556" y="1394131"/>
            <a:ext cx="5613703" cy="4190844"/>
          </a:xfrm>
          <a:custGeom>
            <a:avLst/>
            <a:gdLst/>
            <a:ahLst/>
            <a:cxnLst/>
            <a:rect l="l" t="t" r="r" b="b"/>
            <a:pathLst>
              <a:path w="5062728" h="3779520">
                <a:moveTo>
                  <a:pt x="0" y="0"/>
                </a:moveTo>
                <a:lnTo>
                  <a:pt x="5050536" y="0"/>
                </a:lnTo>
                <a:lnTo>
                  <a:pt x="5056632" y="6095"/>
                </a:lnTo>
                <a:lnTo>
                  <a:pt x="5056632" y="3773424"/>
                </a:lnTo>
                <a:lnTo>
                  <a:pt x="5062728" y="3779520"/>
                </a:lnTo>
                <a:lnTo>
                  <a:pt x="5062728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8" name="object 8"/>
          <p:cNvSpPr txBox="1"/>
          <p:nvPr/>
        </p:nvSpPr>
        <p:spPr>
          <a:xfrm>
            <a:off x="1694768" y="45316"/>
            <a:ext cx="5461043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PYTHONPATH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3576" b="1" spc="-21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Windo</a:t>
            </a:r>
            <a:r>
              <a:rPr sz="3576" b="1" spc="49" baseline="4044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3576" b="1" spc="-49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Server 2008</a:t>
            </a:r>
            <a:endParaRPr sz="238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1309" y="653080"/>
            <a:ext cx="56184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ont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5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|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|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stem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310" y="909589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4369" y="936976"/>
            <a:ext cx="236724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-10" dirty="0">
                <a:latin typeface="Arial"/>
                <a:cs typeface="Arial"/>
              </a:rPr>
              <a:t>E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ron</a:t>
            </a:r>
            <a:r>
              <a:rPr sz="1774" spc="-16" dirty="0">
                <a:latin typeface="Arial"/>
                <a:cs typeface="Arial"/>
              </a:rPr>
              <a:t>m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54" dirty="0"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ariables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43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9" name="object 9"/>
          <p:cNvSpPr txBox="1"/>
          <p:nvPr/>
        </p:nvSpPr>
        <p:spPr>
          <a:xfrm>
            <a:off x="1694768" y="45316"/>
            <a:ext cx="3348530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import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Statement</a:t>
            </a:r>
            <a:endParaRPr sz="238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4033" y="617765"/>
            <a:ext cx="277006" cy="1647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118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203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230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1310" y="646321"/>
            <a:ext cx="6524700" cy="2377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848">
              <a:lnSpc>
                <a:spcPts val="2112"/>
              </a:lnSpc>
              <a:spcBef>
                <a:spcPts val="105"/>
              </a:spcBef>
            </a:pP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-49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ntax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2661" b="1" spc="11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impo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spc="-8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modu</a:t>
            </a:r>
            <a:r>
              <a:rPr sz="2661" b="1" i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l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i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na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me</a:t>
            </a:r>
            <a:endParaRPr sz="1774">
              <a:latin typeface="Courier New"/>
              <a:cs typeface="Courier New"/>
            </a:endParaRPr>
          </a:p>
          <a:p>
            <a:pPr marL="14082" marR="41848">
              <a:lnSpc>
                <a:spcPct val="95825"/>
              </a:lnSpc>
              <a:spcBef>
                <a:spcPts val="1263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eate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2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odu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’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conte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ts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499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able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acces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modu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l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na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m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’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classe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 marR="41848">
              <a:lnSpc>
                <a:spcPct val="95825"/>
              </a:lnSpc>
              <a:spcBef>
                <a:spcPts val="136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ssibl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5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eate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.py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1774" b="1" spc="-631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ile</a:t>
            </a:r>
            <a:endParaRPr sz="1774">
              <a:latin typeface="Arial"/>
              <a:cs typeface="Arial"/>
            </a:endParaRPr>
          </a:p>
          <a:p>
            <a:pPr marL="14082" marR="41848">
              <a:lnSpc>
                <a:spcPts val="2340"/>
              </a:lnSpc>
              <a:spcBef>
                <a:spcPts val="116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I</a:t>
            </a:r>
            <a:r>
              <a:rPr sz="2661" baseline="1811" dirty="0">
                <a:latin typeface="Arial"/>
                <a:cs typeface="Arial"/>
              </a:rPr>
              <a:t>f</a:t>
            </a:r>
            <a:r>
              <a:rPr sz="2661" spc="1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4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corresp</a:t>
            </a:r>
            <a:r>
              <a:rPr sz="2661" spc="-21" baseline="1811" dirty="0">
                <a:latin typeface="Arial"/>
                <a:cs typeface="Arial"/>
              </a:rPr>
              <a:t>o</a:t>
            </a:r>
            <a:r>
              <a:rPr sz="2661" spc="4" baseline="1811" dirty="0">
                <a:latin typeface="Arial"/>
                <a:cs typeface="Arial"/>
              </a:rPr>
              <a:t>n</a:t>
            </a:r>
            <a:r>
              <a:rPr sz="2661" spc="-21" baseline="1811" dirty="0">
                <a:latin typeface="Arial"/>
                <a:cs typeface="Arial"/>
              </a:rPr>
              <a:t>d</a:t>
            </a:r>
            <a:r>
              <a:rPr sz="2661" spc="-4" baseline="1811" dirty="0">
                <a:latin typeface="Arial"/>
                <a:cs typeface="Arial"/>
              </a:rPr>
              <a:t>i</a:t>
            </a:r>
            <a:r>
              <a:rPr sz="2661" spc="4" baseline="1811" dirty="0">
                <a:latin typeface="Arial"/>
                <a:cs typeface="Arial"/>
              </a:rPr>
              <a:t>n</a:t>
            </a:r>
            <a:r>
              <a:rPr sz="2661" baseline="1811" dirty="0">
                <a:latin typeface="Arial"/>
                <a:cs typeface="Arial"/>
              </a:rPr>
              <a:t>g</a:t>
            </a:r>
            <a:r>
              <a:rPr sz="2661" spc="29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.p</a:t>
            </a:r>
            <a:r>
              <a:rPr sz="2661" baseline="1839" dirty="0">
                <a:latin typeface="Courier New"/>
                <a:cs typeface="Courier New"/>
              </a:rPr>
              <a:t>y</a:t>
            </a:r>
            <a:r>
              <a:rPr sz="2661" spc="-603" baseline="1839" dirty="0">
                <a:latin typeface="Courier New"/>
                <a:cs typeface="Courier New"/>
              </a:rPr>
              <a:t> </a:t>
            </a:r>
            <a:r>
              <a:rPr sz="2661" baseline="1811" dirty="0">
                <a:latin typeface="Arial"/>
                <a:cs typeface="Arial"/>
              </a:rPr>
              <a:t>file</a:t>
            </a:r>
            <a:r>
              <a:rPr sz="2661" spc="33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is</a:t>
            </a:r>
            <a:r>
              <a:rPr sz="2661" spc="1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ne</a:t>
            </a:r>
            <a:r>
              <a:rPr sz="2661" spc="-55" baseline="1811" dirty="0">
                <a:latin typeface="Arial"/>
                <a:cs typeface="Arial"/>
              </a:rPr>
              <a:t>w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10" baseline="1811" dirty="0">
                <a:latin typeface="Arial"/>
                <a:cs typeface="Arial"/>
              </a:rPr>
              <a:t>r</a:t>
            </a:r>
            <a:r>
              <a:rPr sz="2661" baseline="1811" dirty="0">
                <a:latin typeface="Arial"/>
                <a:cs typeface="Arial"/>
              </a:rPr>
              <a:t>,</a:t>
            </a:r>
            <a:r>
              <a:rPr sz="2661" spc="47" baseline="1811" dirty="0">
                <a:latin typeface="Arial"/>
                <a:cs typeface="Arial"/>
              </a:rPr>
              <a:t> </a:t>
            </a:r>
            <a:r>
              <a:rPr sz="2661" spc="10" baseline="1811" dirty="0">
                <a:latin typeface="Arial"/>
                <a:cs typeface="Arial"/>
              </a:rPr>
              <a:t>r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baseline="1811" dirty="0">
                <a:latin typeface="Arial"/>
                <a:cs typeface="Arial"/>
              </a:rPr>
              <a:t>co</a:t>
            </a:r>
            <a:r>
              <a:rPr sz="2661" spc="10" baseline="1811" dirty="0">
                <a:latin typeface="Arial"/>
                <a:cs typeface="Arial"/>
              </a:rPr>
              <a:t>m</a:t>
            </a:r>
            <a:r>
              <a:rPr sz="2661" spc="4" baseline="1811" dirty="0">
                <a:latin typeface="Arial"/>
                <a:cs typeface="Arial"/>
              </a:rPr>
              <a:t>p</a:t>
            </a:r>
            <a:r>
              <a:rPr sz="2661" baseline="1811" dirty="0">
                <a:latin typeface="Arial"/>
                <a:cs typeface="Arial"/>
              </a:rPr>
              <a:t>ile</a:t>
            </a:r>
            <a:r>
              <a:rPr sz="2661" spc="16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the</a:t>
            </a:r>
            <a:r>
              <a:rPr sz="2661" spc="4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.pyc</a:t>
            </a:r>
            <a:endParaRPr sz="1774">
              <a:latin typeface="Courier New"/>
              <a:cs typeface="Courier New"/>
            </a:endParaRPr>
          </a:p>
          <a:p>
            <a:pPr marL="14082" marR="41848">
              <a:lnSpc>
                <a:spcPct val="95825"/>
              </a:lnSpc>
              <a:spcBef>
                <a:spcPts val="135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xecute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onc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ocess</a:t>
            </a:r>
            <a:endParaRPr sz="177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033" y="273684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310" y="3021910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4371" y="3049296"/>
            <a:ext cx="6226112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spc="4" baseline="3623" dirty="0">
                <a:latin typeface="Arial"/>
                <a:cs typeface="Arial"/>
              </a:rPr>
              <a:t>Late</a:t>
            </a:r>
            <a:r>
              <a:rPr sz="2661" baseline="3623" dirty="0">
                <a:latin typeface="Arial"/>
                <a:cs typeface="Arial"/>
              </a:rPr>
              <a:t>r</a:t>
            </a:r>
            <a:r>
              <a:rPr sz="2661" spc="47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impo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baseline="3623" dirty="0">
                <a:latin typeface="Arial"/>
                <a:cs typeface="Arial"/>
              </a:rPr>
              <a:t>s</a:t>
            </a:r>
            <a:r>
              <a:rPr sz="2661" spc="11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o</a:t>
            </a:r>
            <a:r>
              <a:rPr sz="2661" baseline="3623" dirty="0">
                <a:latin typeface="Arial"/>
                <a:cs typeface="Arial"/>
              </a:rPr>
              <a:t>f</a:t>
            </a:r>
            <a:r>
              <a:rPr sz="2661" spc="18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sam</a:t>
            </a:r>
            <a:r>
              <a:rPr sz="2661" baseline="3623" dirty="0">
                <a:latin typeface="Arial"/>
                <a:cs typeface="Arial"/>
              </a:rPr>
              <a:t>e</a:t>
            </a:r>
            <a:r>
              <a:rPr sz="2661" spc="10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modul</a:t>
            </a:r>
            <a:r>
              <a:rPr sz="2661" baseline="3623" dirty="0">
                <a:latin typeface="Arial"/>
                <a:cs typeface="Arial"/>
              </a:rPr>
              <a:t>e</a:t>
            </a:r>
            <a:r>
              <a:rPr sz="2661" spc="-2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nam</a:t>
            </a:r>
            <a:r>
              <a:rPr sz="2661" baseline="3623" dirty="0">
                <a:latin typeface="Arial"/>
                <a:cs typeface="Arial"/>
              </a:rPr>
              <a:t>e</a:t>
            </a:r>
            <a:r>
              <a:rPr sz="2661" spc="-16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us</a:t>
            </a:r>
            <a:r>
              <a:rPr sz="2661" baseline="3623" dirty="0">
                <a:latin typeface="Arial"/>
                <a:cs typeface="Arial"/>
              </a:rPr>
              <a:t>e</a:t>
            </a:r>
            <a:r>
              <a:rPr sz="2661" spc="17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th</a:t>
            </a:r>
            <a:r>
              <a:rPr sz="2661" baseline="3623" dirty="0">
                <a:latin typeface="Arial"/>
                <a:cs typeface="Arial"/>
              </a:rPr>
              <a:t>e</a:t>
            </a:r>
            <a:r>
              <a:rPr sz="2661" spc="16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e</a:t>
            </a:r>
            <a:r>
              <a:rPr sz="2661" spc="-28" baseline="3623" dirty="0">
                <a:latin typeface="Arial"/>
                <a:cs typeface="Arial"/>
              </a:rPr>
              <a:t>x</a:t>
            </a:r>
            <a:r>
              <a:rPr sz="2661" spc="4" baseline="3623" dirty="0">
                <a:latin typeface="Arial"/>
                <a:cs typeface="Arial"/>
              </a:rPr>
              <a:t>istin</a:t>
            </a:r>
            <a:r>
              <a:rPr sz="2661" baseline="3623" dirty="0">
                <a:latin typeface="Arial"/>
                <a:cs typeface="Arial"/>
              </a:rPr>
              <a:t>g</a:t>
            </a:r>
            <a:r>
              <a:rPr sz="2661" spc="90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object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60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119377" y="1762520"/>
            <a:ext cx="3876529" cy="2318483"/>
          </a:xfrm>
          <a:custGeom>
            <a:avLst/>
            <a:gdLst/>
            <a:ahLst/>
            <a:cxnLst/>
            <a:rect l="l" t="t" r="r" b="b"/>
            <a:pathLst>
              <a:path w="3496056" h="209092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4832"/>
                </a:lnTo>
                <a:lnTo>
                  <a:pt x="6096" y="12192"/>
                </a:lnTo>
                <a:lnTo>
                  <a:pt x="3483863" y="12191"/>
                </a:lnTo>
                <a:lnTo>
                  <a:pt x="3483864" y="2084832"/>
                </a:lnTo>
                <a:lnTo>
                  <a:pt x="0" y="2087880"/>
                </a:lnTo>
                <a:lnTo>
                  <a:pt x="3048" y="2090928"/>
                </a:lnTo>
                <a:lnTo>
                  <a:pt x="3493008" y="2090927"/>
                </a:lnTo>
                <a:lnTo>
                  <a:pt x="3496055" y="2087879"/>
                </a:lnTo>
                <a:lnTo>
                  <a:pt x="3496055" y="2084832"/>
                </a:lnTo>
                <a:lnTo>
                  <a:pt x="3489960" y="2078735"/>
                </a:lnTo>
                <a:lnTo>
                  <a:pt x="3489960" y="12192"/>
                </a:lnTo>
                <a:lnTo>
                  <a:pt x="3483864" y="6096"/>
                </a:lnTo>
                <a:lnTo>
                  <a:pt x="12192" y="6096"/>
                </a:lnTo>
                <a:lnTo>
                  <a:pt x="3496055" y="6096"/>
                </a:lnTo>
                <a:lnTo>
                  <a:pt x="3496055" y="3048"/>
                </a:lnTo>
                <a:lnTo>
                  <a:pt x="349300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6119376" y="17692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6119377" y="1776039"/>
            <a:ext cx="3863011" cy="2298205"/>
          </a:xfrm>
          <a:custGeom>
            <a:avLst/>
            <a:gdLst/>
            <a:ahLst/>
            <a:cxnLst/>
            <a:rect l="l" t="t" r="r" b="b"/>
            <a:pathLst>
              <a:path w="3483864" h="2072639">
                <a:moveTo>
                  <a:pt x="3483864" y="2072639"/>
                </a:moveTo>
                <a:lnTo>
                  <a:pt x="3483863" y="2066543"/>
                </a:lnTo>
                <a:lnTo>
                  <a:pt x="12192" y="2066544"/>
                </a:lnTo>
                <a:lnTo>
                  <a:pt x="12192" y="0"/>
                </a:lnTo>
                <a:lnTo>
                  <a:pt x="6096" y="0"/>
                </a:lnTo>
                <a:lnTo>
                  <a:pt x="0" y="2072639"/>
                </a:lnTo>
                <a:lnTo>
                  <a:pt x="6096" y="2066543"/>
                </a:lnTo>
                <a:lnTo>
                  <a:pt x="12192" y="2072639"/>
                </a:lnTo>
                <a:lnTo>
                  <a:pt x="3483864" y="2072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6132895" y="1769279"/>
            <a:ext cx="3863011" cy="2304964"/>
          </a:xfrm>
          <a:custGeom>
            <a:avLst/>
            <a:gdLst/>
            <a:ahLst/>
            <a:cxnLst/>
            <a:rect l="l" t="t" r="r" b="b"/>
            <a:pathLst>
              <a:path w="3483864" h="2078736">
                <a:moveTo>
                  <a:pt x="0" y="0"/>
                </a:moveTo>
                <a:lnTo>
                  <a:pt x="3471672" y="0"/>
                </a:lnTo>
                <a:lnTo>
                  <a:pt x="3477768" y="6095"/>
                </a:lnTo>
                <a:lnTo>
                  <a:pt x="3477768" y="2072639"/>
                </a:lnTo>
                <a:lnTo>
                  <a:pt x="3483864" y="2078735"/>
                </a:lnTo>
                <a:lnTo>
                  <a:pt x="34838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4801288" y="3094127"/>
            <a:ext cx="1368784" cy="540754"/>
          </a:xfrm>
          <a:custGeom>
            <a:avLst/>
            <a:gdLst/>
            <a:ahLst/>
            <a:cxnLst/>
            <a:rect l="l" t="t" r="r" b="b"/>
            <a:pathLst>
              <a:path w="1234439" h="487680">
                <a:moveTo>
                  <a:pt x="889172" y="151231"/>
                </a:moveTo>
                <a:lnTo>
                  <a:pt x="874776" y="149351"/>
                </a:lnTo>
                <a:lnTo>
                  <a:pt x="774192" y="149351"/>
                </a:lnTo>
                <a:lnTo>
                  <a:pt x="1234440" y="0"/>
                </a:lnTo>
                <a:lnTo>
                  <a:pt x="542544" y="149351"/>
                </a:lnTo>
                <a:lnTo>
                  <a:pt x="53232" y="149375"/>
                </a:lnTo>
                <a:lnTo>
                  <a:pt x="38972" y="151654"/>
                </a:lnTo>
                <a:lnTo>
                  <a:pt x="7197" y="176883"/>
                </a:lnTo>
                <a:lnTo>
                  <a:pt x="0" y="204215"/>
                </a:lnTo>
                <a:lnTo>
                  <a:pt x="0" y="429767"/>
                </a:lnTo>
                <a:lnTo>
                  <a:pt x="8773" y="460604"/>
                </a:lnTo>
                <a:lnTo>
                  <a:pt x="40844" y="485692"/>
                </a:lnTo>
                <a:lnTo>
                  <a:pt x="54864" y="487679"/>
                </a:lnTo>
                <a:lnTo>
                  <a:pt x="874776" y="487679"/>
                </a:lnTo>
                <a:lnTo>
                  <a:pt x="904698" y="477992"/>
                </a:lnTo>
                <a:lnTo>
                  <a:pt x="927859" y="443995"/>
                </a:lnTo>
                <a:lnTo>
                  <a:pt x="929640" y="429767"/>
                </a:lnTo>
                <a:lnTo>
                  <a:pt x="929616" y="202584"/>
                </a:lnTo>
                <a:lnTo>
                  <a:pt x="913102" y="164825"/>
                </a:lnTo>
                <a:lnTo>
                  <a:pt x="889172" y="1512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4787770" y="3077228"/>
            <a:ext cx="1395821" cy="571171"/>
          </a:xfrm>
          <a:custGeom>
            <a:avLst/>
            <a:gdLst/>
            <a:ahLst/>
            <a:cxnLst/>
            <a:rect l="l" t="t" r="r" b="b"/>
            <a:pathLst>
              <a:path w="1258824" h="515112">
                <a:moveTo>
                  <a:pt x="18287" y="170688"/>
                </a:moveTo>
                <a:lnTo>
                  <a:pt x="18287" y="173736"/>
                </a:lnTo>
                <a:lnTo>
                  <a:pt x="57912" y="176784"/>
                </a:lnTo>
                <a:lnTo>
                  <a:pt x="12191" y="179832"/>
                </a:lnTo>
                <a:lnTo>
                  <a:pt x="12191" y="182880"/>
                </a:lnTo>
                <a:lnTo>
                  <a:pt x="45720" y="182880"/>
                </a:lnTo>
                <a:lnTo>
                  <a:pt x="42672" y="185928"/>
                </a:lnTo>
                <a:lnTo>
                  <a:pt x="36576" y="188976"/>
                </a:lnTo>
                <a:lnTo>
                  <a:pt x="36576" y="192024"/>
                </a:lnTo>
                <a:lnTo>
                  <a:pt x="42672" y="185927"/>
                </a:lnTo>
                <a:lnTo>
                  <a:pt x="51816" y="179832"/>
                </a:lnTo>
                <a:lnTo>
                  <a:pt x="48768" y="179832"/>
                </a:lnTo>
                <a:lnTo>
                  <a:pt x="60960" y="176784"/>
                </a:lnTo>
                <a:lnTo>
                  <a:pt x="557784" y="176784"/>
                </a:lnTo>
                <a:lnTo>
                  <a:pt x="1002665" y="80752"/>
                </a:lnTo>
                <a:lnTo>
                  <a:pt x="554736" y="152400"/>
                </a:lnTo>
                <a:lnTo>
                  <a:pt x="42671" y="155448"/>
                </a:lnTo>
                <a:lnTo>
                  <a:pt x="39623" y="158496"/>
                </a:lnTo>
                <a:lnTo>
                  <a:pt x="30479" y="161544"/>
                </a:lnTo>
                <a:lnTo>
                  <a:pt x="30479" y="164592"/>
                </a:lnTo>
                <a:lnTo>
                  <a:pt x="27431" y="164592"/>
                </a:lnTo>
                <a:lnTo>
                  <a:pt x="18287" y="170688"/>
                </a:lnTo>
                <a:close/>
              </a:path>
              <a:path w="1258824" h="515112">
                <a:moveTo>
                  <a:pt x="12191" y="179832"/>
                </a:moveTo>
                <a:lnTo>
                  <a:pt x="57912" y="176784"/>
                </a:lnTo>
                <a:lnTo>
                  <a:pt x="18287" y="173736"/>
                </a:lnTo>
                <a:lnTo>
                  <a:pt x="12191" y="179832"/>
                </a:lnTo>
                <a:close/>
              </a:path>
              <a:path w="1258824" h="515112">
                <a:moveTo>
                  <a:pt x="792480" y="176784"/>
                </a:moveTo>
                <a:lnTo>
                  <a:pt x="896112" y="176784"/>
                </a:lnTo>
                <a:lnTo>
                  <a:pt x="905256" y="179832"/>
                </a:lnTo>
                <a:lnTo>
                  <a:pt x="902208" y="179832"/>
                </a:lnTo>
                <a:lnTo>
                  <a:pt x="911352" y="185928"/>
                </a:lnTo>
                <a:lnTo>
                  <a:pt x="911352" y="182880"/>
                </a:lnTo>
                <a:lnTo>
                  <a:pt x="917447" y="192024"/>
                </a:lnTo>
                <a:lnTo>
                  <a:pt x="917447" y="188976"/>
                </a:lnTo>
                <a:lnTo>
                  <a:pt x="923544" y="198120"/>
                </a:lnTo>
                <a:lnTo>
                  <a:pt x="923544" y="195072"/>
                </a:lnTo>
                <a:lnTo>
                  <a:pt x="926591" y="204216"/>
                </a:lnTo>
                <a:lnTo>
                  <a:pt x="926591" y="201168"/>
                </a:lnTo>
                <a:lnTo>
                  <a:pt x="929640" y="210312"/>
                </a:lnTo>
                <a:lnTo>
                  <a:pt x="957072" y="219456"/>
                </a:lnTo>
                <a:lnTo>
                  <a:pt x="954024" y="207264"/>
                </a:lnTo>
                <a:lnTo>
                  <a:pt x="954024" y="204216"/>
                </a:lnTo>
                <a:lnTo>
                  <a:pt x="950976" y="195072"/>
                </a:lnTo>
                <a:lnTo>
                  <a:pt x="950976" y="192024"/>
                </a:lnTo>
                <a:lnTo>
                  <a:pt x="944880" y="182880"/>
                </a:lnTo>
                <a:lnTo>
                  <a:pt x="944880" y="179832"/>
                </a:lnTo>
                <a:lnTo>
                  <a:pt x="935736" y="173736"/>
                </a:lnTo>
                <a:lnTo>
                  <a:pt x="935736" y="170688"/>
                </a:lnTo>
                <a:lnTo>
                  <a:pt x="926591" y="164592"/>
                </a:lnTo>
                <a:lnTo>
                  <a:pt x="923544" y="161544"/>
                </a:lnTo>
                <a:lnTo>
                  <a:pt x="914400" y="158496"/>
                </a:lnTo>
                <a:lnTo>
                  <a:pt x="914400" y="155448"/>
                </a:lnTo>
                <a:lnTo>
                  <a:pt x="911352" y="155448"/>
                </a:lnTo>
                <a:lnTo>
                  <a:pt x="902208" y="152400"/>
                </a:lnTo>
                <a:lnTo>
                  <a:pt x="789432" y="152400"/>
                </a:lnTo>
                <a:lnTo>
                  <a:pt x="792480" y="176784"/>
                </a:lnTo>
                <a:close/>
              </a:path>
              <a:path w="1258824" h="515112">
                <a:moveTo>
                  <a:pt x="30480" y="198120"/>
                </a:moveTo>
                <a:lnTo>
                  <a:pt x="36576" y="188976"/>
                </a:lnTo>
                <a:lnTo>
                  <a:pt x="42672" y="185928"/>
                </a:lnTo>
                <a:lnTo>
                  <a:pt x="45720" y="182880"/>
                </a:lnTo>
                <a:lnTo>
                  <a:pt x="9143" y="182880"/>
                </a:lnTo>
                <a:lnTo>
                  <a:pt x="3047" y="192024"/>
                </a:lnTo>
                <a:lnTo>
                  <a:pt x="3047" y="195072"/>
                </a:lnTo>
                <a:lnTo>
                  <a:pt x="0" y="204216"/>
                </a:lnTo>
                <a:lnTo>
                  <a:pt x="0" y="219456"/>
                </a:lnTo>
                <a:lnTo>
                  <a:pt x="24384" y="210312"/>
                </a:lnTo>
                <a:lnTo>
                  <a:pt x="27432" y="201168"/>
                </a:lnTo>
                <a:lnTo>
                  <a:pt x="27432" y="204216"/>
                </a:lnTo>
                <a:lnTo>
                  <a:pt x="33528" y="195072"/>
                </a:lnTo>
                <a:lnTo>
                  <a:pt x="30480" y="198120"/>
                </a:lnTo>
                <a:close/>
              </a:path>
              <a:path w="1258824" h="515112">
                <a:moveTo>
                  <a:pt x="954024" y="457200"/>
                </a:moveTo>
                <a:lnTo>
                  <a:pt x="957072" y="445008"/>
                </a:lnTo>
                <a:lnTo>
                  <a:pt x="957072" y="219456"/>
                </a:lnTo>
                <a:lnTo>
                  <a:pt x="929640" y="210312"/>
                </a:lnTo>
                <a:lnTo>
                  <a:pt x="926591" y="201168"/>
                </a:lnTo>
                <a:lnTo>
                  <a:pt x="929640" y="213360"/>
                </a:lnTo>
                <a:lnTo>
                  <a:pt x="929640" y="454152"/>
                </a:lnTo>
                <a:lnTo>
                  <a:pt x="926591" y="463296"/>
                </a:lnTo>
                <a:lnTo>
                  <a:pt x="926591" y="460248"/>
                </a:lnTo>
                <a:lnTo>
                  <a:pt x="923544" y="469392"/>
                </a:lnTo>
                <a:lnTo>
                  <a:pt x="917447" y="478536"/>
                </a:lnTo>
                <a:lnTo>
                  <a:pt x="917447" y="475488"/>
                </a:lnTo>
                <a:lnTo>
                  <a:pt x="911352" y="481584"/>
                </a:lnTo>
                <a:lnTo>
                  <a:pt x="902208" y="484632"/>
                </a:lnTo>
                <a:lnTo>
                  <a:pt x="905256" y="484632"/>
                </a:lnTo>
                <a:lnTo>
                  <a:pt x="896112" y="487680"/>
                </a:lnTo>
                <a:lnTo>
                  <a:pt x="60960" y="487680"/>
                </a:lnTo>
                <a:lnTo>
                  <a:pt x="48768" y="484632"/>
                </a:lnTo>
                <a:lnTo>
                  <a:pt x="57912" y="487680"/>
                </a:lnTo>
                <a:lnTo>
                  <a:pt x="48768" y="484632"/>
                </a:lnTo>
                <a:lnTo>
                  <a:pt x="51816" y="484632"/>
                </a:lnTo>
                <a:lnTo>
                  <a:pt x="42672" y="481584"/>
                </a:lnTo>
                <a:lnTo>
                  <a:pt x="45720" y="481584"/>
                </a:lnTo>
                <a:lnTo>
                  <a:pt x="36576" y="475488"/>
                </a:lnTo>
                <a:lnTo>
                  <a:pt x="36576" y="478536"/>
                </a:lnTo>
                <a:lnTo>
                  <a:pt x="30480" y="469392"/>
                </a:lnTo>
                <a:lnTo>
                  <a:pt x="33528" y="469392"/>
                </a:lnTo>
                <a:lnTo>
                  <a:pt x="27432" y="460248"/>
                </a:lnTo>
                <a:lnTo>
                  <a:pt x="27432" y="463296"/>
                </a:lnTo>
                <a:lnTo>
                  <a:pt x="24384" y="454152"/>
                </a:lnTo>
                <a:lnTo>
                  <a:pt x="24384" y="213360"/>
                </a:lnTo>
                <a:lnTo>
                  <a:pt x="27432" y="201168"/>
                </a:lnTo>
                <a:lnTo>
                  <a:pt x="24384" y="210312"/>
                </a:lnTo>
                <a:lnTo>
                  <a:pt x="0" y="219456"/>
                </a:lnTo>
                <a:lnTo>
                  <a:pt x="0" y="460248"/>
                </a:lnTo>
                <a:lnTo>
                  <a:pt x="3048" y="472440"/>
                </a:lnTo>
                <a:lnTo>
                  <a:pt x="6096" y="472440"/>
                </a:lnTo>
                <a:lnTo>
                  <a:pt x="9144" y="481584"/>
                </a:lnTo>
                <a:lnTo>
                  <a:pt x="9144" y="484632"/>
                </a:lnTo>
                <a:lnTo>
                  <a:pt x="12192" y="484632"/>
                </a:lnTo>
                <a:lnTo>
                  <a:pt x="18288" y="493776"/>
                </a:lnTo>
                <a:lnTo>
                  <a:pt x="27432" y="502920"/>
                </a:lnTo>
                <a:lnTo>
                  <a:pt x="30480" y="502920"/>
                </a:lnTo>
                <a:lnTo>
                  <a:pt x="39624" y="509016"/>
                </a:lnTo>
                <a:lnTo>
                  <a:pt x="42672" y="509016"/>
                </a:lnTo>
                <a:lnTo>
                  <a:pt x="51816" y="512064"/>
                </a:lnTo>
                <a:lnTo>
                  <a:pt x="54864" y="512064"/>
                </a:lnTo>
                <a:lnTo>
                  <a:pt x="67056" y="515112"/>
                </a:lnTo>
                <a:lnTo>
                  <a:pt x="886968" y="515112"/>
                </a:lnTo>
                <a:lnTo>
                  <a:pt x="899160" y="512064"/>
                </a:lnTo>
                <a:lnTo>
                  <a:pt x="902208" y="512064"/>
                </a:lnTo>
                <a:lnTo>
                  <a:pt x="911352" y="509016"/>
                </a:lnTo>
                <a:lnTo>
                  <a:pt x="914400" y="509016"/>
                </a:lnTo>
                <a:lnTo>
                  <a:pt x="923544" y="502920"/>
                </a:lnTo>
                <a:lnTo>
                  <a:pt x="926591" y="502920"/>
                </a:lnTo>
                <a:lnTo>
                  <a:pt x="944880" y="484632"/>
                </a:lnTo>
                <a:lnTo>
                  <a:pt x="944880" y="481584"/>
                </a:lnTo>
                <a:lnTo>
                  <a:pt x="950976" y="472440"/>
                </a:lnTo>
                <a:lnTo>
                  <a:pt x="954024" y="460248"/>
                </a:lnTo>
                <a:lnTo>
                  <a:pt x="954024" y="457200"/>
                </a:lnTo>
                <a:close/>
              </a:path>
              <a:path w="1258824" h="515112">
                <a:moveTo>
                  <a:pt x="42671" y="155448"/>
                </a:moveTo>
                <a:lnTo>
                  <a:pt x="554736" y="152400"/>
                </a:lnTo>
                <a:lnTo>
                  <a:pt x="1002665" y="80752"/>
                </a:lnTo>
                <a:lnTo>
                  <a:pt x="783336" y="152400"/>
                </a:lnTo>
                <a:lnTo>
                  <a:pt x="777240" y="155448"/>
                </a:lnTo>
                <a:lnTo>
                  <a:pt x="774192" y="161544"/>
                </a:lnTo>
                <a:lnTo>
                  <a:pt x="774192" y="167640"/>
                </a:lnTo>
                <a:lnTo>
                  <a:pt x="777240" y="173736"/>
                </a:lnTo>
                <a:lnTo>
                  <a:pt x="780288" y="176784"/>
                </a:lnTo>
                <a:lnTo>
                  <a:pt x="792480" y="176784"/>
                </a:lnTo>
                <a:lnTo>
                  <a:pt x="789432" y="152400"/>
                </a:lnTo>
                <a:lnTo>
                  <a:pt x="867124" y="152399"/>
                </a:lnTo>
                <a:lnTo>
                  <a:pt x="1249680" y="27432"/>
                </a:lnTo>
                <a:lnTo>
                  <a:pt x="1255776" y="24384"/>
                </a:lnTo>
                <a:lnTo>
                  <a:pt x="1258824" y="18288"/>
                </a:lnTo>
                <a:lnTo>
                  <a:pt x="1258824" y="12192"/>
                </a:lnTo>
                <a:lnTo>
                  <a:pt x="1255776" y="6096"/>
                </a:lnTo>
                <a:lnTo>
                  <a:pt x="1249680" y="0"/>
                </a:lnTo>
                <a:lnTo>
                  <a:pt x="1243584" y="3048"/>
                </a:lnTo>
                <a:lnTo>
                  <a:pt x="1240764" y="3656"/>
                </a:lnTo>
                <a:lnTo>
                  <a:pt x="1240536" y="3048"/>
                </a:lnTo>
                <a:lnTo>
                  <a:pt x="1234598" y="4987"/>
                </a:lnTo>
                <a:lnTo>
                  <a:pt x="551688" y="152400"/>
                </a:lnTo>
                <a:lnTo>
                  <a:pt x="51816" y="152400"/>
                </a:lnTo>
                <a:lnTo>
                  <a:pt x="42671" y="15544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8809628" y="1762520"/>
            <a:ext cx="1186279" cy="307554"/>
          </a:xfrm>
          <a:custGeom>
            <a:avLst/>
            <a:gdLst/>
            <a:ahLst/>
            <a:cxnLst/>
            <a:rect l="l" t="t" r="r" b="b"/>
            <a:pathLst>
              <a:path w="1069848" h="277368">
                <a:moveTo>
                  <a:pt x="0" y="0"/>
                </a:moveTo>
                <a:lnTo>
                  <a:pt x="0" y="277368"/>
                </a:lnTo>
                <a:lnTo>
                  <a:pt x="1069848" y="277368"/>
                </a:lnTo>
                <a:lnTo>
                  <a:pt x="1069848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8802868" y="1755761"/>
            <a:ext cx="1199798" cy="321073"/>
          </a:xfrm>
          <a:custGeom>
            <a:avLst/>
            <a:gdLst/>
            <a:ahLst/>
            <a:cxnLst/>
            <a:rect l="l" t="t" r="r" b="b"/>
            <a:pathLst>
              <a:path w="1082040" h="2895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464"/>
                </a:lnTo>
                <a:lnTo>
                  <a:pt x="6096" y="12192"/>
                </a:lnTo>
                <a:lnTo>
                  <a:pt x="1069847" y="12191"/>
                </a:lnTo>
                <a:lnTo>
                  <a:pt x="1069848" y="283464"/>
                </a:lnTo>
                <a:lnTo>
                  <a:pt x="0" y="286512"/>
                </a:lnTo>
                <a:lnTo>
                  <a:pt x="3048" y="289560"/>
                </a:lnTo>
                <a:lnTo>
                  <a:pt x="1078992" y="289560"/>
                </a:lnTo>
                <a:lnTo>
                  <a:pt x="1082040" y="286512"/>
                </a:lnTo>
                <a:lnTo>
                  <a:pt x="1082040" y="283464"/>
                </a:lnTo>
                <a:lnTo>
                  <a:pt x="1075944" y="277368"/>
                </a:lnTo>
                <a:lnTo>
                  <a:pt x="1075944" y="12192"/>
                </a:lnTo>
                <a:lnTo>
                  <a:pt x="1069848" y="6096"/>
                </a:lnTo>
                <a:lnTo>
                  <a:pt x="12192" y="6096"/>
                </a:lnTo>
                <a:lnTo>
                  <a:pt x="1082040" y="6096"/>
                </a:lnTo>
                <a:lnTo>
                  <a:pt x="1082040" y="3048"/>
                </a:lnTo>
                <a:lnTo>
                  <a:pt x="107899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8802868" y="176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8802868" y="1769280"/>
            <a:ext cx="1186279" cy="300794"/>
          </a:xfrm>
          <a:custGeom>
            <a:avLst/>
            <a:gdLst/>
            <a:ahLst/>
            <a:cxnLst/>
            <a:rect l="l" t="t" r="r" b="b"/>
            <a:pathLst>
              <a:path w="1069848" h="271272">
                <a:moveTo>
                  <a:pt x="1069848" y="271271"/>
                </a:moveTo>
                <a:lnTo>
                  <a:pt x="1069847" y="265175"/>
                </a:lnTo>
                <a:lnTo>
                  <a:pt x="12191" y="265175"/>
                </a:lnTo>
                <a:lnTo>
                  <a:pt x="12191" y="0"/>
                </a:lnTo>
                <a:lnTo>
                  <a:pt x="6096" y="0"/>
                </a:lnTo>
                <a:lnTo>
                  <a:pt x="0" y="271271"/>
                </a:lnTo>
                <a:lnTo>
                  <a:pt x="6096" y="265175"/>
                </a:lnTo>
                <a:lnTo>
                  <a:pt x="12192" y="271271"/>
                </a:lnTo>
                <a:lnTo>
                  <a:pt x="1069848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8816387" y="1762520"/>
            <a:ext cx="1186279" cy="307554"/>
          </a:xfrm>
          <a:custGeom>
            <a:avLst/>
            <a:gdLst/>
            <a:ahLst/>
            <a:cxnLst/>
            <a:rect l="l" t="t" r="r" b="b"/>
            <a:pathLst>
              <a:path w="1069848" h="277368">
                <a:moveTo>
                  <a:pt x="0" y="0"/>
                </a:moveTo>
                <a:lnTo>
                  <a:pt x="1057655" y="0"/>
                </a:lnTo>
                <a:lnTo>
                  <a:pt x="1063751" y="6095"/>
                </a:lnTo>
                <a:lnTo>
                  <a:pt x="1063751" y="271271"/>
                </a:lnTo>
                <a:lnTo>
                  <a:pt x="1069847" y="277367"/>
                </a:lnTo>
                <a:lnTo>
                  <a:pt x="10698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8491935" y="2735876"/>
            <a:ext cx="2044725" cy="645525"/>
          </a:xfrm>
          <a:custGeom>
            <a:avLst/>
            <a:gdLst/>
            <a:ahLst/>
            <a:cxnLst/>
            <a:rect l="l" t="t" r="r" b="b"/>
            <a:pathLst>
              <a:path w="1844039" h="582168">
                <a:moveTo>
                  <a:pt x="609600" y="97536"/>
                </a:moveTo>
                <a:lnTo>
                  <a:pt x="0" y="262128"/>
                </a:lnTo>
                <a:lnTo>
                  <a:pt x="609600" y="240792"/>
                </a:lnTo>
                <a:lnTo>
                  <a:pt x="609600" y="484632"/>
                </a:lnTo>
                <a:lnTo>
                  <a:pt x="610389" y="496822"/>
                </a:lnTo>
                <a:lnTo>
                  <a:pt x="624409" y="535802"/>
                </a:lnTo>
                <a:lnTo>
                  <a:pt x="653002" y="565543"/>
                </a:lnTo>
                <a:lnTo>
                  <a:pt x="692315" y="581036"/>
                </a:lnTo>
                <a:lnTo>
                  <a:pt x="707136" y="582168"/>
                </a:lnTo>
                <a:lnTo>
                  <a:pt x="1746503" y="582168"/>
                </a:lnTo>
                <a:lnTo>
                  <a:pt x="1786767" y="573374"/>
                </a:lnTo>
                <a:lnTo>
                  <a:pt x="1819883" y="548451"/>
                </a:lnTo>
                <a:lnTo>
                  <a:pt x="1839889" y="512389"/>
                </a:lnTo>
                <a:lnTo>
                  <a:pt x="1844039" y="484631"/>
                </a:lnTo>
                <a:lnTo>
                  <a:pt x="1844039" y="97536"/>
                </a:lnTo>
                <a:lnTo>
                  <a:pt x="1835713" y="57272"/>
                </a:lnTo>
                <a:lnTo>
                  <a:pt x="1811549" y="24156"/>
                </a:lnTo>
                <a:lnTo>
                  <a:pt x="1775381" y="4150"/>
                </a:lnTo>
                <a:lnTo>
                  <a:pt x="1746503" y="0"/>
                </a:lnTo>
                <a:lnTo>
                  <a:pt x="707136" y="0"/>
                </a:lnTo>
                <a:lnTo>
                  <a:pt x="666872" y="8326"/>
                </a:lnTo>
                <a:lnTo>
                  <a:pt x="633756" y="32490"/>
                </a:lnTo>
                <a:lnTo>
                  <a:pt x="613750" y="68658"/>
                </a:lnTo>
                <a:lnTo>
                  <a:pt x="609600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8478415" y="2718978"/>
            <a:ext cx="2075142" cy="675943"/>
          </a:xfrm>
          <a:custGeom>
            <a:avLst/>
            <a:gdLst/>
            <a:ahLst/>
            <a:cxnLst/>
            <a:rect l="l" t="t" r="r" b="b"/>
            <a:pathLst>
              <a:path w="1871472" h="609600">
                <a:moveTo>
                  <a:pt x="15228" y="289468"/>
                </a:moveTo>
                <a:lnTo>
                  <a:pt x="15620" y="289457"/>
                </a:lnTo>
                <a:lnTo>
                  <a:pt x="12192" y="265176"/>
                </a:lnTo>
                <a:lnTo>
                  <a:pt x="0" y="271272"/>
                </a:lnTo>
                <a:lnTo>
                  <a:pt x="0" y="286512"/>
                </a:lnTo>
                <a:lnTo>
                  <a:pt x="6096" y="289560"/>
                </a:lnTo>
                <a:lnTo>
                  <a:pt x="15228" y="289468"/>
                </a:lnTo>
                <a:close/>
              </a:path>
              <a:path w="1871472" h="609600">
                <a:moveTo>
                  <a:pt x="1801368" y="600456"/>
                </a:moveTo>
                <a:lnTo>
                  <a:pt x="1804416" y="600456"/>
                </a:lnTo>
                <a:lnTo>
                  <a:pt x="1819656" y="591312"/>
                </a:lnTo>
                <a:lnTo>
                  <a:pt x="1822704" y="591312"/>
                </a:lnTo>
                <a:lnTo>
                  <a:pt x="1837944" y="579120"/>
                </a:lnTo>
                <a:lnTo>
                  <a:pt x="1837944" y="576072"/>
                </a:lnTo>
                <a:lnTo>
                  <a:pt x="1850136" y="560832"/>
                </a:lnTo>
                <a:lnTo>
                  <a:pt x="1853184" y="560832"/>
                </a:lnTo>
                <a:lnTo>
                  <a:pt x="1862328" y="542544"/>
                </a:lnTo>
                <a:lnTo>
                  <a:pt x="1868424" y="524256"/>
                </a:lnTo>
                <a:lnTo>
                  <a:pt x="1868424" y="521208"/>
                </a:lnTo>
                <a:lnTo>
                  <a:pt x="1844040" y="518159"/>
                </a:lnTo>
                <a:lnTo>
                  <a:pt x="1837944" y="533400"/>
                </a:lnTo>
                <a:lnTo>
                  <a:pt x="1837944" y="530352"/>
                </a:lnTo>
                <a:lnTo>
                  <a:pt x="1828800" y="548640"/>
                </a:lnTo>
                <a:lnTo>
                  <a:pt x="1831848" y="545592"/>
                </a:lnTo>
                <a:lnTo>
                  <a:pt x="1819656" y="560832"/>
                </a:lnTo>
                <a:lnTo>
                  <a:pt x="1819656" y="557784"/>
                </a:lnTo>
                <a:lnTo>
                  <a:pt x="1807464" y="569976"/>
                </a:lnTo>
                <a:lnTo>
                  <a:pt x="1792224" y="579120"/>
                </a:lnTo>
                <a:lnTo>
                  <a:pt x="1795272" y="576072"/>
                </a:lnTo>
                <a:lnTo>
                  <a:pt x="1776984" y="582168"/>
                </a:lnTo>
                <a:lnTo>
                  <a:pt x="1780032" y="582168"/>
                </a:lnTo>
                <a:lnTo>
                  <a:pt x="1758696" y="585216"/>
                </a:lnTo>
                <a:lnTo>
                  <a:pt x="719328" y="585216"/>
                </a:lnTo>
                <a:lnTo>
                  <a:pt x="701040" y="582168"/>
                </a:lnTo>
                <a:lnTo>
                  <a:pt x="704088" y="582168"/>
                </a:lnTo>
                <a:lnTo>
                  <a:pt x="685800" y="576072"/>
                </a:lnTo>
                <a:lnTo>
                  <a:pt x="688848" y="579120"/>
                </a:lnTo>
                <a:lnTo>
                  <a:pt x="670560" y="569976"/>
                </a:lnTo>
                <a:lnTo>
                  <a:pt x="673608" y="569976"/>
                </a:lnTo>
                <a:lnTo>
                  <a:pt x="660061" y="559138"/>
                </a:lnTo>
                <a:lnTo>
                  <a:pt x="658368" y="557784"/>
                </a:lnTo>
                <a:lnTo>
                  <a:pt x="627888" y="560832"/>
                </a:lnTo>
                <a:lnTo>
                  <a:pt x="640080" y="576072"/>
                </a:lnTo>
                <a:lnTo>
                  <a:pt x="661416" y="560832"/>
                </a:lnTo>
                <a:lnTo>
                  <a:pt x="640080" y="576072"/>
                </a:lnTo>
                <a:lnTo>
                  <a:pt x="655320" y="591312"/>
                </a:lnTo>
                <a:lnTo>
                  <a:pt x="658368" y="591312"/>
                </a:lnTo>
                <a:lnTo>
                  <a:pt x="676656" y="600456"/>
                </a:lnTo>
                <a:lnTo>
                  <a:pt x="694944" y="606552"/>
                </a:lnTo>
                <a:lnTo>
                  <a:pt x="697992" y="606552"/>
                </a:lnTo>
                <a:lnTo>
                  <a:pt x="719328" y="609600"/>
                </a:lnTo>
                <a:lnTo>
                  <a:pt x="1761744" y="609600"/>
                </a:lnTo>
                <a:lnTo>
                  <a:pt x="1780032" y="606552"/>
                </a:lnTo>
                <a:lnTo>
                  <a:pt x="1783080" y="606552"/>
                </a:lnTo>
                <a:lnTo>
                  <a:pt x="1801368" y="600456"/>
                </a:lnTo>
                <a:close/>
              </a:path>
              <a:path w="1871472" h="609600">
                <a:moveTo>
                  <a:pt x="1831848" y="64008"/>
                </a:moveTo>
                <a:lnTo>
                  <a:pt x="1828800" y="64008"/>
                </a:lnTo>
                <a:lnTo>
                  <a:pt x="1837944" y="79248"/>
                </a:lnTo>
                <a:lnTo>
                  <a:pt x="1837944" y="76200"/>
                </a:lnTo>
                <a:lnTo>
                  <a:pt x="1844040" y="94488"/>
                </a:lnTo>
                <a:lnTo>
                  <a:pt x="1844040" y="515112"/>
                </a:lnTo>
                <a:lnTo>
                  <a:pt x="1837944" y="533400"/>
                </a:lnTo>
                <a:lnTo>
                  <a:pt x="1844040" y="518159"/>
                </a:lnTo>
                <a:lnTo>
                  <a:pt x="1868424" y="521208"/>
                </a:lnTo>
                <a:lnTo>
                  <a:pt x="1871472" y="499872"/>
                </a:lnTo>
                <a:lnTo>
                  <a:pt x="1871472" y="109728"/>
                </a:lnTo>
                <a:lnTo>
                  <a:pt x="1868424" y="91440"/>
                </a:lnTo>
                <a:lnTo>
                  <a:pt x="1868424" y="88392"/>
                </a:lnTo>
                <a:lnTo>
                  <a:pt x="1862328" y="70104"/>
                </a:lnTo>
                <a:lnTo>
                  <a:pt x="1862328" y="67056"/>
                </a:lnTo>
                <a:lnTo>
                  <a:pt x="1853184" y="51816"/>
                </a:lnTo>
                <a:lnTo>
                  <a:pt x="1853184" y="48768"/>
                </a:lnTo>
                <a:lnTo>
                  <a:pt x="1850136" y="48768"/>
                </a:lnTo>
                <a:lnTo>
                  <a:pt x="1837944" y="33528"/>
                </a:lnTo>
                <a:lnTo>
                  <a:pt x="1780032" y="27432"/>
                </a:lnTo>
                <a:lnTo>
                  <a:pt x="1822704" y="21336"/>
                </a:lnTo>
                <a:lnTo>
                  <a:pt x="1819656" y="18288"/>
                </a:lnTo>
                <a:lnTo>
                  <a:pt x="1804416" y="9144"/>
                </a:lnTo>
                <a:lnTo>
                  <a:pt x="1801368" y="9144"/>
                </a:lnTo>
                <a:lnTo>
                  <a:pt x="1783080" y="3048"/>
                </a:lnTo>
                <a:lnTo>
                  <a:pt x="1780032" y="3048"/>
                </a:lnTo>
                <a:lnTo>
                  <a:pt x="1758696" y="0"/>
                </a:lnTo>
                <a:lnTo>
                  <a:pt x="719328" y="0"/>
                </a:lnTo>
                <a:lnTo>
                  <a:pt x="697992" y="3048"/>
                </a:lnTo>
                <a:lnTo>
                  <a:pt x="694944" y="3048"/>
                </a:lnTo>
                <a:lnTo>
                  <a:pt x="676656" y="9144"/>
                </a:lnTo>
                <a:lnTo>
                  <a:pt x="658368" y="18288"/>
                </a:lnTo>
                <a:lnTo>
                  <a:pt x="658368" y="21336"/>
                </a:lnTo>
                <a:lnTo>
                  <a:pt x="701040" y="27432"/>
                </a:lnTo>
                <a:lnTo>
                  <a:pt x="1776984" y="27432"/>
                </a:lnTo>
                <a:lnTo>
                  <a:pt x="1795272" y="33528"/>
                </a:lnTo>
                <a:lnTo>
                  <a:pt x="1792224" y="33528"/>
                </a:lnTo>
                <a:lnTo>
                  <a:pt x="1807464" y="42672"/>
                </a:lnTo>
                <a:lnTo>
                  <a:pt x="1807464" y="39624"/>
                </a:lnTo>
                <a:lnTo>
                  <a:pt x="1831848" y="64008"/>
                </a:lnTo>
                <a:close/>
              </a:path>
              <a:path w="1871472" h="609600">
                <a:moveTo>
                  <a:pt x="1822704" y="21336"/>
                </a:moveTo>
                <a:lnTo>
                  <a:pt x="1780032" y="27432"/>
                </a:lnTo>
                <a:lnTo>
                  <a:pt x="1837944" y="33528"/>
                </a:lnTo>
                <a:lnTo>
                  <a:pt x="1822704" y="21336"/>
                </a:lnTo>
                <a:close/>
              </a:path>
              <a:path w="1871472" h="609600">
                <a:moveTo>
                  <a:pt x="633984" y="256032"/>
                </a:moveTo>
                <a:lnTo>
                  <a:pt x="621792" y="271272"/>
                </a:lnTo>
                <a:lnTo>
                  <a:pt x="633984" y="499872"/>
                </a:lnTo>
                <a:lnTo>
                  <a:pt x="633984" y="256032"/>
                </a:lnTo>
                <a:close/>
              </a:path>
              <a:path w="1871472" h="609600">
                <a:moveTo>
                  <a:pt x="633984" y="112776"/>
                </a:moveTo>
                <a:lnTo>
                  <a:pt x="637032" y="94488"/>
                </a:lnTo>
                <a:lnTo>
                  <a:pt x="618744" y="97536"/>
                </a:lnTo>
                <a:lnTo>
                  <a:pt x="609600" y="109728"/>
                </a:lnTo>
                <a:lnTo>
                  <a:pt x="633984" y="112776"/>
                </a:lnTo>
                <a:close/>
              </a:path>
              <a:path w="1871472" h="609600">
                <a:moveTo>
                  <a:pt x="119455" y="261421"/>
                </a:moveTo>
                <a:lnTo>
                  <a:pt x="624840" y="124968"/>
                </a:lnTo>
                <a:lnTo>
                  <a:pt x="630936" y="121920"/>
                </a:lnTo>
                <a:lnTo>
                  <a:pt x="633984" y="118872"/>
                </a:lnTo>
                <a:lnTo>
                  <a:pt x="633984" y="112776"/>
                </a:lnTo>
                <a:lnTo>
                  <a:pt x="609600" y="109728"/>
                </a:lnTo>
                <a:lnTo>
                  <a:pt x="618744" y="97536"/>
                </a:lnTo>
                <a:lnTo>
                  <a:pt x="637032" y="94488"/>
                </a:lnTo>
                <a:lnTo>
                  <a:pt x="643128" y="76200"/>
                </a:lnTo>
                <a:lnTo>
                  <a:pt x="640080" y="79248"/>
                </a:lnTo>
                <a:lnTo>
                  <a:pt x="649224" y="64008"/>
                </a:lnTo>
                <a:lnTo>
                  <a:pt x="661416" y="51816"/>
                </a:lnTo>
                <a:lnTo>
                  <a:pt x="658368" y="51816"/>
                </a:lnTo>
                <a:lnTo>
                  <a:pt x="673608" y="39624"/>
                </a:lnTo>
                <a:lnTo>
                  <a:pt x="670560" y="42672"/>
                </a:lnTo>
                <a:lnTo>
                  <a:pt x="688848" y="33528"/>
                </a:lnTo>
                <a:lnTo>
                  <a:pt x="685800" y="33528"/>
                </a:lnTo>
                <a:lnTo>
                  <a:pt x="704088" y="27432"/>
                </a:lnTo>
                <a:lnTo>
                  <a:pt x="701040" y="27432"/>
                </a:lnTo>
                <a:lnTo>
                  <a:pt x="658368" y="21336"/>
                </a:lnTo>
                <a:lnTo>
                  <a:pt x="655320" y="21336"/>
                </a:lnTo>
                <a:lnTo>
                  <a:pt x="643128" y="33528"/>
                </a:lnTo>
                <a:lnTo>
                  <a:pt x="640080" y="33528"/>
                </a:lnTo>
                <a:lnTo>
                  <a:pt x="627888" y="48768"/>
                </a:lnTo>
                <a:lnTo>
                  <a:pt x="627888" y="51816"/>
                </a:lnTo>
                <a:lnTo>
                  <a:pt x="618744" y="67056"/>
                </a:lnTo>
                <a:lnTo>
                  <a:pt x="618744" y="70104"/>
                </a:lnTo>
                <a:lnTo>
                  <a:pt x="612648" y="88392"/>
                </a:lnTo>
                <a:lnTo>
                  <a:pt x="612648" y="91440"/>
                </a:lnTo>
                <a:lnTo>
                  <a:pt x="611290" y="99585"/>
                </a:lnTo>
                <a:lnTo>
                  <a:pt x="9144" y="265176"/>
                </a:lnTo>
                <a:lnTo>
                  <a:pt x="3048" y="265176"/>
                </a:lnTo>
                <a:lnTo>
                  <a:pt x="0" y="271272"/>
                </a:lnTo>
                <a:lnTo>
                  <a:pt x="12192" y="265176"/>
                </a:lnTo>
                <a:lnTo>
                  <a:pt x="15620" y="289457"/>
                </a:lnTo>
                <a:lnTo>
                  <a:pt x="609600" y="271637"/>
                </a:lnTo>
                <a:lnTo>
                  <a:pt x="609600" y="256032"/>
                </a:lnTo>
                <a:lnTo>
                  <a:pt x="633984" y="252984"/>
                </a:lnTo>
                <a:lnTo>
                  <a:pt x="633984" y="249936"/>
                </a:lnTo>
                <a:lnTo>
                  <a:pt x="630936" y="246888"/>
                </a:lnTo>
                <a:lnTo>
                  <a:pt x="627888" y="243840"/>
                </a:lnTo>
                <a:lnTo>
                  <a:pt x="621792" y="243840"/>
                </a:lnTo>
                <a:lnTo>
                  <a:pt x="119455" y="261421"/>
                </a:lnTo>
                <a:close/>
              </a:path>
              <a:path w="1871472" h="609600">
                <a:moveTo>
                  <a:pt x="609600" y="499872"/>
                </a:moveTo>
                <a:lnTo>
                  <a:pt x="612648" y="521208"/>
                </a:lnTo>
                <a:lnTo>
                  <a:pt x="612648" y="524256"/>
                </a:lnTo>
                <a:lnTo>
                  <a:pt x="618744" y="542544"/>
                </a:lnTo>
                <a:lnTo>
                  <a:pt x="627888" y="560832"/>
                </a:lnTo>
                <a:lnTo>
                  <a:pt x="658368" y="557784"/>
                </a:lnTo>
                <a:lnTo>
                  <a:pt x="660061" y="559138"/>
                </a:lnTo>
                <a:lnTo>
                  <a:pt x="649224" y="545592"/>
                </a:lnTo>
                <a:lnTo>
                  <a:pt x="649224" y="548640"/>
                </a:lnTo>
                <a:lnTo>
                  <a:pt x="640080" y="530352"/>
                </a:lnTo>
                <a:lnTo>
                  <a:pt x="643128" y="533400"/>
                </a:lnTo>
                <a:lnTo>
                  <a:pt x="637032" y="515112"/>
                </a:lnTo>
                <a:lnTo>
                  <a:pt x="637032" y="518160"/>
                </a:lnTo>
                <a:lnTo>
                  <a:pt x="633984" y="499872"/>
                </a:lnTo>
                <a:lnTo>
                  <a:pt x="621792" y="271272"/>
                </a:lnTo>
                <a:lnTo>
                  <a:pt x="633984" y="256032"/>
                </a:lnTo>
                <a:lnTo>
                  <a:pt x="633984" y="252984"/>
                </a:lnTo>
                <a:lnTo>
                  <a:pt x="609600" y="256032"/>
                </a:lnTo>
                <a:lnTo>
                  <a:pt x="609600" y="49987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779825" y="4192533"/>
            <a:ext cx="8621647" cy="1209937"/>
          </a:xfrm>
          <a:custGeom>
            <a:avLst/>
            <a:gdLst/>
            <a:ahLst/>
            <a:cxnLst/>
            <a:rect l="l" t="t" r="r" b="b"/>
            <a:pathLst>
              <a:path w="7775448" h="109118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085088"/>
                </a:lnTo>
                <a:lnTo>
                  <a:pt x="6096" y="12192"/>
                </a:lnTo>
                <a:lnTo>
                  <a:pt x="7763255" y="12192"/>
                </a:lnTo>
                <a:lnTo>
                  <a:pt x="7763256" y="1085087"/>
                </a:lnTo>
                <a:lnTo>
                  <a:pt x="0" y="1088136"/>
                </a:lnTo>
                <a:lnTo>
                  <a:pt x="3048" y="1091184"/>
                </a:lnTo>
                <a:lnTo>
                  <a:pt x="7772400" y="1091183"/>
                </a:lnTo>
                <a:lnTo>
                  <a:pt x="7775448" y="1088135"/>
                </a:lnTo>
                <a:lnTo>
                  <a:pt x="7775448" y="1085087"/>
                </a:lnTo>
                <a:lnTo>
                  <a:pt x="7769352" y="1078991"/>
                </a:lnTo>
                <a:lnTo>
                  <a:pt x="7769352" y="12191"/>
                </a:lnTo>
                <a:lnTo>
                  <a:pt x="7763256" y="6095"/>
                </a:lnTo>
                <a:lnTo>
                  <a:pt x="12192" y="6096"/>
                </a:lnTo>
                <a:lnTo>
                  <a:pt x="7775448" y="6095"/>
                </a:lnTo>
                <a:lnTo>
                  <a:pt x="7775448" y="3047"/>
                </a:lnTo>
                <a:lnTo>
                  <a:pt x="777240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779825" y="41992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779825" y="4206053"/>
            <a:ext cx="8608128" cy="1189658"/>
          </a:xfrm>
          <a:custGeom>
            <a:avLst/>
            <a:gdLst/>
            <a:ahLst/>
            <a:cxnLst/>
            <a:rect l="l" t="t" r="r" b="b"/>
            <a:pathLst>
              <a:path w="7763256" h="1072896">
                <a:moveTo>
                  <a:pt x="7763256" y="1072895"/>
                </a:moveTo>
                <a:lnTo>
                  <a:pt x="7763256" y="1066800"/>
                </a:lnTo>
                <a:lnTo>
                  <a:pt x="12192" y="1066800"/>
                </a:lnTo>
                <a:lnTo>
                  <a:pt x="12191" y="0"/>
                </a:lnTo>
                <a:lnTo>
                  <a:pt x="6095" y="0"/>
                </a:lnTo>
                <a:lnTo>
                  <a:pt x="0" y="1072895"/>
                </a:lnTo>
                <a:lnTo>
                  <a:pt x="6096" y="1066799"/>
                </a:lnTo>
                <a:lnTo>
                  <a:pt x="12192" y="1072895"/>
                </a:lnTo>
                <a:lnTo>
                  <a:pt x="7763256" y="1072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793344" y="4199293"/>
            <a:ext cx="8608128" cy="1196418"/>
          </a:xfrm>
          <a:custGeom>
            <a:avLst/>
            <a:gdLst/>
            <a:ahLst/>
            <a:cxnLst/>
            <a:rect l="l" t="t" r="r" b="b"/>
            <a:pathLst>
              <a:path w="7763256" h="1078991">
                <a:moveTo>
                  <a:pt x="0" y="0"/>
                </a:moveTo>
                <a:lnTo>
                  <a:pt x="7751063" y="0"/>
                </a:lnTo>
                <a:lnTo>
                  <a:pt x="7757159" y="6095"/>
                </a:lnTo>
                <a:lnTo>
                  <a:pt x="7757159" y="1072895"/>
                </a:lnTo>
                <a:lnTo>
                  <a:pt x="7763256" y="1078991"/>
                </a:lnTo>
                <a:lnTo>
                  <a:pt x="7763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3124950" y="4594719"/>
            <a:ext cx="3680507" cy="375148"/>
          </a:xfrm>
          <a:custGeom>
            <a:avLst/>
            <a:gdLst/>
            <a:ahLst/>
            <a:cxnLst/>
            <a:rect l="l" t="t" r="r" b="b"/>
            <a:pathLst>
              <a:path w="3319272" h="338327">
                <a:moveTo>
                  <a:pt x="0" y="259080"/>
                </a:moveTo>
                <a:lnTo>
                  <a:pt x="1240536" y="283464"/>
                </a:lnTo>
                <a:lnTo>
                  <a:pt x="1240559" y="285095"/>
                </a:lnTo>
                <a:lnTo>
                  <a:pt x="1242838" y="299355"/>
                </a:lnTo>
                <a:lnTo>
                  <a:pt x="1268067" y="331130"/>
                </a:lnTo>
                <a:lnTo>
                  <a:pt x="1295400" y="338328"/>
                </a:lnTo>
                <a:lnTo>
                  <a:pt x="3261360" y="338327"/>
                </a:lnTo>
                <a:lnTo>
                  <a:pt x="3303156" y="320971"/>
                </a:lnTo>
                <a:lnTo>
                  <a:pt x="3319272" y="283463"/>
                </a:lnTo>
                <a:lnTo>
                  <a:pt x="3319272" y="57911"/>
                </a:lnTo>
                <a:lnTo>
                  <a:pt x="3299464" y="15355"/>
                </a:lnTo>
                <a:lnTo>
                  <a:pt x="3261360" y="0"/>
                </a:lnTo>
                <a:lnTo>
                  <a:pt x="1295400" y="0"/>
                </a:lnTo>
                <a:lnTo>
                  <a:pt x="1255229" y="18982"/>
                </a:lnTo>
                <a:lnTo>
                  <a:pt x="1240536" y="57912"/>
                </a:lnTo>
                <a:lnTo>
                  <a:pt x="1240536" y="198120"/>
                </a:lnTo>
                <a:lnTo>
                  <a:pt x="0" y="259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3111432" y="4604858"/>
            <a:ext cx="3704165" cy="402186"/>
          </a:xfrm>
          <a:custGeom>
            <a:avLst/>
            <a:gdLst/>
            <a:ahLst/>
            <a:cxnLst/>
            <a:rect l="l" t="t" r="r" b="b"/>
            <a:pathLst>
              <a:path w="3340608" h="362712">
                <a:moveTo>
                  <a:pt x="1261872" y="0"/>
                </a:moveTo>
                <a:lnTo>
                  <a:pt x="1258824" y="0"/>
                </a:lnTo>
                <a:lnTo>
                  <a:pt x="1252728" y="9144"/>
                </a:lnTo>
                <a:lnTo>
                  <a:pt x="1298448" y="6096"/>
                </a:lnTo>
                <a:lnTo>
                  <a:pt x="1261872" y="0"/>
                </a:lnTo>
                <a:close/>
              </a:path>
              <a:path w="3340608" h="362712">
                <a:moveTo>
                  <a:pt x="1274064" y="298704"/>
                </a:moveTo>
                <a:lnTo>
                  <a:pt x="1267968" y="289560"/>
                </a:lnTo>
                <a:lnTo>
                  <a:pt x="1267968" y="292608"/>
                </a:lnTo>
                <a:lnTo>
                  <a:pt x="1264920" y="280416"/>
                </a:lnTo>
                <a:lnTo>
                  <a:pt x="1240536" y="274320"/>
                </a:lnTo>
                <a:lnTo>
                  <a:pt x="15240" y="262128"/>
                </a:lnTo>
                <a:lnTo>
                  <a:pt x="413004" y="242533"/>
                </a:lnTo>
                <a:lnTo>
                  <a:pt x="15240" y="234696"/>
                </a:lnTo>
                <a:lnTo>
                  <a:pt x="413004" y="242533"/>
                </a:lnTo>
                <a:lnTo>
                  <a:pt x="1252728" y="201168"/>
                </a:lnTo>
                <a:lnTo>
                  <a:pt x="1258824" y="201168"/>
                </a:lnTo>
                <a:lnTo>
                  <a:pt x="1264920" y="195072"/>
                </a:lnTo>
                <a:lnTo>
                  <a:pt x="1264920" y="188976"/>
                </a:lnTo>
                <a:lnTo>
                  <a:pt x="1252728" y="176784"/>
                </a:lnTo>
                <a:lnTo>
                  <a:pt x="1264920" y="48768"/>
                </a:lnTo>
                <a:lnTo>
                  <a:pt x="1264920" y="39624"/>
                </a:lnTo>
                <a:lnTo>
                  <a:pt x="1267968" y="30480"/>
                </a:lnTo>
                <a:lnTo>
                  <a:pt x="1267968" y="33528"/>
                </a:lnTo>
                <a:lnTo>
                  <a:pt x="1274064" y="24384"/>
                </a:lnTo>
                <a:lnTo>
                  <a:pt x="1271016" y="24384"/>
                </a:lnTo>
                <a:lnTo>
                  <a:pt x="1280160" y="18288"/>
                </a:lnTo>
                <a:lnTo>
                  <a:pt x="1277112" y="18288"/>
                </a:lnTo>
                <a:lnTo>
                  <a:pt x="1286256" y="12192"/>
                </a:lnTo>
                <a:lnTo>
                  <a:pt x="1283208" y="12192"/>
                </a:lnTo>
                <a:lnTo>
                  <a:pt x="1292352" y="9144"/>
                </a:lnTo>
                <a:lnTo>
                  <a:pt x="1289304" y="9144"/>
                </a:lnTo>
                <a:lnTo>
                  <a:pt x="1301496" y="6096"/>
                </a:lnTo>
                <a:lnTo>
                  <a:pt x="3282696" y="6096"/>
                </a:lnTo>
                <a:lnTo>
                  <a:pt x="3291840" y="9144"/>
                </a:lnTo>
                <a:lnTo>
                  <a:pt x="3288792" y="9144"/>
                </a:lnTo>
                <a:lnTo>
                  <a:pt x="3297936" y="12192"/>
                </a:lnTo>
                <a:lnTo>
                  <a:pt x="3310128" y="24384"/>
                </a:lnTo>
                <a:lnTo>
                  <a:pt x="3313176" y="33528"/>
                </a:lnTo>
                <a:lnTo>
                  <a:pt x="3313176" y="30480"/>
                </a:lnTo>
                <a:lnTo>
                  <a:pt x="3316224" y="39624"/>
                </a:lnTo>
                <a:lnTo>
                  <a:pt x="3316224" y="280416"/>
                </a:lnTo>
                <a:lnTo>
                  <a:pt x="3313176" y="292608"/>
                </a:lnTo>
                <a:lnTo>
                  <a:pt x="3316224" y="283464"/>
                </a:lnTo>
                <a:lnTo>
                  <a:pt x="3340608" y="286512"/>
                </a:lnTo>
                <a:lnTo>
                  <a:pt x="3343655" y="274320"/>
                </a:lnTo>
                <a:lnTo>
                  <a:pt x="3343655" y="48768"/>
                </a:lnTo>
                <a:lnTo>
                  <a:pt x="3340608" y="36576"/>
                </a:lnTo>
                <a:lnTo>
                  <a:pt x="3340608" y="33528"/>
                </a:lnTo>
                <a:lnTo>
                  <a:pt x="3337560" y="24384"/>
                </a:lnTo>
                <a:lnTo>
                  <a:pt x="3337560" y="21336"/>
                </a:lnTo>
                <a:lnTo>
                  <a:pt x="3331464" y="12192"/>
                </a:lnTo>
                <a:lnTo>
                  <a:pt x="3331464" y="9144"/>
                </a:lnTo>
                <a:lnTo>
                  <a:pt x="3313176" y="-9143"/>
                </a:lnTo>
                <a:lnTo>
                  <a:pt x="3310128" y="-9143"/>
                </a:lnTo>
                <a:lnTo>
                  <a:pt x="3300984" y="-15239"/>
                </a:lnTo>
                <a:lnTo>
                  <a:pt x="3297936" y="-15239"/>
                </a:lnTo>
                <a:lnTo>
                  <a:pt x="3288792" y="-18287"/>
                </a:lnTo>
                <a:lnTo>
                  <a:pt x="3285744" y="-18287"/>
                </a:lnTo>
                <a:lnTo>
                  <a:pt x="3273552" y="-21335"/>
                </a:lnTo>
                <a:lnTo>
                  <a:pt x="1307592" y="-21335"/>
                </a:lnTo>
                <a:lnTo>
                  <a:pt x="1295400" y="-18287"/>
                </a:lnTo>
                <a:lnTo>
                  <a:pt x="1292352" y="-18287"/>
                </a:lnTo>
                <a:lnTo>
                  <a:pt x="1283208" y="-15239"/>
                </a:lnTo>
                <a:lnTo>
                  <a:pt x="1280160" y="-15239"/>
                </a:lnTo>
                <a:lnTo>
                  <a:pt x="1271016" y="-9143"/>
                </a:lnTo>
                <a:lnTo>
                  <a:pt x="1267968" y="-9143"/>
                </a:lnTo>
                <a:lnTo>
                  <a:pt x="1261872" y="0"/>
                </a:lnTo>
                <a:lnTo>
                  <a:pt x="1298448" y="6096"/>
                </a:lnTo>
                <a:lnTo>
                  <a:pt x="1252728" y="9144"/>
                </a:lnTo>
                <a:lnTo>
                  <a:pt x="1249680" y="12192"/>
                </a:lnTo>
                <a:lnTo>
                  <a:pt x="1246632" y="21336"/>
                </a:lnTo>
                <a:lnTo>
                  <a:pt x="1243584" y="21336"/>
                </a:lnTo>
                <a:lnTo>
                  <a:pt x="1243584" y="24384"/>
                </a:lnTo>
                <a:lnTo>
                  <a:pt x="1240536" y="33528"/>
                </a:lnTo>
                <a:lnTo>
                  <a:pt x="1240536" y="188976"/>
                </a:lnTo>
                <a:lnTo>
                  <a:pt x="12192" y="234696"/>
                </a:lnTo>
                <a:lnTo>
                  <a:pt x="6096" y="234696"/>
                </a:lnTo>
                <a:lnTo>
                  <a:pt x="0" y="240792"/>
                </a:lnTo>
                <a:lnTo>
                  <a:pt x="0" y="256032"/>
                </a:lnTo>
                <a:lnTo>
                  <a:pt x="6096" y="262128"/>
                </a:lnTo>
                <a:lnTo>
                  <a:pt x="12192" y="262128"/>
                </a:lnTo>
                <a:lnTo>
                  <a:pt x="1240535" y="286272"/>
                </a:lnTo>
                <a:lnTo>
                  <a:pt x="1252728" y="286512"/>
                </a:lnTo>
                <a:lnTo>
                  <a:pt x="1264920" y="283464"/>
                </a:lnTo>
                <a:lnTo>
                  <a:pt x="1252728" y="286512"/>
                </a:lnTo>
                <a:lnTo>
                  <a:pt x="1240536" y="286512"/>
                </a:lnTo>
                <a:lnTo>
                  <a:pt x="1240536" y="289560"/>
                </a:lnTo>
                <a:lnTo>
                  <a:pt x="1243584" y="298704"/>
                </a:lnTo>
                <a:lnTo>
                  <a:pt x="1243584" y="301752"/>
                </a:lnTo>
                <a:lnTo>
                  <a:pt x="1246632" y="301752"/>
                </a:lnTo>
                <a:lnTo>
                  <a:pt x="1249680" y="310896"/>
                </a:lnTo>
                <a:lnTo>
                  <a:pt x="1252728" y="310896"/>
                </a:lnTo>
                <a:lnTo>
                  <a:pt x="1252728" y="313944"/>
                </a:lnTo>
                <a:lnTo>
                  <a:pt x="1258824" y="320040"/>
                </a:lnTo>
                <a:lnTo>
                  <a:pt x="1301496" y="316992"/>
                </a:lnTo>
                <a:lnTo>
                  <a:pt x="1289304" y="313944"/>
                </a:lnTo>
                <a:lnTo>
                  <a:pt x="1298448" y="316992"/>
                </a:lnTo>
                <a:lnTo>
                  <a:pt x="1289304" y="313944"/>
                </a:lnTo>
                <a:lnTo>
                  <a:pt x="1292352" y="313944"/>
                </a:lnTo>
                <a:lnTo>
                  <a:pt x="1283208" y="307848"/>
                </a:lnTo>
                <a:lnTo>
                  <a:pt x="1286256" y="310896"/>
                </a:lnTo>
                <a:lnTo>
                  <a:pt x="1277112" y="304800"/>
                </a:lnTo>
                <a:lnTo>
                  <a:pt x="1280160" y="304800"/>
                </a:lnTo>
                <a:lnTo>
                  <a:pt x="1271016" y="295656"/>
                </a:lnTo>
                <a:lnTo>
                  <a:pt x="1274064" y="298704"/>
                </a:lnTo>
                <a:close/>
              </a:path>
              <a:path w="3340608" h="362712">
                <a:moveTo>
                  <a:pt x="1240536" y="274320"/>
                </a:moveTo>
                <a:lnTo>
                  <a:pt x="1264920" y="280416"/>
                </a:lnTo>
                <a:lnTo>
                  <a:pt x="1264920" y="265176"/>
                </a:lnTo>
                <a:lnTo>
                  <a:pt x="1258824" y="262128"/>
                </a:lnTo>
                <a:lnTo>
                  <a:pt x="1252728" y="259080"/>
                </a:lnTo>
                <a:lnTo>
                  <a:pt x="413004" y="242533"/>
                </a:lnTo>
                <a:lnTo>
                  <a:pt x="15240" y="262128"/>
                </a:lnTo>
                <a:lnTo>
                  <a:pt x="1240536" y="274320"/>
                </a:lnTo>
                <a:close/>
              </a:path>
              <a:path w="3340608" h="362712">
                <a:moveTo>
                  <a:pt x="1240536" y="286512"/>
                </a:moveTo>
                <a:lnTo>
                  <a:pt x="1252728" y="286512"/>
                </a:lnTo>
                <a:lnTo>
                  <a:pt x="1240535" y="286272"/>
                </a:lnTo>
                <a:lnTo>
                  <a:pt x="1240536" y="286512"/>
                </a:lnTo>
                <a:close/>
              </a:path>
              <a:path w="3340608" h="362712">
                <a:moveTo>
                  <a:pt x="3090672" y="341376"/>
                </a:moveTo>
                <a:lnTo>
                  <a:pt x="3288792" y="341376"/>
                </a:lnTo>
                <a:lnTo>
                  <a:pt x="3297936" y="338328"/>
                </a:lnTo>
                <a:lnTo>
                  <a:pt x="3300984" y="338328"/>
                </a:lnTo>
                <a:lnTo>
                  <a:pt x="3300984" y="335280"/>
                </a:lnTo>
                <a:lnTo>
                  <a:pt x="3310128" y="332232"/>
                </a:lnTo>
                <a:lnTo>
                  <a:pt x="3313176" y="332232"/>
                </a:lnTo>
                <a:lnTo>
                  <a:pt x="3313176" y="329184"/>
                </a:lnTo>
                <a:lnTo>
                  <a:pt x="3322320" y="323088"/>
                </a:lnTo>
                <a:lnTo>
                  <a:pt x="3322320" y="320040"/>
                </a:lnTo>
                <a:lnTo>
                  <a:pt x="3331464" y="313944"/>
                </a:lnTo>
                <a:lnTo>
                  <a:pt x="3331464" y="310896"/>
                </a:lnTo>
                <a:lnTo>
                  <a:pt x="3337560" y="301752"/>
                </a:lnTo>
                <a:lnTo>
                  <a:pt x="3337560" y="298704"/>
                </a:lnTo>
                <a:lnTo>
                  <a:pt x="3340608" y="289560"/>
                </a:lnTo>
                <a:lnTo>
                  <a:pt x="3340608" y="286512"/>
                </a:lnTo>
                <a:lnTo>
                  <a:pt x="3316224" y="283464"/>
                </a:lnTo>
                <a:lnTo>
                  <a:pt x="3313176" y="292608"/>
                </a:lnTo>
                <a:lnTo>
                  <a:pt x="3313176" y="289560"/>
                </a:lnTo>
                <a:lnTo>
                  <a:pt x="3310128" y="298704"/>
                </a:lnTo>
                <a:lnTo>
                  <a:pt x="3310128" y="295656"/>
                </a:lnTo>
                <a:lnTo>
                  <a:pt x="3304031" y="304800"/>
                </a:lnTo>
                <a:lnTo>
                  <a:pt x="3304031" y="301752"/>
                </a:lnTo>
                <a:lnTo>
                  <a:pt x="3297936" y="310896"/>
                </a:lnTo>
                <a:lnTo>
                  <a:pt x="3297936" y="307848"/>
                </a:lnTo>
                <a:lnTo>
                  <a:pt x="3288792" y="313944"/>
                </a:lnTo>
                <a:lnTo>
                  <a:pt x="3291840" y="313944"/>
                </a:lnTo>
                <a:lnTo>
                  <a:pt x="3282696" y="316992"/>
                </a:lnTo>
                <a:lnTo>
                  <a:pt x="1301496" y="316992"/>
                </a:lnTo>
                <a:lnTo>
                  <a:pt x="1258824" y="320040"/>
                </a:lnTo>
                <a:lnTo>
                  <a:pt x="1258824" y="323088"/>
                </a:lnTo>
                <a:lnTo>
                  <a:pt x="1261872" y="323088"/>
                </a:lnTo>
                <a:lnTo>
                  <a:pt x="1267968" y="329184"/>
                </a:lnTo>
                <a:lnTo>
                  <a:pt x="1271016" y="329184"/>
                </a:lnTo>
                <a:lnTo>
                  <a:pt x="1271016" y="332232"/>
                </a:lnTo>
                <a:lnTo>
                  <a:pt x="1280160" y="335280"/>
                </a:lnTo>
                <a:lnTo>
                  <a:pt x="1280160" y="338328"/>
                </a:lnTo>
                <a:lnTo>
                  <a:pt x="1283208" y="338328"/>
                </a:lnTo>
                <a:lnTo>
                  <a:pt x="1292352" y="341376"/>
                </a:lnTo>
                <a:lnTo>
                  <a:pt x="3090672" y="341376"/>
                </a:lnTo>
                <a:close/>
              </a:path>
              <a:path w="3340608" h="362712">
                <a:moveTo>
                  <a:pt x="12192" y="234696"/>
                </a:moveTo>
                <a:lnTo>
                  <a:pt x="1240536" y="188976"/>
                </a:lnTo>
                <a:lnTo>
                  <a:pt x="1240535" y="177353"/>
                </a:lnTo>
                <a:lnTo>
                  <a:pt x="12192" y="234696"/>
                </a:lnTo>
                <a:close/>
              </a:path>
              <a:path w="3340608" h="362712">
                <a:moveTo>
                  <a:pt x="1252728" y="176784"/>
                </a:moveTo>
                <a:lnTo>
                  <a:pt x="1264920" y="188976"/>
                </a:lnTo>
                <a:lnTo>
                  <a:pt x="1264920" y="48768"/>
                </a:lnTo>
                <a:lnTo>
                  <a:pt x="1252728" y="1767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 txBox="1"/>
          <p:nvPr/>
        </p:nvSpPr>
        <p:spPr>
          <a:xfrm>
            <a:off x="1694769" y="55455"/>
            <a:ext cx="2672622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Module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Execution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84033" y="624525"/>
            <a:ext cx="277006" cy="741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09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71309" y="653079"/>
            <a:ext cx="4419419" cy="1008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8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unencl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9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execut</a:t>
            </a:r>
            <a:r>
              <a:rPr sz="1774" b="1" spc="-22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402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ibute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eated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ts val="2389"/>
              </a:lnSpc>
              <a:spcBef>
                <a:spcPts val="119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funct</a:t>
            </a:r>
            <a:r>
              <a:rPr sz="2661" spc="-21" baseline="1839" dirty="0">
                <a:latin typeface="Courier New"/>
                <a:cs typeface="Courier New"/>
              </a:rPr>
              <a:t>io</a:t>
            </a:r>
            <a:r>
              <a:rPr sz="2661" spc="4" baseline="1839" dirty="0">
                <a:latin typeface="Courier New"/>
                <a:cs typeface="Courier New"/>
              </a:rPr>
              <a:t>n</a:t>
            </a:r>
            <a:r>
              <a:rPr sz="2661" baseline="1839" dirty="0">
                <a:latin typeface="Courier New"/>
                <a:cs typeface="Courier New"/>
              </a:rPr>
              <a:t>s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o</a:t>
            </a:r>
            <a:r>
              <a:rPr sz="2661" baseline="1811" dirty="0">
                <a:latin typeface="Arial"/>
                <a:cs typeface="Arial"/>
              </a:rPr>
              <a:t>r</a:t>
            </a:r>
            <a:r>
              <a:rPr sz="2661" spc="-17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objec</a:t>
            </a:r>
            <a:r>
              <a:rPr sz="2661" spc="-22" baseline="1839" dirty="0">
                <a:latin typeface="Courier New"/>
                <a:cs typeface="Courier New"/>
              </a:rPr>
              <a:t>t</a:t>
            </a:r>
            <a:r>
              <a:rPr sz="2661" baseline="1839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4033" y="1824322"/>
            <a:ext cx="277006" cy="744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118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03306" y="1833029"/>
            <a:ext cx="211430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"</a:t>
            </a:r>
            <a:r>
              <a:rPr sz="2661" spc="-22" baseline="3678" dirty="0">
                <a:latin typeface="Courier New"/>
                <a:cs typeface="Courier New"/>
              </a:rPr>
              <a:t>"</a:t>
            </a:r>
            <a:r>
              <a:rPr sz="2661" baseline="3678" dirty="0">
                <a:latin typeface="Courier New"/>
                <a:cs typeface="Courier New"/>
              </a:rPr>
              <a:t>"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A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mp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1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m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2" dirty="0">
                <a:latin typeface="Courier New"/>
                <a:cs typeface="Courier New"/>
              </a:rPr>
              <a:t>du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"</a:t>
            </a:r>
            <a:r>
              <a:rPr sz="1774" spc="-22" dirty="0">
                <a:latin typeface="Courier New"/>
                <a:cs typeface="Courier New"/>
              </a:rPr>
              <a:t>"</a:t>
            </a:r>
            <a:r>
              <a:rPr sz="1774" dirty="0">
                <a:latin typeface="Courier New"/>
                <a:cs typeface="Courier New"/>
              </a:rPr>
              <a:t>"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1310" y="1852877"/>
            <a:ext cx="3623392" cy="1014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Occu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esp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428"/>
              </a:spcBef>
            </a:pPr>
            <a:r>
              <a:rPr sz="1774" b="1" spc="-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eate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odu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r>
              <a:rPr sz="1774" b="1" spc="1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39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B</a:t>
            </a:r>
            <a:r>
              <a:rPr sz="1774" spc="4" dirty="0">
                <a:latin typeface="Arial"/>
                <a:cs typeface="Arial"/>
              </a:rPr>
              <a:t>ase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2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name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03306" y="2654127"/>
            <a:ext cx="292855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 smtClean="0">
                <a:latin typeface="Courier New"/>
                <a:cs typeface="Courier New"/>
              </a:rPr>
              <a:t>p</a:t>
            </a:r>
            <a:r>
              <a:rPr sz="2661" spc="-21" baseline="3678" dirty="0" smtClean="0">
                <a:latin typeface="Courier New"/>
                <a:cs typeface="Courier New"/>
              </a:rPr>
              <a:t>ri</a:t>
            </a:r>
            <a:r>
              <a:rPr sz="2661" spc="4" baseline="3678" dirty="0" smtClean="0">
                <a:latin typeface="Courier New"/>
                <a:cs typeface="Courier New"/>
              </a:rPr>
              <a:t>n</a:t>
            </a:r>
            <a:r>
              <a:rPr sz="2661" baseline="3678" dirty="0" smtClean="0">
                <a:latin typeface="Courier New"/>
                <a:cs typeface="Courier New"/>
              </a:rPr>
              <a:t>t</a:t>
            </a:r>
            <a:r>
              <a:rPr lang="en-US" sz="2661" spc="31" baseline="3678" dirty="0" smtClean="0">
                <a:latin typeface="Courier New"/>
                <a:cs typeface="Courier New"/>
              </a:rPr>
              <a:t>(</a:t>
            </a:r>
            <a:r>
              <a:rPr sz="2661" spc="4" baseline="3678" dirty="0" smtClean="0">
                <a:latin typeface="Courier New"/>
                <a:cs typeface="Courier New"/>
              </a:rPr>
              <a:t>'</a:t>
            </a:r>
            <a:r>
              <a:rPr sz="2661" spc="-21" baseline="3678" dirty="0" smtClean="0">
                <a:latin typeface="Courier New"/>
                <a:cs typeface="Courier New"/>
              </a:rPr>
              <a:t>sta</a:t>
            </a:r>
            <a:r>
              <a:rPr sz="2661" spc="4" baseline="3678" dirty="0" smtClean="0">
                <a:latin typeface="Courier New"/>
                <a:cs typeface="Courier New"/>
              </a:rPr>
              <a:t>r</a:t>
            </a:r>
            <a:r>
              <a:rPr sz="2661" spc="-21" baseline="3678" dirty="0" smtClean="0">
                <a:latin typeface="Courier New"/>
                <a:cs typeface="Courier New"/>
              </a:rPr>
              <a:t>ti</a:t>
            </a:r>
            <a:r>
              <a:rPr sz="2661" spc="4" baseline="3678" dirty="0" smtClean="0">
                <a:latin typeface="Courier New"/>
                <a:cs typeface="Courier New"/>
              </a:rPr>
              <a:t>n</a:t>
            </a:r>
            <a:r>
              <a:rPr sz="2661" baseline="3678" dirty="0" smtClean="0">
                <a:latin typeface="Courier New"/>
                <a:cs typeface="Courier New"/>
              </a:rPr>
              <a:t>g</a:t>
            </a:r>
            <a:r>
              <a:rPr sz="2661" spc="73" baseline="3678" dirty="0" smtClean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2" baseline="3678" dirty="0">
                <a:latin typeface="Courier New"/>
                <a:cs typeface="Courier New"/>
              </a:rPr>
              <a:t>od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baseline="3678" dirty="0" smtClean="0">
                <a:latin typeface="Courier New"/>
                <a:cs typeface="Courier New"/>
              </a:rPr>
              <a:t>'</a:t>
            </a:r>
            <a:r>
              <a:rPr lang="en-US" sz="2661" baseline="3678" dirty="0" smtClean="0">
                <a:latin typeface="Courier New"/>
                <a:cs typeface="Courier New"/>
              </a:rPr>
              <a:t>)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am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'Gu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do'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75465" y="2827865"/>
            <a:ext cx="1079540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S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s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-11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</a:t>
            </a:r>
            <a:r>
              <a:rPr sz="1552" spc="-11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1" dirty="0">
                <a:latin typeface="Arial"/>
                <a:cs typeface="Arial"/>
              </a:rPr>
              <a:t>u</a:t>
            </a:r>
            <a:r>
              <a:rPr sz="1552" spc="11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95358" y="3338202"/>
            <a:ext cx="814399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</a:t>
            </a:r>
            <a:r>
              <a:rPr sz="1552" spc="10" dirty="0">
                <a:latin typeface="Arial"/>
                <a:cs typeface="Arial"/>
              </a:rPr>
              <a:t>tt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ibu</a:t>
            </a:r>
            <a:r>
              <a:rPr sz="1552" spc="10" dirty="0">
                <a:latin typeface="Arial"/>
                <a:cs typeface="Arial"/>
              </a:rPr>
              <a:t>te</a:t>
            </a:r>
            <a:endParaRPr sz="155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03306" y="3475455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50912" y="3475455"/>
            <a:ext cx="238087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co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0933" y="3749154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5552" y="3749154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 smtClean="0">
                <a:latin typeface="Courier New"/>
                <a:cs typeface="Courier New"/>
              </a:rPr>
              <a:t>n</a:t>
            </a:r>
            <a:r>
              <a:rPr sz="2661" spc="-21" baseline="3678" dirty="0" smtClean="0">
                <a:latin typeface="Courier New"/>
                <a:cs typeface="Courier New"/>
              </a:rPr>
              <a:t>ame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48421" y="3749154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*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22259" y="3749154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 smtClean="0">
                <a:latin typeface="Courier New"/>
                <a:cs typeface="Courier New"/>
              </a:rPr>
              <a:t>co</a:t>
            </a:r>
            <a:r>
              <a:rPr sz="2661" spc="4" baseline="3678" dirty="0" smtClean="0">
                <a:latin typeface="Courier New"/>
                <a:cs typeface="Courier New"/>
              </a:rPr>
              <a:t>u</a:t>
            </a:r>
            <a:r>
              <a:rPr sz="2661" spc="-21" baseline="3678" dirty="0" smtClean="0">
                <a:latin typeface="Courier New"/>
                <a:cs typeface="Courier New"/>
              </a:rPr>
              <a:t>nt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3756" y="4263041"/>
            <a:ext cx="2652024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im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2" baseline="3678" dirty="0">
                <a:latin typeface="Courier New"/>
                <a:cs typeface="Courier New"/>
              </a:rPr>
              <a:t>mo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ta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g</a:t>
            </a:r>
            <a:r>
              <a:rPr sz="1774" spc="6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m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d1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mo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&lt;</a:t>
            </a:r>
            <a:r>
              <a:rPr sz="1774" spc="-21" dirty="0">
                <a:latin typeface="Courier New"/>
                <a:cs typeface="Courier New"/>
              </a:rPr>
              <a:t>mo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ul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'm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d1</a:t>
            </a:r>
            <a:r>
              <a:rPr sz="1774" dirty="0">
                <a:latin typeface="Courier New"/>
                <a:cs typeface="Courier New"/>
              </a:rPr>
              <a:t>'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f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om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4563" y="4676568"/>
            <a:ext cx="2048713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odul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6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obje</a:t>
            </a:r>
            <a:r>
              <a:rPr sz="1552" dirty="0">
                <a:latin typeface="Arial"/>
                <a:cs typeface="Arial"/>
              </a:rPr>
              <a:t>ct</a:t>
            </a:r>
            <a:r>
              <a:rPr sz="1552" spc="142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cr</a:t>
            </a:r>
            <a:r>
              <a:rPr sz="1552" spc="-10" dirty="0">
                <a:latin typeface="Arial"/>
                <a:cs typeface="Arial"/>
              </a:rPr>
              <a:t>ea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1787" y="5084141"/>
            <a:ext cx="156012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'm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d1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py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'&gt;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09628" y="1762520"/>
            <a:ext cx="1186279" cy="307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6295">
              <a:lnSpc>
                <a:spcPct val="94401"/>
              </a:lnSpc>
              <a:spcBef>
                <a:spcPts val="444"/>
              </a:spcBef>
            </a:pPr>
            <a:r>
              <a:rPr sz="1386" spc="4" dirty="0">
                <a:latin typeface="Courier New"/>
                <a:cs typeface="Courier New"/>
              </a:rPr>
              <a:t>m</a:t>
            </a:r>
            <a:r>
              <a:rPr sz="1386" spc="-22" dirty="0">
                <a:latin typeface="Courier New"/>
                <a:cs typeface="Courier New"/>
              </a:rPr>
              <a:t>o</a:t>
            </a:r>
            <a:r>
              <a:rPr sz="1386" spc="4" dirty="0">
                <a:latin typeface="Courier New"/>
                <a:cs typeface="Courier New"/>
              </a:rPr>
              <a:t>d</a:t>
            </a:r>
            <a:r>
              <a:rPr sz="1386" spc="-22" dirty="0">
                <a:latin typeface="Courier New"/>
                <a:cs typeface="Courier New"/>
              </a:rPr>
              <a:t>1.</a:t>
            </a:r>
            <a:r>
              <a:rPr sz="1386" spc="4" dirty="0">
                <a:latin typeface="Courier New"/>
                <a:cs typeface="Courier New"/>
              </a:rPr>
              <a:t>py</a:t>
            </a:r>
            <a:endParaRPr sz="1386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6162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0" name="object 10"/>
          <p:cNvSpPr/>
          <p:nvPr/>
        </p:nvSpPr>
        <p:spPr>
          <a:xfrm>
            <a:off x="4328128" y="1890949"/>
            <a:ext cx="3525040" cy="1209937"/>
          </a:xfrm>
          <a:custGeom>
            <a:avLst/>
            <a:gdLst/>
            <a:ahLst/>
            <a:cxnLst/>
            <a:rect l="l" t="t" r="r" b="b"/>
            <a:pathLst>
              <a:path w="3179064" h="109118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085088"/>
                </a:lnTo>
                <a:lnTo>
                  <a:pt x="6096" y="9144"/>
                </a:lnTo>
                <a:lnTo>
                  <a:pt x="3166872" y="9144"/>
                </a:lnTo>
                <a:lnTo>
                  <a:pt x="3166872" y="1085088"/>
                </a:lnTo>
                <a:lnTo>
                  <a:pt x="0" y="1088136"/>
                </a:lnTo>
                <a:lnTo>
                  <a:pt x="3048" y="1091184"/>
                </a:lnTo>
                <a:lnTo>
                  <a:pt x="3176016" y="1091184"/>
                </a:lnTo>
                <a:lnTo>
                  <a:pt x="3179064" y="1088136"/>
                </a:lnTo>
                <a:lnTo>
                  <a:pt x="3179064" y="1085088"/>
                </a:lnTo>
                <a:lnTo>
                  <a:pt x="3172968" y="1078992"/>
                </a:lnTo>
                <a:lnTo>
                  <a:pt x="3172968" y="9144"/>
                </a:lnTo>
                <a:lnTo>
                  <a:pt x="3166872" y="6096"/>
                </a:lnTo>
                <a:lnTo>
                  <a:pt x="12192" y="6096"/>
                </a:lnTo>
                <a:lnTo>
                  <a:pt x="3179064" y="6096"/>
                </a:lnTo>
                <a:lnTo>
                  <a:pt x="3179064" y="3048"/>
                </a:lnTo>
                <a:lnTo>
                  <a:pt x="317601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1" name="object 11"/>
          <p:cNvSpPr/>
          <p:nvPr/>
        </p:nvSpPr>
        <p:spPr>
          <a:xfrm>
            <a:off x="4328128" y="18977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2" name="object 12"/>
          <p:cNvSpPr/>
          <p:nvPr/>
        </p:nvSpPr>
        <p:spPr>
          <a:xfrm>
            <a:off x="4328128" y="1901087"/>
            <a:ext cx="3511521" cy="1193039"/>
          </a:xfrm>
          <a:custGeom>
            <a:avLst/>
            <a:gdLst/>
            <a:ahLst/>
            <a:cxnLst/>
            <a:rect l="l" t="t" r="r" b="b"/>
            <a:pathLst>
              <a:path w="3166872" h="1075944">
                <a:moveTo>
                  <a:pt x="3166872" y="1075944"/>
                </a:moveTo>
                <a:lnTo>
                  <a:pt x="3166872" y="1069848"/>
                </a:lnTo>
                <a:lnTo>
                  <a:pt x="12191" y="1069847"/>
                </a:lnTo>
                <a:lnTo>
                  <a:pt x="12192" y="0"/>
                </a:lnTo>
                <a:lnTo>
                  <a:pt x="6096" y="0"/>
                </a:lnTo>
                <a:lnTo>
                  <a:pt x="0" y="1075944"/>
                </a:lnTo>
                <a:lnTo>
                  <a:pt x="6096" y="1069848"/>
                </a:lnTo>
                <a:lnTo>
                  <a:pt x="12192" y="1075944"/>
                </a:lnTo>
                <a:lnTo>
                  <a:pt x="3166872" y="1075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/>
          <p:nvPr/>
        </p:nvSpPr>
        <p:spPr>
          <a:xfrm>
            <a:off x="4341648" y="1897709"/>
            <a:ext cx="3511521" cy="1196418"/>
          </a:xfrm>
          <a:custGeom>
            <a:avLst/>
            <a:gdLst/>
            <a:ahLst/>
            <a:cxnLst/>
            <a:rect l="l" t="t" r="r" b="b"/>
            <a:pathLst>
              <a:path w="3166872" h="1078991">
                <a:moveTo>
                  <a:pt x="0" y="0"/>
                </a:moveTo>
                <a:lnTo>
                  <a:pt x="3154680" y="0"/>
                </a:lnTo>
                <a:lnTo>
                  <a:pt x="3160776" y="3047"/>
                </a:lnTo>
                <a:lnTo>
                  <a:pt x="3160776" y="1072895"/>
                </a:lnTo>
                <a:lnTo>
                  <a:pt x="3166872" y="1078991"/>
                </a:lnTo>
                <a:lnTo>
                  <a:pt x="3166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9" name="object 9"/>
          <p:cNvSpPr txBox="1"/>
          <p:nvPr/>
        </p:nvSpPr>
        <p:spPr>
          <a:xfrm>
            <a:off x="1694769" y="55455"/>
            <a:ext cx="2649050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Module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ttributes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4033" y="624525"/>
            <a:ext cx="277006" cy="741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09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1309" y="653080"/>
            <a:ext cx="4312535" cy="707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es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odu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esp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402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accesse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8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oug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qualifi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6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1310" y="1355711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4369" y="1400426"/>
            <a:ext cx="224299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i="1" spc="4" baseline="3678" dirty="0">
                <a:latin typeface="Courier New"/>
                <a:cs typeface="Courier New"/>
              </a:rPr>
              <a:t>m</a:t>
            </a:r>
            <a:r>
              <a:rPr sz="2661" i="1" spc="-21" baseline="3678" dirty="0">
                <a:latin typeface="Courier New"/>
                <a:cs typeface="Courier New"/>
              </a:rPr>
              <a:t>od</a:t>
            </a:r>
            <a:r>
              <a:rPr sz="2661" i="1" spc="4" baseline="3678" dirty="0">
                <a:latin typeface="Courier New"/>
                <a:cs typeface="Courier New"/>
              </a:rPr>
              <a:t>u</a:t>
            </a:r>
            <a:r>
              <a:rPr sz="2661" i="1" spc="-21" baseline="3678" dirty="0">
                <a:latin typeface="Courier New"/>
                <a:cs typeface="Courier New"/>
              </a:rPr>
              <a:t>le</a:t>
            </a:r>
            <a:r>
              <a:rPr sz="2661" i="1" spc="4" baseline="3678" dirty="0">
                <a:latin typeface="Courier New"/>
                <a:cs typeface="Courier New"/>
              </a:rPr>
              <a:t>.</a:t>
            </a:r>
            <a:r>
              <a:rPr sz="2661" i="1" spc="-21" baseline="3678" dirty="0">
                <a:latin typeface="Courier New"/>
                <a:cs typeface="Courier New"/>
              </a:rPr>
              <a:t>att</a:t>
            </a:r>
            <a:r>
              <a:rPr sz="2661" i="1" spc="4" baseline="3678" dirty="0">
                <a:latin typeface="Courier New"/>
                <a:cs typeface="Courier New"/>
              </a:rPr>
              <a:t>r</a:t>
            </a:r>
            <a:r>
              <a:rPr sz="2661" i="1" spc="-21" baseline="3678" dirty="0">
                <a:latin typeface="Courier New"/>
                <a:cs typeface="Courier New"/>
              </a:rPr>
              <a:t>ib</a:t>
            </a:r>
            <a:r>
              <a:rPr sz="2661" i="1" spc="4" baseline="3678" dirty="0">
                <a:latin typeface="Courier New"/>
                <a:cs typeface="Courier New"/>
              </a:rPr>
              <a:t>u</a:t>
            </a:r>
            <a:r>
              <a:rPr sz="2661" i="1" spc="-21" baseline="3678" dirty="0">
                <a:latin typeface="Courier New"/>
                <a:cs typeface="Courier New"/>
              </a:rPr>
              <a:t>te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8679" y="1961457"/>
            <a:ext cx="2932319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mo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1.n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me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Gu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do'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mo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1.p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in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na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e(</a:t>
            </a:r>
            <a:r>
              <a:rPr sz="1774" b="1" spc="4" dirty="0">
                <a:latin typeface="Courier New"/>
                <a:cs typeface="Courier New"/>
              </a:rPr>
              <a:t>3</a:t>
            </a:r>
            <a:r>
              <a:rPr sz="1774" b="1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ui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oG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ido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ui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dirty="0">
                <a:latin typeface="Courier New"/>
                <a:cs typeface="Courier New"/>
              </a:rPr>
              <a:t>o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9327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5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1746028" y="1022363"/>
            <a:ext cx="3785278" cy="2318483"/>
          </a:xfrm>
          <a:custGeom>
            <a:avLst/>
            <a:gdLst/>
            <a:ahLst/>
            <a:cxnLst/>
            <a:rect l="l" t="t" r="r" b="b"/>
            <a:pathLst>
              <a:path w="3413760" h="209092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4832"/>
                </a:lnTo>
                <a:lnTo>
                  <a:pt x="6096" y="12192"/>
                </a:lnTo>
                <a:lnTo>
                  <a:pt x="3401567" y="12191"/>
                </a:lnTo>
                <a:lnTo>
                  <a:pt x="3401567" y="2084832"/>
                </a:lnTo>
                <a:lnTo>
                  <a:pt x="0" y="2087880"/>
                </a:lnTo>
                <a:lnTo>
                  <a:pt x="3048" y="2090928"/>
                </a:lnTo>
                <a:lnTo>
                  <a:pt x="3410712" y="2090927"/>
                </a:lnTo>
                <a:lnTo>
                  <a:pt x="3413760" y="2087879"/>
                </a:lnTo>
                <a:lnTo>
                  <a:pt x="3413760" y="2084832"/>
                </a:lnTo>
                <a:lnTo>
                  <a:pt x="3407664" y="2078735"/>
                </a:lnTo>
                <a:lnTo>
                  <a:pt x="3407664" y="12192"/>
                </a:lnTo>
                <a:lnTo>
                  <a:pt x="3401567" y="6096"/>
                </a:lnTo>
                <a:lnTo>
                  <a:pt x="12192" y="6096"/>
                </a:lnTo>
                <a:lnTo>
                  <a:pt x="3413760" y="6096"/>
                </a:lnTo>
                <a:lnTo>
                  <a:pt x="3413760" y="3048"/>
                </a:lnTo>
                <a:lnTo>
                  <a:pt x="341071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1746028" y="102912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1746029" y="1035881"/>
            <a:ext cx="3771758" cy="2298205"/>
          </a:xfrm>
          <a:custGeom>
            <a:avLst/>
            <a:gdLst/>
            <a:ahLst/>
            <a:cxnLst/>
            <a:rect l="l" t="t" r="r" b="b"/>
            <a:pathLst>
              <a:path w="3401567" h="2072640">
                <a:moveTo>
                  <a:pt x="3401567" y="2072640"/>
                </a:moveTo>
                <a:lnTo>
                  <a:pt x="3401567" y="2066543"/>
                </a:lnTo>
                <a:lnTo>
                  <a:pt x="12191" y="2066543"/>
                </a:lnTo>
                <a:lnTo>
                  <a:pt x="12191" y="0"/>
                </a:lnTo>
                <a:lnTo>
                  <a:pt x="6095" y="0"/>
                </a:lnTo>
                <a:lnTo>
                  <a:pt x="0" y="2072640"/>
                </a:lnTo>
                <a:lnTo>
                  <a:pt x="6095" y="2066544"/>
                </a:lnTo>
                <a:lnTo>
                  <a:pt x="12191" y="2072640"/>
                </a:lnTo>
                <a:lnTo>
                  <a:pt x="3401567" y="2072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1759547" y="1029122"/>
            <a:ext cx="3771759" cy="2304964"/>
          </a:xfrm>
          <a:custGeom>
            <a:avLst/>
            <a:gdLst/>
            <a:ahLst/>
            <a:cxnLst/>
            <a:rect l="l" t="t" r="r" b="b"/>
            <a:pathLst>
              <a:path w="3401568" h="2078736">
                <a:moveTo>
                  <a:pt x="0" y="0"/>
                </a:moveTo>
                <a:lnTo>
                  <a:pt x="3389376" y="0"/>
                </a:lnTo>
                <a:lnTo>
                  <a:pt x="3395472" y="6095"/>
                </a:lnTo>
                <a:lnTo>
                  <a:pt x="3395472" y="2072639"/>
                </a:lnTo>
                <a:lnTo>
                  <a:pt x="3401568" y="2078735"/>
                </a:lnTo>
                <a:lnTo>
                  <a:pt x="3401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5815202" y="1015604"/>
            <a:ext cx="4620067" cy="2315103"/>
          </a:xfrm>
          <a:custGeom>
            <a:avLst/>
            <a:gdLst/>
            <a:ahLst/>
            <a:cxnLst/>
            <a:rect l="l" t="t" r="r" b="b"/>
            <a:pathLst>
              <a:path w="4166616" h="208788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1784"/>
                </a:lnTo>
                <a:lnTo>
                  <a:pt x="6096" y="12192"/>
                </a:lnTo>
                <a:lnTo>
                  <a:pt x="4154424" y="12191"/>
                </a:lnTo>
                <a:lnTo>
                  <a:pt x="4154424" y="2081783"/>
                </a:lnTo>
                <a:lnTo>
                  <a:pt x="0" y="2084832"/>
                </a:lnTo>
                <a:lnTo>
                  <a:pt x="3048" y="2087880"/>
                </a:lnTo>
                <a:lnTo>
                  <a:pt x="4163567" y="2087879"/>
                </a:lnTo>
                <a:lnTo>
                  <a:pt x="4166616" y="2084832"/>
                </a:lnTo>
                <a:lnTo>
                  <a:pt x="4166616" y="2081783"/>
                </a:lnTo>
                <a:lnTo>
                  <a:pt x="4160520" y="2075688"/>
                </a:lnTo>
                <a:lnTo>
                  <a:pt x="4160520" y="12191"/>
                </a:lnTo>
                <a:lnTo>
                  <a:pt x="4154424" y="6095"/>
                </a:lnTo>
                <a:lnTo>
                  <a:pt x="9144" y="6096"/>
                </a:lnTo>
                <a:lnTo>
                  <a:pt x="4166616" y="6095"/>
                </a:lnTo>
                <a:lnTo>
                  <a:pt x="4166616" y="3047"/>
                </a:lnTo>
                <a:lnTo>
                  <a:pt x="4163567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5815202" y="10223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5815202" y="1029121"/>
            <a:ext cx="4606548" cy="2294825"/>
          </a:xfrm>
          <a:custGeom>
            <a:avLst/>
            <a:gdLst/>
            <a:ahLst/>
            <a:cxnLst/>
            <a:rect l="l" t="t" r="r" b="b"/>
            <a:pathLst>
              <a:path w="4154424" h="2069592">
                <a:moveTo>
                  <a:pt x="4154424" y="2069592"/>
                </a:moveTo>
                <a:lnTo>
                  <a:pt x="4154424" y="2063496"/>
                </a:lnTo>
                <a:lnTo>
                  <a:pt x="9144" y="2063496"/>
                </a:lnTo>
                <a:lnTo>
                  <a:pt x="9144" y="0"/>
                </a:lnTo>
                <a:lnTo>
                  <a:pt x="6096" y="0"/>
                </a:lnTo>
                <a:lnTo>
                  <a:pt x="0" y="2069592"/>
                </a:lnTo>
                <a:lnTo>
                  <a:pt x="6096" y="2063496"/>
                </a:lnTo>
                <a:lnTo>
                  <a:pt x="9144" y="2069592"/>
                </a:lnTo>
                <a:lnTo>
                  <a:pt x="4154424" y="2069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5825342" y="1022363"/>
            <a:ext cx="4609927" cy="2301584"/>
          </a:xfrm>
          <a:custGeom>
            <a:avLst/>
            <a:gdLst/>
            <a:ahLst/>
            <a:cxnLst/>
            <a:rect l="l" t="t" r="r" b="b"/>
            <a:pathLst>
              <a:path w="4157471" h="2075688">
                <a:moveTo>
                  <a:pt x="0" y="0"/>
                </a:moveTo>
                <a:lnTo>
                  <a:pt x="4145279" y="0"/>
                </a:lnTo>
                <a:lnTo>
                  <a:pt x="4151376" y="6095"/>
                </a:lnTo>
                <a:lnTo>
                  <a:pt x="4151376" y="2069591"/>
                </a:lnTo>
                <a:lnTo>
                  <a:pt x="4157471" y="2075687"/>
                </a:lnTo>
                <a:lnTo>
                  <a:pt x="415747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4007057" y="2326933"/>
            <a:ext cx="4407144" cy="334590"/>
          </a:xfrm>
          <a:custGeom>
            <a:avLst/>
            <a:gdLst/>
            <a:ahLst/>
            <a:cxnLst/>
            <a:rect l="l" t="t" r="r" b="b"/>
            <a:pathLst>
              <a:path w="3974591" h="301751">
                <a:moveTo>
                  <a:pt x="3974591" y="277367"/>
                </a:moveTo>
                <a:lnTo>
                  <a:pt x="3907536" y="274319"/>
                </a:lnTo>
                <a:lnTo>
                  <a:pt x="3904488" y="295655"/>
                </a:lnTo>
                <a:lnTo>
                  <a:pt x="3974591" y="301751"/>
                </a:lnTo>
                <a:lnTo>
                  <a:pt x="3974591" y="277367"/>
                </a:lnTo>
                <a:close/>
              </a:path>
              <a:path w="3974591" h="301751">
                <a:moveTo>
                  <a:pt x="3883152" y="271271"/>
                </a:moveTo>
                <a:lnTo>
                  <a:pt x="3816095" y="268223"/>
                </a:lnTo>
                <a:lnTo>
                  <a:pt x="3813047" y="292607"/>
                </a:lnTo>
                <a:lnTo>
                  <a:pt x="3883152" y="295655"/>
                </a:lnTo>
                <a:lnTo>
                  <a:pt x="3883152" y="271271"/>
                </a:lnTo>
                <a:close/>
              </a:path>
              <a:path w="3974591" h="301751">
                <a:moveTo>
                  <a:pt x="3791712" y="268223"/>
                </a:moveTo>
                <a:lnTo>
                  <a:pt x="3724655" y="262127"/>
                </a:lnTo>
                <a:lnTo>
                  <a:pt x="3721607" y="286511"/>
                </a:lnTo>
                <a:lnTo>
                  <a:pt x="3791712" y="289559"/>
                </a:lnTo>
                <a:lnTo>
                  <a:pt x="3791712" y="268223"/>
                </a:lnTo>
                <a:close/>
              </a:path>
              <a:path w="3974591" h="301751">
                <a:moveTo>
                  <a:pt x="3700271" y="262127"/>
                </a:moveTo>
                <a:lnTo>
                  <a:pt x="3633216" y="256031"/>
                </a:lnTo>
                <a:lnTo>
                  <a:pt x="3630167" y="280415"/>
                </a:lnTo>
                <a:lnTo>
                  <a:pt x="3700271" y="283463"/>
                </a:lnTo>
                <a:lnTo>
                  <a:pt x="3700271" y="262127"/>
                </a:lnTo>
                <a:close/>
              </a:path>
              <a:path w="3974591" h="301751">
                <a:moveTo>
                  <a:pt x="3608831" y="256031"/>
                </a:moveTo>
                <a:lnTo>
                  <a:pt x="3541776" y="252983"/>
                </a:lnTo>
                <a:lnTo>
                  <a:pt x="3541776" y="274319"/>
                </a:lnTo>
                <a:lnTo>
                  <a:pt x="3608831" y="277367"/>
                </a:lnTo>
                <a:lnTo>
                  <a:pt x="3608831" y="256031"/>
                </a:lnTo>
                <a:close/>
              </a:path>
              <a:path w="3974591" h="301751">
                <a:moveTo>
                  <a:pt x="3520440" y="249935"/>
                </a:moveTo>
                <a:lnTo>
                  <a:pt x="3450335" y="246887"/>
                </a:lnTo>
                <a:lnTo>
                  <a:pt x="3450335" y="268223"/>
                </a:lnTo>
                <a:lnTo>
                  <a:pt x="3517391" y="274319"/>
                </a:lnTo>
                <a:lnTo>
                  <a:pt x="3520440" y="249935"/>
                </a:lnTo>
                <a:close/>
              </a:path>
              <a:path w="3974591" h="301751">
                <a:moveTo>
                  <a:pt x="3429000" y="243839"/>
                </a:moveTo>
                <a:lnTo>
                  <a:pt x="3358895" y="240791"/>
                </a:lnTo>
                <a:lnTo>
                  <a:pt x="3358895" y="265175"/>
                </a:lnTo>
                <a:lnTo>
                  <a:pt x="3425952" y="268223"/>
                </a:lnTo>
                <a:lnTo>
                  <a:pt x="3429000" y="243839"/>
                </a:lnTo>
                <a:close/>
              </a:path>
              <a:path w="3974591" h="301751">
                <a:moveTo>
                  <a:pt x="3337559" y="240791"/>
                </a:moveTo>
                <a:lnTo>
                  <a:pt x="3267455" y="234695"/>
                </a:lnTo>
                <a:lnTo>
                  <a:pt x="3267455" y="259079"/>
                </a:lnTo>
                <a:lnTo>
                  <a:pt x="3334512" y="262127"/>
                </a:lnTo>
                <a:lnTo>
                  <a:pt x="3337559" y="240791"/>
                </a:lnTo>
                <a:close/>
              </a:path>
              <a:path w="3974591" h="301751">
                <a:moveTo>
                  <a:pt x="3246119" y="234695"/>
                </a:moveTo>
                <a:lnTo>
                  <a:pt x="3176016" y="228599"/>
                </a:lnTo>
                <a:lnTo>
                  <a:pt x="3176016" y="252983"/>
                </a:lnTo>
                <a:lnTo>
                  <a:pt x="3243072" y="256031"/>
                </a:lnTo>
                <a:lnTo>
                  <a:pt x="3246119" y="234695"/>
                </a:lnTo>
                <a:close/>
              </a:path>
              <a:path w="3974591" h="301751">
                <a:moveTo>
                  <a:pt x="3154679" y="228599"/>
                </a:moveTo>
                <a:lnTo>
                  <a:pt x="3084576" y="225551"/>
                </a:lnTo>
                <a:lnTo>
                  <a:pt x="3084576" y="246887"/>
                </a:lnTo>
                <a:lnTo>
                  <a:pt x="3151631" y="249935"/>
                </a:lnTo>
                <a:lnTo>
                  <a:pt x="3154679" y="228599"/>
                </a:lnTo>
                <a:close/>
              </a:path>
              <a:path w="3974591" h="301751">
                <a:moveTo>
                  <a:pt x="3063240" y="222503"/>
                </a:moveTo>
                <a:lnTo>
                  <a:pt x="2993135" y="219455"/>
                </a:lnTo>
                <a:lnTo>
                  <a:pt x="2993135" y="240791"/>
                </a:lnTo>
                <a:lnTo>
                  <a:pt x="3060191" y="246887"/>
                </a:lnTo>
                <a:lnTo>
                  <a:pt x="3063240" y="222503"/>
                </a:lnTo>
                <a:close/>
              </a:path>
              <a:path w="3974591" h="301751">
                <a:moveTo>
                  <a:pt x="2971800" y="216407"/>
                </a:moveTo>
                <a:lnTo>
                  <a:pt x="2901695" y="213359"/>
                </a:lnTo>
                <a:lnTo>
                  <a:pt x="2901695" y="237743"/>
                </a:lnTo>
                <a:lnTo>
                  <a:pt x="2968752" y="240791"/>
                </a:lnTo>
                <a:lnTo>
                  <a:pt x="2971800" y="216407"/>
                </a:lnTo>
                <a:close/>
              </a:path>
              <a:path w="3974591" h="301751">
                <a:moveTo>
                  <a:pt x="2880360" y="213359"/>
                </a:moveTo>
                <a:lnTo>
                  <a:pt x="2810255" y="207263"/>
                </a:lnTo>
                <a:lnTo>
                  <a:pt x="2810255" y="231647"/>
                </a:lnTo>
                <a:lnTo>
                  <a:pt x="2877311" y="234695"/>
                </a:lnTo>
                <a:lnTo>
                  <a:pt x="2880360" y="213359"/>
                </a:lnTo>
                <a:close/>
              </a:path>
              <a:path w="3974591" h="301751">
                <a:moveTo>
                  <a:pt x="2788919" y="207263"/>
                </a:moveTo>
                <a:lnTo>
                  <a:pt x="2718816" y="201167"/>
                </a:lnTo>
                <a:lnTo>
                  <a:pt x="2718816" y="225551"/>
                </a:lnTo>
                <a:lnTo>
                  <a:pt x="2785872" y="228599"/>
                </a:lnTo>
                <a:lnTo>
                  <a:pt x="2788919" y="207263"/>
                </a:lnTo>
                <a:close/>
              </a:path>
              <a:path w="3974591" h="301751">
                <a:moveTo>
                  <a:pt x="2697479" y="201167"/>
                </a:moveTo>
                <a:lnTo>
                  <a:pt x="2630423" y="198119"/>
                </a:lnTo>
                <a:lnTo>
                  <a:pt x="2627376" y="219455"/>
                </a:lnTo>
                <a:lnTo>
                  <a:pt x="2697479" y="222503"/>
                </a:lnTo>
                <a:lnTo>
                  <a:pt x="2697479" y="201167"/>
                </a:lnTo>
                <a:close/>
              </a:path>
              <a:path w="3974591" h="301751">
                <a:moveTo>
                  <a:pt x="2606040" y="195071"/>
                </a:moveTo>
                <a:lnTo>
                  <a:pt x="2538983" y="192023"/>
                </a:lnTo>
                <a:lnTo>
                  <a:pt x="2535935" y="213359"/>
                </a:lnTo>
                <a:lnTo>
                  <a:pt x="2606040" y="219455"/>
                </a:lnTo>
                <a:lnTo>
                  <a:pt x="2606040" y="195071"/>
                </a:lnTo>
                <a:close/>
              </a:path>
              <a:path w="3974591" h="301751">
                <a:moveTo>
                  <a:pt x="2514600" y="188975"/>
                </a:moveTo>
                <a:lnTo>
                  <a:pt x="2447543" y="185927"/>
                </a:lnTo>
                <a:lnTo>
                  <a:pt x="2444495" y="210311"/>
                </a:lnTo>
                <a:lnTo>
                  <a:pt x="2514600" y="213359"/>
                </a:lnTo>
                <a:lnTo>
                  <a:pt x="2514600" y="188975"/>
                </a:lnTo>
                <a:close/>
              </a:path>
              <a:path w="3974591" h="301751">
                <a:moveTo>
                  <a:pt x="2423160" y="185927"/>
                </a:moveTo>
                <a:lnTo>
                  <a:pt x="2356104" y="179831"/>
                </a:lnTo>
                <a:lnTo>
                  <a:pt x="2353055" y="204215"/>
                </a:lnTo>
                <a:lnTo>
                  <a:pt x="2423160" y="207263"/>
                </a:lnTo>
                <a:lnTo>
                  <a:pt x="2423160" y="185927"/>
                </a:lnTo>
                <a:close/>
              </a:path>
              <a:path w="3974591" h="301751">
                <a:moveTo>
                  <a:pt x="2331719" y="179831"/>
                </a:moveTo>
                <a:lnTo>
                  <a:pt x="2264664" y="173736"/>
                </a:lnTo>
                <a:lnTo>
                  <a:pt x="2261616" y="198120"/>
                </a:lnTo>
                <a:lnTo>
                  <a:pt x="2331719" y="201168"/>
                </a:lnTo>
                <a:lnTo>
                  <a:pt x="2331719" y="179831"/>
                </a:lnTo>
                <a:close/>
              </a:path>
              <a:path w="3974591" h="301751">
                <a:moveTo>
                  <a:pt x="2240279" y="173736"/>
                </a:moveTo>
                <a:lnTo>
                  <a:pt x="2173223" y="170688"/>
                </a:lnTo>
                <a:lnTo>
                  <a:pt x="2170175" y="192024"/>
                </a:lnTo>
                <a:lnTo>
                  <a:pt x="2240279" y="195072"/>
                </a:lnTo>
                <a:lnTo>
                  <a:pt x="2240279" y="173736"/>
                </a:lnTo>
                <a:close/>
              </a:path>
              <a:path w="3974591" h="301751">
                <a:moveTo>
                  <a:pt x="2148840" y="167640"/>
                </a:moveTo>
                <a:lnTo>
                  <a:pt x="2081783" y="164592"/>
                </a:lnTo>
                <a:lnTo>
                  <a:pt x="2078735" y="185928"/>
                </a:lnTo>
                <a:lnTo>
                  <a:pt x="2148840" y="192024"/>
                </a:lnTo>
                <a:lnTo>
                  <a:pt x="2148840" y="167640"/>
                </a:lnTo>
                <a:close/>
              </a:path>
              <a:path w="3974591" h="301751">
                <a:moveTo>
                  <a:pt x="2057399" y="161544"/>
                </a:moveTo>
                <a:lnTo>
                  <a:pt x="1990343" y="158496"/>
                </a:lnTo>
                <a:lnTo>
                  <a:pt x="1987295" y="182880"/>
                </a:lnTo>
                <a:lnTo>
                  <a:pt x="2057399" y="185928"/>
                </a:lnTo>
                <a:lnTo>
                  <a:pt x="2057399" y="161544"/>
                </a:lnTo>
                <a:close/>
              </a:path>
              <a:path w="3974591" h="301751">
                <a:moveTo>
                  <a:pt x="1965959" y="158496"/>
                </a:moveTo>
                <a:lnTo>
                  <a:pt x="1898903" y="152400"/>
                </a:lnTo>
                <a:lnTo>
                  <a:pt x="1898903" y="176784"/>
                </a:lnTo>
                <a:lnTo>
                  <a:pt x="1965959" y="179832"/>
                </a:lnTo>
                <a:lnTo>
                  <a:pt x="1965959" y="158496"/>
                </a:lnTo>
                <a:close/>
              </a:path>
              <a:path w="3974591" h="301751">
                <a:moveTo>
                  <a:pt x="1874519" y="152400"/>
                </a:moveTo>
                <a:lnTo>
                  <a:pt x="1807464" y="146304"/>
                </a:lnTo>
                <a:lnTo>
                  <a:pt x="1807464" y="170688"/>
                </a:lnTo>
                <a:lnTo>
                  <a:pt x="1874519" y="173736"/>
                </a:lnTo>
                <a:lnTo>
                  <a:pt x="1874519" y="152400"/>
                </a:lnTo>
                <a:close/>
              </a:path>
              <a:path w="3974591" h="301751">
                <a:moveTo>
                  <a:pt x="1786127" y="146304"/>
                </a:moveTo>
                <a:lnTo>
                  <a:pt x="1716023" y="143256"/>
                </a:lnTo>
                <a:lnTo>
                  <a:pt x="1716023" y="164592"/>
                </a:lnTo>
                <a:lnTo>
                  <a:pt x="1783079" y="167640"/>
                </a:lnTo>
                <a:lnTo>
                  <a:pt x="1786127" y="146304"/>
                </a:lnTo>
                <a:close/>
              </a:path>
              <a:path w="3974591" h="301751">
                <a:moveTo>
                  <a:pt x="1694687" y="140208"/>
                </a:moveTo>
                <a:lnTo>
                  <a:pt x="1624583" y="137160"/>
                </a:lnTo>
                <a:lnTo>
                  <a:pt x="1624583" y="158496"/>
                </a:lnTo>
                <a:lnTo>
                  <a:pt x="1691639" y="164592"/>
                </a:lnTo>
                <a:lnTo>
                  <a:pt x="1694687" y="140208"/>
                </a:lnTo>
                <a:close/>
              </a:path>
              <a:path w="3974591" h="301751">
                <a:moveTo>
                  <a:pt x="1603247" y="134112"/>
                </a:moveTo>
                <a:lnTo>
                  <a:pt x="1533143" y="131064"/>
                </a:lnTo>
                <a:lnTo>
                  <a:pt x="1533143" y="155448"/>
                </a:lnTo>
                <a:lnTo>
                  <a:pt x="1600199" y="158496"/>
                </a:lnTo>
                <a:lnTo>
                  <a:pt x="1603247" y="134112"/>
                </a:lnTo>
                <a:close/>
              </a:path>
              <a:path w="3974591" h="301751">
                <a:moveTo>
                  <a:pt x="1511808" y="131064"/>
                </a:moveTo>
                <a:lnTo>
                  <a:pt x="1441703" y="124968"/>
                </a:lnTo>
                <a:lnTo>
                  <a:pt x="1441703" y="149352"/>
                </a:lnTo>
                <a:lnTo>
                  <a:pt x="1508759" y="152400"/>
                </a:lnTo>
                <a:lnTo>
                  <a:pt x="1511808" y="131064"/>
                </a:lnTo>
                <a:close/>
              </a:path>
              <a:path w="3974591" h="301751">
                <a:moveTo>
                  <a:pt x="1420367" y="124968"/>
                </a:moveTo>
                <a:lnTo>
                  <a:pt x="1350264" y="118872"/>
                </a:lnTo>
                <a:lnTo>
                  <a:pt x="1350264" y="143256"/>
                </a:lnTo>
                <a:lnTo>
                  <a:pt x="1417319" y="146304"/>
                </a:lnTo>
                <a:lnTo>
                  <a:pt x="1420367" y="124968"/>
                </a:lnTo>
                <a:close/>
              </a:path>
              <a:path w="3974591" h="301751">
                <a:moveTo>
                  <a:pt x="1328927" y="118872"/>
                </a:moveTo>
                <a:lnTo>
                  <a:pt x="1258823" y="115824"/>
                </a:lnTo>
                <a:lnTo>
                  <a:pt x="1258823" y="137160"/>
                </a:lnTo>
                <a:lnTo>
                  <a:pt x="1325879" y="140208"/>
                </a:lnTo>
                <a:lnTo>
                  <a:pt x="1328927" y="118872"/>
                </a:lnTo>
                <a:close/>
              </a:path>
              <a:path w="3974591" h="301751">
                <a:moveTo>
                  <a:pt x="1237487" y="112776"/>
                </a:moveTo>
                <a:lnTo>
                  <a:pt x="1167383" y="109728"/>
                </a:lnTo>
                <a:lnTo>
                  <a:pt x="1167383" y="131064"/>
                </a:lnTo>
                <a:lnTo>
                  <a:pt x="1234439" y="137160"/>
                </a:lnTo>
                <a:lnTo>
                  <a:pt x="1237487" y="112776"/>
                </a:lnTo>
                <a:close/>
              </a:path>
              <a:path w="3974591" h="301751">
                <a:moveTo>
                  <a:pt x="1146047" y="106680"/>
                </a:moveTo>
                <a:lnTo>
                  <a:pt x="1075943" y="103632"/>
                </a:lnTo>
                <a:lnTo>
                  <a:pt x="1075943" y="128016"/>
                </a:lnTo>
                <a:lnTo>
                  <a:pt x="1142999" y="131064"/>
                </a:lnTo>
                <a:lnTo>
                  <a:pt x="1146047" y="106680"/>
                </a:lnTo>
                <a:close/>
              </a:path>
              <a:path w="3974591" h="301751">
                <a:moveTo>
                  <a:pt x="1054608" y="103632"/>
                </a:moveTo>
                <a:lnTo>
                  <a:pt x="987551" y="97536"/>
                </a:lnTo>
                <a:lnTo>
                  <a:pt x="984503" y="121920"/>
                </a:lnTo>
                <a:lnTo>
                  <a:pt x="1054608" y="124968"/>
                </a:lnTo>
                <a:lnTo>
                  <a:pt x="1054608" y="103632"/>
                </a:lnTo>
                <a:close/>
              </a:path>
              <a:path w="3974591" h="301751">
                <a:moveTo>
                  <a:pt x="963167" y="97536"/>
                </a:moveTo>
                <a:lnTo>
                  <a:pt x="896111" y="91440"/>
                </a:lnTo>
                <a:lnTo>
                  <a:pt x="893063" y="115824"/>
                </a:lnTo>
                <a:lnTo>
                  <a:pt x="963167" y="118872"/>
                </a:lnTo>
                <a:lnTo>
                  <a:pt x="963167" y="97536"/>
                </a:lnTo>
                <a:close/>
              </a:path>
              <a:path w="3974591" h="301751">
                <a:moveTo>
                  <a:pt x="871727" y="91440"/>
                </a:moveTo>
                <a:lnTo>
                  <a:pt x="804671" y="88392"/>
                </a:lnTo>
                <a:lnTo>
                  <a:pt x="801623" y="109728"/>
                </a:lnTo>
                <a:lnTo>
                  <a:pt x="871727" y="112776"/>
                </a:lnTo>
                <a:lnTo>
                  <a:pt x="871727" y="91440"/>
                </a:lnTo>
                <a:close/>
              </a:path>
              <a:path w="3974591" h="301751">
                <a:moveTo>
                  <a:pt x="780287" y="85344"/>
                </a:moveTo>
                <a:lnTo>
                  <a:pt x="713231" y="82296"/>
                </a:lnTo>
                <a:lnTo>
                  <a:pt x="710183" y="103632"/>
                </a:lnTo>
                <a:lnTo>
                  <a:pt x="780287" y="109728"/>
                </a:lnTo>
                <a:lnTo>
                  <a:pt x="780287" y="85344"/>
                </a:lnTo>
                <a:close/>
              </a:path>
              <a:path w="3974591" h="301751">
                <a:moveTo>
                  <a:pt x="688847" y="79248"/>
                </a:moveTo>
                <a:lnTo>
                  <a:pt x="621791" y="76200"/>
                </a:lnTo>
                <a:lnTo>
                  <a:pt x="618743" y="100584"/>
                </a:lnTo>
                <a:lnTo>
                  <a:pt x="688847" y="103632"/>
                </a:lnTo>
                <a:lnTo>
                  <a:pt x="688847" y="79248"/>
                </a:lnTo>
                <a:close/>
              </a:path>
              <a:path w="3974591" h="301751">
                <a:moveTo>
                  <a:pt x="597407" y="76200"/>
                </a:moveTo>
                <a:lnTo>
                  <a:pt x="530351" y="70104"/>
                </a:lnTo>
                <a:lnTo>
                  <a:pt x="527303" y="94488"/>
                </a:lnTo>
                <a:lnTo>
                  <a:pt x="597407" y="97536"/>
                </a:lnTo>
                <a:lnTo>
                  <a:pt x="597407" y="76200"/>
                </a:lnTo>
                <a:close/>
              </a:path>
              <a:path w="3974591" h="301751">
                <a:moveTo>
                  <a:pt x="505967" y="70104"/>
                </a:moveTo>
                <a:lnTo>
                  <a:pt x="438912" y="64008"/>
                </a:lnTo>
                <a:lnTo>
                  <a:pt x="435863" y="88392"/>
                </a:lnTo>
                <a:lnTo>
                  <a:pt x="505967" y="91440"/>
                </a:lnTo>
                <a:lnTo>
                  <a:pt x="505967" y="70104"/>
                </a:lnTo>
                <a:close/>
              </a:path>
              <a:path w="3974591" h="301751">
                <a:moveTo>
                  <a:pt x="414527" y="64008"/>
                </a:moveTo>
                <a:lnTo>
                  <a:pt x="347471" y="60960"/>
                </a:lnTo>
                <a:lnTo>
                  <a:pt x="344424" y="82296"/>
                </a:lnTo>
                <a:lnTo>
                  <a:pt x="414527" y="85344"/>
                </a:lnTo>
                <a:lnTo>
                  <a:pt x="414527" y="64008"/>
                </a:lnTo>
                <a:close/>
              </a:path>
              <a:path w="3974591" h="301751">
                <a:moveTo>
                  <a:pt x="323088" y="57912"/>
                </a:moveTo>
                <a:lnTo>
                  <a:pt x="256031" y="54864"/>
                </a:lnTo>
                <a:lnTo>
                  <a:pt x="252983" y="76200"/>
                </a:lnTo>
                <a:lnTo>
                  <a:pt x="323088" y="82296"/>
                </a:lnTo>
                <a:lnTo>
                  <a:pt x="323088" y="57912"/>
                </a:lnTo>
                <a:close/>
              </a:path>
              <a:path w="3974591" h="301751">
                <a:moveTo>
                  <a:pt x="231647" y="51816"/>
                </a:moveTo>
                <a:lnTo>
                  <a:pt x="164591" y="48768"/>
                </a:lnTo>
                <a:lnTo>
                  <a:pt x="164591" y="73152"/>
                </a:lnTo>
                <a:lnTo>
                  <a:pt x="231647" y="76200"/>
                </a:lnTo>
                <a:lnTo>
                  <a:pt x="231647" y="51816"/>
                </a:lnTo>
                <a:close/>
              </a:path>
              <a:path w="3974591" h="301751">
                <a:moveTo>
                  <a:pt x="113378" y="46469"/>
                </a:moveTo>
                <a:lnTo>
                  <a:pt x="115824" y="0"/>
                </a:lnTo>
                <a:lnTo>
                  <a:pt x="0" y="51816"/>
                </a:lnTo>
                <a:lnTo>
                  <a:pt x="109727" y="115824"/>
                </a:lnTo>
                <a:lnTo>
                  <a:pt x="112247" y="67953"/>
                </a:lnTo>
                <a:lnTo>
                  <a:pt x="100583" y="67056"/>
                </a:lnTo>
                <a:lnTo>
                  <a:pt x="103631" y="45720"/>
                </a:lnTo>
                <a:lnTo>
                  <a:pt x="113378" y="46469"/>
                </a:lnTo>
                <a:close/>
              </a:path>
              <a:path w="3974591" h="301751">
                <a:moveTo>
                  <a:pt x="103631" y="45720"/>
                </a:moveTo>
                <a:lnTo>
                  <a:pt x="100583" y="67056"/>
                </a:lnTo>
                <a:lnTo>
                  <a:pt x="112247" y="67953"/>
                </a:lnTo>
                <a:lnTo>
                  <a:pt x="140207" y="70104"/>
                </a:lnTo>
                <a:lnTo>
                  <a:pt x="143255" y="48768"/>
                </a:lnTo>
                <a:lnTo>
                  <a:pt x="113378" y="46469"/>
                </a:lnTo>
                <a:lnTo>
                  <a:pt x="103631" y="45720"/>
                </a:lnTo>
                <a:close/>
              </a:path>
            </a:pathLst>
          </a:custGeom>
          <a:solidFill>
            <a:srgbClr val="DB2028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8414201" y="2648005"/>
            <a:ext cx="0" cy="74353"/>
          </a:xfrm>
          <a:custGeom>
            <a:avLst/>
            <a:gdLst/>
            <a:ahLst/>
            <a:cxnLst/>
            <a:rect l="l" t="t" r="r" b="b"/>
            <a:pathLst>
              <a:path h="67055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25653">
            <a:solidFill>
              <a:srgbClr val="DB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8414201" y="2749396"/>
            <a:ext cx="0" cy="74353"/>
          </a:xfrm>
          <a:custGeom>
            <a:avLst/>
            <a:gdLst/>
            <a:ahLst/>
            <a:cxnLst/>
            <a:rect l="l" t="t" r="r" b="b"/>
            <a:pathLst>
              <a:path h="67055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25653">
            <a:solidFill>
              <a:srgbClr val="DB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8414201" y="2850788"/>
            <a:ext cx="0" cy="74353"/>
          </a:xfrm>
          <a:custGeom>
            <a:avLst/>
            <a:gdLst/>
            <a:ahLst/>
            <a:cxnLst/>
            <a:rect l="l" t="t" r="r" b="b"/>
            <a:pathLst>
              <a:path h="67055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25653">
            <a:solidFill>
              <a:srgbClr val="DB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8414201" y="2952179"/>
            <a:ext cx="0" cy="74353"/>
          </a:xfrm>
          <a:custGeom>
            <a:avLst/>
            <a:gdLst/>
            <a:ahLst/>
            <a:cxnLst/>
            <a:rect l="l" t="t" r="r" b="b"/>
            <a:pathLst>
              <a:path h="67055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25653">
            <a:solidFill>
              <a:srgbClr val="DB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3" name="object 43"/>
          <p:cNvSpPr/>
          <p:nvPr/>
        </p:nvSpPr>
        <p:spPr>
          <a:xfrm>
            <a:off x="8414201" y="3053569"/>
            <a:ext cx="0" cy="6759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25653">
            <a:solidFill>
              <a:srgbClr val="DB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4" name="object 44"/>
          <p:cNvSpPr/>
          <p:nvPr/>
        </p:nvSpPr>
        <p:spPr>
          <a:xfrm>
            <a:off x="4561329" y="1029122"/>
            <a:ext cx="966597" cy="307554"/>
          </a:xfrm>
          <a:custGeom>
            <a:avLst/>
            <a:gdLst/>
            <a:ahLst/>
            <a:cxnLst/>
            <a:rect l="l" t="t" r="r" b="b"/>
            <a:pathLst>
              <a:path w="871727" h="277368">
                <a:moveTo>
                  <a:pt x="0" y="0"/>
                </a:moveTo>
                <a:lnTo>
                  <a:pt x="0" y="277368"/>
                </a:lnTo>
                <a:lnTo>
                  <a:pt x="871727" y="277368"/>
                </a:lnTo>
                <a:lnTo>
                  <a:pt x="871727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5" name="object 45"/>
          <p:cNvSpPr/>
          <p:nvPr/>
        </p:nvSpPr>
        <p:spPr>
          <a:xfrm>
            <a:off x="4554570" y="1022363"/>
            <a:ext cx="980116" cy="321073"/>
          </a:xfrm>
          <a:custGeom>
            <a:avLst/>
            <a:gdLst/>
            <a:ahLst/>
            <a:cxnLst/>
            <a:rect l="l" t="t" r="r" b="b"/>
            <a:pathLst>
              <a:path w="883919" h="2895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464"/>
                </a:lnTo>
                <a:lnTo>
                  <a:pt x="6096" y="12192"/>
                </a:lnTo>
                <a:lnTo>
                  <a:pt x="871728" y="12192"/>
                </a:lnTo>
                <a:lnTo>
                  <a:pt x="871728" y="283464"/>
                </a:lnTo>
                <a:lnTo>
                  <a:pt x="0" y="286512"/>
                </a:lnTo>
                <a:lnTo>
                  <a:pt x="3048" y="289560"/>
                </a:lnTo>
                <a:lnTo>
                  <a:pt x="880872" y="289560"/>
                </a:lnTo>
                <a:lnTo>
                  <a:pt x="883919" y="286512"/>
                </a:lnTo>
                <a:lnTo>
                  <a:pt x="883919" y="283464"/>
                </a:lnTo>
                <a:lnTo>
                  <a:pt x="877824" y="277368"/>
                </a:lnTo>
                <a:lnTo>
                  <a:pt x="877824" y="12192"/>
                </a:lnTo>
                <a:lnTo>
                  <a:pt x="871728" y="6096"/>
                </a:lnTo>
                <a:lnTo>
                  <a:pt x="12192" y="6096"/>
                </a:lnTo>
                <a:lnTo>
                  <a:pt x="883919" y="6096"/>
                </a:lnTo>
                <a:lnTo>
                  <a:pt x="883919" y="3048"/>
                </a:lnTo>
                <a:lnTo>
                  <a:pt x="88087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6" name="object 46"/>
          <p:cNvSpPr/>
          <p:nvPr/>
        </p:nvSpPr>
        <p:spPr>
          <a:xfrm>
            <a:off x="4554569" y="102912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7" name="object 47"/>
          <p:cNvSpPr/>
          <p:nvPr/>
        </p:nvSpPr>
        <p:spPr>
          <a:xfrm>
            <a:off x="4554569" y="1035882"/>
            <a:ext cx="966598" cy="300794"/>
          </a:xfrm>
          <a:custGeom>
            <a:avLst/>
            <a:gdLst/>
            <a:ahLst/>
            <a:cxnLst/>
            <a:rect l="l" t="t" r="r" b="b"/>
            <a:pathLst>
              <a:path w="871728" h="271272">
                <a:moveTo>
                  <a:pt x="871728" y="271271"/>
                </a:moveTo>
                <a:lnTo>
                  <a:pt x="871728" y="265176"/>
                </a:lnTo>
                <a:lnTo>
                  <a:pt x="12192" y="265176"/>
                </a:lnTo>
                <a:lnTo>
                  <a:pt x="12192" y="0"/>
                </a:lnTo>
                <a:lnTo>
                  <a:pt x="6096" y="0"/>
                </a:lnTo>
                <a:lnTo>
                  <a:pt x="0" y="271271"/>
                </a:lnTo>
                <a:lnTo>
                  <a:pt x="6096" y="265175"/>
                </a:lnTo>
                <a:lnTo>
                  <a:pt x="12192" y="271271"/>
                </a:lnTo>
                <a:lnTo>
                  <a:pt x="871728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8" name="object 48"/>
          <p:cNvSpPr/>
          <p:nvPr/>
        </p:nvSpPr>
        <p:spPr>
          <a:xfrm>
            <a:off x="4568088" y="1029122"/>
            <a:ext cx="966598" cy="307554"/>
          </a:xfrm>
          <a:custGeom>
            <a:avLst/>
            <a:gdLst/>
            <a:ahLst/>
            <a:cxnLst/>
            <a:rect l="l" t="t" r="r" b="b"/>
            <a:pathLst>
              <a:path w="871727" h="277368">
                <a:moveTo>
                  <a:pt x="0" y="0"/>
                </a:moveTo>
                <a:lnTo>
                  <a:pt x="859535" y="0"/>
                </a:lnTo>
                <a:lnTo>
                  <a:pt x="865632" y="6095"/>
                </a:lnTo>
                <a:lnTo>
                  <a:pt x="865632" y="271271"/>
                </a:lnTo>
                <a:lnTo>
                  <a:pt x="871727" y="277367"/>
                </a:lnTo>
                <a:lnTo>
                  <a:pt x="87172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9" name="object 49"/>
          <p:cNvSpPr/>
          <p:nvPr/>
        </p:nvSpPr>
        <p:spPr>
          <a:xfrm>
            <a:off x="9458533" y="1018983"/>
            <a:ext cx="966597" cy="304174"/>
          </a:xfrm>
          <a:custGeom>
            <a:avLst/>
            <a:gdLst/>
            <a:ahLst/>
            <a:cxnLst/>
            <a:rect l="l" t="t" r="r" b="b"/>
            <a:pathLst>
              <a:path w="871727" h="274320">
                <a:moveTo>
                  <a:pt x="0" y="0"/>
                </a:moveTo>
                <a:lnTo>
                  <a:pt x="0" y="274320"/>
                </a:lnTo>
                <a:lnTo>
                  <a:pt x="871727" y="274319"/>
                </a:lnTo>
                <a:lnTo>
                  <a:pt x="871727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0" name="object 50"/>
          <p:cNvSpPr/>
          <p:nvPr/>
        </p:nvSpPr>
        <p:spPr>
          <a:xfrm>
            <a:off x="9465292" y="1018983"/>
            <a:ext cx="966598" cy="304174"/>
          </a:xfrm>
          <a:custGeom>
            <a:avLst/>
            <a:gdLst/>
            <a:ahLst/>
            <a:cxnLst/>
            <a:rect l="l" t="t" r="r" b="b"/>
            <a:pathLst>
              <a:path w="871727" h="274319">
                <a:moveTo>
                  <a:pt x="0" y="0"/>
                </a:moveTo>
                <a:lnTo>
                  <a:pt x="859535" y="0"/>
                </a:lnTo>
                <a:lnTo>
                  <a:pt x="865631" y="3047"/>
                </a:lnTo>
                <a:lnTo>
                  <a:pt x="865631" y="271271"/>
                </a:lnTo>
                <a:lnTo>
                  <a:pt x="871727" y="274320"/>
                </a:lnTo>
                <a:lnTo>
                  <a:pt x="87172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1" name="object 51"/>
          <p:cNvSpPr/>
          <p:nvPr/>
        </p:nvSpPr>
        <p:spPr>
          <a:xfrm>
            <a:off x="9451772" y="10189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2" name="object 52"/>
          <p:cNvSpPr/>
          <p:nvPr/>
        </p:nvSpPr>
        <p:spPr>
          <a:xfrm>
            <a:off x="9451772" y="1012224"/>
            <a:ext cx="980116" cy="317693"/>
          </a:xfrm>
          <a:custGeom>
            <a:avLst/>
            <a:gdLst/>
            <a:ahLst/>
            <a:cxnLst/>
            <a:rect l="l" t="t" r="r" b="b"/>
            <a:pathLst>
              <a:path w="883920" h="286512">
                <a:moveTo>
                  <a:pt x="6096" y="286512"/>
                </a:moveTo>
                <a:lnTo>
                  <a:pt x="880872" y="286512"/>
                </a:lnTo>
                <a:lnTo>
                  <a:pt x="883919" y="283464"/>
                </a:lnTo>
                <a:lnTo>
                  <a:pt x="883919" y="280416"/>
                </a:lnTo>
                <a:lnTo>
                  <a:pt x="877824" y="277368"/>
                </a:lnTo>
                <a:lnTo>
                  <a:pt x="877824" y="9144"/>
                </a:lnTo>
                <a:lnTo>
                  <a:pt x="871728" y="6096"/>
                </a:lnTo>
                <a:lnTo>
                  <a:pt x="12192" y="6096"/>
                </a:lnTo>
                <a:lnTo>
                  <a:pt x="883919" y="6096"/>
                </a:lnTo>
                <a:lnTo>
                  <a:pt x="883919" y="0"/>
                </a:lnTo>
                <a:lnTo>
                  <a:pt x="0" y="0"/>
                </a:lnTo>
                <a:lnTo>
                  <a:pt x="0" y="280416"/>
                </a:lnTo>
                <a:lnTo>
                  <a:pt x="6096" y="9144"/>
                </a:lnTo>
                <a:lnTo>
                  <a:pt x="871727" y="9144"/>
                </a:lnTo>
                <a:lnTo>
                  <a:pt x="871728" y="280416"/>
                </a:lnTo>
                <a:lnTo>
                  <a:pt x="0" y="283464"/>
                </a:lnTo>
                <a:lnTo>
                  <a:pt x="3048" y="286512"/>
                </a:lnTo>
                <a:lnTo>
                  <a:pt x="6096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3" name="object 53"/>
          <p:cNvSpPr/>
          <p:nvPr/>
        </p:nvSpPr>
        <p:spPr>
          <a:xfrm>
            <a:off x="9451772" y="1022363"/>
            <a:ext cx="966598" cy="300794"/>
          </a:xfrm>
          <a:custGeom>
            <a:avLst/>
            <a:gdLst/>
            <a:ahLst/>
            <a:cxnLst/>
            <a:rect l="l" t="t" r="r" b="b"/>
            <a:pathLst>
              <a:path w="871728" h="271272">
                <a:moveTo>
                  <a:pt x="871728" y="271271"/>
                </a:moveTo>
                <a:lnTo>
                  <a:pt x="871728" y="268224"/>
                </a:lnTo>
                <a:lnTo>
                  <a:pt x="12192" y="268224"/>
                </a:lnTo>
                <a:lnTo>
                  <a:pt x="12191" y="0"/>
                </a:lnTo>
                <a:lnTo>
                  <a:pt x="6096" y="0"/>
                </a:lnTo>
                <a:lnTo>
                  <a:pt x="0" y="271271"/>
                </a:lnTo>
                <a:lnTo>
                  <a:pt x="6096" y="268223"/>
                </a:lnTo>
                <a:lnTo>
                  <a:pt x="12192" y="271271"/>
                </a:lnTo>
                <a:lnTo>
                  <a:pt x="871728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4162523" y="3465895"/>
            <a:ext cx="3413510" cy="2315103"/>
          </a:xfrm>
          <a:custGeom>
            <a:avLst/>
            <a:gdLst/>
            <a:ahLst/>
            <a:cxnLst/>
            <a:rect l="l" t="t" r="r" b="b"/>
            <a:pathLst>
              <a:path w="3078480" h="208788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1784"/>
                </a:lnTo>
                <a:lnTo>
                  <a:pt x="6096" y="9144"/>
                </a:lnTo>
                <a:lnTo>
                  <a:pt x="3069335" y="9143"/>
                </a:lnTo>
                <a:lnTo>
                  <a:pt x="3069336" y="2081783"/>
                </a:lnTo>
                <a:lnTo>
                  <a:pt x="0" y="2084832"/>
                </a:lnTo>
                <a:lnTo>
                  <a:pt x="3048" y="2087880"/>
                </a:lnTo>
                <a:lnTo>
                  <a:pt x="3075432" y="2087879"/>
                </a:lnTo>
                <a:lnTo>
                  <a:pt x="3078480" y="2084832"/>
                </a:lnTo>
                <a:lnTo>
                  <a:pt x="3078480" y="2081783"/>
                </a:lnTo>
                <a:lnTo>
                  <a:pt x="3072384" y="2075688"/>
                </a:lnTo>
                <a:lnTo>
                  <a:pt x="3072384" y="9144"/>
                </a:lnTo>
                <a:lnTo>
                  <a:pt x="3069336" y="6096"/>
                </a:lnTo>
                <a:lnTo>
                  <a:pt x="9144" y="6096"/>
                </a:lnTo>
                <a:lnTo>
                  <a:pt x="3078480" y="6096"/>
                </a:lnTo>
                <a:lnTo>
                  <a:pt x="3078480" y="3048"/>
                </a:lnTo>
                <a:lnTo>
                  <a:pt x="307543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4162523" y="34726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4162523" y="3476033"/>
            <a:ext cx="3403371" cy="2298205"/>
          </a:xfrm>
          <a:custGeom>
            <a:avLst/>
            <a:gdLst/>
            <a:ahLst/>
            <a:cxnLst/>
            <a:rect l="l" t="t" r="r" b="b"/>
            <a:pathLst>
              <a:path w="3069336" h="2072640">
                <a:moveTo>
                  <a:pt x="3069336" y="2072640"/>
                </a:moveTo>
                <a:lnTo>
                  <a:pt x="3069335" y="2066543"/>
                </a:lnTo>
                <a:lnTo>
                  <a:pt x="9143" y="2066543"/>
                </a:lnTo>
                <a:lnTo>
                  <a:pt x="9144" y="0"/>
                </a:lnTo>
                <a:lnTo>
                  <a:pt x="6096" y="0"/>
                </a:lnTo>
                <a:lnTo>
                  <a:pt x="0" y="2072640"/>
                </a:lnTo>
                <a:lnTo>
                  <a:pt x="6096" y="2066544"/>
                </a:lnTo>
                <a:lnTo>
                  <a:pt x="9144" y="2072640"/>
                </a:lnTo>
                <a:lnTo>
                  <a:pt x="3069336" y="2072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4172662" y="3472655"/>
            <a:ext cx="3403371" cy="2301584"/>
          </a:xfrm>
          <a:custGeom>
            <a:avLst/>
            <a:gdLst/>
            <a:ahLst/>
            <a:cxnLst/>
            <a:rect l="l" t="t" r="r" b="b"/>
            <a:pathLst>
              <a:path w="3069336" h="2075688">
                <a:moveTo>
                  <a:pt x="0" y="0"/>
                </a:moveTo>
                <a:lnTo>
                  <a:pt x="3060192" y="0"/>
                </a:lnTo>
                <a:lnTo>
                  <a:pt x="3063240" y="3048"/>
                </a:lnTo>
                <a:lnTo>
                  <a:pt x="3063240" y="2069592"/>
                </a:lnTo>
                <a:lnTo>
                  <a:pt x="3069336" y="2075688"/>
                </a:lnTo>
                <a:lnTo>
                  <a:pt x="30693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6987963" y="4895514"/>
            <a:ext cx="1852081" cy="375148"/>
          </a:xfrm>
          <a:custGeom>
            <a:avLst/>
            <a:gdLst/>
            <a:ahLst/>
            <a:cxnLst/>
            <a:rect l="l" t="t" r="r" b="b"/>
            <a:pathLst>
              <a:path w="1670303" h="338327">
                <a:moveTo>
                  <a:pt x="704088" y="54863"/>
                </a:moveTo>
                <a:lnTo>
                  <a:pt x="0" y="67055"/>
                </a:lnTo>
                <a:lnTo>
                  <a:pt x="704088" y="140207"/>
                </a:lnTo>
                <a:lnTo>
                  <a:pt x="704088" y="280415"/>
                </a:lnTo>
                <a:lnTo>
                  <a:pt x="704478" y="286727"/>
                </a:lnTo>
                <a:lnTo>
                  <a:pt x="723895" y="322972"/>
                </a:lnTo>
                <a:lnTo>
                  <a:pt x="762000" y="338327"/>
                </a:lnTo>
                <a:lnTo>
                  <a:pt x="1612392" y="338327"/>
                </a:lnTo>
                <a:lnTo>
                  <a:pt x="1644460" y="327796"/>
                </a:lnTo>
                <a:lnTo>
                  <a:pt x="1668416" y="294284"/>
                </a:lnTo>
                <a:lnTo>
                  <a:pt x="1670303" y="280415"/>
                </a:lnTo>
                <a:lnTo>
                  <a:pt x="1670303" y="54863"/>
                </a:lnTo>
                <a:lnTo>
                  <a:pt x="1651321" y="14693"/>
                </a:lnTo>
                <a:lnTo>
                  <a:pt x="1612392" y="0"/>
                </a:lnTo>
                <a:lnTo>
                  <a:pt x="762000" y="0"/>
                </a:lnTo>
                <a:lnTo>
                  <a:pt x="720203" y="17356"/>
                </a:lnTo>
                <a:lnTo>
                  <a:pt x="704088" y="548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971064" y="4881995"/>
            <a:ext cx="1882500" cy="402186"/>
          </a:xfrm>
          <a:custGeom>
            <a:avLst/>
            <a:gdLst/>
            <a:ahLst/>
            <a:cxnLst/>
            <a:rect l="l" t="t" r="r" b="b"/>
            <a:pathLst>
              <a:path w="1697735" h="362712">
                <a:moveTo>
                  <a:pt x="749807" y="3047"/>
                </a:moveTo>
                <a:lnTo>
                  <a:pt x="749807" y="6095"/>
                </a:lnTo>
                <a:lnTo>
                  <a:pt x="740663" y="9143"/>
                </a:lnTo>
                <a:lnTo>
                  <a:pt x="737615" y="12191"/>
                </a:lnTo>
                <a:lnTo>
                  <a:pt x="728471" y="18287"/>
                </a:lnTo>
                <a:lnTo>
                  <a:pt x="728471" y="21335"/>
                </a:lnTo>
                <a:lnTo>
                  <a:pt x="719327" y="27431"/>
                </a:lnTo>
                <a:lnTo>
                  <a:pt x="719327" y="30479"/>
                </a:lnTo>
                <a:lnTo>
                  <a:pt x="713231" y="39623"/>
                </a:lnTo>
                <a:lnTo>
                  <a:pt x="713231" y="42671"/>
                </a:lnTo>
                <a:lnTo>
                  <a:pt x="710144" y="55023"/>
                </a:lnTo>
                <a:lnTo>
                  <a:pt x="15239" y="67055"/>
                </a:lnTo>
                <a:lnTo>
                  <a:pt x="15239" y="91439"/>
                </a:lnTo>
                <a:lnTo>
                  <a:pt x="707135" y="152399"/>
                </a:lnTo>
                <a:lnTo>
                  <a:pt x="719327" y="164591"/>
                </a:lnTo>
                <a:lnTo>
                  <a:pt x="734567" y="301751"/>
                </a:lnTo>
                <a:lnTo>
                  <a:pt x="734567" y="146303"/>
                </a:lnTo>
                <a:lnTo>
                  <a:pt x="728471" y="140207"/>
                </a:lnTo>
                <a:lnTo>
                  <a:pt x="722375" y="140207"/>
                </a:lnTo>
                <a:lnTo>
                  <a:pt x="224661" y="88720"/>
                </a:lnTo>
                <a:lnTo>
                  <a:pt x="707135" y="67055"/>
                </a:lnTo>
                <a:lnTo>
                  <a:pt x="719327" y="54863"/>
                </a:lnTo>
                <a:lnTo>
                  <a:pt x="734567" y="57911"/>
                </a:lnTo>
                <a:lnTo>
                  <a:pt x="707135" y="67055"/>
                </a:lnTo>
                <a:lnTo>
                  <a:pt x="224661" y="88720"/>
                </a:lnTo>
                <a:lnTo>
                  <a:pt x="719327" y="82295"/>
                </a:lnTo>
                <a:lnTo>
                  <a:pt x="728471" y="82295"/>
                </a:lnTo>
                <a:lnTo>
                  <a:pt x="731519" y="76199"/>
                </a:lnTo>
                <a:lnTo>
                  <a:pt x="734567" y="70103"/>
                </a:lnTo>
                <a:lnTo>
                  <a:pt x="734567" y="60959"/>
                </a:lnTo>
                <a:lnTo>
                  <a:pt x="740663" y="42671"/>
                </a:lnTo>
                <a:lnTo>
                  <a:pt x="740663" y="45719"/>
                </a:lnTo>
                <a:lnTo>
                  <a:pt x="746759" y="36575"/>
                </a:lnTo>
                <a:lnTo>
                  <a:pt x="746759" y="39623"/>
                </a:lnTo>
                <a:lnTo>
                  <a:pt x="752855" y="30479"/>
                </a:lnTo>
                <a:lnTo>
                  <a:pt x="752855" y="33527"/>
                </a:lnTo>
                <a:lnTo>
                  <a:pt x="761999" y="27431"/>
                </a:lnTo>
                <a:lnTo>
                  <a:pt x="758951" y="27431"/>
                </a:lnTo>
                <a:lnTo>
                  <a:pt x="768095" y="24383"/>
                </a:lnTo>
                <a:lnTo>
                  <a:pt x="768095" y="27431"/>
                </a:lnTo>
                <a:lnTo>
                  <a:pt x="777239" y="24383"/>
                </a:lnTo>
                <a:lnTo>
                  <a:pt x="1627631" y="24383"/>
                </a:lnTo>
                <a:lnTo>
                  <a:pt x="1636776" y="27431"/>
                </a:lnTo>
                <a:lnTo>
                  <a:pt x="1636776" y="24383"/>
                </a:lnTo>
                <a:lnTo>
                  <a:pt x="1645919" y="27431"/>
                </a:lnTo>
                <a:lnTo>
                  <a:pt x="1642871" y="27431"/>
                </a:lnTo>
                <a:lnTo>
                  <a:pt x="1652015" y="33527"/>
                </a:lnTo>
                <a:lnTo>
                  <a:pt x="1652015" y="30479"/>
                </a:lnTo>
                <a:lnTo>
                  <a:pt x="1658112" y="36575"/>
                </a:lnTo>
                <a:lnTo>
                  <a:pt x="1664208" y="45719"/>
                </a:lnTo>
                <a:lnTo>
                  <a:pt x="1664208" y="42671"/>
                </a:lnTo>
                <a:lnTo>
                  <a:pt x="1661159" y="39623"/>
                </a:lnTo>
                <a:lnTo>
                  <a:pt x="1691639" y="39623"/>
                </a:lnTo>
                <a:lnTo>
                  <a:pt x="1685543" y="30479"/>
                </a:lnTo>
                <a:lnTo>
                  <a:pt x="1685543" y="27431"/>
                </a:lnTo>
                <a:lnTo>
                  <a:pt x="1676400" y="21335"/>
                </a:lnTo>
                <a:lnTo>
                  <a:pt x="1676400" y="18287"/>
                </a:lnTo>
                <a:lnTo>
                  <a:pt x="1667255" y="12191"/>
                </a:lnTo>
                <a:lnTo>
                  <a:pt x="1655064" y="6095"/>
                </a:lnTo>
                <a:lnTo>
                  <a:pt x="1655064" y="3047"/>
                </a:lnTo>
                <a:lnTo>
                  <a:pt x="1642871" y="0"/>
                </a:lnTo>
                <a:lnTo>
                  <a:pt x="761999" y="0"/>
                </a:lnTo>
                <a:lnTo>
                  <a:pt x="749807" y="3047"/>
                </a:lnTo>
                <a:close/>
              </a:path>
              <a:path w="1697735" h="362712">
                <a:moveTo>
                  <a:pt x="1670303" y="57911"/>
                </a:moveTo>
                <a:lnTo>
                  <a:pt x="1697736" y="67055"/>
                </a:lnTo>
                <a:lnTo>
                  <a:pt x="1691639" y="42671"/>
                </a:lnTo>
                <a:lnTo>
                  <a:pt x="1670303" y="57911"/>
                </a:lnTo>
                <a:close/>
              </a:path>
              <a:path w="1697735" h="362712">
                <a:moveTo>
                  <a:pt x="707135" y="67055"/>
                </a:moveTo>
                <a:lnTo>
                  <a:pt x="734567" y="57911"/>
                </a:lnTo>
                <a:lnTo>
                  <a:pt x="719327" y="54863"/>
                </a:lnTo>
                <a:lnTo>
                  <a:pt x="707135" y="67055"/>
                </a:lnTo>
                <a:close/>
              </a:path>
              <a:path w="1697735" h="362712">
                <a:moveTo>
                  <a:pt x="761999" y="332231"/>
                </a:moveTo>
                <a:lnTo>
                  <a:pt x="752855" y="329183"/>
                </a:lnTo>
                <a:lnTo>
                  <a:pt x="746759" y="323087"/>
                </a:lnTo>
                <a:lnTo>
                  <a:pt x="746759" y="326135"/>
                </a:lnTo>
                <a:lnTo>
                  <a:pt x="740663" y="316991"/>
                </a:lnTo>
                <a:lnTo>
                  <a:pt x="737615" y="307847"/>
                </a:lnTo>
                <a:lnTo>
                  <a:pt x="737615" y="310895"/>
                </a:lnTo>
                <a:lnTo>
                  <a:pt x="734567" y="301751"/>
                </a:lnTo>
                <a:lnTo>
                  <a:pt x="719327" y="164591"/>
                </a:lnTo>
                <a:lnTo>
                  <a:pt x="707135" y="152399"/>
                </a:lnTo>
                <a:lnTo>
                  <a:pt x="15239" y="91439"/>
                </a:lnTo>
                <a:lnTo>
                  <a:pt x="15239" y="67055"/>
                </a:lnTo>
                <a:lnTo>
                  <a:pt x="6095" y="67055"/>
                </a:lnTo>
                <a:lnTo>
                  <a:pt x="3047" y="73151"/>
                </a:lnTo>
                <a:lnTo>
                  <a:pt x="3047" y="79247"/>
                </a:lnTo>
                <a:lnTo>
                  <a:pt x="0" y="85343"/>
                </a:lnTo>
                <a:lnTo>
                  <a:pt x="6095" y="91439"/>
                </a:lnTo>
                <a:lnTo>
                  <a:pt x="12191" y="91439"/>
                </a:lnTo>
                <a:lnTo>
                  <a:pt x="707136" y="163330"/>
                </a:lnTo>
                <a:lnTo>
                  <a:pt x="707135" y="295655"/>
                </a:lnTo>
                <a:lnTo>
                  <a:pt x="710183" y="304799"/>
                </a:lnTo>
                <a:lnTo>
                  <a:pt x="710183" y="307847"/>
                </a:lnTo>
                <a:lnTo>
                  <a:pt x="713231" y="320039"/>
                </a:lnTo>
                <a:lnTo>
                  <a:pt x="719327" y="332231"/>
                </a:lnTo>
                <a:lnTo>
                  <a:pt x="737615" y="350519"/>
                </a:lnTo>
                <a:lnTo>
                  <a:pt x="740663" y="350519"/>
                </a:lnTo>
                <a:lnTo>
                  <a:pt x="749807" y="356615"/>
                </a:lnTo>
                <a:lnTo>
                  <a:pt x="761999" y="359663"/>
                </a:lnTo>
                <a:lnTo>
                  <a:pt x="765047" y="359663"/>
                </a:lnTo>
                <a:lnTo>
                  <a:pt x="777239" y="362711"/>
                </a:lnTo>
                <a:lnTo>
                  <a:pt x="1630679" y="362711"/>
                </a:lnTo>
                <a:lnTo>
                  <a:pt x="1639824" y="359663"/>
                </a:lnTo>
                <a:lnTo>
                  <a:pt x="1642871" y="359663"/>
                </a:lnTo>
                <a:lnTo>
                  <a:pt x="1655064" y="356615"/>
                </a:lnTo>
                <a:lnTo>
                  <a:pt x="1664208" y="350519"/>
                </a:lnTo>
                <a:lnTo>
                  <a:pt x="1667255" y="350519"/>
                </a:lnTo>
                <a:lnTo>
                  <a:pt x="1676400" y="344423"/>
                </a:lnTo>
                <a:lnTo>
                  <a:pt x="1676400" y="341375"/>
                </a:lnTo>
                <a:lnTo>
                  <a:pt x="1679447" y="341375"/>
                </a:lnTo>
                <a:lnTo>
                  <a:pt x="1685543" y="332231"/>
                </a:lnTo>
                <a:lnTo>
                  <a:pt x="1658112" y="326135"/>
                </a:lnTo>
                <a:lnTo>
                  <a:pt x="1661159" y="323087"/>
                </a:lnTo>
                <a:lnTo>
                  <a:pt x="1691639" y="320039"/>
                </a:lnTo>
                <a:lnTo>
                  <a:pt x="1694688" y="307847"/>
                </a:lnTo>
                <a:lnTo>
                  <a:pt x="1694688" y="304799"/>
                </a:lnTo>
                <a:lnTo>
                  <a:pt x="1697736" y="292607"/>
                </a:lnTo>
                <a:lnTo>
                  <a:pt x="1697736" y="67055"/>
                </a:lnTo>
                <a:lnTo>
                  <a:pt x="1670303" y="57911"/>
                </a:lnTo>
                <a:lnTo>
                  <a:pt x="1691639" y="42671"/>
                </a:lnTo>
                <a:lnTo>
                  <a:pt x="1691639" y="39623"/>
                </a:lnTo>
                <a:lnTo>
                  <a:pt x="1661159" y="39623"/>
                </a:lnTo>
                <a:lnTo>
                  <a:pt x="1664208" y="42671"/>
                </a:lnTo>
                <a:lnTo>
                  <a:pt x="1670303" y="60959"/>
                </a:lnTo>
                <a:lnTo>
                  <a:pt x="1670303" y="301751"/>
                </a:lnTo>
                <a:lnTo>
                  <a:pt x="1667255" y="310895"/>
                </a:lnTo>
                <a:lnTo>
                  <a:pt x="1667255" y="307847"/>
                </a:lnTo>
                <a:lnTo>
                  <a:pt x="1664208" y="316991"/>
                </a:lnTo>
                <a:lnTo>
                  <a:pt x="1659331" y="324307"/>
                </a:lnTo>
                <a:lnTo>
                  <a:pt x="1652015" y="329183"/>
                </a:lnTo>
                <a:lnTo>
                  <a:pt x="1642871" y="332231"/>
                </a:lnTo>
                <a:lnTo>
                  <a:pt x="1645919" y="332231"/>
                </a:lnTo>
                <a:lnTo>
                  <a:pt x="1636776" y="335279"/>
                </a:lnTo>
                <a:lnTo>
                  <a:pt x="768095" y="335279"/>
                </a:lnTo>
                <a:lnTo>
                  <a:pt x="758951" y="332231"/>
                </a:lnTo>
                <a:lnTo>
                  <a:pt x="761999" y="332231"/>
                </a:lnTo>
                <a:close/>
              </a:path>
              <a:path w="1697735" h="362712">
                <a:moveTo>
                  <a:pt x="1685543" y="332231"/>
                </a:moveTo>
                <a:lnTo>
                  <a:pt x="1691639" y="320039"/>
                </a:lnTo>
                <a:lnTo>
                  <a:pt x="1661159" y="323087"/>
                </a:lnTo>
                <a:lnTo>
                  <a:pt x="1658112" y="326135"/>
                </a:lnTo>
                <a:lnTo>
                  <a:pt x="1685543" y="3322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 txBox="1"/>
          <p:nvPr/>
        </p:nvSpPr>
        <p:spPr>
          <a:xfrm>
            <a:off x="1694768" y="45316"/>
            <a:ext cx="2571644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Multiple</a:t>
            </a:r>
            <a:r>
              <a:rPr sz="3576" b="1" spc="-21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import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238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4034" y="624525"/>
            <a:ext cx="559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6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att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bu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odu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95752" y="1086112"/>
            <a:ext cx="2932365" cy="135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"</a:t>
            </a:r>
            <a:r>
              <a:rPr sz="2661" spc="-22" baseline="3678" dirty="0">
                <a:latin typeface="Courier New"/>
                <a:cs typeface="Courier New"/>
              </a:rPr>
              <a:t>"</a:t>
            </a:r>
            <a:r>
              <a:rPr sz="2661" baseline="3678" dirty="0">
                <a:latin typeface="Courier New"/>
                <a:cs typeface="Courier New"/>
              </a:rPr>
              <a:t>"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no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he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si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pl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m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2" dirty="0">
                <a:latin typeface="Courier New"/>
                <a:cs typeface="Courier New"/>
              </a:rPr>
              <a:t>du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"</a:t>
            </a:r>
            <a:r>
              <a:rPr sz="1774" spc="-22" dirty="0">
                <a:latin typeface="Courier New"/>
                <a:cs typeface="Courier New"/>
              </a:rPr>
              <a:t>"</a:t>
            </a:r>
            <a:r>
              <a:rPr sz="1774" dirty="0">
                <a:latin typeface="Courier New"/>
                <a:cs typeface="Courier New"/>
              </a:rPr>
              <a:t>"</a:t>
            </a:r>
            <a:endParaRPr sz="1774">
              <a:latin typeface="Courier New"/>
              <a:cs typeface="Courier New"/>
            </a:endParaRPr>
          </a:p>
          <a:p>
            <a:pPr marL="14082" marR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sta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g</a:t>
            </a:r>
            <a:r>
              <a:rPr sz="1774" spc="7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2" dirty="0">
                <a:latin typeface="Courier New"/>
                <a:cs typeface="Courier New"/>
              </a:rPr>
              <a:t>od</a:t>
            </a:r>
            <a:r>
              <a:rPr sz="1774" spc="4" dirty="0">
                <a:latin typeface="Courier New"/>
                <a:cs typeface="Courier New"/>
              </a:rPr>
              <a:t>2</a:t>
            </a:r>
            <a:r>
              <a:rPr sz="1774" dirty="0">
                <a:latin typeface="Courier New"/>
                <a:cs typeface="Courier New"/>
              </a:rPr>
              <a:t>' </a:t>
            </a:r>
            <a:endParaRPr sz="1774">
              <a:latin typeface="Courier New"/>
              <a:cs typeface="Courier New"/>
            </a:endParaRPr>
          </a:p>
          <a:p>
            <a:pPr marL="14082" marR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mp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mod1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26579" y="1092872"/>
            <a:ext cx="211430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"</a:t>
            </a:r>
            <a:r>
              <a:rPr sz="2661" spc="-22" baseline="3678" dirty="0">
                <a:latin typeface="Courier New"/>
                <a:cs typeface="Courier New"/>
              </a:rPr>
              <a:t>"</a:t>
            </a:r>
            <a:r>
              <a:rPr sz="2661" baseline="3678" dirty="0">
                <a:latin typeface="Courier New"/>
                <a:cs typeface="Courier New"/>
              </a:rPr>
              <a:t>"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A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mp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1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m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2" dirty="0">
                <a:latin typeface="Courier New"/>
                <a:cs typeface="Courier New"/>
              </a:rPr>
              <a:t>du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"</a:t>
            </a:r>
            <a:r>
              <a:rPr sz="1774" spc="-22" dirty="0">
                <a:latin typeface="Courier New"/>
                <a:cs typeface="Courier New"/>
              </a:rPr>
              <a:t>"</a:t>
            </a:r>
            <a:r>
              <a:rPr sz="1774" dirty="0">
                <a:latin typeface="Courier New"/>
                <a:cs typeface="Courier New"/>
              </a:rPr>
              <a:t>"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26578" y="1913970"/>
            <a:ext cx="292855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sta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g</a:t>
            </a:r>
            <a:r>
              <a:rPr sz="2661" spc="7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2" baseline="3678" dirty="0">
                <a:latin typeface="Courier New"/>
                <a:cs typeface="Courier New"/>
              </a:rPr>
              <a:t>od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am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'Gu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do'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95751" y="2728539"/>
            <a:ext cx="224292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26578" y="2735298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4184" y="2735298"/>
            <a:ext cx="238087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co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43379" y="3002238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57998" y="3002238"/>
            <a:ext cx="142492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od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.n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me,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58932" y="3002238"/>
            <a:ext cx="4743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03160" y="3002238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2" baseline="3678" dirty="0">
                <a:latin typeface="Courier New"/>
                <a:cs typeface="Courier New"/>
              </a:rPr>
              <a:t>od</a:t>
            </a:r>
            <a:r>
              <a:rPr sz="2661" spc="4" baseline="3678" dirty="0">
                <a:latin typeface="Courier New"/>
                <a:cs typeface="Courier New"/>
              </a:rPr>
              <a:t>2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4206" y="3008997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8824" y="3008997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ame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1693" y="3008997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*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5531" y="3008997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co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3073" y="3536404"/>
            <a:ext cx="2932319" cy="2173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im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2" baseline="3678" dirty="0">
                <a:latin typeface="Courier New"/>
                <a:cs typeface="Courier New"/>
              </a:rPr>
              <a:t>mo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ta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g</a:t>
            </a:r>
            <a:r>
              <a:rPr sz="1774" spc="6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m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d1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im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or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mo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ta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g</a:t>
            </a:r>
            <a:r>
              <a:rPr sz="1774" spc="6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m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d2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mo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1.p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in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na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e(</a:t>
            </a:r>
            <a:r>
              <a:rPr sz="1774" b="1" spc="4" dirty="0">
                <a:latin typeface="Courier New"/>
                <a:cs typeface="Courier New"/>
              </a:rPr>
              <a:t>1</a:t>
            </a:r>
            <a:r>
              <a:rPr sz="1774" b="1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2" dirty="0">
                <a:latin typeface="Courier New"/>
                <a:cs typeface="Courier New"/>
              </a:rPr>
              <a:t>ui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dirty="0">
                <a:latin typeface="Courier New"/>
                <a:cs typeface="Courier New"/>
              </a:rPr>
              <a:t>o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mo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2.p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in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na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e()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ui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dirty="0">
                <a:latin typeface="Courier New"/>
                <a:cs typeface="Courier New"/>
              </a:rPr>
              <a:t>o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 </a:t>
            </a:r>
            <a:r>
              <a:rPr sz="1774" spc="-21" dirty="0">
                <a:latin typeface="Courier New"/>
                <a:cs typeface="Courier New"/>
              </a:rPr>
              <a:t>m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d2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2745" y="4973982"/>
            <a:ext cx="852580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4" dirty="0">
                <a:latin typeface="Arial"/>
                <a:cs typeface="Arial"/>
              </a:rPr>
              <a:t>Q</a:t>
            </a:r>
            <a:r>
              <a:rPr sz="1552" spc="-10" dirty="0">
                <a:latin typeface="Arial"/>
                <a:cs typeface="Arial"/>
              </a:rPr>
              <a:t>uali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ied</a:t>
            </a:r>
            <a:endParaRPr sz="155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8533" y="1018983"/>
            <a:ext cx="966597" cy="304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48">
              <a:lnSpc>
                <a:spcPct val="94401"/>
              </a:lnSpc>
              <a:spcBef>
                <a:spcPts val="444"/>
              </a:spcBef>
            </a:pPr>
            <a:r>
              <a:rPr sz="1386" spc="4" dirty="0">
                <a:latin typeface="Courier New"/>
                <a:cs typeface="Courier New"/>
              </a:rPr>
              <a:t>m</a:t>
            </a:r>
            <a:r>
              <a:rPr sz="1386" spc="-22" dirty="0">
                <a:latin typeface="Courier New"/>
                <a:cs typeface="Courier New"/>
              </a:rPr>
              <a:t>o</a:t>
            </a:r>
            <a:r>
              <a:rPr sz="1386" spc="4" dirty="0">
                <a:latin typeface="Courier New"/>
                <a:cs typeface="Courier New"/>
              </a:rPr>
              <a:t>d</a:t>
            </a:r>
            <a:r>
              <a:rPr sz="1386" spc="-22" dirty="0">
                <a:latin typeface="Courier New"/>
                <a:cs typeface="Courier New"/>
              </a:rPr>
              <a:t>2.</a:t>
            </a:r>
            <a:r>
              <a:rPr sz="1386" spc="4" dirty="0">
                <a:latin typeface="Courier New"/>
                <a:cs typeface="Courier New"/>
              </a:rPr>
              <a:t>py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61329" y="1029123"/>
            <a:ext cx="966597" cy="307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48">
              <a:lnSpc>
                <a:spcPct val="94401"/>
              </a:lnSpc>
              <a:spcBef>
                <a:spcPts val="444"/>
              </a:spcBef>
            </a:pPr>
            <a:r>
              <a:rPr sz="1386" spc="4" dirty="0">
                <a:latin typeface="Courier New"/>
                <a:cs typeface="Courier New"/>
              </a:rPr>
              <a:t>m</a:t>
            </a:r>
            <a:r>
              <a:rPr sz="1386" spc="-22" dirty="0">
                <a:latin typeface="Courier New"/>
                <a:cs typeface="Courier New"/>
              </a:rPr>
              <a:t>o</a:t>
            </a:r>
            <a:r>
              <a:rPr sz="1386" spc="4" dirty="0">
                <a:latin typeface="Courier New"/>
                <a:cs typeface="Courier New"/>
              </a:rPr>
              <a:t>d</a:t>
            </a:r>
            <a:r>
              <a:rPr sz="1386" spc="-22" dirty="0">
                <a:latin typeface="Courier New"/>
                <a:cs typeface="Courier New"/>
              </a:rPr>
              <a:t>1.</a:t>
            </a:r>
            <a:r>
              <a:rPr sz="1386" spc="4" dirty="0">
                <a:latin typeface="Courier New"/>
                <a:cs typeface="Courier New"/>
              </a:rPr>
              <a:t>py</a:t>
            </a:r>
            <a:endParaRPr sz="1386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307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60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9" name="object 49"/>
          <p:cNvSpPr/>
          <p:nvPr/>
        </p:nvSpPr>
        <p:spPr>
          <a:xfrm>
            <a:off x="5886176" y="4266887"/>
            <a:ext cx="3203967" cy="1476934"/>
          </a:xfrm>
          <a:custGeom>
            <a:avLst/>
            <a:gdLst/>
            <a:ahLst/>
            <a:cxnLst/>
            <a:rect l="l" t="t" r="r" b="b"/>
            <a:pathLst>
              <a:path w="2889504" h="1331976">
                <a:moveTo>
                  <a:pt x="0" y="0"/>
                </a:moveTo>
                <a:lnTo>
                  <a:pt x="2877311" y="0"/>
                </a:lnTo>
                <a:lnTo>
                  <a:pt x="2883407" y="6095"/>
                </a:lnTo>
                <a:lnTo>
                  <a:pt x="2883407" y="1325880"/>
                </a:lnTo>
                <a:lnTo>
                  <a:pt x="2889504" y="1331975"/>
                </a:lnTo>
                <a:lnTo>
                  <a:pt x="28895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0" name="object 50"/>
          <p:cNvSpPr/>
          <p:nvPr/>
        </p:nvSpPr>
        <p:spPr>
          <a:xfrm>
            <a:off x="5876037" y="42668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1" name="object 51"/>
          <p:cNvSpPr/>
          <p:nvPr/>
        </p:nvSpPr>
        <p:spPr>
          <a:xfrm>
            <a:off x="5876037" y="4263507"/>
            <a:ext cx="3214107" cy="1487074"/>
          </a:xfrm>
          <a:custGeom>
            <a:avLst/>
            <a:gdLst/>
            <a:ahLst/>
            <a:cxnLst/>
            <a:rect l="l" t="t" r="r" b="b"/>
            <a:pathLst>
              <a:path w="2898648" h="1341120">
                <a:moveTo>
                  <a:pt x="6096" y="1341120"/>
                </a:moveTo>
                <a:lnTo>
                  <a:pt x="2895600" y="1341120"/>
                </a:lnTo>
                <a:lnTo>
                  <a:pt x="2898648" y="1338072"/>
                </a:lnTo>
                <a:lnTo>
                  <a:pt x="2898648" y="1335023"/>
                </a:lnTo>
                <a:lnTo>
                  <a:pt x="2892552" y="1328928"/>
                </a:lnTo>
                <a:lnTo>
                  <a:pt x="2892552" y="9143"/>
                </a:lnTo>
                <a:lnTo>
                  <a:pt x="2886456" y="3047"/>
                </a:lnTo>
                <a:lnTo>
                  <a:pt x="9144" y="3048"/>
                </a:lnTo>
                <a:lnTo>
                  <a:pt x="2898648" y="3047"/>
                </a:lnTo>
                <a:lnTo>
                  <a:pt x="2898648" y="0"/>
                </a:lnTo>
                <a:lnTo>
                  <a:pt x="0" y="0"/>
                </a:lnTo>
                <a:lnTo>
                  <a:pt x="0" y="1335024"/>
                </a:lnTo>
                <a:lnTo>
                  <a:pt x="6096" y="9144"/>
                </a:lnTo>
                <a:lnTo>
                  <a:pt x="2886455" y="9143"/>
                </a:lnTo>
                <a:lnTo>
                  <a:pt x="2886456" y="1335023"/>
                </a:lnTo>
                <a:lnTo>
                  <a:pt x="0" y="1338072"/>
                </a:lnTo>
                <a:lnTo>
                  <a:pt x="3048" y="1341120"/>
                </a:lnTo>
                <a:lnTo>
                  <a:pt x="6096" y="134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2" name="object 52"/>
          <p:cNvSpPr/>
          <p:nvPr/>
        </p:nvSpPr>
        <p:spPr>
          <a:xfrm>
            <a:off x="5876037" y="4273645"/>
            <a:ext cx="3200588" cy="1470175"/>
          </a:xfrm>
          <a:custGeom>
            <a:avLst/>
            <a:gdLst/>
            <a:ahLst/>
            <a:cxnLst/>
            <a:rect l="l" t="t" r="r" b="b"/>
            <a:pathLst>
              <a:path w="2886455" h="1325880">
                <a:moveTo>
                  <a:pt x="2886456" y="1325880"/>
                </a:moveTo>
                <a:lnTo>
                  <a:pt x="2886455" y="1319783"/>
                </a:lnTo>
                <a:lnTo>
                  <a:pt x="9143" y="1319783"/>
                </a:lnTo>
                <a:lnTo>
                  <a:pt x="9143" y="0"/>
                </a:lnTo>
                <a:lnTo>
                  <a:pt x="6096" y="0"/>
                </a:lnTo>
                <a:lnTo>
                  <a:pt x="0" y="1325880"/>
                </a:lnTo>
                <a:lnTo>
                  <a:pt x="6096" y="1319784"/>
                </a:lnTo>
                <a:lnTo>
                  <a:pt x="9144" y="1325880"/>
                </a:lnTo>
                <a:lnTo>
                  <a:pt x="2886456" y="1325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3" name="object 53"/>
          <p:cNvSpPr/>
          <p:nvPr/>
        </p:nvSpPr>
        <p:spPr>
          <a:xfrm>
            <a:off x="8792729" y="4331100"/>
            <a:ext cx="321073" cy="354870"/>
          </a:xfrm>
          <a:custGeom>
            <a:avLst/>
            <a:gdLst/>
            <a:ahLst/>
            <a:cxnLst/>
            <a:rect l="l" t="t" r="r" b="b"/>
            <a:pathLst>
              <a:path w="289559" h="320039">
                <a:moveTo>
                  <a:pt x="0" y="161544"/>
                </a:moveTo>
                <a:lnTo>
                  <a:pt x="635" y="176244"/>
                </a:lnTo>
                <a:lnTo>
                  <a:pt x="2547" y="190858"/>
                </a:lnTo>
                <a:lnTo>
                  <a:pt x="5679" y="205069"/>
                </a:lnTo>
                <a:lnTo>
                  <a:pt x="9976" y="218804"/>
                </a:lnTo>
                <a:lnTo>
                  <a:pt x="15381" y="231988"/>
                </a:lnTo>
                <a:lnTo>
                  <a:pt x="21838" y="244546"/>
                </a:lnTo>
                <a:lnTo>
                  <a:pt x="29291" y="256404"/>
                </a:lnTo>
                <a:lnTo>
                  <a:pt x="37685" y="267487"/>
                </a:lnTo>
                <a:lnTo>
                  <a:pt x="46963" y="277720"/>
                </a:lnTo>
                <a:lnTo>
                  <a:pt x="57069" y="287029"/>
                </a:lnTo>
                <a:lnTo>
                  <a:pt x="67948" y="295339"/>
                </a:lnTo>
                <a:lnTo>
                  <a:pt x="79543" y="302575"/>
                </a:lnTo>
                <a:lnTo>
                  <a:pt x="91798" y="308663"/>
                </a:lnTo>
                <a:lnTo>
                  <a:pt x="104658" y="313528"/>
                </a:lnTo>
                <a:lnTo>
                  <a:pt x="118066" y="317096"/>
                </a:lnTo>
                <a:lnTo>
                  <a:pt x="131967" y="319291"/>
                </a:lnTo>
                <a:lnTo>
                  <a:pt x="146304" y="320040"/>
                </a:lnTo>
                <a:lnTo>
                  <a:pt x="157809" y="319522"/>
                </a:lnTo>
                <a:lnTo>
                  <a:pt x="171459" y="317542"/>
                </a:lnTo>
                <a:lnTo>
                  <a:pt x="184673" y="314150"/>
                </a:lnTo>
                <a:lnTo>
                  <a:pt x="197390" y="309425"/>
                </a:lnTo>
                <a:lnTo>
                  <a:pt x="209549" y="303442"/>
                </a:lnTo>
                <a:lnTo>
                  <a:pt x="221089" y="296279"/>
                </a:lnTo>
                <a:lnTo>
                  <a:pt x="231948" y="288012"/>
                </a:lnTo>
                <a:lnTo>
                  <a:pt x="242064" y="278718"/>
                </a:lnTo>
                <a:lnTo>
                  <a:pt x="251377" y="268474"/>
                </a:lnTo>
                <a:lnTo>
                  <a:pt x="259824" y="257357"/>
                </a:lnTo>
                <a:lnTo>
                  <a:pt x="267344" y="245444"/>
                </a:lnTo>
                <a:lnTo>
                  <a:pt x="273876" y="232811"/>
                </a:lnTo>
                <a:lnTo>
                  <a:pt x="279358" y="219535"/>
                </a:lnTo>
                <a:lnTo>
                  <a:pt x="283729" y="205694"/>
                </a:lnTo>
                <a:lnTo>
                  <a:pt x="286927" y="191364"/>
                </a:lnTo>
                <a:lnTo>
                  <a:pt x="288891" y="176621"/>
                </a:lnTo>
                <a:lnTo>
                  <a:pt x="289560" y="161544"/>
                </a:lnTo>
                <a:lnTo>
                  <a:pt x="288904" y="146099"/>
                </a:lnTo>
                <a:lnTo>
                  <a:pt x="286979" y="131059"/>
                </a:lnTo>
                <a:lnTo>
                  <a:pt x="283844" y="116477"/>
                </a:lnTo>
                <a:lnTo>
                  <a:pt x="279560" y="102423"/>
                </a:lnTo>
                <a:lnTo>
                  <a:pt x="274185" y="88969"/>
                </a:lnTo>
                <a:lnTo>
                  <a:pt x="267779" y="76185"/>
                </a:lnTo>
                <a:lnTo>
                  <a:pt x="260402" y="64141"/>
                </a:lnTo>
                <a:lnTo>
                  <a:pt x="252112" y="52909"/>
                </a:lnTo>
                <a:lnTo>
                  <a:pt x="242971" y="42559"/>
                </a:lnTo>
                <a:lnTo>
                  <a:pt x="233037" y="33161"/>
                </a:lnTo>
                <a:lnTo>
                  <a:pt x="222370" y="24787"/>
                </a:lnTo>
                <a:lnTo>
                  <a:pt x="211029" y="17508"/>
                </a:lnTo>
                <a:lnTo>
                  <a:pt x="199074" y="11394"/>
                </a:lnTo>
                <a:lnTo>
                  <a:pt x="186564" y="6515"/>
                </a:lnTo>
                <a:lnTo>
                  <a:pt x="173559" y="2942"/>
                </a:lnTo>
                <a:lnTo>
                  <a:pt x="160119" y="747"/>
                </a:lnTo>
                <a:lnTo>
                  <a:pt x="146304" y="0"/>
                </a:lnTo>
                <a:lnTo>
                  <a:pt x="143988" y="19"/>
                </a:lnTo>
                <a:lnTo>
                  <a:pt x="129863" y="986"/>
                </a:lnTo>
                <a:lnTo>
                  <a:pt x="116172" y="3364"/>
                </a:lnTo>
                <a:lnTo>
                  <a:pt x="102972" y="7084"/>
                </a:lnTo>
                <a:lnTo>
                  <a:pt x="90316" y="12077"/>
                </a:lnTo>
                <a:lnTo>
                  <a:pt x="78258" y="18274"/>
                </a:lnTo>
                <a:lnTo>
                  <a:pt x="66853" y="25607"/>
                </a:lnTo>
                <a:lnTo>
                  <a:pt x="56155" y="34006"/>
                </a:lnTo>
                <a:lnTo>
                  <a:pt x="46218" y="43403"/>
                </a:lnTo>
                <a:lnTo>
                  <a:pt x="37097" y="53730"/>
                </a:lnTo>
                <a:lnTo>
                  <a:pt x="28845" y="64916"/>
                </a:lnTo>
                <a:lnTo>
                  <a:pt x="21518" y="76895"/>
                </a:lnTo>
                <a:lnTo>
                  <a:pt x="15169" y="89597"/>
                </a:lnTo>
                <a:lnTo>
                  <a:pt x="9853" y="102953"/>
                </a:lnTo>
                <a:lnTo>
                  <a:pt x="5623" y="116894"/>
                </a:lnTo>
                <a:lnTo>
                  <a:pt x="2535" y="131352"/>
                </a:lnTo>
                <a:lnTo>
                  <a:pt x="642" y="146258"/>
                </a:lnTo>
                <a:lnTo>
                  <a:pt x="0" y="16154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4" name="object 54"/>
          <p:cNvSpPr/>
          <p:nvPr/>
        </p:nvSpPr>
        <p:spPr>
          <a:xfrm>
            <a:off x="8785969" y="4327504"/>
            <a:ext cx="334592" cy="365226"/>
          </a:xfrm>
          <a:custGeom>
            <a:avLst/>
            <a:gdLst/>
            <a:ahLst/>
            <a:cxnLst/>
            <a:rect l="l" t="t" r="r" b="b"/>
            <a:pathLst>
              <a:path w="301751" h="329380">
                <a:moveTo>
                  <a:pt x="36575" y="76396"/>
                </a:moveTo>
                <a:lnTo>
                  <a:pt x="54863" y="55060"/>
                </a:lnTo>
                <a:lnTo>
                  <a:pt x="73151" y="36772"/>
                </a:lnTo>
                <a:lnTo>
                  <a:pt x="85343" y="27628"/>
                </a:lnTo>
                <a:lnTo>
                  <a:pt x="97535" y="21532"/>
                </a:lnTo>
                <a:lnTo>
                  <a:pt x="54863" y="36772"/>
                </a:lnTo>
                <a:lnTo>
                  <a:pt x="18287" y="85540"/>
                </a:lnTo>
                <a:lnTo>
                  <a:pt x="12191" y="100780"/>
                </a:lnTo>
                <a:lnTo>
                  <a:pt x="9143" y="116020"/>
                </a:lnTo>
                <a:lnTo>
                  <a:pt x="3047" y="131260"/>
                </a:lnTo>
                <a:lnTo>
                  <a:pt x="3047" y="146500"/>
                </a:lnTo>
                <a:lnTo>
                  <a:pt x="0" y="164788"/>
                </a:lnTo>
                <a:lnTo>
                  <a:pt x="3048" y="180028"/>
                </a:lnTo>
                <a:lnTo>
                  <a:pt x="3048" y="198316"/>
                </a:lnTo>
                <a:lnTo>
                  <a:pt x="9144" y="213556"/>
                </a:lnTo>
                <a:lnTo>
                  <a:pt x="12192" y="228796"/>
                </a:lnTo>
                <a:lnTo>
                  <a:pt x="18288" y="240988"/>
                </a:lnTo>
                <a:lnTo>
                  <a:pt x="27432" y="256228"/>
                </a:lnTo>
                <a:lnTo>
                  <a:pt x="45720" y="280612"/>
                </a:lnTo>
                <a:lnTo>
                  <a:pt x="54864" y="289756"/>
                </a:lnTo>
                <a:lnTo>
                  <a:pt x="56556" y="291578"/>
                </a:lnTo>
                <a:lnTo>
                  <a:pt x="66078" y="300201"/>
                </a:lnTo>
                <a:lnTo>
                  <a:pt x="76627" y="307484"/>
                </a:lnTo>
                <a:lnTo>
                  <a:pt x="87985" y="313588"/>
                </a:lnTo>
                <a:lnTo>
                  <a:pt x="99935" y="318669"/>
                </a:lnTo>
                <a:lnTo>
                  <a:pt x="112259" y="322889"/>
                </a:lnTo>
                <a:lnTo>
                  <a:pt x="124740" y="326407"/>
                </a:lnTo>
                <a:lnTo>
                  <a:pt x="137160" y="329380"/>
                </a:lnTo>
                <a:lnTo>
                  <a:pt x="152400" y="329380"/>
                </a:lnTo>
                <a:lnTo>
                  <a:pt x="167640" y="326332"/>
                </a:lnTo>
                <a:lnTo>
                  <a:pt x="182880" y="326332"/>
                </a:lnTo>
                <a:lnTo>
                  <a:pt x="195072" y="320236"/>
                </a:lnTo>
                <a:lnTo>
                  <a:pt x="210311" y="314140"/>
                </a:lnTo>
                <a:lnTo>
                  <a:pt x="166135" y="316702"/>
                </a:lnTo>
                <a:lnTo>
                  <a:pt x="148741" y="317572"/>
                </a:lnTo>
                <a:lnTo>
                  <a:pt x="131328" y="315979"/>
                </a:lnTo>
                <a:lnTo>
                  <a:pt x="114120" y="311890"/>
                </a:lnTo>
                <a:lnTo>
                  <a:pt x="97342" y="305270"/>
                </a:lnTo>
                <a:lnTo>
                  <a:pt x="81219" y="296085"/>
                </a:lnTo>
                <a:lnTo>
                  <a:pt x="65975" y="284303"/>
                </a:lnTo>
                <a:lnTo>
                  <a:pt x="51835" y="269887"/>
                </a:lnTo>
                <a:lnTo>
                  <a:pt x="39024" y="252806"/>
                </a:lnTo>
                <a:lnTo>
                  <a:pt x="27767" y="233024"/>
                </a:lnTo>
                <a:lnTo>
                  <a:pt x="18288" y="210508"/>
                </a:lnTo>
                <a:lnTo>
                  <a:pt x="12192" y="180028"/>
                </a:lnTo>
                <a:lnTo>
                  <a:pt x="12191" y="146500"/>
                </a:lnTo>
                <a:lnTo>
                  <a:pt x="15239" y="131260"/>
                </a:lnTo>
                <a:lnTo>
                  <a:pt x="18287" y="119068"/>
                </a:lnTo>
                <a:lnTo>
                  <a:pt x="24383" y="103828"/>
                </a:lnTo>
                <a:lnTo>
                  <a:pt x="30479" y="91636"/>
                </a:lnTo>
                <a:lnTo>
                  <a:pt x="36575" y="76396"/>
                </a:lnTo>
                <a:close/>
              </a:path>
              <a:path w="301751" h="329380">
                <a:moveTo>
                  <a:pt x="97535" y="21532"/>
                </a:moveTo>
                <a:lnTo>
                  <a:pt x="109728" y="18484"/>
                </a:lnTo>
                <a:lnTo>
                  <a:pt x="124968" y="12388"/>
                </a:lnTo>
                <a:lnTo>
                  <a:pt x="137160" y="9340"/>
                </a:lnTo>
                <a:lnTo>
                  <a:pt x="152400" y="9340"/>
                </a:lnTo>
                <a:lnTo>
                  <a:pt x="164592" y="12388"/>
                </a:lnTo>
                <a:lnTo>
                  <a:pt x="179832" y="12388"/>
                </a:lnTo>
                <a:lnTo>
                  <a:pt x="192024" y="18484"/>
                </a:lnTo>
                <a:lnTo>
                  <a:pt x="204215" y="21532"/>
                </a:lnTo>
                <a:lnTo>
                  <a:pt x="216408" y="27628"/>
                </a:lnTo>
                <a:lnTo>
                  <a:pt x="228600" y="36772"/>
                </a:lnTo>
                <a:lnTo>
                  <a:pt x="237744" y="45916"/>
                </a:lnTo>
                <a:lnTo>
                  <a:pt x="249936" y="55060"/>
                </a:lnTo>
                <a:lnTo>
                  <a:pt x="265176" y="79444"/>
                </a:lnTo>
                <a:lnTo>
                  <a:pt x="274320" y="91636"/>
                </a:lnTo>
                <a:lnTo>
                  <a:pt x="277368" y="103828"/>
                </a:lnTo>
                <a:lnTo>
                  <a:pt x="283464" y="119068"/>
                </a:lnTo>
                <a:lnTo>
                  <a:pt x="289560" y="149548"/>
                </a:lnTo>
                <a:lnTo>
                  <a:pt x="289560" y="180028"/>
                </a:lnTo>
                <a:lnTo>
                  <a:pt x="284720" y="203657"/>
                </a:lnTo>
                <a:lnTo>
                  <a:pt x="277615" y="225163"/>
                </a:lnTo>
                <a:lnTo>
                  <a:pt x="268467" y="244512"/>
                </a:lnTo>
                <a:lnTo>
                  <a:pt x="257502" y="261669"/>
                </a:lnTo>
                <a:lnTo>
                  <a:pt x="244944" y="276602"/>
                </a:lnTo>
                <a:lnTo>
                  <a:pt x="231019" y="289276"/>
                </a:lnTo>
                <a:lnTo>
                  <a:pt x="215951" y="299657"/>
                </a:lnTo>
                <a:lnTo>
                  <a:pt x="199964" y="307711"/>
                </a:lnTo>
                <a:lnTo>
                  <a:pt x="183284" y="313404"/>
                </a:lnTo>
                <a:lnTo>
                  <a:pt x="166135" y="316702"/>
                </a:lnTo>
                <a:lnTo>
                  <a:pt x="210311" y="314140"/>
                </a:lnTo>
                <a:lnTo>
                  <a:pt x="222504" y="308044"/>
                </a:lnTo>
                <a:lnTo>
                  <a:pt x="246888" y="289756"/>
                </a:lnTo>
                <a:lnTo>
                  <a:pt x="256032" y="280612"/>
                </a:lnTo>
                <a:lnTo>
                  <a:pt x="259079" y="280612"/>
                </a:lnTo>
                <a:lnTo>
                  <a:pt x="274320" y="256228"/>
                </a:lnTo>
                <a:lnTo>
                  <a:pt x="283464" y="240988"/>
                </a:lnTo>
                <a:lnTo>
                  <a:pt x="289560" y="228796"/>
                </a:lnTo>
                <a:lnTo>
                  <a:pt x="295656" y="213556"/>
                </a:lnTo>
                <a:lnTo>
                  <a:pt x="298704" y="195268"/>
                </a:lnTo>
                <a:lnTo>
                  <a:pt x="298704" y="180028"/>
                </a:lnTo>
                <a:lnTo>
                  <a:pt x="301752" y="164788"/>
                </a:lnTo>
                <a:lnTo>
                  <a:pt x="298704" y="146500"/>
                </a:lnTo>
                <a:lnTo>
                  <a:pt x="298704" y="131260"/>
                </a:lnTo>
                <a:lnTo>
                  <a:pt x="295656" y="116020"/>
                </a:lnTo>
                <a:lnTo>
                  <a:pt x="283464" y="85540"/>
                </a:lnTo>
                <a:lnTo>
                  <a:pt x="274320" y="70300"/>
                </a:lnTo>
                <a:lnTo>
                  <a:pt x="259079" y="48964"/>
                </a:lnTo>
                <a:lnTo>
                  <a:pt x="256032" y="48964"/>
                </a:lnTo>
                <a:lnTo>
                  <a:pt x="256032" y="45916"/>
                </a:lnTo>
                <a:lnTo>
                  <a:pt x="246888" y="36772"/>
                </a:lnTo>
                <a:lnTo>
                  <a:pt x="234696" y="27628"/>
                </a:lnTo>
                <a:lnTo>
                  <a:pt x="227624" y="22182"/>
                </a:lnTo>
                <a:lnTo>
                  <a:pt x="217050" y="15635"/>
                </a:lnTo>
                <a:lnTo>
                  <a:pt x="205756" y="10267"/>
                </a:lnTo>
                <a:lnTo>
                  <a:pt x="193885" y="6047"/>
                </a:lnTo>
                <a:lnTo>
                  <a:pt x="181581" y="2949"/>
                </a:lnTo>
                <a:lnTo>
                  <a:pt x="168987" y="942"/>
                </a:lnTo>
                <a:lnTo>
                  <a:pt x="156246" y="0"/>
                </a:lnTo>
                <a:lnTo>
                  <a:pt x="143501" y="92"/>
                </a:lnTo>
                <a:lnTo>
                  <a:pt x="130896" y="1190"/>
                </a:lnTo>
                <a:lnTo>
                  <a:pt x="118575" y="3267"/>
                </a:lnTo>
                <a:lnTo>
                  <a:pt x="106680" y="6292"/>
                </a:lnTo>
                <a:lnTo>
                  <a:pt x="91439" y="12388"/>
                </a:lnTo>
                <a:lnTo>
                  <a:pt x="79247" y="18484"/>
                </a:lnTo>
                <a:lnTo>
                  <a:pt x="54863" y="36772"/>
                </a:lnTo>
                <a:lnTo>
                  <a:pt x="97535" y="215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5" name="object 55"/>
          <p:cNvSpPr/>
          <p:nvPr/>
        </p:nvSpPr>
        <p:spPr>
          <a:xfrm>
            <a:off x="3854969" y="5165891"/>
            <a:ext cx="2088662" cy="645525"/>
          </a:xfrm>
          <a:custGeom>
            <a:avLst/>
            <a:gdLst/>
            <a:ahLst/>
            <a:cxnLst/>
            <a:rect l="l" t="t" r="r" b="b"/>
            <a:pathLst>
              <a:path w="1883664" h="582168">
                <a:moveTo>
                  <a:pt x="1883664" y="64007"/>
                </a:moveTo>
                <a:lnTo>
                  <a:pt x="1466088" y="97536"/>
                </a:lnTo>
                <a:lnTo>
                  <a:pt x="1465245" y="84730"/>
                </a:lnTo>
                <a:lnTo>
                  <a:pt x="1462259" y="70559"/>
                </a:lnTo>
                <a:lnTo>
                  <a:pt x="1442164" y="33928"/>
                </a:lnTo>
                <a:lnTo>
                  <a:pt x="1409258" y="9124"/>
                </a:lnTo>
                <a:lnTo>
                  <a:pt x="1368552" y="0"/>
                </a:lnTo>
                <a:lnTo>
                  <a:pt x="97535" y="0"/>
                </a:lnTo>
                <a:lnTo>
                  <a:pt x="58579" y="8326"/>
                </a:lnTo>
                <a:lnTo>
                  <a:pt x="25202" y="32490"/>
                </a:lnTo>
                <a:lnTo>
                  <a:pt x="4403" y="68658"/>
                </a:lnTo>
                <a:lnTo>
                  <a:pt x="0" y="97536"/>
                </a:lnTo>
                <a:lnTo>
                  <a:pt x="0" y="484632"/>
                </a:lnTo>
                <a:lnTo>
                  <a:pt x="8793" y="524895"/>
                </a:lnTo>
                <a:lnTo>
                  <a:pt x="33716" y="558011"/>
                </a:lnTo>
                <a:lnTo>
                  <a:pt x="69778" y="578017"/>
                </a:lnTo>
                <a:lnTo>
                  <a:pt x="97536" y="582168"/>
                </a:lnTo>
                <a:lnTo>
                  <a:pt x="1368552" y="582168"/>
                </a:lnTo>
                <a:lnTo>
                  <a:pt x="1407508" y="573841"/>
                </a:lnTo>
                <a:lnTo>
                  <a:pt x="1440885" y="549677"/>
                </a:lnTo>
                <a:lnTo>
                  <a:pt x="1461684" y="513509"/>
                </a:lnTo>
                <a:lnTo>
                  <a:pt x="1466088" y="484631"/>
                </a:lnTo>
                <a:lnTo>
                  <a:pt x="1466088" y="240792"/>
                </a:lnTo>
                <a:lnTo>
                  <a:pt x="1883664" y="640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6" name="object 56"/>
          <p:cNvSpPr/>
          <p:nvPr/>
        </p:nvSpPr>
        <p:spPr>
          <a:xfrm>
            <a:off x="3841450" y="5152372"/>
            <a:ext cx="2119079" cy="672563"/>
          </a:xfrm>
          <a:custGeom>
            <a:avLst/>
            <a:gdLst/>
            <a:ahLst/>
            <a:cxnLst/>
            <a:rect l="l" t="t" r="r" b="b"/>
            <a:pathLst>
              <a:path w="1911095" h="606551">
                <a:moveTo>
                  <a:pt x="91440" y="27432"/>
                </a:moveTo>
                <a:lnTo>
                  <a:pt x="112776" y="24384"/>
                </a:lnTo>
                <a:lnTo>
                  <a:pt x="1380744" y="24384"/>
                </a:lnTo>
                <a:lnTo>
                  <a:pt x="1399032" y="27432"/>
                </a:lnTo>
                <a:lnTo>
                  <a:pt x="1395984" y="24384"/>
                </a:lnTo>
                <a:lnTo>
                  <a:pt x="1414272" y="30480"/>
                </a:lnTo>
                <a:lnTo>
                  <a:pt x="1411224" y="30480"/>
                </a:lnTo>
                <a:lnTo>
                  <a:pt x="1426464" y="39624"/>
                </a:lnTo>
                <a:lnTo>
                  <a:pt x="1426464" y="36576"/>
                </a:lnTo>
                <a:lnTo>
                  <a:pt x="1438656" y="48768"/>
                </a:lnTo>
                <a:lnTo>
                  <a:pt x="1450848" y="64008"/>
                </a:lnTo>
                <a:lnTo>
                  <a:pt x="1447800" y="60960"/>
                </a:lnTo>
                <a:lnTo>
                  <a:pt x="1456944" y="76200"/>
                </a:lnTo>
                <a:lnTo>
                  <a:pt x="1463040" y="91440"/>
                </a:lnTo>
                <a:lnTo>
                  <a:pt x="1475232" y="94488"/>
                </a:lnTo>
                <a:lnTo>
                  <a:pt x="1463040" y="109728"/>
                </a:lnTo>
                <a:lnTo>
                  <a:pt x="1466088" y="115824"/>
                </a:lnTo>
                <a:lnTo>
                  <a:pt x="1472184" y="121920"/>
                </a:lnTo>
                <a:lnTo>
                  <a:pt x="1478280" y="121920"/>
                </a:lnTo>
                <a:lnTo>
                  <a:pt x="1490472" y="106680"/>
                </a:lnTo>
                <a:lnTo>
                  <a:pt x="1488282" y="93542"/>
                </a:lnTo>
                <a:lnTo>
                  <a:pt x="1487424" y="88392"/>
                </a:lnTo>
                <a:lnTo>
                  <a:pt x="1487424" y="85344"/>
                </a:lnTo>
                <a:lnTo>
                  <a:pt x="1481328" y="67056"/>
                </a:lnTo>
                <a:lnTo>
                  <a:pt x="1481328" y="64008"/>
                </a:lnTo>
                <a:lnTo>
                  <a:pt x="1472184" y="48768"/>
                </a:lnTo>
                <a:lnTo>
                  <a:pt x="1472184" y="45720"/>
                </a:lnTo>
                <a:lnTo>
                  <a:pt x="1469136" y="45720"/>
                </a:lnTo>
                <a:lnTo>
                  <a:pt x="1456944" y="30480"/>
                </a:lnTo>
                <a:lnTo>
                  <a:pt x="1441704" y="18288"/>
                </a:lnTo>
                <a:lnTo>
                  <a:pt x="1423416" y="9144"/>
                </a:lnTo>
                <a:lnTo>
                  <a:pt x="1423416" y="6096"/>
                </a:lnTo>
                <a:lnTo>
                  <a:pt x="1420368" y="6096"/>
                </a:lnTo>
                <a:lnTo>
                  <a:pt x="1402080" y="0"/>
                </a:lnTo>
                <a:lnTo>
                  <a:pt x="88391" y="0"/>
                </a:lnTo>
                <a:lnTo>
                  <a:pt x="70103" y="6096"/>
                </a:lnTo>
                <a:lnTo>
                  <a:pt x="67055" y="6096"/>
                </a:lnTo>
                <a:lnTo>
                  <a:pt x="67055" y="9144"/>
                </a:lnTo>
                <a:lnTo>
                  <a:pt x="48767" y="18288"/>
                </a:lnTo>
                <a:lnTo>
                  <a:pt x="33527" y="30480"/>
                </a:lnTo>
                <a:lnTo>
                  <a:pt x="21336" y="45720"/>
                </a:lnTo>
                <a:lnTo>
                  <a:pt x="18287" y="45720"/>
                </a:lnTo>
                <a:lnTo>
                  <a:pt x="18287" y="48768"/>
                </a:lnTo>
                <a:lnTo>
                  <a:pt x="9143" y="64008"/>
                </a:lnTo>
                <a:lnTo>
                  <a:pt x="9143" y="67056"/>
                </a:lnTo>
                <a:lnTo>
                  <a:pt x="3047" y="85344"/>
                </a:lnTo>
                <a:lnTo>
                  <a:pt x="3047" y="88392"/>
                </a:lnTo>
                <a:lnTo>
                  <a:pt x="0" y="109728"/>
                </a:lnTo>
                <a:lnTo>
                  <a:pt x="0" y="496824"/>
                </a:lnTo>
                <a:lnTo>
                  <a:pt x="3048" y="518160"/>
                </a:lnTo>
                <a:lnTo>
                  <a:pt x="3048" y="521208"/>
                </a:lnTo>
                <a:lnTo>
                  <a:pt x="9144" y="539496"/>
                </a:lnTo>
                <a:lnTo>
                  <a:pt x="18288" y="557784"/>
                </a:lnTo>
                <a:lnTo>
                  <a:pt x="51816" y="557784"/>
                </a:lnTo>
                <a:lnTo>
                  <a:pt x="64008" y="566928"/>
                </a:lnTo>
                <a:lnTo>
                  <a:pt x="50461" y="556090"/>
                </a:lnTo>
                <a:lnTo>
                  <a:pt x="48768" y="554736"/>
                </a:lnTo>
                <a:lnTo>
                  <a:pt x="39624" y="542544"/>
                </a:lnTo>
                <a:lnTo>
                  <a:pt x="42672" y="545592"/>
                </a:lnTo>
                <a:lnTo>
                  <a:pt x="33528" y="527304"/>
                </a:lnTo>
                <a:lnTo>
                  <a:pt x="33528" y="530352"/>
                </a:lnTo>
                <a:lnTo>
                  <a:pt x="27432" y="512064"/>
                </a:lnTo>
                <a:lnTo>
                  <a:pt x="27432" y="515112"/>
                </a:lnTo>
                <a:lnTo>
                  <a:pt x="27432" y="91440"/>
                </a:lnTo>
                <a:lnTo>
                  <a:pt x="33528" y="76200"/>
                </a:lnTo>
                <a:lnTo>
                  <a:pt x="42671" y="60960"/>
                </a:lnTo>
                <a:lnTo>
                  <a:pt x="39624" y="64008"/>
                </a:lnTo>
                <a:lnTo>
                  <a:pt x="51816" y="48768"/>
                </a:lnTo>
                <a:lnTo>
                  <a:pt x="64008" y="36576"/>
                </a:lnTo>
                <a:lnTo>
                  <a:pt x="64008" y="39624"/>
                </a:lnTo>
                <a:lnTo>
                  <a:pt x="79248" y="30480"/>
                </a:lnTo>
                <a:lnTo>
                  <a:pt x="76200" y="30480"/>
                </a:lnTo>
                <a:lnTo>
                  <a:pt x="94488" y="24384"/>
                </a:lnTo>
                <a:lnTo>
                  <a:pt x="91440" y="27432"/>
                </a:lnTo>
                <a:close/>
              </a:path>
              <a:path w="1911095" h="606551">
                <a:moveTo>
                  <a:pt x="1475232" y="94488"/>
                </a:moveTo>
                <a:lnTo>
                  <a:pt x="1463040" y="91440"/>
                </a:lnTo>
                <a:lnTo>
                  <a:pt x="1463040" y="109728"/>
                </a:lnTo>
                <a:lnTo>
                  <a:pt x="1475232" y="94488"/>
                </a:lnTo>
                <a:close/>
              </a:path>
              <a:path w="1911095" h="606551">
                <a:moveTo>
                  <a:pt x="50461" y="556090"/>
                </a:moveTo>
                <a:lnTo>
                  <a:pt x="39624" y="542544"/>
                </a:lnTo>
                <a:lnTo>
                  <a:pt x="48768" y="554736"/>
                </a:lnTo>
                <a:lnTo>
                  <a:pt x="50461" y="556090"/>
                </a:lnTo>
                <a:close/>
              </a:path>
              <a:path w="1911095" h="606551">
                <a:moveTo>
                  <a:pt x="1895856" y="88392"/>
                </a:moveTo>
                <a:lnTo>
                  <a:pt x="1901952" y="88392"/>
                </a:lnTo>
                <a:lnTo>
                  <a:pt x="1908048" y="85344"/>
                </a:lnTo>
                <a:lnTo>
                  <a:pt x="1911095" y="79248"/>
                </a:lnTo>
                <a:lnTo>
                  <a:pt x="1908048" y="73152"/>
                </a:lnTo>
                <a:lnTo>
                  <a:pt x="1908048" y="67056"/>
                </a:lnTo>
                <a:lnTo>
                  <a:pt x="1895856" y="88392"/>
                </a:lnTo>
                <a:close/>
              </a:path>
              <a:path w="1911095" h="606551">
                <a:moveTo>
                  <a:pt x="1490472" y="261332"/>
                </a:moveTo>
                <a:lnTo>
                  <a:pt x="1490472" y="252984"/>
                </a:lnTo>
                <a:lnTo>
                  <a:pt x="1481328" y="265176"/>
                </a:lnTo>
                <a:lnTo>
                  <a:pt x="1490472" y="496824"/>
                </a:lnTo>
                <a:lnTo>
                  <a:pt x="1490472" y="261332"/>
                </a:lnTo>
                <a:close/>
              </a:path>
              <a:path w="1911095" h="606551">
                <a:moveTo>
                  <a:pt x="1377696" y="582168"/>
                </a:moveTo>
                <a:lnTo>
                  <a:pt x="109728" y="582168"/>
                </a:lnTo>
                <a:lnTo>
                  <a:pt x="91440" y="579120"/>
                </a:lnTo>
                <a:lnTo>
                  <a:pt x="94488" y="579120"/>
                </a:lnTo>
                <a:lnTo>
                  <a:pt x="76200" y="573024"/>
                </a:lnTo>
                <a:lnTo>
                  <a:pt x="79248" y="576072"/>
                </a:lnTo>
                <a:lnTo>
                  <a:pt x="64008" y="566928"/>
                </a:lnTo>
                <a:lnTo>
                  <a:pt x="51816" y="557784"/>
                </a:lnTo>
                <a:lnTo>
                  <a:pt x="18288" y="557784"/>
                </a:lnTo>
                <a:lnTo>
                  <a:pt x="21336" y="560832"/>
                </a:lnTo>
                <a:lnTo>
                  <a:pt x="33528" y="573024"/>
                </a:lnTo>
                <a:lnTo>
                  <a:pt x="33528" y="576072"/>
                </a:lnTo>
                <a:lnTo>
                  <a:pt x="48768" y="588264"/>
                </a:lnTo>
                <a:lnTo>
                  <a:pt x="67056" y="597408"/>
                </a:lnTo>
                <a:lnTo>
                  <a:pt x="70104" y="597408"/>
                </a:lnTo>
                <a:lnTo>
                  <a:pt x="88392" y="603504"/>
                </a:lnTo>
                <a:lnTo>
                  <a:pt x="109728" y="606552"/>
                </a:lnTo>
                <a:lnTo>
                  <a:pt x="1380744" y="606552"/>
                </a:lnTo>
                <a:lnTo>
                  <a:pt x="1402080" y="603504"/>
                </a:lnTo>
                <a:lnTo>
                  <a:pt x="1420368" y="597408"/>
                </a:lnTo>
                <a:lnTo>
                  <a:pt x="1423416" y="597408"/>
                </a:lnTo>
                <a:lnTo>
                  <a:pt x="1441704" y="588264"/>
                </a:lnTo>
                <a:lnTo>
                  <a:pt x="1456944" y="576072"/>
                </a:lnTo>
                <a:lnTo>
                  <a:pt x="1456944" y="573024"/>
                </a:lnTo>
                <a:lnTo>
                  <a:pt x="1469136" y="560832"/>
                </a:lnTo>
                <a:lnTo>
                  <a:pt x="1472184" y="557784"/>
                </a:lnTo>
                <a:lnTo>
                  <a:pt x="1481328" y="539496"/>
                </a:lnTo>
                <a:lnTo>
                  <a:pt x="1487424" y="521208"/>
                </a:lnTo>
                <a:lnTo>
                  <a:pt x="1487424" y="518160"/>
                </a:lnTo>
                <a:lnTo>
                  <a:pt x="1490472" y="496824"/>
                </a:lnTo>
                <a:lnTo>
                  <a:pt x="1481328" y="265176"/>
                </a:lnTo>
                <a:lnTo>
                  <a:pt x="1490472" y="252984"/>
                </a:lnTo>
                <a:lnTo>
                  <a:pt x="1490472" y="261332"/>
                </a:lnTo>
                <a:lnTo>
                  <a:pt x="1901952" y="88392"/>
                </a:lnTo>
                <a:lnTo>
                  <a:pt x="1895856" y="88392"/>
                </a:lnTo>
                <a:lnTo>
                  <a:pt x="1908048" y="67056"/>
                </a:lnTo>
                <a:lnTo>
                  <a:pt x="1901952" y="64008"/>
                </a:lnTo>
                <a:lnTo>
                  <a:pt x="1895856" y="64008"/>
                </a:lnTo>
                <a:lnTo>
                  <a:pt x="1889868" y="64441"/>
                </a:lnTo>
                <a:lnTo>
                  <a:pt x="1889760" y="64008"/>
                </a:lnTo>
                <a:lnTo>
                  <a:pt x="1888526" y="64539"/>
                </a:lnTo>
                <a:lnTo>
                  <a:pt x="1488282" y="93542"/>
                </a:lnTo>
                <a:lnTo>
                  <a:pt x="1490472" y="106680"/>
                </a:lnTo>
                <a:lnTo>
                  <a:pt x="1478280" y="121920"/>
                </a:lnTo>
                <a:lnTo>
                  <a:pt x="1818766" y="94581"/>
                </a:lnTo>
                <a:lnTo>
                  <a:pt x="1472184" y="243840"/>
                </a:lnTo>
                <a:lnTo>
                  <a:pt x="1466088" y="243840"/>
                </a:lnTo>
                <a:lnTo>
                  <a:pt x="1463040" y="249936"/>
                </a:lnTo>
                <a:lnTo>
                  <a:pt x="1463040" y="512064"/>
                </a:lnTo>
                <a:lnTo>
                  <a:pt x="1456944" y="530352"/>
                </a:lnTo>
                <a:lnTo>
                  <a:pt x="1463040" y="515112"/>
                </a:lnTo>
                <a:lnTo>
                  <a:pt x="1456944" y="530352"/>
                </a:lnTo>
                <a:lnTo>
                  <a:pt x="1456944" y="527304"/>
                </a:lnTo>
                <a:lnTo>
                  <a:pt x="1447800" y="545592"/>
                </a:lnTo>
                <a:lnTo>
                  <a:pt x="1450848" y="542544"/>
                </a:lnTo>
                <a:lnTo>
                  <a:pt x="1438656" y="557784"/>
                </a:lnTo>
                <a:lnTo>
                  <a:pt x="1438656" y="554736"/>
                </a:lnTo>
                <a:lnTo>
                  <a:pt x="1426464" y="566928"/>
                </a:lnTo>
                <a:lnTo>
                  <a:pt x="1411224" y="576072"/>
                </a:lnTo>
                <a:lnTo>
                  <a:pt x="1414272" y="573024"/>
                </a:lnTo>
                <a:lnTo>
                  <a:pt x="1395984" y="579120"/>
                </a:lnTo>
                <a:lnTo>
                  <a:pt x="1399032" y="579120"/>
                </a:lnTo>
                <a:lnTo>
                  <a:pt x="1377696" y="58216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5723950" y="1803077"/>
            <a:ext cx="4620067" cy="2315103"/>
          </a:xfrm>
          <a:custGeom>
            <a:avLst/>
            <a:gdLst/>
            <a:ahLst/>
            <a:cxnLst/>
            <a:rect l="l" t="t" r="r" b="b"/>
            <a:pathLst>
              <a:path w="4166616" h="208788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1784"/>
                </a:lnTo>
                <a:lnTo>
                  <a:pt x="6096" y="12192"/>
                </a:lnTo>
                <a:lnTo>
                  <a:pt x="4154424" y="12191"/>
                </a:lnTo>
                <a:lnTo>
                  <a:pt x="4154424" y="2081783"/>
                </a:lnTo>
                <a:lnTo>
                  <a:pt x="0" y="2084832"/>
                </a:lnTo>
                <a:lnTo>
                  <a:pt x="3048" y="2087880"/>
                </a:lnTo>
                <a:lnTo>
                  <a:pt x="4163567" y="2087879"/>
                </a:lnTo>
                <a:lnTo>
                  <a:pt x="4166616" y="2084832"/>
                </a:lnTo>
                <a:lnTo>
                  <a:pt x="4166616" y="2081783"/>
                </a:lnTo>
                <a:lnTo>
                  <a:pt x="4160520" y="2078735"/>
                </a:lnTo>
                <a:lnTo>
                  <a:pt x="4160520" y="12191"/>
                </a:lnTo>
                <a:lnTo>
                  <a:pt x="4154424" y="6095"/>
                </a:lnTo>
                <a:lnTo>
                  <a:pt x="9144" y="6096"/>
                </a:lnTo>
                <a:lnTo>
                  <a:pt x="4166616" y="6095"/>
                </a:lnTo>
                <a:lnTo>
                  <a:pt x="4166616" y="3047"/>
                </a:lnTo>
                <a:lnTo>
                  <a:pt x="4163567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5723950" y="18098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5723950" y="1816594"/>
            <a:ext cx="4606548" cy="2294825"/>
          </a:xfrm>
          <a:custGeom>
            <a:avLst/>
            <a:gdLst/>
            <a:ahLst/>
            <a:cxnLst/>
            <a:rect l="l" t="t" r="r" b="b"/>
            <a:pathLst>
              <a:path w="4154424" h="2069592">
                <a:moveTo>
                  <a:pt x="4154424" y="2069592"/>
                </a:moveTo>
                <a:lnTo>
                  <a:pt x="4154423" y="2066543"/>
                </a:lnTo>
                <a:lnTo>
                  <a:pt x="9143" y="2066543"/>
                </a:lnTo>
                <a:lnTo>
                  <a:pt x="9144" y="0"/>
                </a:lnTo>
                <a:lnTo>
                  <a:pt x="6096" y="0"/>
                </a:lnTo>
                <a:lnTo>
                  <a:pt x="0" y="2069592"/>
                </a:lnTo>
                <a:lnTo>
                  <a:pt x="6096" y="2066544"/>
                </a:lnTo>
                <a:lnTo>
                  <a:pt x="9144" y="2069592"/>
                </a:lnTo>
                <a:lnTo>
                  <a:pt x="4154424" y="2069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5734090" y="1809836"/>
            <a:ext cx="4609927" cy="2301584"/>
          </a:xfrm>
          <a:custGeom>
            <a:avLst/>
            <a:gdLst/>
            <a:ahLst/>
            <a:cxnLst/>
            <a:rect l="l" t="t" r="r" b="b"/>
            <a:pathLst>
              <a:path w="4157471" h="2075688">
                <a:moveTo>
                  <a:pt x="0" y="0"/>
                </a:moveTo>
                <a:lnTo>
                  <a:pt x="4145279" y="0"/>
                </a:lnTo>
                <a:lnTo>
                  <a:pt x="4151376" y="6095"/>
                </a:lnTo>
                <a:lnTo>
                  <a:pt x="4151376" y="2072639"/>
                </a:lnTo>
                <a:lnTo>
                  <a:pt x="4157471" y="2075687"/>
                </a:lnTo>
                <a:lnTo>
                  <a:pt x="415747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9363900" y="1809836"/>
            <a:ext cx="969977" cy="304174"/>
          </a:xfrm>
          <a:custGeom>
            <a:avLst/>
            <a:gdLst/>
            <a:ahLst/>
            <a:cxnLst/>
            <a:rect l="l" t="t" r="r" b="b"/>
            <a:pathLst>
              <a:path w="874776" h="274320">
                <a:moveTo>
                  <a:pt x="0" y="0"/>
                </a:moveTo>
                <a:lnTo>
                  <a:pt x="0" y="274319"/>
                </a:lnTo>
                <a:lnTo>
                  <a:pt x="874776" y="274319"/>
                </a:lnTo>
                <a:lnTo>
                  <a:pt x="874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3" name="object 43"/>
          <p:cNvSpPr/>
          <p:nvPr/>
        </p:nvSpPr>
        <p:spPr>
          <a:xfrm>
            <a:off x="9370660" y="1809836"/>
            <a:ext cx="969977" cy="304174"/>
          </a:xfrm>
          <a:custGeom>
            <a:avLst/>
            <a:gdLst/>
            <a:ahLst/>
            <a:cxnLst/>
            <a:rect l="l" t="t" r="r" b="b"/>
            <a:pathLst>
              <a:path w="874776" h="274319">
                <a:moveTo>
                  <a:pt x="0" y="0"/>
                </a:moveTo>
                <a:lnTo>
                  <a:pt x="862583" y="0"/>
                </a:lnTo>
                <a:lnTo>
                  <a:pt x="868679" y="3047"/>
                </a:lnTo>
                <a:lnTo>
                  <a:pt x="868679" y="271271"/>
                </a:lnTo>
                <a:lnTo>
                  <a:pt x="874775" y="274320"/>
                </a:lnTo>
                <a:lnTo>
                  <a:pt x="8747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4" name="object 44"/>
          <p:cNvSpPr/>
          <p:nvPr/>
        </p:nvSpPr>
        <p:spPr>
          <a:xfrm>
            <a:off x="9360521" y="18098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5" name="object 45"/>
          <p:cNvSpPr/>
          <p:nvPr/>
        </p:nvSpPr>
        <p:spPr>
          <a:xfrm>
            <a:off x="9360521" y="1803077"/>
            <a:ext cx="980116" cy="317693"/>
          </a:xfrm>
          <a:custGeom>
            <a:avLst/>
            <a:gdLst/>
            <a:ahLst/>
            <a:cxnLst/>
            <a:rect l="l" t="t" r="r" b="b"/>
            <a:pathLst>
              <a:path w="883920" h="286512">
                <a:moveTo>
                  <a:pt x="3048" y="286512"/>
                </a:moveTo>
                <a:lnTo>
                  <a:pt x="880872" y="286512"/>
                </a:lnTo>
                <a:lnTo>
                  <a:pt x="883919" y="283464"/>
                </a:lnTo>
                <a:lnTo>
                  <a:pt x="883919" y="280416"/>
                </a:lnTo>
                <a:lnTo>
                  <a:pt x="877824" y="277368"/>
                </a:lnTo>
                <a:lnTo>
                  <a:pt x="877824" y="9144"/>
                </a:lnTo>
                <a:lnTo>
                  <a:pt x="871728" y="6096"/>
                </a:lnTo>
                <a:lnTo>
                  <a:pt x="9144" y="6096"/>
                </a:lnTo>
                <a:lnTo>
                  <a:pt x="883919" y="6096"/>
                </a:lnTo>
                <a:lnTo>
                  <a:pt x="883919" y="0"/>
                </a:lnTo>
                <a:lnTo>
                  <a:pt x="0" y="0"/>
                </a:lnTo>
                <a:lnTo>
                  <a:pt x="0" y="280416"/>
                </a:lnTo>
                <a:lnTo>
                  <a:pt x="3048" y="9144"/>
                </a:lnTo>
                <a:lnTo>
                  <a:pt x="871727" y="9144"/>
                </a:lnTo>
                <a:lnTo>
                  <a:pt x="871728" y="280416"/>
                </a:lnTo>
                <a:lnTo>
                  <a:pt x="0" y="283464"/>
                </a:lnTo>
                <a:lnTo>
                  <a:pt x="0" y="286512"/>
                </a:lnTo>
                <a:lnTo>
                  <a:pt x="3048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6" name="object 46"/>
          <p:cNvSpPr/>
          <p:nvPr/>
        </p:nvSpPr>
        <p:spPr>
          <a:xfrm>
            <a:off x="9360521" y="1813216"/>
            <a:ext cx="966598" cy="300794"/>
          </a:xfrm>
          <a:custGeom>
            <a:avLst/>
            <a:gdLst/>
            <a:ahLst/>
            <a:cxnLst/>
            <a:rect l="l" t="t" r="r" b="b"/>
            <a:pathLst>
              <a:path w="871727" h="271272">
                <a:moveTo>
                  <a:pt x="871728" y="271271"/>
                </a:moveTo>
                <a:lnTo>
                  <a:pt x="871727" y="268223"/>
                </a:lnTo>
                <a:lnTo>
                  <a:pt x="9144" y="268224"/>
                </a:lnTo>
                <a:lnTo>
                  <a:pt x="9143" y="0"/>
                </a:lnTo>
                <a:lnTo>
                  <a:pt x="3048" y="0"/>
                </a:lnTo>
                <a:lnTo>
                  <a:pt x="0" y="271271"/>
                </a:lnTo>
                <a:lnTo>
                  <a:pt x="3048" y="268223"/>
                </a:lnTo>
                <a:lnTo>
                  <a:pt x="9144" y="271271"/>
                </a:lnTo>
                <a:lnTo>
                  <a:pt x="871728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7" name="object 47"/>
          <p:cNvSpPr/>
          <p:nvPr/>
        </p:nvSpPr>
        <p:spPr>
          <a:xfrm>
            <a:off x="10009425" y="2090352"/>
            <a:ext cx="321073" cy="310934"/>
          </a:xfrm>
          <a:custGeom>
            <a:avLst/>
            <a:gdLst/>
            <a:ahLst/>
            <a:cxnLst/>
            <a:rect l="l" t="t" r="r" b="b"/>
            <a:pathLst>
              <a:path w="289559" h="280415">
                <a:moveTo>
                  <a:pt x="0" y="140208"/>
                </a:moveTo>
                <a:lnTo>
                  <a:pt x="467" y="151459"/>
                </a:lnTo>
                <a:lnTo>
                  <a:pt x="2381" y="165497"/>
                </a:lnTo>
                <a:lnTo>
                  <a:pt x="5704" y="179101"/>
                </a:lnTo>
                <a:lnTo>
                  <a:pt x="10362" y="192191"/>
                </a:lnTo>
                <a:lnTo>
                  <a:pt x="16280" y="204688"/>
                </a:lnTo>
                <a:lnTo>
                  <a:pt x="23383" y="216513"/>
                </a:lnTo>
                <a:lnTo>
                  <a:pt x="31598" y="227587"/>
                </a:lnTo>
                <a:lnTo>
                  <a:pt x="40849" y="237831"/>
                </a:lnTo>
                <a:lnTo>
                  <a:pt x="51063" y="247166"/>
                </a:lnTo>
                <a:lnTo>
                  <a:pt x="62165" y="255513"/>
                </a:lnTo>
                <a:lnTo>
                  <a:pt x="74080" y="262793"/>
                </a:lnTo>
                <a:lnTo>
                  <a:pt x="86735" y="268926"/>
                </a:lnTo>
                <a:lnTo>
                  <a:pt x="100054" y="273834"/>
                </a:lnTo>
                <a:lnTo>
                  <a:pt x="113963" y="277438"/>
                </a:lnTo>
                <a:lnTo>
                  <a:pt x="128389" y="279658"/>
                </a:lnTo>
                <a:lnTo>
                  <a:pt x="143256" y="280416"/>
                </a:lnTo>
                <a:lnTo>
                  <a:pt x="157356" y="279737"/>
                </a:lnTo>
                <a:lnTo>
                  <a:pt x="171748" y="277625"/>
                </a:lnTo>
                <a:lnTo>
                  <a:pt x="185695" y="274155"/>
                </a:lnTo>
                <a:lnTo>
                  <a:pt x="199115" y="269402"/>
                </a:lnTo>
                <a:lnTo>
                  <a:pt x="211927" y="263443"/>
                </a:lnTo>
                <a:lnTo>
                  <a:pt x="224049" y="256355"/>
                </a:lnTo>
                <a:lnTo>
                  <a:pt x="235402" y="248214"/>
                </a:lnTo>
                <a:lnTo>
                  <a:pt x="245904" y="239098"/>
                </a:lnTo>
                <a:lnTo>
                  <a:pt x="255474" y="229081"/>
                </a:lnTo>
                <a:lnTo>
                  <a:pt x="264031" y="218242"/>
                </a:lnTo>
                <a:lnTo>
                  <a:pt x="271494" y="206656"/>
                </a:lnTo>
                <a:lnTo>
                  <a:pt x="277781" y="194400"/>
                </a:lnTo>
                <a:lnTo>
                  <a:pt x="282813" y="181551"/>
                </a:lnTo>
                <a:lnTo>
                  <a:pt x="286507" y="168185"/>
                </a:lnTo>
                <a:lnTo>
                  <a:pt x="288783" y="154378"/>
                </a:lnTo>
                <a:lnTo>
                  <a:pt x="289560" y="140208"/>
                </a:lnTo>
                <a:lnTo>
                  <a:pt x="288849" y="126170"/>
                </a:lnTo>
                <a:lnTo>
                  <a:pt x="286638" y="111967"/>
                </a:lnTo>
                <a:lnTo>
                  <a:pt x="283004" y="98318"/>
                </a:lnTo>
                <a:lnTo>
                  <a:pt x="278030" y="85287"/>
                </a:lnTo>
                <a:lnTo>
                  <a:pt x="271796" y="72935"/>
                </a:lnTo>
                <a:lnTo>
                  <a:pt x="264383" y="61328"/>
                </a:lnTo>
                <a:lnTo>
                  <a:pt x="255873" y="50526"/>
                </a:lnTo>
                <a:lnTo>
                  <a:pt x="246346" y="40594"/>
                </a:lnTo>
                <a:lnTo>
                  <a:pt x="235884" y="31594"/>
                </a:lnTo>
                <a:lnTo>
                  <a:pt x="224566" y="23590"/>
                </a:lnTo>
                <a:lnTo>
                  <a:pt x="212476" y="16645"/>
                </a:lnTo>
                <a:lnTo>
                  <a:pt x="199693" y="10820"/>
                </a:lnTo>
                <a:lnTo>
                  <a:pt x="186298" y="6181"/>
                </a:lnTo>
                <a:lnTo>
                  <a:pt x="172373" y="2789"/>
                </a:lnTo>
                <a:lnTo>
                  <a:pt x="157998" y="707"/>
                </a:lnTo>
                <a:lnTo>
                  <a:pt x="143256" y="0"/>
                </a:lnTo>
                <a:lnTo>
                  <a:pt x="131572" y="445"/>
                </a:lnTo>
                <a:lnTo>
                  <a:pt x="117045" y="2273"/>
                </a:lnTo>
                <a:lnTo>
                  <a:pt x="103017" y="5453"/>
                </a:lnTo>
                <a:lnTo>
                  <a:pt x="89564" y="9921"/>
                </a:lnTo>
                <a:lnTo>
                  <a:pt x="76759" y="15610"/>
                </a:lnTo>
                <a:lnTo>
                  <a:pt x="64678" y="22455"/>
                </a:lnTo>
                <a:lnTo>
                  <a:pt x="53393" y="30393"/>
                </a:lnTo>
                <a:lnTo>
                  <a:pt x="42981" y="39357"/>
                </a:lnTo>
                <a:lnTo>
                  <a:pt x="33515" y="49282"/>
                </a:lnTo>
                <a:lnTo>
                  <a:pt x="25070" y="60103"/>
                </a:lnTo>
                <a:lnTo>
                  <a:pt x="17719" y="71756"/>
                </a:lnTo>
                <a:lnTo>
                  <a:pt x="11539" y="84175"/>
                </a:lnTo>
                <a:lnTo>
                  <a:pt x="6602" y="97294"/>
                </a:lnTo>
                <a:lnTo>
                  <a:pt x="2984" y="111050"/>
                </a:lnTo>
                <a:lnTo>
                  <a:pt x="758" y="125376"/>
                </a:lnTo>
                <a:lnTo>
                  <a:pt x="0" y="14020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8" name="object 48"/>
          <p:cNvSpPr/>
          <p:nvPr/>
        </p:nvSpPr>
        <p:spPr>
          <a:xfrm>
            <a:off x="10002665" y="2130909"/>
            <a:ext cx="304174" cy="325322"/>
          </a:xfrm>
          <a:custGeom>
            <a:avLst/>
            <a:gdLst/>
            <a:ahLst/>
            <a:cxnLst/>
            <a:rect l="l" t="t" r="r" b="b"/>
            <a:pathLst>
              <a:path w="274320" h="293392">
                <a:moveTo>
                  <a:pt x="274320" y="21336"/>
                </a:moveTo>
                <a:lnTo>
                  <a:pt x="256032" y="0"/>
                </a:lnTo>
                <a:lnTo>
                  <a:pt x="246888" y="6096"/>
                </a:lnTo>
                <a:lnTo>
                  <a:pt x="249936" y="9144"/>
                </a:lnTo>
                <a:lnTo>
                  <a:pt x="274320" y="21336"/>
                </a:lnTo>
                <a:close/>
              </a:path>
              <a:path w="274320" h="293392">
                <a:moveTo>
                  <a:pt x="283464" y="64008"/>
                </a:moveTo>
                <a:lnTo>
                  <a:pt x="286512" y="76200"/>
                </a:lnTo>
                <a:lnTo>
                  <a:pt x="286512" y="88392"/>
                </a:lnTo>
                <a:lnTo>
                  <a:pt x="289560" y="103632"/>
                </a:lnTo>
                <a:lnTo>
                  <a:pt x="286512" y="118872"/>
                </a:lnTo>
                <a:lnTo>
                  <a:pt x="286512" y="131064"/>
                </a:lnTo>
                <a:lnTo>
                  <a:pt x="283464" y="143256"/>
                </a:lnTo>
                <a:lnTo>
                  <a:pt x="265176" y="179832"/>
                </a:lnTo>
                <a:lnTo>
                  <a:pt x="265176" y="176784"/>
                </a:lnTo>
                <a:lnTo>
                  <a:pt x="246888" y="198120"/>
                </a:lnTo>
                <a:lnTo>
                  <a:pt x="249936" y="198120"/>
                </a:lnTo>
                <a:lnTo>
                  <a:pt x="228600" y="216408"/>
                </a:lnTo>
                <a:lnTo>
                  <a:pt x="224450" y="218794"/>
                </a:lnTo>
                <a:lnTo>
                  <a:pt x="234696" y="225552"/>
                </a:lnTo>
                <a:lnTo>
                  <a:pt x="256032" y="207264"/>
                </a:lnTo>
                <a:lnTo>
                  <a:pt x="274320" y="185928"/>
                </a:lnTo>
                <a:lnTo>
                  <a:pt x="283464" y="173736"/>
                </a:lnTo>
                <a:lnTo>
                  <a:pt x="286592" y="167375"/>
                </a:lnTo>
                <a:lnTo>
                  <a:pt x="290490" y="156867"/>
                </a:lnTo>
                <a:lnTo>
                  <a:pt x="293703" y="144931"/>
                </a:lnTo>
                <a:lnTo>
                  <a:pt x="296160" y="131932"/>
                </a:lnTo>
                <a:lnTo>
                  <a:pt x="297794" y="118237"/>
                </a:lnTo>
                <a:lnTo>
                  <a:pt x="298536" y="104209"/>
                </a:lnTo>
                <a:lnTo>
                  <a:pt x="298317" y="90215"/>
                </a:lnTo>
                <a:lnTo>
                  <a:pt x="297069" y="76619"/>
                </a:lnTo>
                <a:lnTo>
                  <a:pt x="294724" y="63787"/>
                </a:lnTo>
                <a:lnTo>
                  <a:pt x="291212" y="52085"/>
                </a:lnTo>
                <a:lnTo>
                  <a:pt x="286465" y="41876"/>
                </a:lnTo>
                <a:lnTo>
                  <a:pt x="280416" y="33528"/>
                </a:lnTo>
                <a:lnTo>
                  <a:pt x="274320" y="21336"/>
                </a:lnTo>
                <a:lnTo>
                  <a:pt x="249936" y="9144"/>
                </a:lnTo>
                <a:lnTo>
                  <a:pt x="246888" y="6096"/>
                </a:lnTo>
                <a:lnTo>
                  <a:pt x="256032" y="0"/>
                </a:lnTo>
                <a:lnTo>
                  <a:pt x="234696" y="-18287"/>
                </a:lnTo>
                <a:lnTo>
                  <a:pt x="222504" y="-27431"/>
                </a:lnTo>
                <a:lnTo>
                  <a:pt x="211185" y="-31692"/>
                </a:lnTo>
                <a:lnTo>
                  <a:pt x="199126" y="-35543"/>
                </a:lnTo>
                <a:lnTo>
                  <a:pt x="187019" y="-38657"/>
                </a:lnTo>
                <a:lnTo>
                  <a:pt x="174885" y="-40978"/>
                </a:lnTo>
                <a:lnTo>
                  <a:pt x="162744" y="-42451"/>
                </a:lnTo>
                <a:lnTo>
                  <a:pt x="150616" y="-43021"/>
                </a:lnTo>
                <a:lnTo>
                  <a:pt x="138522" y="-42633"/>
                </a:lnTo>
                <a:lnTo>
                  <a:pt x="126480" y="-41232"/>
                </a:lnTo>
                <a:lnTo>
                  <a:pt x="114511" y="-38761"/>
                </a:lnTo>
                <a:lnTo>
                  <a:pt x="102636" y="-35167"/>
                </a:lnTo>
                <a:lnTo>
                  <a:pt x="90875" y="-30392"/>
                </a:lnTo>
                <a:lnTo>
                  <a:pt x="79247" y="-24383"/>
                </a:lnTo>
                <a:lnTo>
                  <a:pt x="67055" y="-18287"/>
                </a:lnTo>
                <a:lnTo>
                  <a:pt x="45719" y="0"/>
                </a:lnTo>
                <a:lnTo>
                  <a:pt x="42671" y="0"/>
                </a:lnTo>
                <a:lnTo>
                  <a:pt x="27431" y="21336"/>
                </a:lnTo>
                <a:lnTo>
                  <a:pt x="24383" y="21336"/>
                </a:lnTo>
                <a:lnTo>
                  <a:pt x="12191" y="45720"/>
                </a:lnTo>
                <a:lnTo>
                  <a:pt x="27916" y="38646"/>
                </a:lnTo>
                <a:lnTo>
                  <a:pt x="36575" y="27432"/>
                </a:lnTo>
                <a:lnTo>
                  <a:pt x="51815" y="6096"/>
                </a:lnTo>
                <a:lnTo>
                  <a:pt x="51815" y="9144"/>
                </a:lnTo>
                <a:lnTo>
                  <a:pt x="73151" y="-9143"/>
                </a:lnTo>
                <a:lnTo>
                  <a:pt x="86149" y="-16817"/>
                </a:lnTo>
                <a:lnTo>
                  <a:pt x="97553" y="-22093"/>
                </a:lnTo>
                <a:lnTo>
                  <a:pt x="109304" y="-26293"/>
                </a:lnTo>
                <a:lnTo>
                  <a:pt x="121324" y="-29416"/>
                </a:lnTo>
                <a:lnTo>
                  <a:pt x="133534" y="-31463"/>
                </a:lnTo>
                <a:lnTo>
                  <a:pt x="145855" y="-32435"/>
                </a:lnTo>
                <a:lnTo>
                  <a:pt x="158208" y="-32331"/>
                </a:lnTo>
                <a:lnTo>
                  <a:pt x="170515" y="-31153"/>
                </a:lnTo>
                <a:lnTo>
                  <a:pt x="182697" y="-28899"/>
                </a:lnTo>
                <a:lnTo>
                  <a:pt x="194675" y="-25571"/>
                </a:lnTo>
                <a:lnTo>
                  <a:pt x="206371" y="-21169"/>
                </a:lnTo>
                <a:lnTo>
                  <a:pt x="217705" y="-15693"/>
                </a:lnTo>
                <a:lnTo>
                  <a:pt x="228600" y="-9143"/>
                </a:lnTo>
                <a:lnTo>
                  <a:pt x="248294" y="7737"/>
                </a:lnTo>
                <a:lnTo>
                  <a:pt x="265176" y="27432"/>
                </a:lnTo>
                <a:lnTo>
                  <a:pt x="283464" y="64008"/>
                </a:lnTo>
                <a:close/>
              </a:path>
              <a:path w="274320" h="293392">
                <a:moveTo>
                  <a:pt x="19003" y="60257"/>
                </a:moveTo>
                <a:lnTo>
                  <a:pt x="22460" y="49398"/>
                </a:lnTo>
                <a:lnTo>
                  <a:pt x="27916" y="38646"/>
                </a:lnTo>
                <a:lnTo>
                  <a:pt x="12191" y="45720"/>
                </a:lnTo>
                <a:lnTo>
                  <a:pt x="6095" y="60960"/>
                </a:lnTo>
                <a:lnTo>
                  <a:pt x="3047" y="73152"/>
                </a:lnTo>
                <a:lnTo>
                  <a:pt x="0" y="88392"/>
                </a:lnTo>
                <a:lnTo>
                  <a:pt x="0" y="118872"/>
                </a:lnTo>
                <a:lnTo>
                  <a:pt x="3048" y="134112"/>
                </a:lnTo>
                <a:lnTo>
                  <a:pt x="6096" y="146304"/>
                </a:lnTo>
                <a:lnTo>
                  <a:pt x="12192" y="161544"/>
                </a:lnTo>
                <a:lnTo>
                  <a:pt x="24384" y="185928"/>
                </a:lnTo>
                <a:lnTo>
                  <a:pt x="27432" y="185928"/>
                </a:lnTo>
                <a:lnTo>
                  <a:pt x="42672" y="207264"/>
                </a:lnTo>
                <a:lnTo>
                  <a:pt x="45720" y="207264"/>
                </a:lnTo>
                <a:lnTo>
                  <a:pt x="67056" y="225552"/>
                </a:lnTo>
                <a:lnTo>
                  <a:pt x="79248" y="231648"/>
                </a:lnTo>
                <a:lnTo>
                  <a:pt x="90882" y="237411"/>
                </a:lnTo>
                <a:lnTo>
                  <a:pt x="102782" y="242176"/>
                </a:lnTo>
                <a:lnTo>
                  <a:pt x="114720" y="245840"/>
                </a:lnTo>
                <a:lnTo>
                  <a:pt x="126689" y="248418"/>
                </a:lnTo>
                <a:lnTo>
                  <a:pt x="138680" y="249923"/>
                </a:lnTo>
                <a:lnTo>
                  <a:pt x="150684" y="250370"/>
                </a:lnTo>
                <a:lnTo>
                  <a:pt x="162693" y="249773"/>
                </a:lnTo>
                <a:lnTo>
                  <a:pt x="174698" y="248148"/>
                </a:lnTo>
                <a:lnTo>
                  <a:pt x="186690" y="245508"/>
                </a:lnTo>
                <a:lnTo>
                  <a:pt x="198661" y="241869"/>
                </a:lnTo>
                <a:lnTo>
                  <a:pt x="210601" y="237244"/>
                </a:lnTo>
                <a:lnTo>
                  <a:pt x="222504" y="231648"/>
                </a:lnTo>
                <a:lnTo>
                  <a:pt x="234696" y="225552"/>
                </a:lnTo>
                <a:lnTo>
                  <a:pt x="224450" y="218794"/>
                </a:lnTo>
                <a:lnTo>
                  <a:pt x="213373" y="224312"/>
                </a:lnTo>
                <a:lnTo>
                  <a:pt x="201840" y="228898"/>
                </a:lnTo>
                <a:lnTo>
                  <a:pt x="189942" y="232539"/>
                </a:lnTo>
                <a:lnTo>
                  <a:pt x="177770" y="235223"/>
                </a:lnTo>
                <a:lnTo>
                  <a:pt x="165415" y="236939"/>
                </a:lnTo>
                <a:lnTo>
                  <a:pt x="152968" y="237673"/>
                </a:lnTo>
                <a:lnTo>
                  <a:pt x="140520" y="237414"/>
                </a:lnTo>
                <a:lnTo>
                  <a:pt x="128162" y="236149"/>
                </a:lnTo>
                <a:lnTo>
                  <a:pt x="115985" y="233867"/>
                </a:lnTo>
                <a:lnTo>
                  <a:pt x="104079" y="230555"/>
                </a:lnTo>
                <a:lnTo>
                  <a:pt x="92537" y="226200"/>
                </a:lnTo>
                <a:lnTo>
                  <a:pt x="81448" y="220792"/>
                </a:lnTo>
                <a:lnTo>
                  <a:pt x="70905" y="214317"/>
                </a:lnTo>
                <a:lnTo>
                  <a:pt x="60997" y="206764"/>
                </a:lnTo>
                <a:lnTo>
                  <a:pt x="51816" y="198120"/>
                </a:lnTo>
                <a:lnTo>
                  <a:pt x="36576" y="176784"/>
                </a:lnTo>
                <a:lnTo>
                  <a:pt x="36576" y="179832"/>
                </a:lnTo>
                <a:lnTo>
                  <a:pt x="27432" y="167640"/>
                </a:lnTo>
                <a:lnTo>
                  <a:pt x="21336" y="155448"/>
                </a:lnTo>
                <a:lnTo>
                  <a:pt x="15240" y="131064"/>
                </a:lnTo>
                <a:lnTo>
                  <a:pt x="12192" y="115824"/>
                </a:lnTo>
                <a:lnTo>
                  <a:pt x="12191" y="88392"/>
                </a:lnTo>
                <a:lnTo>
                  <a:pt x="13266" y="84588"/>
                </a:lnTo>
                <a:lnTo>
                  <a:pt x="16339" y="71797"/>
                </a:lnTo>
                <a:lnTo>
                  <a:pt x="19003" y="6025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850800" y="2184984"/>
            <a:ext cx="3771759" cy="2301584"/>
          </a:xfrm>
          <a:custGeom>
            <a:avLst/>
            <a:gdLst/>
            <a:ahLst/>
            <a:cxnLst/>
            <a:rect l="l" t="t" r="r" b="b"/>
            <a:pathLst>
              <a:path w="3401568" h="2075688">
                <a:moveTo>
                  <a:pt x="0" y="0"/>
                </a:moveTo>
                <a:lnTo>
                  <a:pt x="3389376" y="0"/>
                </a:lnTo>
                <a:lnTo>
                  <a:pt x="3395472" y="3047"/>
                </a:lnTo>
                <a:lnTo>
                  <a:pt x="3395472" y="2069591"/>
                </a:lnTo>
                <a:lnTo>
                  <a:pt x="3401568" y="2075687"/>
                </a:lnTo>
                <a:lnTo>
                  <a:pt x="3401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837281" y="21849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1837281" y="2178225"/>
            <a:ext cx="3785278" cy="2315103"/>
          </a:xfrm>
          <a:custGeom>
            <a:avLst/>
            <a:gdLst/>
            <a:ahLst/>
            <a:cxnLst/>
            <a:rect l="l" t="t" r="r" b="b"/>
            <a:pathLst>
              <a:path w="3413759" h="2087880">
                <a:moveTo>
                  <a:pt x="6096" y="2087880"/>
                </a:moveTo>
                <a:lnTo>
                  <a:pt x="3410712" y="2087879"/>
                </a:lnTo>
                <a:lnTo>
                  <a:pt x="3413760" y="2084832"/>
                </a:lnTo>
                <a:lnTo>
                  <a:pt x="3413760" y="2081783"/>
                </a:lnTo>
                <a:lnTo>
                  <a:pt x="3407664" y="2075688"/>
                </a:lnTo>
                <a:lnTo>
                  <a:pt x="3407664" y="9144"/>
                </a:lnTo>
                <a:lnTo>
                  <a:pt x="3401567" y="6096"/>
                </a:lnTo>
                <a:lnTo>
                  <a:pt x="12192" y="6096"/>
                </a:lnTo>
                <a:lnTo>
                  <a:pt x="3413760" y="6096"/>
                </a:lnTo>
                <a:lnTo>
                  <a:pt x="3413760" y="0"/>
                </a:lnTo>
                <a:lnTo>
                  <a:pt x="0" y="0"/>
                </a:lnTo>
                <a:lnTo>
                  <a:pt x="0" y="2081784"/>
                </a:lnTo>
                <a:lnTo>
                  <a:pt x="6096" y="9144"/>
                </a:lnTo>
                <a:lnTo>
                  <a:pt x="3401567" y="9143"/>
                </a:lnTo>
                <a:lnTo>
                  <a:pt x="3401567" y="2081783"/>
                </a:lnTo>
                <a:lnTo>
                  <a:pt x="0" y="2084832"/>
                </a:lnTo>
                <a:lnTo>
                  <a:pt x="3048" y="2087880"/>
                </a:lnTo>
                <a:lnTo>
                  <a:pt x="6096" y="2087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1837281" y="2188363"/>
            <a:ext cx="3771758" cy="2298205"/>
          </a:xfrm>
          <a:custGeom>
            <a:avLst/>
            <a:gdLst/>
            <a:ahLst/>
            <a:cxnLst/>
            <a:rect l="l" t="t" r="r" b="b"/>
            <a:pathLst>
              <a:path w="3401567" h="2072640">
                <a:moveTo>
                  <a:pt x="3401567" y="2072640"/>
                </a:moveTo>
                <a:lnTo>
                  <a:pt x="3401567" y="2066543"/>
                </a:lnTo>
                <a:lnTo>
                  <a:pt x="12191" y="2066543"/>
                </a:lnTo>
                <a:lnTo>
                  <a:pt x="12191" y="0"/>
                </a:lnTo>
                <a:lnTo>
                  <a:pt x="6095" y="0"/>
                </a:lnTo>
                <a:lnTo>
                  <a:pt x="0" y="2072640"/>
                </a:lnTo>
                <a:lnTo>
                  <a:pt x="6095" y="2066544"/>
                </a:lnTo>
                <a:lnTo>
                  <a:pt x="12191" y="2072640"/>
                </a:lnTo>
                <a:lnTo>
                  <a:pt x="3401567" y="2072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4649202" y="2184984"/>
            <a:ext cx="969977" cy="307554"/>
          </a:xfrm>
          <a:custGeom>
            <a:avLst/>
            <a:gdLst/>
            <a:ahLst/>
            <a:cxnLst/>
            <a:rect l="l" t="t" r="r" b="b"/>
            <a:pathLst>
              <a:path w="874776" h="277368">
                <a:moveTo>
                  <a:pt x="0" y="0"/>
                </a:moveTo>
                <a:lnTo>
                  <a:pt x="0" y="277368"/>
                </a:lnTo>
                <a:lnTo>
                  <a:pt x="874776" y="277368"/>
                </a:lnTo>
                <a:lnTo>
                  <a:pt x="874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4645822" y="2178225"/>
            <a:ext cx="980116" cy="321073"/>
          </a:xfrm>
          <a:custGeom>
            <a:avLst/>
            <a:gdLst/>
            <a:ahLst/>
            <a:cxnLst/>
            <a:rect l="l" t="t" r="r" b="b"/>
            <a:pathLst>
              <a:path w="883920" h="289560">
                <a:moveTo>
                  <a:pt x="3047" y="0"/>
                </a:moveTo>
                <a:lnTo>
                  <a:pt x="0" y="0"/>
                </a:lnTo>
                <a:lnTo>
                  <a:pt x="0" y="283464"/>
                </a:lnTo>
                <a:lnTo>
                  <a:pt x="3048" y="12192"/>
                </a:lnTo>
                <a:lnTo>
                  <a:pt x="871727" y="12192"/>
                </a:lnTo>
                <a:lnTo>
                  <a:pt x="871728" y="283464"/>
                </a:lnTo>
                <a:lnTo>
                  <a:pt x="0" y="286512"/>
                </a:lnTo>
                <a:lnTo>
                  <a:pt x="0" y="289560"/>
                </a:lnTo>
                <a:lnTo>
                  <a:pt x="880872" y="289560"/>
                </a:lnTo>
                <a:lnTo>
                  <a:pt x="883919" y="286512"/>
                </a:lnTo>
                <a:lnTo>
                  <a:pt x="883919" y="283464"/>
                </a:lnTo>
                <a:lnTo>
                  <a:pt x="877824" y="277368"/>
                </a:lnTo>
                <a:lnTo>
                  <a:pt x="877824" y="12192"/>
                </a:lnTo>
                <a:lnTo>
                  <a:pt x="871728" y="6096"/>
                </a:lnTo>
                <a:lnTo>
                  <a:pt x="9144" y="6096"/>
                </a:lnTo>
                <a:lnTo>
                  <a:pt x="883919" y="6096"/>
                </a:lnTo>
                <a:lnTo>
                  <a:pt x="883919" y="3048"/>
                </a:lnTo>
                <a:lnTo>
                  <a:pt x="880872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4645822" y="21849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4645822" y="2191744"/>
            <a:ext cx="966598" cy="300794"/>
          </a:xfrm>
          <a:custGeom>
            <a:avLst/>
            <a:gdLst/>
            <a:ahLst/>
            <a:cxnLst/>
            <a:rect l="l" t="t" r="r" b="b"/>
            <a:pathLst>
              <a:path w="871727" h="271272">
                <a:moveTo>
                  <a:pt x="871728" y="271271"/>
                </a:moveTo>
                <a:lnTo>
                  <a:pt x="871727" y="265175"/>
                </a:lnTo>
                <a:lnTo>
                  <a:pt x="9144" y="265176"/>
                </a:lnTo>
                <a:lnTo>
                  <a:pt x="9144" y="0"/>
                </a:lnTo>
                <a:lnTo>
                  <a:pt x="3048" y="0"/>
                </a:lnTo>
                <a:lnTo>
                  <a:pt x="0" y="271271"/>
                </a:lnTo>
                <a:lnTo>
                  <a:pt x="3048" y="265175"/>
                </a:lnTo>
                <a:lnTo>
                  <a:pt x="9144" y="271271"/>
                </a:lnTo>
                <a:lnTo>
                  <a:pt x="871728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4655960" y="2184984"/>
            <a:ext cx="969977" cy="307554"/>
          </a:xfrm>
          <a:custGeom>
            <a:avLst/>
            <a:gdLst/>
            <a:ahLst/>
            <a:cxnLst/>
            <a:rect l="l" t="t" r="r" b="b"/>
            <a:pathLst>
              <a:path w="874776" h="277368">
                <a:moveTo>
                  <a:pt x="0" y="0"/>
                </a:moveTo>
                <a:lnTo>
                  <a:pt x="862584" y="0"/>
                </a:lnTo>
                <a:lnTo>
                  <a:pt x="868680" y="6095"/>
                </a:lnTo>
                <a:lnTo>
                  <a:pt x="868680" y="271271"/>
                </a:lnTo>
                <a:lnTo>
                  <a:pt x="874776" y="277367"/>
                </a:lnTo>
                <a:lnTo>
                  <a:pt x="874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5301486" y="2479019"/>
            <a:ext cx="321073" cy="310934"/>
          </a:xfrm>
          <a:custGeom>
            <a:avLst/>
            <a:gdLst/>
            <a:ahLst/>
            <a:cxnLst/>
            <a:rect l="l" t="t" r="r" b="b"/>
            <a:pathLst>
              <a:path w="289560" h="280415">
                <a:moveTo>
                  <a:pt x="0" y="140208"/>
                </a:moveTo>
                <a:lnTo>
                  <a:pt x="679" y="153761"/>
                </a:lnTo>
                <a:lnTo>
                  <a:pt x="2801" y="167585"/>
                </a:lnTo>
                <a:lnTo>
                  <a:pt x="6299" y="180972"/>
                </a:lnTo>
                <a:lnTo>
                  <a:pt x="11106" y="193846"/>
                </a:lnTo>
                <a:lnTo>
                  <a:pt x="17155" y="206130"/>
                </a:lnTo>
                <a:lnTo>
                  <a:pt x="24377" y="217747"/>
                </a:lnTo>
                <a:lnTo>
                  <a:pt x="32706" y="228621"/>
                </a:lnTo>
                <a:lnTo>
                  <a:pt x="42073" y="238675"/>
                </a:lnTo>
                <a:lnTo>
                  <a:pt x="52412" y="247833"/>
                </a:lnTo>
                <a:lnTo>
                  <a:pt x="63654" y="256018"/>
                </a:lnTo>
                <a:lnTo>
                  <a:pt x="75732" y="263154"/>
                </a:lnTo>
                <a:lnTo>
                  <a:pt x="88579" y="269164"/>
                </a:lnTo>
                <a:lnTo>
                  <a:pt x="102128" y="273972"/>
                </a:lnTo>
                <a:lnTo>
                  <a:pt x="116309" y="277501"/>
                </a:lnTo>
                <a:lnTo>
                  <a:pt x="131057" y="279674"/>
                </a:lnTo>
                <a:lnTo>
                  <a:pt x="146304" y="280416"/>
                </a:lnTo>
                <a:lnTo>
                  <a:pt x="157987" y="279949"/>
                </a:lnTo>
                <a:lnTo>
                  <a:pt x="172514" y="278038"/>
                </a:lnTo>
                <a:lnTo>
                  <a:pt x="186542" y="274727"/>
                </a:lnTo>
                <a:lnTo>
                  <a:pt x="199995" y="270095"/>
                </a:lnTo>
                <a:lnTo>
                  <a:pt x="212800" y="264220"/>
                </a:lnTo>
                <a:lnTo>
                  <a:pt x="224881" y="257182"/>
                </a:lnTo>
                <a:lnTo>
                  <a:pt x="236166" y="249059"/>
                </a:lnTo>
                <a:lnTo>
                  <a:pt x="246578" y="239931"/>
                </a:lnTo>
                <a:lnTo>
                  <a:pt x="256044" y="229877"/>
                </a:lnTo>
                <a:lnTo>
                  <a:pt x="264489" y="218976"/>
                </a:lnTo>
                <a:lnTo>
                  <a:pt x="271840" y="207307"/>
                </a:lnTo>
                <a:lnTo>
                  <a:pt x="278020" y="194949"/>
                </a:lnTo>
                <a:lnTo>
                  <a:pt x="282957" y="181981"/>
                </a:lnTo>
                <a:lnTo>
                  <a:pt x="286575" y="168482"/>
                </a:lnTo>
                <a:lnTo>
                  <a:pt x="288801" y="154531"/>
                </a:lnTo>
                <a:lnTo>
                  <a:pt x="289560" y="140208"/>
                </a:lnTo>
                <a:lnTo>
                  <a:pt x="289092" y="128956"/>
                </a:lnTo>
                <a:lnTo>
                  <a:pt x="287178" y="114918"/>
                </a:lnTo>
                <a:lnTo>
                  <a:pt x="283855" y="101314"/>
                </a:lnTo>
                <a:lnTo>
                  <a:pt x="279197" y="88224"/>
                </a:lnTo>
                <a:lnTo>
                  <a:pt x="273279" y="75727"/>
                </a:lnTo>
                <a:lnTo>
                  <a:pt x="266176" y="63902"/>
                </a:lnTo>
                <a:lnTo>
                  <a:pt x="257961" y="52828"/>
                </a:lnTo>
                <a:lnTo>
                  <a:pt x="248710" y="42584"/>
                </a:lnTo>
                <a:lnTo>
                  <a:pt x="238496" y="33249"/>
                </a:lnTo>
                <a:lnTo>
                  <a:pt x="227394" y="24902"/>
                </a:lnTo>
                <a:lnTo>
                  <a:pt x="215479" y="17622"/>
                </a:lnTo>
                <a:lnTo>
                  <a:pt x="202824" y="11489"/>
                </a:lnTo>
                <a:lnTo>
                  <a:pt x="189505" y="6581"/>
                </a:lnTo>
                <a:lnTo>
                  <a:pt x="175596" y="2977"/>
                </a:lnTo>
                <a:lnTo>
                  <a:pt x="161170" y="757"/>
                </a:lnTo>
                <a:lnTo>
                  <a:pt x="146304" y="0"/>
                </a:lnTo>
                <a:lnTo>
                  <a:pt x="131719" y="678"/>
                </a:lnTo>
                <a:lnTo>
                  <a:pt x="116948" y="2790"/>
                </a:lnTo>
                <a:lnTo>
                  <a:pt x="102740" y="6260"/>
                </a:lnTo>
                <a:lnTo>
                  <a:pt x="89162" y="11013"/>
                </a:lnTo>
                <a:lnTo>
                  <a:pt x="76283" y="16972"/>
                </a:lnTo>
                <a:lnTo>
                  <a:pt x="64169" y="24060"/>
                </a:lnTo>
                <a:lnTo>
                  <a:pt x="52888" y="32201"/>
                </a:lnTo>
                <a:lnTo>
                  <a:pt x="42509" y="41317"/>
                </a:lnTo>
                <a:lnTo>
                  <a:pt x="33097" y="51334"/>
                </a:lnTo>
                <a:lnTo>
                  <a:pt x="24721" y="62173"/>
                </a:lnTo>
                <a:lnTo>
                  <a:pt x="17449" y="73759"/>
                </a:lnTo>
                <a:lnTo>
                  <a:pt x="11347" y="86015"/>
                </a:lnTo>
                <a:lnTo>
                  <a:pt x="6484" y="98864"/>
                </a:lnTo>
                <a:lnTo>
                  <a:pt x="2926" y="112230"/>
                </a:lnTo>
                <a:lnTo>
                  <a:pt x="742" y="126037"/>
                </a:lnTo>
                <a:lnTo>
                  <a:pt x="0" y="14020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5294726" y="2472260"/>
            <a:ext cx="334592" cy="324935"/>
          </a:xfrm>
          <a:custGeom>
            <a:avLst/>
            <a:gdLst/>
            <a:ahLst/>
            <a:cxnLst/>
            <a:rect l="l" t="t" r="r" b="b"/>
            <a:pathLst>
              <a:path w="301751" h="293043">
                <a:moveTo>
                  <a:pt x="228600" y="36575"/>
                </a:moveTo>
                <a:lnTo>
                  <a:pt x="249936" y="51815"/>
                </a:lnTo>
                <a:lnTo>
                  <a:pt x="265176" y="73151"/>
                </a:lnTo>
                <a:lnTo>
                  <a:pt x="274320" y="82295"/>
                </a:lnTo>
                <a:lnTo>
                  <a:pt x="277368" y="94487"/>
                </a:lnTo>
                <a:lnTo>
                  <a:pt x="283464" y="106679"/>
                </a:lnTo>
                <a:lnTo>
                  <a:pt x="286512" y="118871"/>
                </a:lnTo>
                <a:lnTo>
                  <a:pt x="289560" y="134111"/>
                </a:lnTo>
                <a:lnTo>
                  <a:pt x="289560" y="161543"/>
                </a:lnTo>
                <a:lnTo>
                  <a:pt x="286155" y="176105"/>
                </a:lnTo>
                <a:lnTo>
                  <a:pt x="281663" y="189830"/>
                </a:lnTo>
                <a:lnTo>
                  <a:pt x="276145" y="202694"/>
                </a:lnTo>
                <a:lnTo>
                  <a:pt x="269663" y="214670"/>
                </a:lnTo>
                <a:lnTo>
                  <a:pt x="262280" y="225735"/>
                </a:lnTo>
                <a:lnTo>
                  <a:pt x="254056" y="235863"/>
                </a:lnTo>
                <a:lnTo>
                  <a:pt x="245054" y="245028"/>
                </a:lnTo>
                <a:lnTo>
                  <a:pt x="235336" y="253206"/>
                </a:lnTo>
                <a:lnTo>
                  <a:pt x="224963" y="260372"/>
                </a:lnTo>
                <a:lnTo>
                  <a:pt x="213998" y="266499"/>
                </a:lnTo>
                <a:lnTo>
                  <a:pt x="202501" y="271565"/>
                </a:lnTo>
                <a:lnTo>
                  <a:pt x="190535" y="275542"/>
                </a:lnTo>
                <a:lnTo>
                  <a:pt x="178163" y="278406"/>
                </a:lnTo>
                <a:lnTo>
                  <a:pt x="165444" y="280132"/>
                </a:lnTo>
                <a:lnTo>
                  <a:pt x="152442" y="280694"/>
                </a:lnTo>
                <a:lnTo>
                  <a:pt x="139219" y="280068"/>
                </a:lnTo>
                <a:lnTo>
                  <a:pt x="125835" y="278228"/>
                </a:lnTo>
                <a:lnTo>
                  <a:pt x="112354" y="275150"/>
                </a:lnTo>
                <a:lnTo>
                  <a:pt x="98836" y="270807"/>
                </a:lnTo>
                <a:lnTo>
                  <a:pt x="82173" y="275937"/>
                </a:lnTo>
                <a:lnTo>
                  <a:pt x="94190" y="281160"/>
                </a:lnTo>
                <a:lnTo>
                  <a:pt x="106023" y="285446"/>
                </a:lnTo>
                <a:lnTo>
                  <a:pt x="117709" y="288786"/>
                </a:lnTo>
                <a:lnTo>
                  <a:pt x="129286" y="291172"/>
                </a:lnTo>
                <a:lnTo>
                  <a:pt x="140791" y="292593"/>
                </a:lnTo>
                <a:lnTo>
                  <a:pt x="152261" y="293043"/>
                </a:lnTo>
                <a:lnTo>
                  <a:pt x="163733" y="292511"/>
                </a:lnTo>
                <a:lnTo>
                  <a:pt x="175244" y="290989"/>
                </a:lnTo>
                <a:lnTo>
                  <a:pt x="186833" y="288469"/>
                </a:lnTo>
                <a:lnTo>
                  <a:pt x="198535" y="284941"/>
                </a:lnTo>
                <a:lnTo>
                  <a:pt x="210388" y="280397"/>
                </a:lnTo>
                <a:lnTo>
                  <a:pt x="222429" y="274827"/>
                </a:lnTo>
                <a:lnTo>
                  <a:pt x="234696" y="268223"/>
                </a:lnTo>
                <a:lnTo>
                  <a:pt x="256032" y="249935"/>
                </a:lnTo>
                <a:lnTo>
                  <a:pt x="274320" y="228599"/>
                </a:lnTo>
                <a:lnTo>
                  <a:pt x="283464" y="216407"/>
                </a:lnTo>
                <a:lnTo>
                  <a:pt x="289560" y="204215"/>
                </a:lnTo>
                <a:lnTo>
                  <a:pt x="292608" y="188975"/>
                </a:lnTo>
                <a:lnTo>
                  <a:pt x="298704" y="176783"/>
                </a:lnTo>
                <a:lnTo>
                  <a:pt x="298704" y="161543"/>
                </a:lnTo>
                <a:lnTo>
                  <a:pt x="301752" y="146303"/>
                </a:lnTo>
                <a:lnTo>
                  <a:pt x="298704" y="131063"/>
                </a:lnTo>
                <a:lnTo>
                  <a:pt x="298704" y="115823"/>
                </a:lnTo>
                <a:lnTo>
                  <a:pt x="292608" y="103631"/>
                </a:lnTo>
                <a:lnTo>
                  <a:pt x="289560" y="88391"/>
                </a:lnTo>
                <a:lnTo>
                  <a:pt x="283464" y="76199"/>
                </a:lnTo>
                <a:lnTo>
                  <a:pt x="274320" y="64007"/>
                </a:lnTo>
                <a:lnTo>
                  <a:pt x="256032" y="45719"/>
                </a:lnTo>
                <a:lnTo>
                  <a:pt x="256032" y="42671"/>
                </a:lnTo>
                <a:lnTo>
                  <a:pt x="234696" y="27431"/>
                </a:lnTo>
                <a:lnTo>
                  <a:pt x="222504" y="18287"/>
                </a:lnTo>
                <a:lnTo>
                  <a:pt x="210311" y="12191"/>
                </a:lnTo>
                <a:lnTo>
                  <a:pt x="167476" y="12959"/>
                </a:lnTo>
                <a:lnTo>
                  <a:pt x="179920" y="15133"/>
                </a:lnTo>
                <a:lnTo>
                  <a:pt x="192024" y="18287"/>
                </a:lnTo>
                <a:lnTo>
                  <a:pt x="228600" y="36575"/>
                </a:lnTo>
                <a:close/>
              </a:path>
              <a:path w="301751" h="293043">
                <a:moveTo>
                  <a:pt x="195072" y="9143"/>
                </a:moveTo>
                <a:lnTo>
                  <a:pt x="179832" y="3047"/>
                </a:lnTo>
                <a:lnTo>
                  <a:pt x="164592" y="3047"/>
                </a:lnTo>
                <a:lnTo>
                  <a:pt x="149352" y="0"/>
                </a:lnTo>
                <a:lnTo>
                  <a:pt x="134112" y="3047"/>
                </a:lnTo>
                <a:lnTo>
                  <a:pt x="121920" y="3047"/>
                </a:lnTo>
                <a:lnTo>
                  <a:pt x="106680" y="9143"/>
                </a:lnTo>
                <a:lnTo>
                  <a:pt x="91439" y="12191"/>
                </a:lnTo>
                <a:lnTo>
                  <a:pt x="79247" y="18287"/>
                </a:lnTo>
                <a:lnTo>
                  <a:pt x="67055" y="27431"/>
                </a:lnTo>
                <a:lnTo>
                  <a:pt x="45719" y="42671"/>
                </a:lnTo>
                <a:lnTo>
                  <a:pt x="45719" y="45719"/>
                </a:lnTo>
                <a:lnTo>
                  <a:pt x="27431" y="64007"/>
                </a:lnTo>
                <a:lnTo>
                  <a:pt x="27431" y="67055"/>
                </a:lnTo>
                <a:lnTo>
                  <a:pt x="18287" y="76199"/>
                </a:lnTo>
                <a:lnTo>
                  <a:pt x="12191" y="91439"/>
                </a:lnTo>
                <a:lnTo>
                  <a:pt x="9143" y="103631"/>
                </a:lnTo>
                <a:lnTo>
                  <a:pt x="3047" y="118871"/>
                </a:lnTo>
                <a:lnTo>
                  <a:pt x="3047" y="131063"/>
                </a:lnTo>
                <a:lnTo>
                  <a:pt x="0" y="146303"/>
                </a:lnTo>
                <a:lnTo>
                  <a:pt x="3048" y="161543"/>
                </a:lnTo>
                <a:lnTo>
                  <a:pt x="3048" y="176783"/>
                </a:lnTo>
                <a:lnTo>
                  <a:pt x="9144" y="188975"/>
                </a:lnTo>
                <a:lnTo>
                  <a:pt x="12192" y="204215"/>
                </a:lnTo>
                <a:lnTo>
                  <a:pt x="18288" y="216407"/>
                </a:lnTo>
                <a:lnTo>
                  <a:pt x="27432" y="228599"/>
                </a:lnTo>
                <a:lnTo>
                  <a:pt x="45720" y="249935"/>
                </a:lnTo>
                <a:lnTo>
                  <a:pt x="67056" y="268223"/>
                </a:lnTo>
                <a:lnTo>
                  <a:pt x="69936" y="269786"/>
                </a:lnTo>
                <a:lnTo>
                  <a:pt x="82173" y="275937"/>
                </a:lnTo>
                <a:lnTo>
                  <a:pt x="98836" y="270807"/>
                </a:lnTo>
                <a:lnTo>
                  <a:pt x="85344" y="265175"/>
                </a:lnTo>
                <a:lnTo>
                  <a:pt x="73152" y="259079"/>
                </a:lnTo>
                <a:lnTo>
                  <a:pt x="51816" y="240791"/>
                </a:lnTo>
                <a:lnTo>
                  <a:pt x="54864" y="240791"/>
                </a:lnTo>
                <a:lnTo>
                  <a:pt x="36576" y="222503"/>
                </a:lnTo>
                <a:lnTo>
                  <a:pt x="18288" y="185927"/>
                </a:lnTo>
                <a:lnTo>
                  <a:pt x="12192" y="161543"/>
                </a:lnTo>
                <a:lnTo>
                  <a:pt x="12191" y="134111"/>
                </a:lnTo>
                <a:lnTo>
                  <a:pt x="12527" y="131724"/>
                </a:lnTo>
                <a:lnTo>
                  <a:pt x="15079" y="118629"/>
                </a:lnTo>
                <a:lnTo>
                  <a:pt x="18677" y="106785"/>
                </a:lnTo>
                <a:lnTo>
                  <a:pt x="23404" y="95631"/>
                </a:lnTo>
                <a:lnTo>
                  <a:pt x="29342" y="84607"/>
                </a:lnTo>
                <a:lnTo>
                  <a:pt x="36575" y="73151"/>
                </a:lnTo>
                <a:lnTo>
                  <a:pt x="54863" y="51815"/>
                </a:lnTo>
                <a:lnTo>
                  <a:pt x="51815" y="51815"/>
                </a:lnTo>
                <a:lnTo>
                  <a:pt x="73151" y="36575"/>
                </a:lnTo>
                <a:lnTo>
                  <a:pt x="97535" y="24383"/>
                </a:lnTo>
                <a:lnTo>
                  <a:pt x="105597" y="20380"/>
                </a:lnTo>
                <a:lnTo>
                  <a:pt x="117407" y="16116"/>
                </a:lnTo>
                <a:lnTo>
                  <a:pt x="129656" y="13345"/>
                </a:lnTo>
                <a:lnTo>
                  <a:pt x="142188" y="11963"/>
                </a:lnTo>
                <a:lnTo>
                  <a:pt x="154846" y="11868"/>
                </a:lnTo>
                <a:lnTo>
                  <a:pt x="167476" y="12959"/>
                </a:lnTo>
                <a:lnTo>
                  <a:pt x="210311" y="12191"/>
                </a:lnTo>
                <a:lnTo>
                  <a:pt x="195072" y="914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 txBox="1"/>
          <p:nvPr/>
        </p:nvSpPr>
        <p:spPr>
          <a:xfrm>
            <a:off x="1694769" y="45316"/>
            <a:ext cx="2625481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Chained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import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2384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84034" y="617765"/>
            <a:ext cx="7046252" cy="1058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9539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po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80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ile</a:t>
            </a:r>
            <a:r>
              <a:rPr sz="2661" b="1" spc="8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conta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4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41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impo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spc="-659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spc="10" dirty="0">
                <a:latin typeface="Arial"/>
                <a:cs typeface="Arial"/>
              </a:rPr>
              <a:t>m</a:t>
            </a:r>
            <a:r>
              <a:rPr sz="1774" spc="4" dirty="0">
                <a:latin typeface="Arial"/>
                <a:cs typeface="Arial"/>
              </a:rPr>
              <a:t>po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dirty="0">
                <a:latin typeface="Arial"/>
                <a:cs typeface="Arial"/>
              </a:rPr>
              <a:t>ts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-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;</a:t>
            </a:r>
            <a:r>
              <a:rPr sz="1774" spc="22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B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spc="10" dirty="0">
                <a:latin typeface="Arial"/>
                <a:cs typeface="Arial"/>
              </a:rPr>
              <a:t>m</a:t>
            </a:r>
            <a:r>
              <a:rPr sz="1774" spc="4" dirty="0">
                <a:latin typeface="Arial"/>
                <a:cs typeface="Arial"/>
              </a:rPr>
              <a:t>po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dirty="0">
                <a:latin typeface="Arial"/>
                <a:cs typeface="Arial"/>
              </a:rPr>
              <a:t>ts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C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227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4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qu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wo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ls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qua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0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bed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att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bu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71309" y="1670024"/>
            <a:ext cx="3378404" cy="302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323"/>
              </a:lnSpc>
              <a:spcBef>
                <a:spcPts val="115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Fro</a:t>
            </a:r>
            <a:r>
              <a:rPr sz="2661" baseline="1811" dirty="0">
                <a:latin typeface="Arial"/>
                <a:cs typeface="Arial"/>
              </a:rPr>
              <a:t>m</a:t>
            </a:r>
            <a:r>
              <a:rPr sz="2661" spc="21" baseline="1811" dirty="0">
                <a:latin typeface="Arial"/>
                <a:cs typeface="Arial"/>
              </a:rPr>
              <a:t> </a:t>
            </a:r>
            <a:r>
              <a:rPr sz="2661" spc="-10" baseline="1811" dirty="0">
                <a:latin typeface="Arial"/>
                <a:cs typeface="Arial"/>
              </a:rPr>
              <a:t>A</a:t>
            </a:r>
            <a:r>
              <a:rPr sz="2661" baseline="1811" dirty="0">
                <a:latin typeface="Arial"/>
                <a:cs typeface="Arial"/>
              </a:rPr>
              <a:t>,</a:t>
            </a:r>
            <a:r>
              <a:rPr sz="2661" spc="50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us</a:t>
            </a:r>
            <a:r>
              <a:rPr sz="2661" baseline="1811" dirty="0">
                <a:latin typeface="Arial"/>
                <a:cs typeface="Arial"/>
              </a:rPr>
              <a:t>e </a:t>
            </a:r>
            <a:r>
              <a:rPr sz="2661" i="1" spc="4" baseline="1839" dirty="0">
                <a:latin typeface="Courier New"/>
                <a:cs typeface="Courier New"/>
              </a:rPr>
              <a:t>B</a:t>
            </a:r>
            <a:r>
              <a:rPr sz="2661" spc="4" baseline="1839" dirty="0">
                <a:latin typeface="Courier New"/>
                <a:cs typeface="Courier New"/>
              </a:rPr>
              <a:t>.</a:t>
            </a:r>
            <a:r>
              <a:rPr sz="2661" i="1" spc="4" baseline="1839" dirty="0">
                <a:latin typeface="Courier New"/>
                <a:cs typeface="Courier New"/>
              </a:rPr>
              <a:t>C</a:t>
            </a:r>
            <a:r>
              <a:rPr sz="2661" spc="4" baseline="1839" dirty="0">
                <a:latin typeface="Courier New"/>
                <a:cs typeface="Courier New"/>
              </a:rPr>
              <a:t>.</a:t>
            </a:r>
            <a:r>
              <a:rPr sz="2661" i="1" spc="4" baseline="1839" dirty="0">
                <a:latin typeface="Courier New"/>
                <a:cs typeface="Courier New"/>
              </a:rPr>
              <a:t>a</a:t>
            </a:r>
            <a:r>
              <a:rPr sz="2661" i="1" spc="-22" baseline="1839" dirty="0">
                <a:latin typeface="Courier New"/>
                <a:cs typeface="Courier New"/>
              </a:rPr>
              <a:t>tt</a:t>
            </a:r>
            <a:r>
              <a:rPr sz="2661" i="1" spc="4" baseline="1839" dirty="0">
                <a:latin typeface="Courier New"/>
                <a:cs typeface="Courier New"/>
              </a:rPr>
              <a:t>r</a:t>
            </a:r>
            <a:r>
              <a:rPr sz="2661" i="1" spc="-22" baseline="1839" dirty="0">
                <a:latin typeface="Courier New"/>
                <a:cs typeface="Courier New"/>
              </a:rPr>
              <a:t>ib</a:t>
            </a:r>
            <a:r>
              <a:rPr sz="2661" i="1" spc="4" baseline="1839" dirty="0">
                <a:latin typeface="Courier New"/>
                <a:cs typeface="Courier New"/>
              </a:rPr>
              <a:t>u</a:t>
            </a:r>
            <a:r>
              <a:rPr sz="2661" i="1" spc="-22" baseline="1839" dirty="0">
                <a:latin typeface="Courier New"/>
                <a:cs typeface="Courier New"/>
              </a:rPr>
              <a:t>te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04500" y="1873585"/>
            <a:ext cx="2932365" cy="135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"</a:t>
            </a:r>
            <a:r>
              <a:rPr sz="2661" spc="-22" baseline="3678" dirty="0">
                <a:latin typeface="Courier New"/>
                <a:cs typeface="Courier New"/>
              </a:rPr>
              <a:t>"</a:t>
            </a:r>
            <a:r>
              <a:rPr sz="2661" baseline="3678" dirty="0">
                <a:latin typeface="Courier New"/>
                <a:cs typeface="Courier New"/>
              </a:rPr>
              <a:t>"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no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he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si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pl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m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2" dirty="0">
                <a:latin typeface="Courier New"/>
                <a:cs typeface="Courier New"/>
              </a:rPr>
              <a:t>du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"</a:t>
            </a:r>
            <a:r>
              <a:rPr sz="1774" spc="-22" dirty="0">
                <a:latin typeface="Courier New"/>
                <a:cs typeface="Courier New"/>
              </a:rPr>
              <a:t>"</a:t>
            </a:r>
            <a:r>
              <a:rPr sz="1774" dirty="0">
                <a:latin typeface="Courier New"/>
                <a:cs typeface="Courier New"/>
              </a:rPr>
              <a:t>"</a:t>
            </a:r>
            <a:endParaRPr sz="1774">
              <a:latin typeface="Courier New"/>
              <a:cs typeface="Courier New"/>
            </a:endParaRPr>
          </a:p>
          <a:p>
            <a:pPr marL="14082" marR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sta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g</a:t>
            </a:r>
            <a:r>
              <a:rPr sz="1774" spc="7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2" dirty="0">
                <a:latin typeface="Courier New"/>
                <a:cs typeface="Courier New"/>
              </a:rPr>
              <a:t>od</a:t>
            </a:r>
            <a:r>
              <a:rPr sz="1774" spc="4" dirty="0">
                <a:latin typeface="Courier New"/>
                <a:cs typeface="Courier New"/>
              </a:rPr>
              <a:t>2</a:t>
            </a:r>
            <a:r>
              <a:rPr sz="1774" dirty="0">
                <a:latin typeface="Courier New"/>
                <a:cs typeface="Courier New"/>
              </a:rPr>
              <a:t>' </a:t>
            </a:r>
            <a:endParaRPr sz="1774">
              <a:latin typeface="Courier New"/>
              <a:cs typeface="Courier New"/>
            </a:endParaRPr>
          </a:p>
          <a:p>
            <a:pPr marL="14082" marR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mp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mod1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93355" y="2150815"/>
            <a:ext cx="174498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r>
              <a:rPr sz="1386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386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17830" y="2248734"/>
            <a:ext cx="116104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"</a:t>
            </a:r>
            <a:r>
              <a:rPr sz="2661" spc="-22" baseline="3678" dirty="0">
                <a:latin typeface="Courier New"/>
                <a:cs typeface="Courier New"/>
              </a:rPr>
              <a:t>"</a:t>
            </a:r>
            <a:r>
              <a:rPr sz="2661" baseline="3678" dirty="0">
                <a:latin typeface="Courier New"/>
                <a:cs typeface="Courier New"/>
              </a:rPr>
              <a:t>"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A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s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2" dirty="0">
                <a:latin typeface="Courier New"/>
                <a:cs typeface="Courier New"/>
              </a:rPr>
              <a:t>mp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"</a:t>
            </a:r>
            <a:r>
              <a:rPr sz="1774" spc="-22" dirty="0">
                <a:latin typeface="Courier New"/>
                <a:cs typeface="Courier New"/>
              </a:rPr>
              <a:t>"</a:t>
            </a:r>
            <a:r>
              <a:rPr sz="1774" dirty="0">
                <a:latin typeface="Courier New"/>
                <a:cs typeface="Courier New"/>
              </a:rPr>
              <a:t>"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44927" y="2522433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m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2" baseline="3678" dirty="0">
                <a:latin typeface="Courier New"/>
                <a:cs typeface="Courier New"/>
              </a:rPr>
              <a:t>du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78657" y="2539482"/>
            <a:ext cx="184348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r>
              <a:rPr sz="1386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386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17831" y="3069832"/>
            <a:ext cx="2110485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sta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2" baseline="3678" dirty="0">
                <a:latin typeface="Courier New"/>
                <a:cs typeface="Courier New"/>
              </a:rPr>
              <a:t>ti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g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am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'Gu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do'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8187" y="3069832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2" baseline="3678" dirty="0">
                <a:latin typeface="Courier New"/>
                <a:cs typeface="Courier New"/>
              </a:rPr>
              <a:t>od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04500" y="3516012"/>
            <a:ext cx="278717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od</a:t>
            </a: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1" dirty="0">
                <a:latin typeface="Courier New"/>
                <a:cs typeface="Courier New"/>
              </a:rPr>
              <a:t>.n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me,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67680" y="3789711"/>
            <a:ext cx="4743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11908" y="3789711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2" baseline="3678" dirty="0">
                <a:latin typeface="Courier New"/>
                <a:cs typeface="Courier New"/>
              </a:rPr>
              <a:t>od</a:t>
            </a:r>
            <a:r>
              <a:rPr sz="2661" spc="4" baseline="3678" dirty="0">
                <a:latin typeface="Courier New"/>
                <a:cs typeface="Courier New"/>
              </a:rPr>
              <a:t>2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7831" y="3891160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65436" y="3891160"/>
            <a:ext cx="238087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co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5458" y="4164859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0077" y="4164859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ame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2946" y="4164859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*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6587" y="4334015"/>
            <a:ext cx="2519471" cy="135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im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2" baseline="3678" dirty="0">
                <a:latin typeface="Courier New"/>
                <a:cs typeface="Courier New"/>
              </a:rPr>
              <a:t>mo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  <a:p>
            <a:pPr marL="14082" marR="695761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ta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g</a:t>
            </a:r>
            <a:r>
              <a:rPr sz="1774" spc="6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m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d2 </a:t>
            </a:r>
            <a:endParaRPr sz="1774">
              <a:latin typeface="Courier New"/>
              <a:cs typeface="Courier New"/>
            </a:endParaRPr>
          </a:p>
          <a:p>
            <a:pPr marL="14082" marR="695761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ta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g</a:t>
            </a:r>
            <a:r>
              <a:rPr sz="1774" spc="6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m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d1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mo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2.m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d1</a:t>
            </a: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spc="-21" dirty="0">
                <a:latin typeface="Courier New"/>
                <a:cs typeface="Courier New"/>
              </a:rPr>
              <a:t>na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Gu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do'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76659" y="4415222"/>
            <a:ext cx="174498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r>
              <a:rPr sz="1386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38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2557" y="5257878"/>
            <a:ext cx="1225493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43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w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5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le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el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79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of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quali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9202" y="2184984"/>
            <a:ext cx="969977" cy="307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528">
              <a:lnSpc>
                <a:spcPct val="94401"/>
              </a:lnSpc>
              <a:spcBef>
                <a:spcPts val="444"/>
              </a:spcBef>
            </a:pPr>
            <a:r>
              <a:rPr sz="1386" spc="4" dirty="0">
                <a:latin typeface="Courier New"/>
                <a:cs typeface="Courier New"/>
              </a:rPr>
              <a:t>m</a:t>
            </a:r>
            <a:r>
              <a:rPr sz="1386" spc="-22" dirty="0">
                <a:latin typeface="Courier New"/>
                <a:cs typeface="Courier New"/>
              </a:rPr>
              <a:t>o</a:t>
            </a:r>
            <a:r>
              <a:rPr sz="1386" spc="4" dirty="0">
                <a:latin typeface="Courier New"/>
                <a:cs typeface="Courier New"/>
              </a:rPr>
              <a:t>d</a:t>
            </a:r>
            <a:r>
              <a:rPr sz="1386" spc="-22" dirty="0">
                <a:latin typeface="Courier New"/>
                <a:cs typeface="Courier New"/>
              </a:rPr>
              <a:t>1.</a:t>
            </a:r>
            <a:r>
              <a:rPr sz="1386" spc="4" dirty="0">
                <a:latin typeface="Courier New"/>
                <a:cs typeface="Courier New"/>
              </a:rPr>
              <a:t>py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63900" y="1809836"/>
            <a:ext cx="969977" cy="304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528">
              <a:lnSpc>
                <a:spcPct val="94401"/>
              </a:lnSpc>
              <a:spcBef>
                <a:spcPts val="444"/>
              </a:spcBef>
            </a:pPr>
            <a:r>
              <a:rPr sz="1386" spc="4" dirty="0">
                <a:latin typeface="Courier New"/>
                <a:cs typeface="Courier New"/>
              </a:rPr>
              <a:t>m</a:t>
            </a:r>
            <a:r>
              <a:rPr sz="1386" spc="-22" dirty="0">
                <a:latin typeface="Courier New"/>
                <a:cs typeface="Courier New"/>
              </a:rPr>
              <a:t>o</a:t>
            </a:r>
            <a:r>
              <a:rPr sz="1386" spc="4" dirty="0">
                <a:latin typeface="Courier New"/>
                <a:cs typeface="Courier New"/>
              </a:rPr>
              <a:t>d</a:t>
            </a:r>
            <a:r>
              <a:rPr sz="1386" spc="-22" dirty="0">
                <a:latin typeface="Courier New"/>
                <a:cs typeface="Courier New"/>
              </a:rPr>
              <a:t>2.</a:t>
            </a:r>
            <a:r>
              <a:rPr sz="1386" spc="4" dirty="0">
                <a:latin typeface="Courier New"/>
                <a:cs typeface="Courier New"/>
              </a:rPr>
              <a:t>py</a:t>
            </a:r>
            <a:endParaRPr sz="1386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4618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2422</Words>
  <Application>Microsoft Office PowerPoint</Application>
  <PresentationFormat>Widescreen</PresentationFormat>
  <Paragraphs>800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Times New Roman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2017-08-18T19:30:04Z</dcterms:created>
  <dcterms:modified xsi:type="dcterms:W3CDTF">2017-08-20T04:44:53Z</dcterms:modified>
</cp:coreProperties>
</file>