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58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94D0-9983-49A6-AE43-9C2F108351BA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C9C1-38C3-48AE-8BCC-79F1B3EB9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94D0-9983-49A6-AE43-9C2F108351BA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C9C1-38C3-48AE-8BCC-79F1B3EB9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94D0-9983-49A6-AE43-9C2F108351BA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C9C1-38C3-48AE-8BCC-79F1B3EB9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94D0-9983-49A6-AE43-9C2F108351BA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C9C1-38C3-48AE-8BCC-79F1B3EB9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94D0-9983-49A6-AE43-9C2F108351BA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C9C1-38C3-48AE-8BCC-79F1B3EB9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94D0-9983-49A6-AE43-9C2F108351BA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C9C1-38C3-48AE-8BCC-79F1B3EB9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94D0-9983-49A6-AE43-9C2F108351BA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C9C1-38C3-48AE-8BCC-79F1B3EB9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94D0-9983-49A6-AE43-9C2F108351BA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C9C1-38C3-48AE-8BCC-79F1B3EB9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94D0-9983-49A6-AE43-9C2F108351BA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C9C1-38C3-48AE-8BCC-79F1B3EB9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94D0-9983-49A6-AE43-9C2F108351BA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C9C1-38C3-48AE-8BCC-79F1B3EB9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894D0-9983-49A6-AE43-9C2F108351BA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2C9C1-38C3-48AE-8BCC-79F1B3EB93F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894D0-9983-49A6-AE43-9C2F108351BA}" type="datetimeFigureOut">
              <a:rPr lang="en-US" smtClean="0"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2C9C1-38C3-48AE-8BCC-79F1B3EB93F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/>
          <p:nvPr/>
        </p:nvSpPr>
        <p:spPr>
          <a:xfrm>
            <a:off x="2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3" name="object 13"/>
          <p:cNvSpPr txBox="1"/>
          <p:nvPr/>
        </p:nvSpPr>
        <p:spPr>
          <a:xfrm>
            <a:off x="170768" y="55455"/>
            <a:ext cx="1713210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Collections</a:t>
            </a:r>
            <a:endParaRPr sz="2384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0033" y="624525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47309" y="653080"/>
            <a:ext cx="4901323" cy="13056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774" b="1" spc="-49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tho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11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v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7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se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v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spc="3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-49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pe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7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f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ll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ect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on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endParaRPr sz="1774">
              <a:latin typeface="Arial"/>
              <a:cs typeface="Arial"/>
            </a:endParaRPr>
          </a:p>
          <a:p>
            <a:pPr marL="14082" marR="34469">
              <a:lnSpc>
                <a:spcPct val="95825"/>
              </a:lnSpc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051" spc="469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Compoun</a:t>
            </a:r>
            <a:r>
              <a:rPr sz="1774" dirty="0">
                <a:latin typeface="Arial"/>
                <a:cs typeface="Arial"/>
              </a:rPr>
              <a:t>d</a:t>
            </a:r>
            <a:r>
              <a:rPr sz="1774" spc="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dat</a:t>
            </a:r>
            <a:r>
              <a:rPr sz="1774" dirty="0">
                <a:latin typeface="Arial"/>
                <a:cs typeface="Arial"/>
              </a:rPr>
              <a:t>a</a:t>
            </a:r>
            <a:r>
              <a:rPr sz="1774" spc="35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</a:t>
            </a:r>
            <a:r>
              <a:rPr sz="1774" spc="-28" dirty="0">
                <a:latin typeface="Arial"/>
                <a:cs typeface="Arial"/>
              </a:rPr>
              <a:t>y</a:t>
            </a:r>
            <a:r>
              <a:rPr sz="1774" spc="4" dirty="0">
                <a:latin typeface="Arial"/>
                <a:cs typeface="Arial"/>
              </a:rPr>
              <a:t>pe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50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</a:t>
            </a:r>
            <a:r>
              <a:rPr sz="1774" dirty="0">
                <a:latin typeface="Arial"/>
                <a:cs typeface="Arial"/>
              </a:rPr>
              <a:t>r</a:t>
            </a:r>
            <a:r>
              <a:rPr sz="1774" spc="10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dat</a:t>
            </a:r>
            <a:r>
              <a:rPr sz="1774" dirty="0">
                <a:latin typeface="Arial"/>
                <a:cs typeface="Arial"/>
              </a:rPr>
              <a:t>a</a:t>
            </a:r>
            <a:r>
              <a:rPr sz="1774" spc="35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structur</a:t>
            </a:r>
            <a:r>
              <a:rPr sz="1774" spc="-21" dirty="0">
                <a:latin typeface="Arial"/>
                <a:cs typeface="Arial"/>
              </a:rPr>
              <a:t>e</a:t>
            </a:r>
            <a:r>
              <a:rPr sz="1774" dirty="0">
                <a:latin typeface="Arial"/>
                <a:cs typeface="Arial"/>
              </a:rPr>
              <a:t>s</a:t>
            </a:r>
            <a:endParaRPr sz="1774">
              <a:latin typeface="Arial"/>
              <a:cs typeface="Arial"/>
            </a:endParaRPr>
          </a:p>
          <a:p>
            <a:pPr marL="237136" marR="34469">
              <a:lnSpc>
                <a:spcPct val="95825"/>
              </a:lnSpc>
              <a:spcBef>
                <a:spcPts val="266"/>
              </a:spcBef>
            </a:pPr>
            <a:r>
              <a:rPr sz="1774" dirty="0">
                <a:solidFill>
                  <a:srgbClr val="DA2027"/>
                </a:solidFill>
                <a:latin typeface="Arial"/>
                <a:cs typeface="Arial"/>
              </a:rPr>
              <a:t>–</a:t>
            </a:r>
            <a:r>
              <a:rPr sz="1774" spc="351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Compose</a:t>
            </a:r>
            <a:r>
              <a:rPr sz="1774" dirty="0">
                <a:latin typeface="Arial"/>
                <a:cs typeface="Arial"/>
              </a:rPr>
              <a:t>d</a:t>
            </a:r>
            <a:r>
              <a:rPr sz="1774" spc="-2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</a:t>
            </a:r>
            <a:r>
              <a:rPr sz="1774" dirty="0">
                <a:latin typeface="Arial"/>
                <a:cs typeface="Arial"/>
              </a:rPr>
              <a:t>f</a:t>
            </a:r>
            <a:r>
              <a:rPr sz="1774" spc="1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element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82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</a:t>
            </a:r>
            <a:r>
              <a:rPr sz="1774" dirty="0">
                <a:latin typeface="Arial"/>
                <a:cs typeface="Arial"/>
              </a:rPr>
              <a:t>f</a:t>
            </a:r>
            <a:r>
              <a:rPr sz="1774" spc="18" dirty="0">
                <a:latin typeface="Arial"/>
                <a:cs typeface="Arial"/>
              </a:rPr>
              <a:t> </a:t>
            </a:r>
            <a:r>
              <a:rPr sz="1774" spc="28" dirty="0">
                <a:latin typeface="Arial"/>
                <a:cs typeface="Arial"/>
              </a:rPr>
              <a:t>v</a:t>
            </a:r>
            <a:r>
              <a:rPr sz="1774" spc="4" dirty="0">
                <a:latin typeface="Arial"/>
                <a:cs typeface="Arial"/>
              </a:rPr>
              <a:t>ario</a:t>
            </a:r>
            <a:r>
              <a:rPr sz="1774" spc="-21" dirty="0">
                <a:latin typeface="Arial"/>
                <a:cs typeface="Arial"/>
              </a:rPr>
              <a:t>u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-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</a:t>
            </a:r>
            <a:r>
              <a:rPr sz="1774" spc="-28" dirty="0">
                <a:latin typeface="Arial"/>
                <a:cs typeface="Arial"/>
              </a:rPr>
              <a:t>y</a:t>
            </a:r>
            <a:r>
              <a:rPr sz="1774" spc="4" dirty="0">
                <a:latin typeface="Arial"/>
                <a:cs typeface="Arial"/>
              </a:rPr>
              <a:t>pes</a:t>
            </a:r>
            <a:endParaRPr sz="1774">
              <a:latin typeface="Arial"/>
              <a:cs typeface="Arial"/>
            </a:endParaRPr>
          </a:p>
          <a:p>
            <a:pPr marL="14082" marR="34469">
              <a:lnSpc>
                <a:spcPct val="95825"/>
              </a:lnSpc>
              <a:spcBef>
                <a:spcPts val="1498"/>
              </a:spcBef>
            </a:pP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Collecti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on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12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2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categ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iz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11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as</a:t>
            </a:r>
            <a:endParaRPr sz="1774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0033" y="1672236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4760" y="2001608"/>
            <a:ext cx="255580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spc="4" dirty="0">
                <a:solidFill>
                  <a:srgbClr val="DA2027"/>
                </a:solidFill>
                <a:latin typeface="Arial"/>
                <a:cs typeface="Arial"/>
              </a:rPr>
              <a:t>1.</a:t>
            </a:r>
            <a:endParaRPr sz="1774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46024" y="2001608"/>
            <a:ext cx="4777526" cy="234989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51"/>
              </a:lnSpc>
              <a:spcBef>
                <a:spcPts val="98"/>
              </a:spcBef>
            </a:pPr>
            <a:r>
              <a:rPr sz="1774" spc="-11" dirty="0">
                <a:latin typeface="Arial"/>
                <a:cs typeface="Arial"/>
              </a:rPr>
              <a:t>S</a:t>
            </a:r>
            <a:r>
              <a:rPr sz="1774" spc="6" dirty="0">
                <a:latin typeface="Arial"/>
                <a:cs typeface="Arial"/>
              </a:rPr>
              <a:t>equential</a:t>
            </a:r>
            <a:endParaRPr sz="1774">
              <a:latin typeface="Arial"/>
              <a:cs typeface="Arial"/>
            </a:endParaRPr>
          </a:p>
          <a:p>
            <a:pPr marL="24193">
              <a:lnSpc>
                <a:spcPct val="95825"/>
              </a:lnSpc>
              <a:spcBef>
                <a:spcPts val="202"/>
              </a:spcBef>
            </a:pPr>
            <a:r>
              <a:rPr sz="1774" dirty="0">
                <a:solidFill>
                  <a:srgbClr val="DA2027"/>
                </a:solidFill>
                <a:latin typeface="Arial"/>
                <a:cs typeface="Arial"/>
              </a:rPr>
              <a:t>–</a:t>
            </a:r>
            <a:r>
              <a:rPr sz="1774" spc="374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-10" dirty="0">
                <a:latin typeface="Arial"/>
                <a:cs typeface="Arial"/>
              </a:rPr>
              <a:t>A</a:t>
            </a:r>
            <a:r>
              <a:rPr sz="1774" spc="4" dirty="0">
                <a:latin typeface="Arial"/>
                <a:cs typeface="Arial"/>
              </a:rPr>
              <a:t>cces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35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indi</a:t>
            </a:r>
            <a:r>
              <a:rPr sz="1774" spc="28" dirty="0">
                <a:latin typeface="Arial"/>
                <a:cs typeface="Arial"/>
              </a:rPr>
              <a:t>v</a:t>
            </a:r>
            <a:r>
              <a:rPr sz="1774" dirty="0">
                <a:latin typeface="Arial"/>
                <a:cs typeface="Arial"/>
              </a:rPr>
              <a:t>i</a:t>
            </a:r>
            <a:r>
              <a:rPr sz="1774" spc="4" dirty="0">
                <a:latin typeface="Arial"/>
                <a:cs typeface="Arial"/>
              </a:rPr>
              <a:t>dua</a:t>
            </a:r>
            <a:r>
              <a:rPr sz="1774" dirty="0">
                <a:latin typeface="Arial"/>
                <a:cs typeface="Arial"/>
              </a:rPr>
              <a:t>l</a:t>
            </a:r>
            <a:r>
              <a:rPr sz="1774" spc="-14" dirty="0">
                <a:latin typeface="Arial"/>
                <a:cs typeface="Arial"/>
              </a:rPr>
              <a:t> </a:t>
            </a:r>
            <a:r>
              <a:rPr sz="1774" spc="28" dirty="0">
                <a:latin typeface="Arial"/>
                <a:cs typeface="Arial"/>
              </a:rPr>
              <a:t>v</a:t>
            </a:r>
            <a:r>
              <a:rPr sz="1774" spc="4" dirty="0">
                <a:latin typeface="Arial"/>
                <a:cs typeface="Arial"/>
              </a:rPr>
              <a:t>alue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-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b</a:t>
            </a:r>
            <a:r>
              <a:rPr sz="1774" dirty="0">
                <a:latin typeface="Arial"/>
                <a:cs typeface="Arial"/>
              </a:rPr>
              <a:t>y</a:t>
            </a:r>
            <a:r>
              <a:rPr sz="1774" spc="7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a </a:t>
            </a:r>
            <a:r>
              <a:rPr sz="1774" spc="4" dirty="0">
                <a:latin typeface="Arial"/>
                <a:cs typeface="Arial"/>
              </a:rPr>
              <a:t>numeri</a:t>
            </a:r>
            <a:r>
              <a:rPr sz="1774" dirty="0">
                <a:latin typeface="Arial"/>
                <a:cs typeface="Arial"/>
              </a:rPr>
              <a:t>c</a:t>
            </a:r>
            <a:r>
              <a:rPr sz="1774" spc="1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offset</a:t>
            </a:r>
            <a:endParaRPr sz="1774">
              <a:latin typeface="Arial"/>
              <a:cs typeface="Arial"/>
            </a:endParaRPr>
          </a:p>
          <a:p>
            <a:pPr marL="260886" marR="34469">
              <a:lnSpc>
                <a:spcPct val="95825"/>
              </a:lnSpc>
              <a:spcBef>
                <a:spcPts val="327"/>
              </a:spcBef>
            </a:pPr>
            <a:r>
              <a:rPr sz="1774" dirty="0">
                <a:solidFill>
                  <a:srgbClr val="DA2027"/>
                </a:solidFill>
                <a:latin typeface="Arial"/>
                <a:cs typeface="Arial"/>
              </a:rPr>
              <a:t>–</a:t>
            </a:r>
            <a:r>
              <a:rPr sz="1774" spc="214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-10" dirty="0">
                <a:latin typeface="Arial"/>
                <a:cs typeface="Arial"/>
              </a:rPr>
              <a:t>S</a:t>
            </a:r>
            <a:r>
              <a:rPr sz="1774" dirty="0">
                <a:latin typeface="Arial"/>
                <a:cs typeface="Arial"/>
              </a:rPr>
              <a:t>trings,</a:t>
            </a:r>
            <a:r>
              <a:rPr sz="1774" spc="86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lists,</a:t>
            </a:r>
            <a:r>
              <a:rPr sz="1774" spc="37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and</a:t>
            </a:r>
            <a:r>
              <a:rPr sz="1774" spc="18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tuples</a:t>
            </a:r>
            <a:endParaRPr sz="1774">
              <a:latin typeface="Arial"/>
              <a:cs typeface="Arial"/>
            </a:endParaRPr>
          </a:p>
          <a:p>
            <a:pPr marL="14082" marR="34469">
              <a:lnSpc>
                <a:spcPct val="95825"/>
              </a:lnSpc>
              <a:spcBef>
                <a:spcPts val="299"/>
              </a:spcBef>
            </a:pPr>
            <a:r>
              <a:rPr sz="1774" spc="4" dirty="0">
                <a:latin typeface="Arial"/>
                <a:cs typeface="Arial"/>
              </a:rPr>
              <a:t>Mappe</a:t>
            </a:r>
            <a:r>
              <a:rPr sz="1774" dirty="0">
                <a:latin typeface="Arial"/>
                <a:cs typeface="Arial"/>
              </a:rPr>
              <a:t>d</a:t>
            </a:r>
            <a:r>
              <a:rPr sz="1774" spc="2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</a:t>
            </a:r>
            <a:r>
              <a:rPr sz="1774" dirty="0">
                <a:latin typeface="Arial"/>
                <a:cs typeface="Arial"/>
              </a:rPr>
              <a:t>r</a:t>
            </a:r>
            <a:r>
              <a:rPr sz="1774" spc="-17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associati</a:t>
            </a:r>
            <a:r>
              <a:rPr sz="1774" spc="28" dirty="0">
                <a:latin typeface="Arial"/>
                <a:cs typeface="Arial"/>
              </a:rPr>
              <a:t>v</a:t>
            </a:r>
            <a:r>
              <a:rPr sz="1774" dirty="0">
                <a:latin typeface="Arial"/>
                <a:cs typeface="Arial"/>
              </a:rPr>
              <a:t>e</a:t>
            </a:r>
            <a:endParaRPr sz="1774">
              <a:latin typeface="Arial"/>
              <a:cs typeface="Arial"/>
            </a:endParaRPr>
          </a:p>
          <a:p>
            <a:pPr marL="24193" marR="34469">
              <a:lnSpc>
                <a:spcPct val="95825"/>
              </a:lnSpc>
              <a:spcBef>
                <a:spcPts val="327"/>
              </a:spcBef>
            </a:pPr>
            <a:r>
              <a:rPr sz="1774" dirty="0">
                <a:solidFill>
                  <a:srgbClr val="DA2027"/>
                </a:solidFill>
                <a:latin typeface="Arial"/>
                <a:cs typeface="Arial"/>
              </a:rPr>
              <a:t>–</a:t>
            </a:r>
            <a:r>
              <a:rPr sz="1774" spc="374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-10" dirty="0">
                <a:latin typeface="Arial"/>
                <a:cs typeface="Arial"/>
              </a:rPr>
              <a:t>A</a:t>
            </a:r>
            <a:r>
              <a:rPr sz="1774" dirty="0">
                <a:latin typeface="Arial"/>
                <a:cs typeface="Arial"/>
              </a:rPr>
              <a:t>ccess</a:t>
            </a:r>
            <a:r>
              <a:rPr sz="1774" spc="30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indi</a:t>
            </a:r>
            <a:r>
              <a:rPr sz="1774" spc="28" dirty="0">
                <a:latin typeface="Arial"/>
                <a:cs typeface="Arial"/>
              </a:rPr>
              <a:t>v</a:t>
            </a:r>
            <a:r>
              <a:rPr sz="1774" spc="-4" dirty="0">
                <a:latin typeface="Arial"/>
                <a:cs typeface="Arial"/>
              </a:rPr>
              <a:t>i</a:t>
            </a:r>
            <a:r>
              <a:rPr sz="1774" dirty="0">
                <a:latin typeface="Arial"/>
                <a:cs typeface="Arial"/>
              </a:rPr>
              <a:t>dual</a:t>
            </a:r>
            <a:r>
              <a:rPr sz="1774" spc="-14" dirty="0">
                <a:latin typeface="Arial"/>
                <a:cs typeface="Arial"/>
              </a:rPr>
              <a:t> </a:t>
            </a:r>
            <a:r>
              <a:rPr sz="1774" spc="28" dirty="0">
                <a:latin typeface="Arial"/>
                <a:cs typeface="Arial"/>
              </a:rPr>
              <a:t>v</a:t>
            </a:r>
            <a:r>
              <a:rPr sz="1774" spc="4" dirty="0">
                <a:latin typeface="Arial"/>
                <a:cs typeface="Arial"/>
              </a:rPr>
              <a:t>a</a:t>
            </a:r>
            <a:r>
              <a:rPr sz="1774" dirty="0">
                <a:latin typeface="Arial"/>
                <a:cs typeface="Arial"/>
              </a:rPr>
              <a:t>lues</a:t>
            </a:r>
            <a:r>
              <a:rPr sz="1774" spc="-9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by</a:t>
            </a:r>
            <a:r>
              <a:rPr sz="1774" spc="7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a key</a:t>
            </a:r>
            <a:endParaRPr sz="1774">
              <a:latin typeface="Arial"/>
              <a:cs typeface="Arial"/>
            </a:endParaRPr>
          </a:p>
          <a:p>
            <a:pPr marL="260886" marR="34469">
              <a:lnSpc>
                <a:spcPct val="95825"/>
              </a:lnSpc>
              <a:spcBef>
                <a:spcPts val="299"/>
              </a:spcBef>
            </a:pPr>
            <a:r>
              <a:rPr sz="1774" dirty="0">
                <a:solidFill>
                  <a:srgbClr val="DA2027"/>
                </a:solidFill>
                <a:latin typeface="Arial"/>
                <a:cs typeface="Arial"/>
              </a:rPr>
              <a:t>–</a:t>
            </a:r>
            <a:r>
              <a:rPr sz="1774" spc="214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Dictionaries</a:t>
            </a:r>
            <a:endParaRPr sz="1774">
              <a:latin typeface="Arial"/>
              <a:cs typeface="Arial"/>
            </a:endParaRPr>
          </a:p>
          <a:p>
            <a:pPr marL="14082" marR="34469">
              <a:lnSpc>
                <a:spcPct val="95825"/>
              </a:lnSpc>
              <a:spcBef>
                <a:spcPts val="327"/>
              </a:spcBef>
            </a:pPr>
            <a:r>
              <a:rPr sz="1774" spc="4" dirty="0">
                <a:latin typeface="Arial"/>
                <a:cs typeface="Arial"/>
              </a:rPr>
              <a:t>Unorder</a:t>
            </a:r>
            <a:r>
              <a:rPr sz="1774" spc="-22" dirty="0">
                <a:latin typeface="Arial"/>
                <a:cs typeface="Arial"/>
              </a:rPr>
              <a:t>e</a:t>
            </a:r>
            <a:r>
              <a:rPr sz="1774" dirty="0">
                <a:latin typeface="Arial"/>
                <a:cs typeface="Arial"/>
              </a:rPr>
              <a:t>d</a:t>
            </a:r>
            <a:endParaRPr sz="1774">
              <a:latin typeface="Arial"/>
              <a:cs typeface="Arial"/>
            </a:endParaRPr>
          </a:p>
          <a:p>
            <a:pPr marL="24193" marR="34469">
              <a:lnSpc>
                <a:spcPct val="95825"/>
              </a:lnSpc>
              <a:spcBef>
                <a:spcPts val="299"/>
              </a:spcBef>
            </a:pPr>
            <a:r>
              <a:rPr sz="1774" dirty="0">
                <a:solidFill>
                  <a:srgbClr val="DA2027"/>
                </a:solidFill>
                <a:latin typeface="Arial"/>
                <a:cs typeface="Arial"/>
              </a:rPr>
              <a:t>–</a:t>
            </a:r>
            <a:r>
              <a:rPr sz="1774" spc="374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-10" dirty="0">
                <a:latin typeface="Arial"/>
                <a:cs typeface="Arial"/>
              </a:rPr>
              <a:t>S</a:t>
            </a:r>
            <a:r>
              <a:rPr sz="1774" spc="4" dirty="0">
                <a:latin typeface="Arial"/>
                <a:cs typeface="Arial"/>
              </a:rPr>
              <a:t>et</a:t>
            </a:r>
            <a:r>
              <a:rPr sz="1774" dirty="0">
                <a:latin typeface="Arial"/>
                <a:cs typeface="Arial"/>
              </a:rPr>
              <a:t>s</a:t>
            </a:r>
            <a:endParaRPr sz="1774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4760" y="2897163"/>
            <a:ext cx="25553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spc="4" dirty="0">
                <a:solidFill>
                  <a:srgbClr val="DA2027"/>
                </a:solidFill>
                <a:latin typeface="Arial"/>
                <a:cs typeface="Arial"/>
              </a:rPr>
              <a:t>2.</a:t>
            </a:r>
            <a:endParaRPr sz="1774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4760" y="3796165"/>
            <a:ext cx="25553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spc="4" dirty="0">
                <a:solidFill>
                  <a:srgbClr val="DA2027"/>
                </a:solidFill>
                <a:latin typeface="Arial"/>
                <a:cs typeface="Arial"/>
              </a:rPr>
              <a:t>3.</a:t>
            </a:r>
            <a:endParaRPr sz="1774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0033" y="4517953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7309" y="4546508"/>
            <a:ext cx="5331982" cy="8625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9539">
              <a:lnSpc>
                <a:spcPts val="1951"/>
              </a:lnSpc>
              <a:spcBef>
                <a:spcPts val="98"/>
              </a:spcBef>
            </a:pP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Ma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4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utab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le</a:t>
            </a:r>
            <a:r>
              <a:rPr sz="1774" b="1" spc="2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mm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utab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le</a:t>
            </a:r>
            <a:endParaRPr sz="1774">
              <a:latin typeface="Arial"/>
              <a:cs typeface="Arial"/>
            </a:endParaRPr>
          </a:p>
          <a:p>
            <a:pPr marL="14082" marR="39539">
              <a:lnSpc>
                <a:spcPct val="95825"/>
              </a:lnSpc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051" spc="469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Lists,</a:t>
            </a:r>
            <a:r>
              <a:rPr sz="1774" spc="43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sets,</a:t>
            </a:r>
            <a:r>
              <a:rPr sz="1774" spc="63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and</a:t>
            </a:r>
            <a:r>
              <a:rPr sz="1774" spc="-9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dictiona</a:t>
            </a:r>
            <a:r>
              <a:rPr sz="1774" spc="4" dirty="0">
                <a:latin typeface="Arial"/>
                <a:cs typeface="Arial"/>
              </a:rPr>
              <a:t>r</a:t>
            </a:r>
            <a:r>
              <a:rPr sz="1774" dirty="0">
                <a:latin typeface="Arial"/>
                <a:cs typeface="Arial"/>
              </a:rPr>
              <a:t>y</a:t>
            </a:r>
            <a:r>
              <a:rPr sz="1774" spc="48" dirty="0">
                <a:latin typeface="Arial"/>
                <a:cs typeface="Arial"/>
              </a:rPr>
              <a:t> </a:t>
            </a:r>
            <a:r>
              <a:rPr sz="1774" spc="28" dirty="0">
                <a:latin typeface="Arial"/>
                <a:cs typeface="Arial"/>
              </a:rPr>
              <a:t>v</a:t>
            </a:r>
            <a:r>
              <a:rPr sz="1774" spc="4" dirty="0">
                <a:latin typeface="Arial"/>
                <a:cs typeface="Arial"/>
              </a:rPr>
              <a:t>alue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-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ar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-7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mutable</a:t>
            </a:r>
            <a:endParaRPr sz="1774">
              <a:latin typeface="Arial"/>
              <a:cs typeface="Arial"/>
            </a:endParaRPr>
          </a:p>
          <a:p>
            <a:pPr marL="14082">
              <a:lnSpc>
                <a:spcPct val="95825"/>
              </a:lnSpc>
              <a:spcBef>
                <a:spcPts val="6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051" spc="469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-10" dirty="0">
                <a:latin typeface="Arial"/>
                <a:cs typeface="Arial"/>
              </a:rPr>
              <a:t>S</a:t>
            </a:r>
            <a:r>
              <a:rPr sz="1774" dirty="0">
                <a:latin typeface="Arial"/>
                <a:cs typeface="Arial"/>
              </a:rPr>
              <a:t>trings,</a:t>
            </a:r>
            <a:r>
              <a:rPr sz="1774" spc="86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tuples,</a:t>
            </a:r>
            <a:r>
              <a:rPr sz="1774" spc="43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and</a:t>
            </a:r>
            <a:r>
              <a:rPr sz="1774" spc="-3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dicti</a:t>
            </a:r>
            <a:r>
              <a:rPr sz="1774" spc="4" dirty="0">
                <a:latin typeface="Arial"/>
                <a:cs typeface="Arial"/>
              </a:rPr>
              <a:t>onar</a:t>
            </a:r>
            <a:r>
              <a:rPr sz="1774" dirty="0">
                <a:latin typeface="Arial"/>
                <a:cs typeface="Arial"/>
              </a:rPr>
              <a:t>y</a:t>
            </a:r>
            <a:r>
              <a:rPr sz="1774" spc="40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ke</a:t>
            </a:r>
            <a:r>
              <a:rPr sz="1774" spc="-28" dirty="0">
                <a:latin typeface="Arial"/>
                <a:cs typeface="Arial"/>
              </a:rPr>
              <a:t>y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24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ar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20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immuta</a:t>
            </a:r>
            <a:r>
              <a:rPr sz="1774" spc="-21" dirty="0">
                <a:latin typeface="Arial"/>
                <a:cs typeface="Arial"/>
              </a:rPr>
              <a:t>b</a:t>
            </a:r>
            <a:r>
              <a:rPr sz="1774" dirty="0">
                <a:latin typeface="Arial"/>
                <a:cs typeface="Arial"/>
              </a:rPr>
              <a:t>le</a:t>
            </a:r>
            <a:endParaRPr sz="1774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7999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bject 53"/>
          <p:cNvSpPr/>
          <p:nvPr/>
        </p:nvSpPr>
        <p:spPr>
          <a:xfrm>
            <a:off x="2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2" name="object 22"/>
          <p:cNvSpPr/>
          <p:nvPr/>
        </p:nvSpPr>
        <p:spPr>
          <a:xfrm>
            <a:off x="1401548" y="3557147"/>
            <a:ext cx="1561427" cy="381908"/>
          </a:xfrm>
          <a:custGeom>
            <a:avLst/>
            <a:gdLst/>
            <a:ahLst/>
            <a:cxnLst/>
            <a:rect l="l" t="t" r="r" b="b"/>
            <a:pathLst>
              <a:path w="1408176" h="344424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338328"/>
                </a:lnTo>
                <a:lnTo>
                  <a:pt x="6096" y="12192"/>
                </a:lnTo>
                <a:lnTo>
                  <a:pt x="1395984" y="12191"/>
                </a:lnTo>
                <a:lnTo>
                  <a:pt x="1395984" y="338328"/>
                </a:lnTo>
                <a:lnTo>
                  <a:pt x="0" y="341376"/>
                </a:lnTo>
                <a:lnTo>
                  <a:pt x="3048" y="344424"/>
                </a:lnTo>
                <a:lnTo>
                  <a:pt x="1405128" y="344424"/>
                </a:lnTo>
                <a:lnTo>
                  <a:pt x="1408176" y="341376"/>
                </a:lnTo>
                <a:lnTo>
                  <a:pt x="1408176" y="338328"/>
                </a:lnTo>
                <a:lnTo>
                  <a:pt x="1402080" y="332232"/>
                </a:lnTo>
                <a:lnTo>
                  <a:pt x="1402080" y="12192"/>
                </a:lnTo>
                <a:lnTo>
                  <a:pt x="1395984" y="6096"/>
                </a:lnTo>
                <a:lnTo>
                  <a:pt x="12192" y="6096"/>
                </a:lnTo>
                <a:lnTo>
                  <a:pt x="1408176" y="6096"/>
                </a:lnTo>
                <a:lnTo>
                  <a:pt x="1408176" y="3048"/>
                </a:lnTo>
                <a:lnTo>
                  <a:pt x="1405128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84C446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/>
          <p:nvPr/>
        </p:nvSpPr>
        <p:spPr>
          <a:xfrm>
            <a:off x="1401548" y="356390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1401548" y="3570665"/>
            <a:ext cx="1547908" cy="361629"/>
          </a:xfrm>
          <a:custGeom>
            <a:avLst/>
            <a:gdLst/>
            <a:ahLst/>
            <a:cxnLst/>
            <a:rect l="l" t="t" r="r" b="b"/>
            <a:pathLst>
              <a:path w="1395984" h="326136">
                <a:moveTo>
                  <a:pt x="1395984" y="326136"/>
                </a:moveTo>
                <a:lnTo>
                  <a:pt x="1395984" y="320040"/>
                </a:lnTo>
                <a:lnTo>
                  <a:pt x="12191" y="320039"/>
                </a:lnTo>
                <a:lnTo>
                  <a:pt x="12191" y="0"/>
                </a:lnTo>
                <a:lnTo>
                  <a:pt x="6096" y="0"/>
                </a:lnTo>
                <a:lnTo>
                  <a:pt x="0" y="326136"/>
                </a:lnTo>
                <a:lnTo>
                  <a:pt x="6096" y="320040"/>
                </a:lnTo>
                <a:lnTo>
                  <a:pt x="12192" y="326136"/>
                </a:lnTo>
                <a:lnTo>
                  <a:pt x="1395984" y="326136"/>
                </a:lnTo>
                <a:close/>
              </a:path>
            </a:pathLst>
          </a:custGeom>
          <a:solidFill>
            <a:srgbClr val="84C446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5" name="object 25"/>
          <p:cNvSpPr/>
          <p:nvPr/>
        </p:nvSpPr>
        <p:spPr>
          <a:xfrm>
            <a:off x="1415067" y="3563907"/>
            <a:ext cx="1547908" cy="368389"/>
          </a:xfrm>
          <a:custGeom>
            <a:avLst/>
            <a:gdLst/>
            <a:ahLst/>
            <a:cxnLst/>
            <a:rect l="l" t="t" r="r" b="b"/>
            <a:pathLst>
              <a:path w="1395984" h="332232">
                <a:moveTo>
                  <a:pt x="0" y="0"/>
                </a:moveTo>
                <a:lnTo>
                  <a:pt x="1383792" y="0"/>
                </a:lnTo>
                <a:lnTo>
                  <a:pt x="1389888" y="6095"/>
                </a:lnTo>
                <a:lnTo>
                  <a:pt x="1389888" y="326135"/>
                </a:lnTo>
                <a:lnTo>
                  <a:pt x="1395984" y="332231"/>
                </a:lnTo>
                <a:lnTo>
                  <a:pt x="1395984" y="0"/>
                </a:lnTo>
                <a:lnTo>
                  <a:pt x="0" y="0"/>
                </a:lnTo>
                <a:close/>
              </a:path>
            </a:pathLst>
          </a:custGeom>
          <a:solidFill>
            <a:srgbClr val="84C446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6" name="object 26"/>
          <p:cNvSpPr/>
          <p:nvPr/>
        </p:nvSpPr>
        <p:spPr>
          <a:xfrm>
            <a:off x="2942697" y="3939056"/>
            <a:ext cx="672563" cy="550892"/>
          </a:xfrm>
          <a:custGeom>
            <a:avLst/>
            <a:gdLst/>
            <a:ahLst/>
            <a:cxnLst/>
            <a:rect l="l" t="t" r="r" b="b"/>
            <a:pathLst>
              <a:path w="606552" h="496824">
                <a:moveTo>
                  <a:pt x="9143" y="0"/>
                </a:moveTo>
                <a:lnTo>
                  <a:pt x="0" y="6096"/>
                </a:lnTo>
                <a:lnTo>
                  <a:pt x="597408" y="496823"/>
                </a:lnTo>
                <a:lnTo>
                  <a:pt x="606552" y="487680"/>
                </a:lnTo>
                <a:lnTo>
                  <a:pt x="9143" y="0"/>
                </a:lnTo>
                <a:close/>
              </a:path>
            </a:pathLst>
          </a:custGeom>
          <a:solidFill>
            <a:srgbClr val="84C446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7" name="object 27"/>
          <p:cNvSpPr/>
          <p:nvPr/>
        </p:nvSpPr>
        <p:spPr>
          <a:xfrm>
            <a:off x="5109092" y="3557147"/>
            <a:ext cx="1416100" cy="381908"/>
          </a:xfrm>
          <a:custGeom>
            <a:avLst/>
            <a:gdLst/>
            <a:ahLst/>
            <a:cxnLst/>
            <a:rect l="l" t="t" r="r" b="b"/>
            <a:pathLst>
              <a:path w="1277112" h="344424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338328"/>
                </a:lnTo>
                <a:lnTo>
                  <a:pt x="6096" y="12192"/>
                </a:lnTo>
                <a:lnTo>
                  <a:pt x="1267968" y="12191"/>
                </a:lnTo>
                <a:lnTo>
                  <a:pt x="1267968" y="338328"/>
                </a:lnTo>
                <a:lnTo>
                  <a:pt x="0" y="341376"/>
                </a:lnTo>
                <a:lnTo>
                  <a:pt x="3048" y="344424"/>
                </a:lnTo>
                <a:lnTo>
                  <a:pt x="1277112" y="344424"/>
                </a:lnTo>
                <a:lnTo>
                  <a:pt x="1277112" y="338328"/>
                </a:lnTo>
                <a:lnTo>
                  <a:pt x="1274064" y="332232"/>
                </a:lnTo>
                <a:lnTo>
                  <a:pt x="1274064" y="12192"/>
                </a:lnTo>
                <a:lnTo>
                  <a:pt x="1267968" y="6096"/>
                </a:lnTo>
                <a:lnTo>
                  <a:pt x="12192" y="6096"/>
                </a:lnTo>
                <a:lnTo>
                  <a:pt x="1277112" y="6096"/>
                </a:lnTo>
                <a:lnTo>
                  <a:pt x="1277112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84C446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8" name="object 28"/>
          <p:cNvSpPr/>
          <p:nvPr/>
        </p:nvSpPr>
        <p:spPr>
          <a:xfrm>
            <a:off x="5109093" y="356390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9" name="object 29"/>
          <p:cNvSpPr/>
          <p:nvPr/>
        </p:nvSpPr>
        <p:spPr>
          <a:xfrm>
            <a:off x="5109093" y="3570665"/>
            <a:ext cx="1405960" cy="361629"/>
          </a:xfrm>
          <a:custGeom>
            <a:avLst/>
            <a:gdLst/>
            <a:ahLst/>
            <a:cxnLst/>
            <a:rect l="l" t="t" r="r" b="b"/>
            <a:pathLst>
              <a:path w="1267968" h="326136">
                <a:moveTo>
                  <a:pt x="1267968" y="326136"/>
                </a:moveTo>
                <a:lnTo>
                  <a:pt x="1267968" y="320040"/>
                </a:lnTo>
                <a:lnTo>
                  <a:pt x="12191" y="320039"/>
                </a:lnTo>
                <a:lnTo>
                  <a:pt x="12191" y="0"/>
                </a:lnTo>
                <a:lnTo>
                  <a:pt x="6096" y="0"/>
                </a:lnTo>
                <a:lnTo>
                  <a:pt x="0" y="326136"/>
                </a:lnTo>
                <a:lnTo>
                  <a:pt x="6096" y="320040"/>
                </a:lnTo>
                <a:lnTo>
                  <a:pt x="12192" y="326136"/>
                </a:lnTo>
                <a:lnTo>
                  <a:pt x="1267968" y="326136"/>
                </a:lnTo>
                <a:close/>
              </a:path>
            </a:pathLst>
          </a:custGeom>
          <a:solidFill>
            <a:srgbClr val="84C446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0" name="object 30"/>
          <p:cNvSpPr/>
          <p:nvPr/>
        </p:nvSpPr>
        <p:spPr>
          <a:xfrm>
            <a:off x="5122610" y="3563907"/>
            <a:ext cx="1402581" cy="368389"/>
          </a:xfrm>
          <a:custGeom>
            <a:avLst/>
            <a:gdLst/>
            <a:ahLst/>
            <a:cxnLst/>
            <a:rect l="l" t="t" r="r" b="b"/>
            <a:pathLst>
              <a:path w="1264920" h="332232">
                <a:moveTo>
                  <a:pt x="0" y="0"/>
                </a:moveTo>
                <a:lnTo>
                  <a:pt x="1255776" y="0"/>
                </a:lnTo>
                <a:lnTo>
                  <a:pt x="1261872" y="6095"/>
                </a:lnTo>
                <a:lnTo>
                  <a:pt x="1261872" y="326135"/>
                </a:lnTo>
                <a:lnTo>
                  <a:pt x="1264920" y="332231"/>
                </a:lnTo>
                <a:lnTo>
                  <a:pt x="1264920" y="0"/>
                </a:lnTo>
                <a:lnTo>
                  <a:pt x="0" y="0"/>
                </a:lnTo>
                <a:close/>
              </a:path>
            </a:pathLst>
          </a:custGeom>
          <a:solidFill>
            <a:srgbClr val="84C446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1" name="object 31"/>
          <p:cNvSpPr/>
          <p:nvPr/>
        </p:nvSpPr>
        <p:spPr>
          <a:xfrm>
            <a:off x="4838716" y="3935676"/>
            <a:ext cx="365009" cy="557651"/>
          </a:xfrm>
          <a:custGeom>
            <a:avLst/>
            <a:gdLst/>
            <a:ahLst/>
            <a:cxnLst/>
            <a:rect l="l" t="t" r="r" b="b"/>
            <a:pathLst>
              <a:path w="329184" h="502920">
                <a:moveTo>
                  <a:pt x="329184" y="6096"/>
                </a:moveTo>
                <a:lnTo>
                  <a:pt x="320040" y="0"/>
                </a:lnTo>
                <a:lnTo>
                  <a:pt x="0" y="496824"/>
                </a:lnTo>
                <a:lnTo>
                  <a:pt x="9144" y="502920"/>
                </a:lnTo>
                <a:lnTo>
                  <a:pt x="329184" y="6096"/>
                </a:lnTo>
                <a:close/>
              </a:path>
            </a:pathLst>
          </a:custGeom>
          <a:solidFill>
            <a:srgbClr val="84C446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2" name="object 32"/>
          <p:cNvSpPr/>
          <p:nvPr/>
        </p:nvSpPr>
        <p:spPr>
          <a:xfrm>
            <a:off x="3449654" y="3557147"/>
            <a:ext cx="1372163" cy="381908"/>
          </a:xfrm>
          <a:custGeom>
            <a:avLst/>
            <a:gdLst/>
            <a:ahLst/>
            <a:cxnLst/>
            <a:rect l="l" t="t" r="r" b="b"/>
            <a:pathLst>
              <a:path w="1237488" h="344424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338328"/>
                </a:lnTo>
                <a:lnTo>
                  <a:pt x="6096" y="12192"/>
                </a:lnTo>
                <a:lnTo>
                  <a:pt x="1225295" y="12191"/>
                </a:lnTo>
                <a:lnTo>
                  <a:pt x="1225296" y="338328"/>
                </a:lnTo>
                <a:lnTo>
                  <a:pt x="0" y="341376"/>
                </a:lnTo>
                <a:lnTo>
                  <a:pt x="3048" y="344424"/>
                </a:lnTo>
                <a:lnTo>
                  <a:pt x="1234440" y="344424"/>
                </a:lnTo>
                <a:lnTo>
                  <a:pt x="1237488" y="341376"/>
                </a:lnTo>
                <a:lnTo>
                  <a:pt x="1237488" y="338328"/>
                </a:lnTo>
                <a:lnTo>
                  <a:pt x="1231392" y="332232"/>
                </a:lnTo>
                <a:lnTo>
                  <a:pt x="1231392" y="12192"/>
                </a:lnTo>
                <a:lnTo>
                  <a:pt x="1225296" y="6096"/>
                </a:lnTo>
                <a:lnTo>
                  <a:pt x="9144" y="6096"/>
                </a:lnTo>
                <a:lnTo>
                  <a:pt x="1237488" y="6096"/>
                </a:lnTo>
                <a:lnTo>
                  <a:pt x="1237488" y="3048"/>
                </a:lnTo>
                <a:lnTo>
                  <a:pt x="1234440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84C446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3" name="object 33"/>
          <p:cNvSpPr/>
          <p:nvPr/>
        </p:nvSpPr>
        <p:spPr>
          <a:xfrm>
            <a:off x="3449654" y="356390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4" name="object 34"/>
          <p:cNvSpPr/>
          <p:nvPr/>
        </p:nvSpPr>
        <p:spPr>
          <a:xfrm>
            <a:off x="3449654" y="3570665"/>
            <a:ext cx="1358644" cy="361629"/>
          </a:xfrm>
          <a:custGeom>
            <a:avLst/>
            <a:gdLst/>
            <a:ahLst/>
            <a:cxnLst/>
            <a:rect l="l" t="t" r="r" b="b"/>
            <a:pathLst>
              <a:path w="1225296" h="326136">
                <a:moveTo>
                  <a:pt x="1225296" y="326136"/>
                </a:moveTo>
                <a:lnTo>
                  <a:pt x="1225295" y="320039"/>
                </a:lnTo>
                <a:lnTo>
                  <a:pt x="9143" y="320040"/>
                </a:lnTo>
                <a:lnTo>
                  <a:pt x="9143" y="0"/>
                </a:lnTo>
                <a:lnTo>
                  <a:pt x="6096" y="0"/>
                </a:lnTo>
                <a:lnTo>
                  <a:pt x="0" y="326136"/>
                </a:lnTo>
                <a:lnTo>
                  <a:pt x="6096" y="320040"/>
                </a:lnTo>
                <a:lnTo>
                  <a:pt x="9144" y="326136"/>
                </a:lnTo>
                <a:lnTo>
                  <a:pt x="1225296" y="326136"/>
                </a:lnTo>
                <a:close/>
              </a:path>
            </a:pathLst>
          </a:custGeom>
          <a:solidFill>
            <a:srgbClr val="84C446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5" name="object 35"/>
          <p:cNvSpPr/>
          <p:nvPr/>
        </p:nvSpPr>
        <p:spPr>
          <a:xfrm>
            <a:off x="3459793" y="3563907"/>
            <a:ext cx="1362024" cy="368389"/>
          </a:xfrm>
          <a:custGeom>
            <a:avLst/>
            <a:gdLst/>
            <a:ahLst/>
            <a:cxnLst/>
            <a:rect l="l" t="t" r="r" b="b"/>
            <a:pathLst>
              <a:path w="1228344" h="332232">
                <a:moveTo>
                  <a:pt x="0" y="0"/>
                </a:moveTo>
                <a:lnTo>
                  <a:pt x="1216152" y="0"/>
                </a:lnTo>
                <a:lnTo>
                  <a:pt x="1222248" y="6095"/>
                </a:lnTo>
                <a:lnTo>
                  <a:pt x="1222248" y="326135"/>
                </a:lnTo>
                <a:lnTo>
                  <a:pt x="1228344" y="332231"/>
                </a:lnTo>
                <a:lnTo>
                  <a:pt x="1228344" y="0"/>
                </a:lnTo>
                <a:lnTo>
                  <a:pt x="0" y="0"/>
                </a:lnTo>
                <a:close/>
              </a:path>
            </a:pathLst>
          </a:custGeom>
          <a:solidFill>
            <a:srgbClr val="84C446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6" name="object 36"/>
          <p:cNvSpPr/>
          <p:nvPr/>
        </p:nvSpPr>
        <p:spPr>
          <a:xfrm>
            <a:off x="3959989" y="3928916"/>
            <a:ext cx="287276" cy="561032"/>
          </a:xfrm>
          <a:custGeom>
            <a:avLst/>
            <a:gdLst/>
            <a:ahLst/>
            <a:cxnLst/>
            <a:rect l="l" t="t" r="r" b="b"/>
            <a:pathLst>
              <a:path w="259079" h="505967">
                <a:moveTo>
                  <a:pt x="9144" y="0"/>
                </a:moveTo>
                <a:lnTo>
                  <a:pt x="0" y="3048"/>
                </a:lnTo>
                <a:lnTo>
                  <a:pt x="249936" y="505968"/>
                </a:lnTo>
                <a:lnTo>
                  <a:pt x="259080" y="499872"/>
                </a:lnTo>
                <a:lnTo>
                  <a:pt x="9144" y="0"/>
                </a:lnTo>
                <a:close/>
              </a:path>
            </a:pathLst>
          </a:custGeom>
          <a:solidFill>
            <a:srgbClr val="84C446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7" name="object 37"/>
          <p:cNvSpPr/>
          <p:nvPr/>
        </p:nvSpPr>
        <p:spPr>
          <a:xfrm>
            <a:off x="6795569" y="3557146"/>
            <a:ext cx="1527630" cy="381908"/>
          </a:xfrm>
          <a:custGeom>
            <a:avLst/>
            <a:gdLst/>
            <a:ahLst/>
            <a:cxnLst/>
            <a:rect l="l" t="t" r="r" b="b"/>
            <a:pathLst>
              <a:path w="1377696" h="344424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338328"/>
                </a:lnTo>
                <a:lnTo>
                  <a:pt x="6096" y="12192"/>
                </a:lnTo>
                <a:lnTo>
                  <a:pt x="1365503" y="12191"/>
                </a:lnTo>
                <a:lnTo>
                  <a:pt x="1365504" y="338328"/>
                </a:lnTo>
                <a:lnTo>
                  <a:pt x="0" y="341376"/>
                </a:lnTo>
                <a:lnTo>
                  <a:pt x="3048" y="344424"/>
                </a:lnTo>
                <a:lnTo>
                  <a:pt x="1374648" y="344424"/>
                </a:lnTo>
                <a:lnTo>
                  <a:pt x="1377696" y="341376"/>
                </a:lnTo>
                <a:lnTo>
                  <a:pt x="1377696" y="338328"/>
                </a:lnTo>
                <a:lnTo>
                  <a:pt x="1371600" y="332232"/>
                </a:lnTo>
                <a:lnTo>
                  <a:pt x="1371600" y="12192"/>
                </a:lnTo>
                <a:lnTo>
                  <a:pt x="1365504" y="6096"/>
                </a:lnTo>
                <a:lnTo>
                  <a:pt x="9144" y="6096"/>
                </a:lnTo>
                <a:lnTo>
                  <a:pt x="1377696" y="6096"/>
                </a:lnTo>
                <a:lnTo>
                  <a:pt x="1377696" y="3048"/>
                </a:lnTo>
                <a:lnTo>
                  <a:pt x="1374648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84C446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8" name="object 38"/>
          <p:cNvSpPr/>
          <p:nvPr/>
        </p:nvSpPr>
        <p:spPr>
          <a:xfrm>
            <a:off x="6795569" y="3563907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84C446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9" name="object 39"/>
          <p:cNvSpPr/>
          <p:nvPr/>
        </p:nvSpPr>
        <p:spPr>
          <a:xfrm>
            <a:off x="6795569" y="3570665"/>
            <a:ext cx="1514111" cy="361629"/>
          </a:xfrm>
          <a:custGeom>
            <a:avLst/>
            <a:gdLst/>
            <a:ahLst/>
            <a:cxnLst/>
            <a:rect l="l" t="t" r="r" b="b"/>
            <a:pathLst>
              <a:path w="1365503" h="326136">
                <a:moveTo>
                  <a:pt x="1365504" y="326136"/>
                </a:moveTo>
                <a:lnTo>
                  <a:pt x="1365503" y="320039"/>
                </a:lnTo>
                <a:lnTo>
                  <a:pt x="9144" y="320039"/>
                </a:lnTo>
                <a:lnTo>
                  <a:pt x="9144" y="0"/>
                </a:lnTo>
                <a:lnTo>
                  <a:pt x="6096" y="0"/>
                </a:lnTo>
                <a:lnTo>
                  <a:pt x="0" y="326136"/>
                </a:lnTo>
                <a:lnTo>
                  <a:pt x="6096" y="320040"/>
                </a:lnTo>
                <a:lnTo>
                  <a:pt x="9144" y="326136"/>
                </a:lnTo>
                <a:lnTo>
                  <a:pt x="1365504" y="326136"/>
                </a:lnTo>
                <a:close/>
              </a:path>
            </a:pathLst>
          </a:custGeom>
          <a:solidFill>
            <a:srgbClr val="84C446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0" name="object 40"/>
          <p:cNvSpPr/>
          <p:nvPr/>
        </p:nvSpPr>
        <p:spPr>
          <a:xfrm>
            <a:off x="6805708" y="3563907"/>
            <a:ext cx="1517491" cy="368389"/>
          </a:xfrm>
          <a:custGeom>
            <a:avLst/>
            <a:gdLst/>
            <a:ahLst/>
            <a:cxnLst/>
            <a:rect l="l" t="t" r="r" b="b"/>
            <a:pathLst>
              <a:path w="1368552" h="332232">
                <a:moveTo>
                  <a:pt x="0" y="0"/>
                </a:moveTo>
                <a:lnTo>
                  <a:pt x="1356359" y="0"/>
                </a:lnTo>
                <a:lnTo>
                  <a:pt x="1362455" y="6095"/>
                </a:lnTo>
                <a:lnTo>
                  <a:pt x="1362455" y="326135"/>
                </a:lnTo>
                <a:lnTo>
                  <a:pt x="1368551" y="332231"/>
                </a:lnTo>
                <a:lnTo>
                  <a:pt x="1368551" y="0"/>
                </a:lnTo>
                <a:lnTo>
                  <a:pt x="0" y="0"/>
                </a:lnTo>
                <a:close/>
              </a:path>
            </a:pathLst>
          </a:custGeom>
          <a:solidFill>
            <a:srgbClr val="84C446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1" name="object 41"/>
          <p:cNvSpPr/>
          <p:nvPr/>
        </p:nvSpPr>
        <p:spPr>
          <a:xfrm>
            <a:off x="5251039" y="3912016"/>
            <a:ext cx="1544529" cy="615108"/>
          </a:xfrm>
          <a:custGeom>
            <a:avLst/>
            <a:gdLst/>
            <a:ahLst/>
            <a:cxnLst/>
            <a:rect l="l" t="t" r="r" b="b"/>
            <a:pathLst>
              <a:path w="1392936" h="554736">
                <a:moveTo>
                  <a:pt x="1392936" y="9144"/>
                </a:moveTo>
                <a:lnTo>
                  <a:pt x="1389888" y="0"/>
                </a:lnTo>
                <a:lnTo>
                  <a:pt x="0" y="545592"/>
                </a:lnTo>
                <a:lnTo>
                  <a:pt x="3048" y="554736"/>
                </a:lnTo>
                <a:lnTo>
                  <a:pt x="1392936" y="9144"/>
                </a:lnTo>
                <a:close/>
              </a:path>
            </a:pathLst>
          </a:custGeom>
          <a:solidFill>
            <a:srgbClr val="84C446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2" name="object 42"/>
          <p:cNvSpPr/>
          <p:nvPr/>
        </p:nvSpPr>
        <p:spPr>
          <a:xfrm>
            <a:off x="3490211" y="4500087"/>
            <a:ext cx="2163015" cy="368389"/>
          </a:xfrm>
          <a:custGeom>
            <a:avLst/>
            <a:gdLst/>
            <a:ahLst/>
            <a:cxnLst/>
            <a:rect l="l" t="t" r="r" b="b"/>
            <a:pathLst>
              <a:path w="1950719" h="332232">
                <a:moveTo>
                  <a:pt x="0" y="0"/>
                </a:moveTo>
                <a:lnTo>
                  <a:pt x="0" y="332232"/>
                </a:lnTo>
                <a:lnTo>
                  <a:pt x="1950719" y="332232"/>
                </a:lnTo>
                <a:lnTo>
                  <a:pt x="1950719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3" name="object 43"/>
          <p:cNvSpPr/>
          <p:nvPr/>
        </p:nvSpPr>
        <p:spPr>
          <a:xfrm>
            <a:off x="4030964" y="4493328"/>
            <a:ext cx="0" cy="381908"/>
          </a:xfrm>
          <a:custGeom>
            <a:avLst/>
            <a:gdLst/>
            <a:ahLst/>
            <a:cxnLst/>
            <a:rect l="l" t="t" r="r" b="b"/>
            <a:pathLst>
              <a:path h="344424">
                <a:moveTo>
                  <a:pt x="0" y="0"/>
                </a:moveTo>
                <a:lnTo>
                  <a:pt x="0" y="344424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4" name="object 44"/>
          <p:cNvSpPr/>
          <p:nvPr/>
        </p:nvSpPr>
        <p:spPr>
          <a:xfrm>
            <a:off x="4571718" y="4493328"/>
            <a:ext cx="0" cy="381908"/>
          </a:xfrm>
          <a:custGeom>
            <a:avLst/>
            <a:gdLst/>
            <a:ahLst/>
            <a:cxnLst/>
            <a:rect l="l" t="t" r="r" b="b"/>
            <a:pathLst>
              <a:path h="344424">
                <a:moveTo>
                  <a:pt x="0" y="0"/>
                </a:moveTo>
                <a:lnTo>
                  <a:pt x="0" y="344424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5" name="object 45"/>
          <p:cNvSpPr/>
          <p:nvPr/>
        </p:nvSpPr>
        <p:spPr>
          <a:xfrm>
            <a:off x="5112472" y="4493328"/>
            <a:ext cx="0" cy="381908"/>
          </a:xfrm>
          <a:custGeom>
            <a:avLst/>
            <a:gdLst/>
            <a:ahLst/>
            <a:cxnLst/>
            <a:rect l="l" t="t" r="r" b="b"/>
            <a:pathLst>
              <a:path h="344424">
                <a:moveTo>
                  <a:pt x="0" y="0"/>
                </a:moveTo>
                <a:lnTo>
                  <a:pt x="0" y="344424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6" name="object 46"/>
          <p:cNvSpPr/>
          <p:nvPr/>
        </p:nvSpPr>
        <p:spPr>
          <a:xfrm>
            <a:off x="3490210" y="4493328"/>
            <a:ext cx="0" cy="381908"/>
          </a:xfrm>
          <a:custGeom>
            <a:avLst/>
            <a:gdLst/>
            <a:ahLst/>
            <a:cxnLst/>
            <a:rect l="l" t="t" r="r" b="b"/>
            <a:pathLst>
              <a:path h="344424">
                <a:moveTo>
                  <a:pt x="0" y="0"/>
                </a:moveTo>
                <a:lnTo>
                  <a:pt x="0" y="344424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7" name="object 47"/>
          <p:cNvSpPr/>
          <p:nvPr/>
        </p:nvSpPr>
        <p:spPr>
          <a:xfrm>
            <a:off x="5653226" y="4493328"/>
            <a:ext cx="0" cy="381908"/>
          </a:xfrm>
          <a:custGeom>
            <a:avLst/>
            <a:gdLst/>
            <a:ahLst/>
            <a:cxnLst/>
            <a:rect l="l" t="t" r="r" b="b"/>
            <a:pathLst>
              <a:path h="344424">
                <a:moveTo>
                  <a:pt x="0" y="0"/>
                </a:moveTo>
                <a:lnTo>
                  <a:pt x="0" y="344424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8" name="object 48"/>
          <p:cNvSpPr/>
          <p:nvPr/>
        </p:nvSpPr>
        <p:spPr>
          <a:xfrm>
            <a:off x="3483451" y="4500087"/>
            <a:ext cx="2176535" cy="0"/>
          </a:xfrm>
          <a:custGeom>
            <a:avLst/>
            <a:gdLst/>
            <a:ahLst/>
            <a:cxnLst/>
            <a:rect l="l" t="t" r="r" b="b"/>
            <a:pathLst>
              <a:path w="1962912">
                <a:moveTo>
                  <a:pt x="0" y="0"/>
                </a:moveTo>
                <a:lnTo>
                  <a:pt x="1962912" y="0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49" name="object 49"/>
          <p:cNvSpPr/>
          <p:nvPr/>
        </p:nvSpPr>
        <p:spPr>
          <a:xfrm>
            <a:off x="3483451" y="4868476"/>
            <a:ext cx="2176535" cy="0"/>
          </a:xfrm>
          <a:custGeom>
            <a:avLst/>
            <a:gdLst/>
            <a:ahLst/>
            <a:cxnLst/>
            <a:rect l="l" t="t" r="r" b="b"/>
            <a:pathLst>
              <a:path w="1962912">
                <a:moveTo>
                  <a:pt x="0" y="0"/>
                </a:moveTo>
                <a:lnTo>
                  <a:pt x="1962912" y="0"/>
                </a:lnTo>
              </a:path>
            </a:pathLst>
          </a:custGeom>
          <a:ln w="11430">
            <a:solidFill>
              <a:srgbClr val="00008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1" name="object 21"/>
          <p:cNvSpPr txBox="1"/>
          <p:nvPr/>
        </p:nvSpPr>
        <p:spPr>
          <a:xfrm>
            <a:off x="170769" y="55455"/>
            <a:ext cx="614341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List</a:t>
            </a:r>
            <a:endParaRPr sz="2384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0033" y="624525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47310" y="653080"/>
            <a:ext cx="7864931" cy="205978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7068">
              <a:lnSpc>
                <a:spcPts val="1951"/>
              </a:lnSpc>
              <a:spcBef>
                <a:spcPts val="98"/>
              </a:spcBef>
            </a:pPr>
            <a:r>
              <a:rPr sz="1774" b="1" spc="-4" dirty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5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774" b="1" spc="-49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tho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8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-49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pe</a:t>
            </a:r>
            <a:endParaRPr sz="1774">
              <a:latin typeface="Arial"/>
              <a:cs typeface="Arial"/>
            </a:endParaRPr>
          </a:p>
          <a:p>
            <a:pPr marL="14082" marR="37068">
              <a:lnSpc>
                <a:spcPct val="95825"/>
              </a:lnSpc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051" spc="469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-10" dirty="0">
                <a:latin typeface="Arial"/>
                <a:cs typeface="Arial"/>
              </a:rPr>
              <a:t>S</a:t>
            </a:r>
            <a:r>
              <a:rPr sz="1774" dirty="0">
                <a:latin typeface="Arial"/>
                <a:cs typeface="Arial"/>
              </a:rPr>
              <a:t>i</a:t>
            </a:r>
            <a:r>
              <a:rPr sz="1774" spc="4" dirty="0">
                <a:latin typeface="Arial"/>
                <a:cs typeface="Arial"/>
              </a:rPr>
              <a:t>mila</a:t>
            </a:r>
            <a:r>
              <a:rPr sz="1774" dirty="0">
                <a:latin typeface="Arial"/>
                <a:cs typeface="Arial"/>
              </a:rPr>
              <a:t>r</a:t>
            </a:r>
            <a:r>
              <a:rPr sz="1774" spc="32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</a:t>
            </a:r>
            <a:r>
              <a:rPr sz="1774" dirty="0">
                <a:latin typeface="Arial"/>
                <a:cs typeface="Arial"/>
              </a:rPr>
              <a:t>o</a:t>
            </a:r>
            <a:r>
              <a:rPr sz="1774" spc="2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</a:t>
            </a:r>
            <a:r>
              <a:rPr sz="1774" dirty="0">
                <a:latin typeface="Arial"/>
                <a:cs typeface="Arial"/>
              </a:rPr>
              <a:t>n</a:t>
            </a:r>
            <a:r>
              <a:rPr sz="1774" spc="1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arra</a:t>
            </a:r>
            <a:r>
              <a:rPr sz="1774" dirty="0">
                <a:latin typeface="Arial"/>
                <a:cs typeface="Arial"/>
              </a:rPr>
              <a:t>y</a:t>
            </a:r>
            <a:r>
              <a:rPr sz="1774" spc="-26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i</a:t>
            </a:r>
            <a:r>
              <a:rPr sz="1774" dirty="0">
                <a:latin typeface="Arial"/>
                <a:cs typeface="Arial"/>
              </a:rPr>
              <a:t>n</a:t>
            </a:r>
            <a:r>
              <a:rPr sz="1774" spc="35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othe</a:t>
            </a:r>
            <a:r>
              <a:rPr sz="1774" dirty="0">
                <a:latin typeface="Arial"/>
                <a:cs typeface="Arial"/>
              </a:rPr>
              <a:t>r</a:t>
            </a:r>
            <a:r>
              <a:rPr sz="1774" spc="1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languages</a:t>
            </a:r>
            <a:endParaRPr sz="1774">
              <a:latin typeface="Arial"/>
              <a:cs typeface="Arial"/>
            </a:endParaRPr>
          </a:p>
          <a:p>
            <a:pPr marL="14082" marR="37068">
              <a:lnSpc>
                <a:spcPct val="95825"/>
              </a:lnSpc>
              <a:spcBef>
                <a:spcPts val="6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051" spc="469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-4" dirty="0">
                <a:latin typeface="Arial"/>
                <a:cs typeface="Arial"/>
              </a:rPr>
              <a:t>N</a:t>
            </a:r>
            <a:r>
              <a:rPr sz="1774" dirty="0">
                <a:latin typeface="Arial"/>
                <a:cs typeface="Arial"/>
              </a:rPr>
              <a:t>o</a:t>
            </a:r>
            <a:r>
              <a:rPr sz="1774" spc="17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ma</a:t>
            </a:r>
            <a:r>
              <a:rPr sz="1774" spc="-28" dirty="0">
                <a:latin typeface="Arial"/>
                <a:cs typeface="Arial"/>
              </a:rPr>
              <a:t>x</a:t>
            </a:r>
            <a:r>
              <a:rPr sz="1774" spc="-4" dirty="0">
                <a:latin typeface="Arial"/>
                <a:cs typeface="Arial"/>
              </a:rPr>
              <a:t>i</a:t>
            </a:r>
            <a:r>
              <a:rPr sz="1774" spc="4" dirty="0">
                <a:latin typeface="Arial"/>
                <a:cs typeface="Arial"/>
              </a:rPr>
              <a:t>mu</a:t>
            </a:r>
            <a:r>
              <a:rPr sz="1774" dirty="0">
                <a:latin typeface="Arial"/>
                <a:cs typeface="Arial"/>
              </a:rPr>
              <a:t>m</a:t>
            </a:r>
            <a:r>
              <a:rPr sz="1774" spc="21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-4" dirty="0">
                <a:latin typeface="Arial"/>
                <a:cs typeface="Arial"/>
              </a:rPr>
              <a:t>i</a:t>
            </a:r>
            <a:r>
              <a:rPr sz="1774" dirty="0">
                <a:latin typeface="Arial"/>
                <a:cs typeface="Arial"/>
              </a:rPr>
              <a:t>ze</a:t>
            </a:r>
            <a:endParaRPr sz="1774">
              <a:latin typeface="Arial"/>
              <a:cs typeface="Arial"/>
            </a:endParaRPr>
          </a:p>
          <a:p>
            <a:pPr marL="14082" marR="37068">
              <a:lnSpc>
                <a:spcPct val="95825"/>
              </a:lnSpc>
              <a:spcBef>
                <a:spcPts val="1440"/>
              </a:spcBef>
            </a:pPr>
            <a:r>
              <a:rPr sz="1774" b="1" spc="-4" dirty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onten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4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2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4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co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1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1774" b="1" spc="6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ffe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2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-49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pes</a:t>
            </a:r>
            <a:endParaRPr sz="1774">
              <a:latin typeface="Arial"/>
              <a:cs typeface="Arial"/>
            </a:endParaRPr>
          </a:p>
          <a:p>
            <a:pPr marL="14082" marR="37068">
              <a:lnSpc>
                <a:spcPct val="95825"/>
              </a:lnSpc>
              <a:spcBef>
                <a:spcPts val="67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051" spc="469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Numeri</a:t>
            </a:r>
            <a:r>
              <a:rPr sz="1774" dirty="0">
                <a:latin typeface="Arial"/>
                <a:cs typeface="Arial"/>
              </a:rPr>
              <a:t>c</a:t>
            </a:r>
            <a:r>
              <a:rPr sz="1774" spc="4" dirty="0">
                <a:latin typeface="Arial"/>
                <a:cs typeface="Arial"/>
              </a:rPr>
              <a:t> literals</a:t>
            </a:r>
            <a:r>
              <a:rPr sz="1774" dirty="0">
                <a:latin typeface="Arial"/>
                <a:cs typeface="Arial"/>
              </a:rPr>
              <a:t>,</a:t>
            </a:r>
            <a:r>
              <a:rPr sz="1774" spc="7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strin</a:t>
            </a:r>
            <a:r>
              <a:rPr sz="1774" dirty="0">
                <a:latin typeface="Arial"/>
                <a:cs typeface="Arial"/>
              </a:rPr>
              <a:t>g</a:t>
            </a:r>
            <a:r>
              <a:rPr sz="1774" spc="26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literals</a:t>
            </a:r>
            <a:r>
              <a:rPr sz="1774" dirty="0">
                <a:latin typeface="Arial"/>
                <a:cs typeface="Arial"/>
              </a:rPr>
              <a:t>,</a:t>
            </a:r>
            <a:r>
              <a:rPr sz="1774" spc="79" dirty="0">
                <a:latin typeface="Arial"/>
                <a:cs typeface="Arial"/>
              </a:rPr>
              <a:t> </a:t>
            </a:r>
            <a:r>
              <a:rPr sz="1774" spc="-10" dirty="0">
                <a:latin typeface="Arial"/>
                <a:cs typeface="Arial"/>
              </a:rPr>
              <a:t>B</a:t>
            </a:r>
            <a:r>
              <a:rPr sz="1774" spc="4" dirty="0">
                <a:latin typeface="Arial"/>
                <a:cs typeface="Arial"/>
              </a:rPr>
              <a:t>ooleans</a:t>
            </a:r>
            <a:r>
              <a:rPr sz="1774" dirty="0">
                <a:latin typeface="Arial"/>
                <a:cs typeface="Arial"/>
              </a:rPr>
              <a:t>,</a:t>
            </a:r>
            <a:r>
              <a:rPr sz="1774" spc="96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an</a:t>
            </a:r>
            <a:r>
              <a:rPr sz="1774" dirty="0">
                <a:latin typeface="Arial"/>
                <a:cs typeface="Arial"/>
              </a:rPr>
              <a:t>d</a:t>
            </a:r>
            <a:r>
              <a:rPr sz="1774" spc="-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an</a:t>
            </a:r>
            <a:r>
              <a:rPr sz="1774" dirty="0">
                <a:latin typeface="Arial"/>
                <a:cs typeface="Arial"/>
              </a:rPr>
              <a:t>y</a:t>
            </a:r>
            <a:r>
              <a:rPr sz="1774" spc="-10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othe</a:t>
            </a:r>
            <a:r>
              <a:rPr sz="1774" dirty="0">
                <a:latin typeface="Arial"/>
                <a:cs typeface="Arial"/>
              </a:rPr>
              <a:t>r</a:t>
            </a:r>
            <a:r>
              <a:rPr sz="1774" spc="47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</a:t>
            </a:r>
            <a:r>
              <a:rPr sz="1774" spc="-28" dirty="0">
                <a:latin typeface="Arial"/>
                <a:cs typeface="Arial"/>
              </a:rPr>
              <a:t>y</a:t>
            </a:r>
            <a:r>
              <a:rPr sz="1774" spc="4" dirty="0">
                <a:latin typeface="Arial"/>
                <a:cs typeface="Arial"/>
              </a:rPr>
              <a:t>pe</a:t>
            </a:r>
            <a:endParaRPr sz="1774">
              <a:latin typeface="Arial"/>
              <a:cs typeface="Arial"/>
            </a:endParaRPr>
          </a:p>
          <a:p>
            <a:pPr marL="14082">
              <a:lnSpc>
                <a:spcPct val="95825"/>
              </a:lnSpc>
              <a:spcBef>
                <a:spcPts val="1334"/>
              </a:spcBef>
            </a:pP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Rep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esen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12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-1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3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co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a-d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li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166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se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4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1774" b="1" spc="2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v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alue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2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withi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4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acket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Courier New"/>
                <a:cs typeface="Courier New"/>
              </a:rPr>
              <a:t>[</a:t>
            </a:r>
            <a:r>
              <a:rPr sz="1774" b="1" spc="10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1774" b="1" dirty="0">
                <a:solidFill>
                  <a:srgbClr val="00007F"/>
                </a:solidFill>
                <a:latin typeface="Courier New"/>
                <a:cs typeface="Courier New"/>
              </a:rPr>
              <a:t>]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0033" y="1672236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0033" y="2409013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7310" y="2704217"/>
            <a:ext cx="159965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29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70370" y="2748931"/>
            <a:ext cx="74819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[</a:t>
            </a:r>
            <a:r>
              <a:rPr sz="2661" spc="-22" baseline="3678" dirty="0">
                <a:latin typeface="Courier New"/>
                <a:cs typeface="Courier New"/>
              </a:rPr>
              <a:t>34</a:t>
            </a:r>
            <a:r>
              <a:rPr sz="2661" spc="4" baseline="3678" dirty="0">
                <a:latin typeface="Courier New"/>
                <a:cs typeface="Courier New"/>
              </a:rPr>
              <a:t>2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88435" y="2748931"/>
            <a:ext cx="88338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2" baseline="3678" dirty="0">
                <a:latin typeface="Courier New"/>
                <a:cs typeface="Courier New"/>
              </a:rPr>
              <a:t>ARN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41694" y="2748931"/>
            <a:ext cx="88069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1" baseline="3678" dirty="0">
                <a:latin typeface="Courier New"/>
                <a:cs typeface="Courier New"/>
              </a:rPr>
              <a:t>YY</a:t>
            </a:r>
            <a:r>
              <a:rPr sz="2661" spc="4" baseline="3678" dirty="0">
                <a:latin typeface="Courier New"/>
                <a:cs typeface="Courier New"/>
              </a:rPr>
              <a:t>Z</a:t>
            </a:r>
            <a:r>
              <a:rPr sz="2661" spc="-21" baseline="3678" dirty="0">
                <a:latin typeface="Courier New"/>
                <a:cs typeface="Courier New"/>
              </a:rPr>
              <a:t>',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98401" y="2748931"/>
            <a:ext cx="115108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32</a:t>
            </a:r>
            <a:r>
              <a:rPr sz="2661" spc="4" baseline="3678" dirty="0">
                <a:latin typeface="Courier New"/>
                <a:cs typeface="Courier New"/>
              </a:rPr>
              <a:t>1</a:t>
            </a:r>
            <a:r>
              <a:rPr sz="2661" spc="-21" baseline="3678" dirty="0">
                <a:latin typeface="Courier New"/>
                <a:cs typeface="Courier New"/>
              </a:rPr>
              <a:t>1.</a:t>
            </a:r>
            <a:r>
              <a:rPr sz="2661" spc="4" baseline="3678" dirty="0">
                <a:latin typeface="Courier New"/>
                <a:cs typeface="Courier New"/>
              </a:rPr>
              <a:t>8</a:t>
            </a:r>
            <a:r>
              <a:rPr sz="2661" spc="-21" baseline="3678" dirty="0">
                <a:latin typeface="Courier New"/>
                <a:cs typeface="Courier New"/>
              </a:rPr>
              <a:t>9]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62017" y="3627656"/>
            <a:ext cx="47421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3</a:t>
            </a:r>
            <a:r>
              <a:rPr sz="2661" spc="-22" baseline="3678" dirty="0">
                <a:latin typeface="Courier New"/>
                <a:cs typeface="Courier New"/>
              </a:rPr>
              <a:t>4</a:t>
            </a:r>
            <a:r>
              <a:rPr sz="2661" baseline="3678" dirty="0">
                <a:latin typeface="Courier New"/>
                <a:cs typeface="Courier New"/>
              </a:rPr>
              <a:t>2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76923" y="3627656"/>
            <a:ext cx="74819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2" baseline="3678" dirty="0">
                <a:latin typeface="Courier New"/>
                <a:cs typeface="Courier New"/>
              </a:rPr>
              <a:t>AR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baseline="3678" dirty="0">
                <a:latin typeface="Courier New"/>
                <a:cs typeface="Courier New"/>
              </a:rPr>
              <a:t>'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60020" y="3627656"/>
            <a:ext cx="74819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2" baseline="3678" dirty="0">
                <a:latin typeface="Courier New"/>
                <a:cs typeface="Courier New"/>
              </a:rPr>
              <a:t>YY</a:t>
            </a:r>
            <a:r>
              <a:rPr sz="2661" spc="4" baseline="3678" dirty="0">
                <a:latin typeface="Courier New"/>
                <a:cs typeface="Courier New"/>
              </a:rPr>
              <a:t>Z</a:t>
            </a:r>
            <a:r>
              <a:rPr sz="2661" baseline="3678" dirty="0">
                <a:latin typeface="Courier New"/>
                <a:cs typeface="Courier New"/>
              </a:rPr>
              <a:t>'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65381" y="3627656"/>
            <a:ext cx="101589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3</a:t>
            </a:r>
            <a:r>
              <a:rPr sz="2661" spc="-21" baseline="3678" dirty="0">
                <a:latin typeface="Courier New"/>
                <a:cs typeface="Courier New"/>
              </a:rPr>
              <a:t>21</a:t>
            </a:r>
            <a:r>
              <a:rPr sz="2661" spc="4" baseline="3678" dirty="0">
                <a:latin typeface="Courier New"/>
                <a:cs typeface="Courier New"/>
              </a:rPr>
              <a:t>1</a:t>
            </a:r>
            <a:r>
              <a:rPr sz="2661" spc="-21" baseline="3678" dirty="0">
                <a:latin typeface="Courier New"/>
                <a:cs typeface="Courier New"/>
              </a:rPr>
              <a:t>.89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90211" y="4500087"/>
            <a:ext cx="540753" cy="3683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7870">
              <a:lnSpc>
                <a:spcPct val="94401"/>
              </a:lnSpc>
              <a:spcBef>
                <a:spcPts val="466"/>
              </a:spcBef>
            </a:pPr>
            <a:r>
              <a:rPr sz="1774" dirty="0">
                <a:latin typeface="Courier New"/>
                <a:cs typeface="Courier New"/>
              </a:rPr>
              <a:t>0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30964" y="4500087"/>
            <a:ext cx="540754" cy="3683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7874">
              <a:lnSpc>
                <a:spcPct val="94401"/>
              </a:lnSpc>
              <a:spcBef>
                <a:spcPts val="466"/>
              </a:spcBef>
            </a:pPr>
            <a:r>
              <a:rPr sz="1774" dirty="0">
                <a:latin typeface="Courier New"/>
                <a:cs typeface="Courier New"/>
              </a:rPr>
              <a:t>1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1719" y="4500087"/>
            <a:ext cx="540753" cy="3683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7877">
              <a:lnSpc>
                <a:spcPct val="94401"/>
              </a:lnSpc>
              <a:spcBef>
                <a:spcPts val="466"/>
              </a:spcBef>
            </a:pPr>
            <a:r>
              <a:rPr sz="1774" dirty="0">
                <a:latin typeface="Courier New"/>
                <a:cs typeface="Courier New"/>
              </a:rPr>
              <a:t>2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5112473" y="4500087"/>
            <a:ext cx="540753" cy="36838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91326">
              <a:lnSpc>
                <a:spcPct val="94401"/>
              </a:lnSpc>
              <a:spcBef>
                <a:spcPts val="466"/>
              </a:spcBef>
            </a:pPr>
            <a:r>
              <a:rPr sz="1774" dirty="0">
                <a:latin typeface="Courier New"/>
                <a:cs typeface="Courier New"/>
              </a:rPr>
              <a:t>3</a:t>
            </a:r>
            <a:endParaRPr sz="1774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25557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39"/>
          <p:cNvSpPr/>
          <p:nvPr/>
        </p:nvSpPr>
        <p:spPr>
          <a:xfrm>
            <a:off x="2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698568" y="2401286"/>
            <a:ext cx="6651274" cy="3410130"/>
          </a:xfrm>
          <a:custGeom>
            <a:avLst/>
            <a:gdLst/>
            <a:ahLst/>
            <a:cxnLst/>
            <a:rect l="l" t="t" r="r" b="b"/>
            <a:pathLst>
              <a:path w="5998464" h="3075431">
                <a:moveTo>
                  <a:pt x="0" y="0"/>
                </a:moveTo>
                <a:lnTo>
                  <a:pt x="5986272" y="0"/>
                </a:lnTo>
                <a:lnTo>
                  <a:pt x="5992368" y="6096"/>
                </a:lnTo>
                <a:lnTo>
                  <a:pt x="5992368" y="3069336"/>
                </a:lnTo>
                <a:lnTo>
                  <a:pt x="5998464" y="3075432"/>
                </a:lnTo>
                <a:lnTo>
                  <a:pt x="599846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5" name="object 25"/>
          <p:cNvSpPr/>
          <p:nvPr/>
        </p:nvSpPr>
        <p:spPr>
          <a:xfrm>
            <a:off x="685049" y="240128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6" name="object 26"/>
          <p:cNvSpPr/>
          <p:nvPr/>
        </p:nvSpPr>
        <p:spPr>
          <a:xfrm>
            <a:off x="685049" y="2397906"/>
            <a:ext cx="6664793" cy="3420269"/>
          </a:xfrm>
          <a:custGeom>
            <a:avLst/>
            <a:gdLst/>
            <a:ahLst/>
            <a:cxnLst/>
            <a:rect l="l" t="t" r="r" b="b"/>
            <a:pathLst>
              <a:path w="6010656" h="3084576">
                <a:moveTo>
                  <a:pt x="6096" y="3084576"/>
                </a:moveTo>
                <a:lnTo>
                  <a:pt x="6007608" y="3084575"/>
                </a:lnTo>
                <a:lnTo>
                  <a:pt x="6010656" y="3081528"/>
                </a:lnTo>
                <a:lnTo>
                  <a:pt x="6010656" y="3078479"/>
                </a:lnTo>
                <a:lnTo>
                  <a:pt x="6004560" y="3072384"/>
                </a:lnTo>
                <a:lnTo>
                  <a:pt x="6004560" y="9143"/>
                </a:lnTo>
                <a:lnTo>
                  <a:pt x="5998464" y="3047"/>
                </a:lnTo>
                <a:lnTo>
                  <a:pt x="12192" y="3048"/>
                </a:lnTo>
                <a:lnTo>
                  <a:pt x="6010656" y="3047"/>
                </a:lnTo>
                <a:lnTo>
                  <a:pt x="6010656" y="0"/>
                </a:lnTo>
                <a:lnTo>
                  <a:pt x="0" y="0"/>
                </a:lnTo>
                <a:lnTo>
                  <a:pt x="0" y="3078480"/>
                </a:lnTo>
                <a:lnTo>
                  <a:pt x="6096" y="9144"/>
                </a:lnTo>
                <a:lnTo>
                  <a:pt x="5998464" y="9144"/>
                </a:lnTo>
                <a:lnTo>
                  <a:pt x="5998464" y="3078479"/>
                </a:lnTo>
                <a:lnTo>
                  <a:pt x="0" y="3081528"/>
                </a:lnTo>
                <a:lnTo>
                  <a:pt x="3048" y="3084576"/>
                </a:lnTo>
                <a:lnTo>
                  <a:pt x="6096" y="30845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7" name="object 27"/>
          <p:cNvSpPr/>
          <p:nvPr/>
        </p:nvSpPr>
        <p:spPr>
          <a:xfrm>
            <a:off x="685049" y="2408045"/>
            <a:ext cx="6651274" cy="3403371"/>
          </a:xfrm>
          <a:custGeom>
            <a:avLst/>
            <a:gdLst/>
            <a:ahLst/>
            <a:cxnLst/>
            <a:rect l="l" t="t" r="r" b="b"/>
            <a:pathLst>
              <a:path w="5998464" h="3069336">
                <a:moveTo>
                  <a:pt x="5998464" y="3069335"/>
                </a:moveTo>
                <a:lnTo>
                  <a:pt x="5998464" y="3063240"/>
                </a:lnTo>
                <a:lnTo>
                  <a:pt x="12191" y="3063240"/>
                </a:lnTo>
                <a:lnTo>
                  <a:pt x="12191" y="0"/>
                </a:lnTo>
                <a:lnTo>
                  <a:pt x="6095" y="0"/>
                </a:lnTo>
                <a:lnTo>
                  <a:pt x="0" y="3069335"/>
                </a:lnTo>
                <a:lnTo>
                  <a:pt x="6096" y="3063240"/>
                </a:lnTo>
                <a:lnTo>
                  <a:pt x="12192" y="3069335"/>
                </a:lnTo>
                <a:lnTo>
                  <a:pt x="5998464" y="30693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8" name="object 28"/>
          <p:cNvSpPr/>
          <p:nvPr/>
        </p:nvSpPr>
        <p:spPr>
          <a:xfrm>
            <a:off x="6423801" y="2222161"/>
            <a:ext cx="2267787" cy="375148"/>
          </a:xfrm>
          <a:custGeom>
            <a:avLst/>
            <a:gdLst/>
            <a:ahLst/>
            <a:cxnLst/>
            <a:rect l="l" t="t" r="r" b="b"/>
            <a:pathLst>
              <a:path w="2045207" h="338328">
                <a:moveTo>
                  <a:pt x="592728" y="23"/>
                </a:moveTo>
                <a:lnTo>
                  <a:pt x="578468" y="2302"/>
                </a:lnTo>
                <a:lnTo>
                  <a:pt x="565721" y="7967"/>
                </a:lnTo>
                <a:lnTo>
                  <a:pt x="554969" y="16537"/>
                </a:lnTo>
                <a:lnTo>
                  <a:pt x="546693" y="27531"/>
                </a:lnTo>
                <a:lnTo>
                  <a:pt x="541375" y="40467"/>
                </a:lnTo>
                <a:lnTo>
                  <a:pt x="539496" y="54863"/>
                </a:lnTo>
                <a:lnTo>
                  <a:pt x="539496" y="195071"/>
                </a:lnTo>
                <a:lnTo>
                  <a:pt x="0" y="338327"/>
                </a:lnTo>
                <a:lnTo>
                  <a:pt x="539496" y="280415"/>
                </a:lnTo>
                <a:lnTo>
                  <a:pt x="539519" y="282047"/>
                </a:lnTo>
                <a:lnTo>
                  <a:pt x="541798" y="296307"/>
                </a:lnTo>
                <a:lnTo>
                  <a:pt x="567027" y="328082"/>
                </a:lnTo>
                <a:lnTo>
                  <a:pt x="594360" y="335279"/>
                </a:lnTo>
                <a:lnTo>
                  <a:pt x="1987296" y="335279"/>
                </a:lnTo>
                <a:lnTo>
                  <a:pt x="2029092" y="317923"/>
                </a:lnTo>
                <a:lnTo>
                  <a:pt x="2045208" y="280415"/>
                </a:lnTo>
                <a:lnTo>
                  <a:pt x="2045208" y="54863"/>
                </a:lnTo>
                <a:lnTo>
                  <a:pt x="2026225" y="14693"/>
                </a:lnTo>
                <a:lnTo>
                  <a:pt x="1987296" y="0"/>
                </a:lnTo>
                <a:lnTo>
                  <a:pt x="592728" y="2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9" name="object 29"/>
          <p:cNvSpPr/>
          <p:nvPr/>
        </p:nvSpPr>
        <p:spPr>
          <a:xfrm>
            <a:off x="6406901" y="2228920"/>
            <a:ext cx="2277926" cy="402186"/>
          </a:xfrm>
          <a:custGeom>
            <a:avLst/>
            <a:gdLst/>
            <a:ahLst/>
            <a:cxnLst/>
            <a:rect l="l" t="t" r="r" b="b"/>
            <a:pathLst>
              <a:path w="2054352" h="362712">
                <a:moveTo>
                  <a:pt x="2011680" y="6095"/>
                </a:moveTo>
                <a:lnTo>
                  <a:pt x="2020824" y="9143"/>
                </a:lnTo>
                <a:lnTo>
                  <a:pt x="2014728" y="6095"/>
                </a:lnTo>
                <a:lnTo>
                  <a:pt x="600456" y="6095"/>
                </a:lnTo>
                <a:lnTo>
                  <a:pt x="563880" y="0"/>
                </a:lnTo>
                <a:lnTo>
                  <a:pt x="560832" y="0"/>
                </a:lnTo>
                <a:lnTo>
                  <a:pt x="554736" y="9143"/>
                </a:lnTo>
                <a:lnTo>
                  <a:pt x="554736" y="12191"/>
                </a:lnTo>
                <a:lnTo>
                  <a:pt x="551688" y="12191"/>
                </a:lnTo>
                <a:lnTo>
                  <a:pt x="548640" y="21335"/>
                </a:lnTo>
                <a:lnTo>
                  <a:pt x="545592" y="24383"/>
                </a:lnTo>
                <a:lnTo>
                  <a:pt x="542544" y="33527"/>
                </a:lnTo>
                <a:lnTo>
                  <a:pt x="542544" y="188975"/>
                </a:lnTo>
                <a:lnTo>
                  <a:pt x="566928" y="188975"/>
                </a:lnTo>
                <a:lnTo>
                  <a:pt x="551688" y="176783"/>
                </a:lnTo>
                <a:lnTo>
                  <a:pt x="566928" y="48767"/>
                </a:lnTo>
                <a:lnTo>
                  <a:pt x="569976" y="39623"/>
                </a:lnTo>
                <a:lnTo>
                  <a:pt x="566928" y="42671"/>
                </a:lnTo>
                <a:lnTo>
                  <a:pt x="569976" y="30479"/>
                </a:lnTo>
                <a:lnTo>
                  <a:pt x="569976" y="33527"/>
                </a:lnTo>
                <a:lnTo>
                  <a:pt x="576072" y="24383"/>
                </a:lnTo>
                <a:lnTo>
                  <a:pt x="573024" y="27431"/>
                </a:lnTo>
                <a:lnTo>
                  <a:pt x="582168" y="18287"/>
                </a:lnTo>
                <a:lnTo>
                  <a:pt x="579120" y="18287"/>
                </a:lnTo>
                <a:lnTo>
                  <a:pt x="588264" y="12191"/>
                </a:lnTo>
                <a:lnTo>
                  <a:pt x="585216" y="15239"/>
                </a:lnTo>
                <a:lnTo>
                  <a:pt x="594360" y="9143"/>
                </a:lnTo>
                <a:lnTo>
                  <a:pt x="603504" y="6095"/>
                </a:lnTo>
                <a:lnTo>
                  <a:pt x="2011680" y="6095"/>
                </a:lnTo>
                <a:close/>
              </a:path>
              <a:path w="2054352" h="362712">
                <a:moveTo>
                  <a:pt x="569976" y="289559"/>
                </a:moveTo>
                <a:lnTo>
                  <a:pt x="569976" y="292607"/>
                </a:lnTo>
                <a:lnTo>
                  <a:pt x="566928" y="280415"/>
                </a:lnTo>
                <a:lnTo>
                  <a:pt x="569976" y="283463"/>
                </a:lnTo>
                <a:lnTo>
                  <a:pt x="566928" y="271271"/>
                </a:lnTo>
                <a:lnTo>
                  <a:pt x="566928" y="265175"/>
                </a:lnTo>
                <a:lnTo>
                  <a:pt x="563880" y="265175"/>
                </a:lnTo>
                <a:lnTo>
                  <a:pt x="560832" y="262127"/>
                </a:lnTo>
                <a:lnTo>
                  <a:pt x="554736" y="262127"/>
                </a:lnTo>
                <a:lnTo>
                  <a:pt x="175942" y="302561"/>
                </a:lnTo>
                <a:lnTo>
                  <a:pt x="542544" y="274319"/>
                </a:lnTo>
                <a:lnTo>
                  <a:pt x="554736" y="286511"/>
                </a:lnTo>
                <a:lnTo>
                  <a:pt x="542544" y="287820"/>
                </a:lnTo>
                <a:lnTo>
                  <a:pt x="542544" y="289559"/>
                </a:lnTo>
                <a:lnTo>
                  <a:pt x="545592" y="298703"/>
                </a:lnTo>
                <a:lnTo>
                  <a:pt x="545592" y="301751"/>
                </a:lnTo>
                <a:lnTo>
                  <a:pt x="548640" y="301751"/>
                </a:lnTo>
                <a:lnTo>
                  <a:pt x="554736" y="310895"/>
                </a:lnTo>
                <a:lnTo>
                  <a:pt x="554736" y="313943"/>
                </a:lnTo>
                <a:lnTo>
                  <a:pt x="560832" y="323087"/>
                </a:lnTo>
                <a:lnTo>
                  <a:pt x="600456" y="316991"/>
                </a:lnTo>
                <a:lnTo>
                  <a:pt x="560832" y="323087"/>
                </a:lnTo>
                <a:lnTo>
                  <a:pt x="2014728" y="316991"/>
                </a:lnTo>
                <a:lnTo>
                  <a:pt x="2054352" y="323087"/>
                </a:lnTo>
                <a:lnTo>
                  <a:pt x="2060448" y="313943"/>
                </a:lnTo>
                <a:lnTo>
                  <a:pt x="2060448" y="310895"/>
                </a:lnTo>
                <a:lnTo>
                  <a:pt x="2066544" y="301751"/>
                </a:lnTo>
                <a:lnTo>
                  <a:pt x="2066544" y="298703"/>
                </a:lnTo>
                <a:lnTo>
                  <a:pt x="2069592" y="289559"/>
                </a:lnTo>
                <a:lnTo>
                  <a:pt x="2072640" y="286511"/>
                </a:lnTo>
                <a:lnTo>
                  <a:pt x="2072640" y="36575"/>
                </a:lnTo>
                <a:lnTo>
                  <a:pt x="2069592" y="36575"/>
                </a:lnTo>
                <a:lnTo>
                  <a:pt x="2069592" y="33527"/>
                </a:lnTo>
                <a:lnTo>
                  <a:pt x="2066544" y="24383"/>
                </a:lnTo>
                <a:lnTo>
                  <a:pt x="2066544" y="21335"/>
                </a:lnTo>
                <a:lnTo>
                  <a:pt x="2060448" y="12191"/>
                </a:lnTo>
                <a:lnTo>
                  <a:pt x="2060448" y="9143"/>
                </a:lnTo>
                <a:lnTo>
                  <a:pt x="2054352" y="0"/>
                </a:lnTo>
                <a:lnTo>
                  <a:pt x="2051304" y="0"/>
                </a:lnTo>
                <a:lnTo>
                  <a:pt x="2042160" y="-6096"/>
                </a:lnTo>
                <a:lnTo>
                  <a:pt x="2042160" y="-9144"/>
                </a:lnTo>
                <a:lnTo>
                  <a:pt x="2033016" y="-15240"/>
                </a:lnTo>
                <a:lnTo>
                  <a:pt x="2029968" y="-15240"/>
                </a:lnTo>
                <a:lnTo>
                  <a:pt x="2017776" y="-18288"/>
                </a:lnTo>
                <a:lnTo>
                  <a:pt x="597408" y="-18288"/>
                </a:lnTo>
                <a:lnTo>
                  <a:pt x="585216" y="-15240"/>
                </a:lnTo>
                <a:lnTo>
                  <a:pt x="582168" y="-15240"/>
                </a:lnTo>
                <a:lnTo>
                  <a:pt x="573024" y="-9144"/>
                </a:lnTo>
                <a:lnTo>
                  <a:pt x="573024" y="-6096"/>
                </a:lnTo>
                <a:lnTo>
                  <a:pt x="569976" y="-6096"/>
                </a:lnTo>
                <a:lnTo>
                  <a:pt x="563880" y="0"/>
                </a:lnTo>
                <a:lnTo>
                  <a:pt x="600456" y="6095"/>
                </a:lnTo>
                <a:lnTo>
                  <a:pt x="2014728" y="6095"/>
                </a:lnTo>
                <a:lnTo>
                  <a:pt x="2020824" y="9143"/>
                </a:lnTo>
                <a:lnTo>
                  <a:pt x="2017776" y="9143"/>
                </a:lnTo>
                <a:lnTo>
                  <a:pt x="2029968" y="15239"/>
                </a:lnTo>
                <a:lnTo>
                  <a:pt x="2026920" y="12191"/>
                </a:lnTo>
                <a:lnTo>
                  <a:pt x="2036064" y="18287"/>
                </a:lnTo>
                <a:lnTo>
                  <a:pt x="2033016" y="18287"/>
                </a:lnTo>
                <a:lnTo>
                  <a:pt x="2039112" y="27431"/>
                </a:lnTo>
                <a:lnTo>
                  <a:pt x="2039112" y="24383"/>
                </a:lnTo>
                <a:lnTo>
                  <a:pt x="2045208" y="33527"/>
                </a:lnTo>
                <a:lnTo>
                  <a:pt x="2042160" y="30479"/>
                </a:lnTo>
                <a:lnTo>
                  <a:pt x="2045208" y="42671"/>
                </a:lnTo>
                <a:lnTo>
                  <a:pt x="2045208" y="39623"/>
                </a:lnTo>
                <a:lnTo>
                  <a:pt x="2048256" y="51815"/>
                </a:lnTo>
                <a:lnTo>
                  <a:pt x="2048256" y="274319"/>
                </a:lnTo>
                <a:lnTo>
                  <a:pt x="2045208" y="283463"/>
                </a:lnTo>
                <a:lnTo>
                  <a:pt x="2045208" y="280415"/>
                </a:lnTo>
                <a:lnTo>
                  <a:pt x="2042160" y="292607"/>
                </a:lnTo>
                <a:lnTo>
                  <a:pt x="2045208" y="289559"/>
                </a:lnTo>
                <a:lnTo>
                  <a:pt x="2039112" y="298703"/>
                </a:lnTo>
                <a:lnTo>
                  <a:pt x="2033016" y="304799"/>
                </a:lnTo>
                <a:lnTo>
                  <a:pt x="2036064" y="304799"/>
                </a:lnTo>
                <a:lnTo>
                  <a:pt x="2026920" y="310895"/>
                </a:lnTo>
                <a:lnTo>
                  <a:pt x="2029968" y="310895"/>
                </a:lnTo>
                <a:lnTo>
                  <a:pt x="2011680" y="316991"/>
                </a:lnTo>
                <a:lnTo>
                  <a:pt x="603504" y="316991"/>
                </a:lnTo>
                <a:lnTo>
                  <a:pt x="585216" y="310895"/>
                </a:lnTo>
                <a:lnTo>
                  <a:pt x="588264" y="310895"/>
                </a:lnTo>
                <a:lnTo>
                  <a:pt x="579120" y="304799"/>
                </a:lnTo>
                <a:lnTo>
                  <a:pt x="582168" y="304799"/>
                </a:lnTo>
                <a:lnTo>
                  <a:pt x="573024" y="298703"/>
                </a:lnTo>
                <a:lnTo>
                  <a:pt x="576072" y="298703"/>
                </a:lnTo>
                <a:lnTo>
                  <a:pt x="569976" y="289559"/>
                </a:lnTo>
                <a:close/>
              </a:path>
              <a:path w="2054352" h="362712">
                <a:moveTo>
                  <a:pt x="2014728" y="341375"/>
                </a:moveTo>
                <a:lnTo>
                  <a:pt x="2017776" y="341375"/>
                </a:lnTo>
                <a:lnTo>
                  <a:pt x="2029968" y="338327"/>
                </a:lnTo>
                <a:lnTo>
                  <a:pt x="2033016" y="338327"/>
                </a:lnTo>
                <a:lnTo>
                  <a:pt x="2042160" y="332231"/>
                </a:lnTo>
                <a:lnTo>
                  <a:pt x="2051304" y="323087"/>
                </a:lnTo>
                <a:lnTo>
                  <a:pt x="2054352" y="323087"/>
                </a:lnTo>
                <a:lnTo>
                  <a:pt x="2014728" y="316991"/>
                </a:lnTo>
                <a:lnTo>
                  <a:pt x="560832" y="323087"/>
                </a:lnTo>
                <a:lnTo>
                  <a:pt x="563880" y="323087"/>
                </a:lnTo>
                <a:lnTo>
                  <a:pt x="569976" y="329183"/>
                </a:lnTo>
                <a:lnTo>
                  <a:pt x="573024" y="332231"/>
                </a:lnTo>
                <a:lnTo>
                  <a:pt x="582168" y="338327"/>
                </a:lnTo>
                <a:lnTo>
                  <a:pt x="585216" y="338327"/>
                </a:lnTo>
                <a:lnTo>
                  <a:pt x="597408" y="341375"/>
                </a:lnTo>
                <a:lnTo>
                  <a:pt x="609600" y="344423"/>
                </a:lnTo>
                <a:lnTo>
                  <a:pt x="2005584" y="344423"/>
                </a:lnTo>
                <a:lnTo>
                  <a:pt x="2014728" y="341375"/>
                </a:lnTo>
                <a:close/>
              </a:path>
              <a:path w="2054352" h="362712">
                <a:moveTo>
                  <a:pt x="563880" y="201167"/>
                </a:moveTo>
                <a:lnTo>
                  <a:pt x="566928" y="195071"/>
                </a:lnTo>
                <a:lnTo>
                  <a:pt x="566928" y="188975"/>
                </a:lnTo>
                <a:lnTo>
                  <a:pt x="542544" y="188975"/>
                </a:lnTo>
                <a:lnTo>
                  <a:pt x="542543" y="179212"/>
                </a:lnTo>
                <a:lnTo>
                  <a:pt x="12192" y="320039"/>
                </a:lnTo>
                <a:lnTo>
                  <a:pt x="6096" y="323087"/>
                </a:lnTo>
                <a:lnTo>
                  <a:pt x="0" y="329183"/>
                </a:lnTo>
                <a:lnTo>
                  <a:pt x="3048" y="335279"/>
                </a:lnTo>
                <a:lnTo>
                  <a:pt x="3048" y="341375"/>
                </a:lnTo>
                <a:lnTo>
                  <a:pt x="9144" y="344423"/>
                </a:lnTo>
                <a:lnTo>
                  <a:pt x="15240" y="344423"/>
                </a:lnTo>
                <a:lnTo>
                  <a:pt x="18208" y="344105"/>
                </a:lnTo>
                <a:lnTo>
                  <a:pt x="18288" y="344423"/>
                </a:lnTo>
                <a:lnTo>
                  <a:pt x="20356" y="343874"/>
                </a:lnTo>
                <a:lnTo>
                  <a:pt x="542544" y="287820"/>
                </a:lnTo>
                <a:lnTo>
                  <a:pt x="554736" y="286511"/>
                </a:lnTo>
                <a:lnTo>
                  <a:pt x="542544" y="274319"/>
                </a:lnTo>
                <a:lnTo>
                  <a:pt x="175942" y="302561"/>
                </a:lnTo>
                <a:lnTo>
                  <a:pt x="557784" y="201167"/>
                </a:lnTo>
                <a:lnTo>
                  <a:pt x="563880" y="201167"/>
                </a:lnTo>
                <a:close/>
              </a:path>
              <a:path w="2054352" h="362712">
                <a:moveTo>
                  <a:pt x="551688" y="176783"/>
                </a:moveTo>
                <a:lnTo>
                  <a:pt x="566928" y="188975"/>
                </a:lnTo>
                <a:lnTo>
                  <a:pt x="566928" y="48767"/>
                </a:lnTo>
                <a:lnTo>
                  <a:pt x="551688" y="176783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0" name="object 30"/>
          <p:cNvSpPr/>
          <p:nvPr/>
        </p:nvSpPr>
        <p:spPr>
          <a:xfrm>
            <a:off x="5115852" y="5233485"/>
            <a:ext cx="2852477" cy="375148"/>
          </a:xfrm>
          <a:custGeom>
            <a:avLst/>
            <a:gdLst/>
            <a:ahLst/>
            <a:cxnLst/>
            <a:rect l="l" t="t" r="r" b="b"/>
            <a:pathLst>
              <a:path w="2572512" h="338327">
                <a:moveTo>
                  <a:pt x="971301" y="162"/>
                </a:moveTo>
                <a:lnTo>
                  <a:pt x="957622" y="3217"/>
                </a:lnTo>
                <a:lnTo>
                  <a:pt x="945437" y="9687"/>
                </a:lnTo>
                <a:lnTo>
                  <a:pt x="935189" y="18982"/>
                </a:lnTo>
                <a:lnTo>
                  <a:pt x="927321" y="30511"/>
                </a:lnTo>
                <a:lnTo>
                  <a:pt x="922276" y="43684"/>
                </a:lnTo>
                <a:lnTo>
                  <a:pt x="920496" y="57912"/>
                </a:lnTo>
                <a:lnTo>
                  <a:pt x="920496" y="198120"/>
                </a:lnTo>
                <a:lnTo>
                  <a:pt x="0" y="301752"/>
                </a:lnTo>
                <a:lnTo>
                  <a:pt x="920496" y="283464"/>
                </a:lnTo>
                <a:lnTo>
                  <a:pt x="920519" y="285095"/>
                </a:lnTo>
                <a:lnTo>
                  <a:pt x="922798" y="299355"/>
                </a:lnTo>
                <a:lnTo>
                  <a:pt x="948027" y="331130"/>
                </a:lnTo>
                <a:lnTo>
                  <a:pt x="975360" y="338328"/>
                </a:lnTo>
                <a:lnTo>
                  <a:pt x="2514600" y="338327"/>
                </a:lnTo>
                <a:lnTo>
                  <a:pt x="2557486" y="320971"/>
                </a:lnTo>
                <a:lnTo>
                  <a:pt x="2572512" y="283463"/>
                </a:lnTo>
                <a:lnTo>
                  <a:pt x="2572512" y="57911"/>
                </a:lnTo>
                <a:lnTo>
                  <a:pt x="2553920" y="15355"/>
                </a:lnTo>
                <a:lnTo>
                  <a:pt x="2514600" y="0"/>
                </a:lnTo>
                <a:lnTo>
                  <a:pt x="975360" y="0"/>
                </a:lnTo>
                <a:lnTo>
                  <a:pt x="971301" y="1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1" name="object 31"/>
          <p:cNvSpPr/>
          <p:nvPr/>
        </p:nvSpPr>
        <p:spPr>
          <a:xfrm>
            <a:off x="5102333" y="5219965"/>
            <a:ext cx="2879515" cy="378528"/>
          </a:xfrm>
          <a:custGeom>
            <a:avLst/>
            <a:gdLst/>
            <a:ahLst/>
            <a:cxnLst/>
            <a:rect l="l" t="t" r="r" b="b"/>
            <a:pathLst>
              <a:path w="2596896" h="341375">
                <a:moveTo>
                  <a:pt x="920496" y="307848"/>
                </a:moveTo>
                <a:lnTo>
                  <a:pt x="15893" y="326062"/>
                </a:lnTo>
                <a:lnTo>
                  <a:pt x="920495" y="308090"/>
                </a:lnTo>
                <a:lnTo>
                  <a:pt x="920496" y="307848"/>
                </a:lnTo>
                <a:close/>
              </a:path>
              <a:path w="2596896" h="341375">
                <a:moveTo>
                  <a:pt x="2584704" y="335280"/>
                </a:moveTo>
                <a:lnTo>
                  <a:pt x="2538984" y="338328"/>
                </a:lnTo>
                <a:lnTo>
                  <a:pt x="2578608" y="341376"/>
                </a:lnTo>
                <a:lnTo>
                  <a:pt x="2584704" y="335280"/>
                </a:lnTo>
                <a:close/>
              </a:path>
              <a:path w="2596896" h="341375">
                <a:moveTo>
                  <a:pt x="12192" y="298704"/>
                </a:moveTo>
                <a:lnTo>
                  <a:pt x="920496" y="210312"/>
                </a:lnTo>
                <a:lnTo>
                  <a:pt x="920495" y="199452"/>
                </a:lnTo>
                <a:lnTo>
                  <a:pt x="12192" y="298704"/>
                </a:lnTo>
                <a:close/>
              </a:path>
              <a:path w="2596896" h="341375">
                <a:moveTo>
                  <a:pt x="944880" y="301752"/>
                </a:moveTo>
                <a:lnTo>
                  <a:pt x="947928" y="304800"/>
                </a:lnTo>
                <a:lnTo>
                  <a:pt x="944880" y="292608"/>
                </a:lnTo>
                <a:lnTo>
                  <a:pt x="920496" y="295656"/>
                </a:lnTo>
                <a:lnTo>
                  <a:pt x="932688" y="307848"/>
                </a:lnTo>
                <a:lnTo>
                  <a:pt x="947928" y="310896"/>
                </a:lnTo>
                <a:lnTo>
                  <a:pt x="950976" y="313944"/>
                </a:lnTo>
                <a:lnTo>
                  <a:pt x="944880" y="301752"/>
                </a:lnTo>
                <a:close/>
              </a:path>
              <a:path w="2596896" h="341375">
                <a:moveTo>
                  <a:pt x="926592" y="42672"/>
                </a:moveTo>
                <a:lnTo>
                  <a:pt x="923544" y="45720"/>
                </a:lnTo>
                <a:lnTo>
                  <a:pt x="920496" y="54864"/>
                </a:lnTo>
                <a:lnTo>
                  <a:pt x="920496" y="210312"/>
                </a:lnTo>
                <a:lnTo>
                  <a:pt x="12192" y="298704"/>
                </a:lnTo>
                <a:lnTo>
                  <a:pt x="3048" y="301752"/>
                </a:lnTo>
                <a:lnTo>
                  <a:pt x="0" y="307848"/>
                </a:lnTo>
                <a:lnTo>
                  <a:pt x="0" y="320040"/>
                </a:lnTo>
                <a:lnTo>
                  <a:pt x="6096" y="326136"/>
                </a:lnTo>
                <a:lnTo>
                  <a:pt x="15893" y="326062"/>
                </a:lnTo>
                <a:lnTo>
                  <a:pt x="920496" y="307848"/>
                </a:lnTo>
                <a:lnTo>
                  <a:pt x="920496" y="310896"/>
                </a:lnTo>
                <a:lnTo>
                  <a:pt x="923544" y="320040"/>
                </a:lnTo>
                <a:lnTo>
                  <a:pt x="926592" y="320040"/>
                </a:lnTo>
                <a:lnTo>
                  <a:pt x="926592" y="323088"/>
                </a:lnTo>
                <a:lnTo>
                  <a:pt x="932688" y="332232"/>
                </a:lnTo>
                <a:lnTo>
                  <a:pt x="932688" y="335280"/>
                </a:lnTo>
                <a:lnTo>
                  <a:pt x="938784" y="341376"/>
                </a:lnTo>
                <a:lnTo>
                  <a:pt x="938784" y="344424"/>
                </a:lnTo>
                <a:lnTo>
                  <a:pt x="941832" y="344424"/>
                </a:lnTo>
                <a:lnTo>
                  <a:pt x="947928" y="350520"/>
                </a:lnTo>
                <a:lnTo>
                  <a:pt x="950976" y="350520"/>
                </a:lnTo>
                <a:lnTo>
                  <a:pt x="950976" y="353568"/>
                </a:lnTo>
                <a:lnTo>
                  <a:pt x="960120" y="356616"/>
                </a:lnTo>
                <a:lnTo>
                  <a:pt x="963168" y="356616"/>
                </a:lnTo>
                <a:lnTo>
                  <a:pt x="963168" y="359664"/>
                </a:lnTo>
                <a:lnTo>
                  <a:pt x="975360" y="362712"/>
                </a:lnTo>
                <a:lnTo>
                  <a:pt x="2542032" y="362712"/>
                </a:lnTo>
                <a:lnTo>
                  <a:pt x="2554224" y="359664"/>
                </a:lnTo>
                <a:lnTo>
                  <a:pt x="2554224" y="356616"/>
                </a:lnTo>
                <a:lnTo>
                  <a:pt x="2557272" y="356616"/>
                </a:lnTo>
                <a:lnTo>
                  <a:pt x="2566416" y="353568"/>
                </a:lnTo>
                <a:lnTo>
                  <a:pt x="2566416" y="350520"/>
                </a:lnTo>
                <a:lnTo>
                  <a:pt x="2575560" y="344424"/>
                </a:lnTo>
                <a:lnTo>
                  <a:pt x="2578608" y="344424"/>
                </a:lnTo>
                <a:lnTo>
                  <a:pt x="2578608" y="341376"/>
                </a:lnTo>
                <a:lnTo>
                  <a:pt x="2538984" y="338328"/>
                </a:lnTo>
                <a:lnTo>
                  <a:pt x="2584704" y="335280"/>
                </a:lnTo>
                <a:lnTo>
                  <a:pt x="2584704" y="332232"/>
                </a:lnTo>
                <a:lnTo>
                  <a:pt x="2590800" y="323088"/>
                </a:lnTo>
                <a:lnTo>
                  <a:pt x="2590800" y="320040"/>
                </a:lnTo>
                <a:lnTo>
                  <a:pt x="2596896" y="310896"/>
                </a:lnTo>
                <a:lnTo>
                  <a:pt x="2596896" y="54864"/>
                </a:lnTo>
                <a:lnTo>
                  <a:pt x="2569464" y="54864"/>
                </a:lnTo>
                <a:lnTo>
                  <a:pt x="2566416" y="51816"/>
                </a:lnTo>
                <a:lnTo>
                  <a:pt x="2572512" y="70104"/>
                </a:lnTo>
                <a:lnTo>
                  <a:pt x="2572512" y="295656"/>
                </a:lnTo>
                <a:lnTo>
                  <a:pt x="2569464" y="304800"/>
                </a:lnTo>
                <a:lnTo>
                  <a:pt x="2569464" y="301752"/>
                </a:lnTo>
                <a:lnTo>
                  <a:pt x="2566416" y="313944"/>
                </a:lnTo>
                <a:lnTo>
                  <a:pt x="2569464" y="310896"/>
                </a:lnTo>
                <a:lnTo>
                  <a:pt x="2563368" y="320040"/>
                </a:lnTo>
                <a:lnTo>
                  <a:pt x="2563368" y="316992"/>
                </a:lnTo>
                <a:lnTo>
                  <a:pt x="2557272" y="326136"/>
                </a:lnTo>
                <a:lnTo>
                  <a:pt x="2560320" y="323088"/>
                </a:lnTo>
                <a:lnTo>
                  <a:pt x="2551176" y="332232"/>
                </a:lnTo>
                <a:lnTo>
                  <a:pt x="2554224" y="329184"/>
                </a:lnTo>
                <a:lnTo>
                  <a:pt x="2545080" y="335280"/>
                </a:lnTo>
                <a:lnTo>
                  <a:pt x="2535936" y="338328"/>
                </a:lnTo>
                <a:lnTo>
                  <a:pt x="981456" y="338328"/>
                </a:lnTo>
                <a:lnTo>
                  <a:pt x="972312" y="335280"/>
                </a:lnTo>
                <a:lnTo>
                  <a:pt x="978408" y="338328"/>
                </a:lnTo>
                <a:lnTo>
                  <a:pt x="972312" y="335280"/>
                </a:lnTo>
                <a:lnTo>
                  <a:pt x="963168" y="329184"/>
                </a:lnTo>
                <a:lnTo>
                  <a:pt x="966216" y="332232"/>
                </a:lnTo>
                <a:lnTo>
                  <a:pt x="957072" y="323088"/>
                </a:lnTo>
                <a:lnTo>
                  <a:pt x="960120" y="326136"/>
                </a:lnTo>
                <a:lnTo>
                  <a:pt x="950976" y="316992"/>
                </a:lnTo>
                <a:lnTo>
                  <a:pt x="954024" y="320040"/>
                </a:lnTo>
                <a:lnTo>
                  <a:pt x="947928" y="310896"/>
                </a:lnTo>
                <a:lnTo>
                  <a:pt x="932688" y="307848"/>
                </a:lnTo>
                <a:lnTo>
                  <a:pt x="920496" y="295656"/>
                </a:lnTo>
                <a:lnTo>
                  <a:pt x="944880" y="292608"/>
                </a:lnTo>
                <a:lnTo>
                  <a:pt x="944880" y="286512"/>
                </a:lnTo>
                <a:lnTo>
                  <a:pt x="938784" y="280416"/>
                </a:lnTo>
                <a:lnTo>
                  <a:pt x="932688" y="280416"/>
                </a:lnTo>
                <a:lnTo>
                  <a:pt x="311766" y="292752"/>
                </a:lnTo>
                <a:lnTo>
                  <a:pt x="935736" y="222504"/>
                </a:lnTo>
                <a:lnTo>
                  <a:pt x="941832" y="222504"/>
                </a:lnTo>
                <a:lnTo>
                  <a:pt x="944880" y="216408"/>
                </a:lnTo>
                <a:lnTo>
                  <a:pt x="944880" y="210312"/>
                </a:lnTo>
                <a:lnTo>
                  <a:pt x="932688" y="198120"/>
                </a:lnTo>
                <a:lnTo>
                  <a:pt x="944880" y="70104"/>
                </a:lnTo>
                <a:lnTo>
                  <a:pt x="947928" y="60960"/>
                </a:lnTo>
                <a:lnTo>
                  <a:pt x="944880" y="60960"/>
                </a:lnTo>
                <a:lnTo>
                  <a:pt x="950976" y="51816"/>
                </a:lnTo>
                <a:lnTo>
                  <a:pt x="947928" y="54864"/>
                </a:lnTo>
                <a:lnTo>
                  <a:pt x="954024" y="45720"/>
                </a:lnTo>
                <a:lnTo>
                  <a:pt x="950976" y="45720"/>
                </a:lnTo>
                <a:lnTo>
                  <a:pt x="960120" y="39624"/>
                </a:lnTo>
                <a:lnTo>
                  <a:pt x="957072" y="39624"/>
                </a:lnTo>
                <a:lnTo>
                  <a:pt x="966216" y="33528"/>
                </a:lnTo>
                <a:lnTo>
                  <a:pt x="963168" y="33528"/>
                </a:lnTo>
                <a:lnTo>
                  <a:pt x="981456" y="27432"/>
                </a:lnTo>
                <a:lnTo>
                  <a:pt x="2538984" y="27432"/>
                </a:lnTo>
                <a:lnTo>
                  <a:pt x="978408" y="27432"/>
                </a:lnTo>
                <a:lnTo>
                  <a:pt x="941832" y="21336"/>
                </a:lnTo>
                <a:lnTo>
                  <a:pt x="938784" y="21336"/>
                </a:lnTo>
                <a:lnTo>
                  <a:pt x="932688" y="30480"/>
                </a:lnTo>
                <a:lnTo>
                  <a:pt x="932688" y="33528"/>
                </a:lnTo>
                <a:lnTo>
                  <a:pt x="926592" y="42672"/>
                </a:lnTo>
                <a:close/>
              </a:path>
              <a:path w="2596896" h="341375">
                <a:moveTo>
                  <a:pt x="932688" y="198120"/>
                </a:moveTo>
                <a:lnTo>
                  <a:pt x="944880" y="210312"/>
                </a:lnTo>
                <a:lnTo>
                  <a:pt x="944880" y="70104"/>
                </a:lnTo>
                <a:lnTo>
                  <a:pt x="932688" y="198120"/>
                </a:lnTo>
                <a:close/>
              </a:path>
              <a:path w="2596896" h="341375">
                <a:moveTo>
                  <a:pt x="2560320" y="39624"/>
                </a:moveTo>
                <a:lnTo>
                  <a:pt x="2557272" y="39624"/>
                </a:lnTo>
                <a:lnTo>
                  <a:pt x="2563368" y="45720"/>
                </a:lnTo>
                <a:lnTo>
                  <a:pt x="2569464" y="54864"/>
                </a:lnTo>
                <a:lnTo>
                  <a:pt x="2596896" y="54864"/>
                </a:lnTo>
                <a:lnTo>
                  <a:pt x="2590800" y="45720"/>
                </a:lnTo>
                <a:lnTo>
                  <a:pt x="2590800" y="42672"/>
                </a:lnTo>
                <a:lnTo>
                  <a:pt x="2584704" y="33528"/>
                </a:lnTo>
                <a:lnTo>
                  <a:pt x="2584704" y="30480"/>
                </a:lnTo>
                <a:lnTo>
                  <a:pt x="2578608" y="21336"/>
                </a:lnTo>
                <a:lnTo>
                  <a:pt x="2575560" y="21336"/>
                </a:lnTo>
                <a:lnTo>
                  <a:pt x="2566416" y="12192"/>
                </a:lnTo>
                <a:lnTo>
                  <a:pt x="2557272" y="6096"/>
                </a:lnTo>
                <a:lnTo>
                  <a:pt x="2554224" y="6096"/>
                </a:lnTo>
                <a:lnTo>
                  <a:pt x="2542032" y="3048"/>
                </a:lnTo>
                <a:lnTo>
                  <a:pt x="2526792" y="0"/>
                </a:lnTo>
                <a:lnTo>
                  <a:pt x="987552" y="0"/>
                </a:lnTo>
                <a:lnTo>
                  <a:pt x="963168" y="6096"/>
                </a:lnTo>
                <a:lnTo>
                  <a:pt x="960120" y="6096"/>
                </a:lnTo>
                <a:lnTo>
                  <a:pt x="950976" y="12192"/>
                </a:lnTo>
                <a:lnTo>
                  <a:pt x="947928" y="12192"/>
                </a:lnTo>
                <a:lnTo>
                  <a:pt x="941832" y="21336"/>
                </a:lnTo>
                <a:lnTo>
                  <a:pt x="978408" y="27432"/>
                </a:lnTo>
                <a:lnTo>
                  <a:pt x="2538984" y="27432"/>
                </a:lnTo>
                <a:lnTo>
                  <a:pt x="2535936" y="27432"/>
                </a:lnTo>
                <a:lnTo>
                  <a:pt x="2545080" y="30480"/>
                </a:lnTo>
                <a:lnTo>
                  <a:pt x="2554224" y="33528"/>
                </a:lnTo>
                <a:lnTo>
                  <a:pt x="2551176" y="33528"/>
                </a:lnTo>
                <a:lnTo>
                  <a:pt x="2560320" y="3962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2" name="object 32"/>
          <p:cNvSpPr/>
          <p:nvPr/>
        </p:nvSpPr>
        <p:spPr>
          <a:xfrm>
            <a:off x="4460188" y="3969472"/>
            <a:ext cx="3683887" cy="645525"/>
          </a:xfrm>
          <a:custGeom>
            <a:avLst/>
            <a:gdLst/>
            <a:ahLst/>
            <a:cxnLst/>
            <a:rect l="l" t="t" r="r" b="b"/>
            <a:pathLst>
              <a:path w="3322320" h="582168">
                <a:moveTo>
                  <a:pt x="1408176" y="97536"/>
                </a:moveTo>
                <a:lnTo>
                  <a:pt x="0" y="207264"/>
                </a:lnTo>
                <a:lnTo>
                  <a:pt x="1408176" y="243840"/>
                </a:lnTo>
                <a:lnTo>
                  <a:pt x="1408176" y="484632"/>
                </a:lnTo>
                <a:lnTo>
                  <a:pt x="1408965" y="497437"/>
                </a:lnTo>
                <a:lnTo>
                  <a:pt x="1422985" y="537152"/>
                </a:lnTo>
                <a:lnTo>
                  <a:pt x="1451578" y="566327"/>
                </a:lnTo>
                <a:lnTo>
                  <a:pt x="1490891" y="581106"/>
                </a:lnTo>
                <a:lnTo>
                  <a:pt x="1505712" y="582168"/>
                </a:lnTo>
                <a:lnTo>
                  <a:pt x="3227832" y="582168"/>
                </a:lnTo>
                <a:lnTo>
                  <a:pt x="3276863" y="568155"/>
                </a:lnTo>
                <a:lnTo>
                  <a:pt x="3306160" y="539489"/>
                </a:lnTo>
                <a:lnTo>
                  <a:pt x="3321227" y="499679"/>
                </a:lnTo>
                <a:lnTo>
                  <a:pt x="3322320" y="484631"/>
                </a:lnTo>
                <a:lnTo>
                  <a:pt x="3322320" y="97535"/>
                </a:lnTo>
                <a:lnTo>
                  <a:pt x="3314736" y="58892"/>
                </a:lnTo>
                <a:lnTo>
                  <a:pt x="3291094" y="24874"/>
                </a:lnTo>
                <a:lnTo>
                  <a:pt x="3255728" y="4279"/>
                </a:lnTo>
                <a:lnTo>
                  <a:pt x="3227832" y="0"/>
                </a:lnTo>
                <a:lnTo>
                  <a:pt x="1505711" y="0"/>
                </a:lnTo>
                <a:lnTo>
                  <a:pt x="1465448" y="8326"/>
                </a:lnTo>
                <a:lnTo>
                  <a:pt x="1432332" y="32490"/>
                </a:lnTo>
                <a:lnTo>
                  <a:pt x="1412326" y="68658"/>
                </a:lnTo>
                <a:lnTo>
                  <a:pt x="1408176" y="975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3" name="object 33"/>
          <p:cNvSpPr/>
          <p:nvPr/>
        </p:nvSpPr>
        <p:spPr>
          <a:xfrm>
            <a:off x="4446669" y="4057345"/>
            <a:ext cx="1591845" cy="672563"/>
          </a:xfrm>
          <a:custGeom>
            <a:avLst/>
            <a:gdLst/>
            <a:ahLst/>
            <a:cxnLst/>
            <a:rect l="l" t="t" r="r" b="b"/>
            <a:pathLst>
              <a:path w="1435607" h="606551">
                <a:moveTo>
                  <a:pt x="1432559" y="18288"/>
                </a:moveTo>
                <a:lnTo>
                  <a:pt x="1435607" y="0"/>
                </a:lnTo>
                <a:lnTo>
                  <a:pt x="1432559" y="3048"/>
                </a:lnTo>
                <a:lnTo>
                  <a:pt x="1417319" y="6096"/>
                </a:lnTo>
                <a:lnTo>
                  <a:pt x="1432559" y="18288"/>
                </a:lnTo>
                <a:close/>
              </a:path>
              <a:path w="1435607" h="606551">
                <a:moveTo>
                  <a:pt x="3322319" y="420624"/>
                </a:moveTo>
                <a:lnTo>
                  <a:pt x="3316224" y="438912"/>
                </a:lnTo>
                <a:lnTo>
                  <a:pt x="3322319" y="423672"/>
                </a:lnTo>
                <a:lnTo>
                  <a:pt x="3346704" y="426720"/>
                </a:lnTo>
                <a:lnTo>
                  <a:pt x="3349752" y="405384"/>
                </a:lnTo>
                <a:lnTo>
                  <a:pt x="3349752" y="15240"/>
                </a:lnTo>
                <a:lnTo>
                  <a:pt x="3346704" y="-3047"/>
                </a:lnTo>
                <a:lnTo>
                  <a:pt x="3346704" y="-6095"/>
                </a:lnTo>
                <a:lnTo>
                  <a:pt x="3340607" y="-24383"/>
                </a:lnTo>
                <a:lnTo>
                  <a:pt x="3340607" y="-27431"/>
                </a:lnTo>
                <a:lnTo>
                  <a:pt x="3331463" y="-42671"/>
                </a:lnTo>
                <a:lnTo>
                  <a:pt x="3328415" y="-42671"/>
                </a:lnTo>
                <a:lnTo>
                  <a:pt x="3328415" y="-45719"/>
                </a:lnTo>
                <a:lnTo>
                  <a:pt x="3316224" y="-57911"/>
                </a:lnTo>
                <a:lnTo>
                  <a:pt x="3316224" y="-60959"/>
                </a:lnTo>
                <a:lnTo>
                  <a:pt x="3300983" y="-73151"/>
                </a:lnTo>
                <a:lnTo>
                  <a:pt x="3297935" y="-73151"/>
                </a:lnTo>
                <a:lnTo>
                  <a:pt x="3282695" y="-82295"/>
                </a:lnTo>
                <a:lnTo>
                  <a:pt x="3282695" y="-85343"/>
                </a:lnTo>
                <a:lnTo>
                  <a:pt x="3279647" y="-85343"/>
                </a:lnTo>
                <a:lnTo>
                  <a:pt x="3261359" y="-88391"/>
                </a:lnTo>
                <a:lnTo>
                  <a:pt x="3261359" y="-91439"/>
                </a:lnTo>
                <a:lnTo>
                  <a:pt x="1493519" y="-91439"/>
                </a:lnTo>
                <a:lnTo>
                  <a:pt x="1493519" y="-88391"/>
                </a:lnTo>
                <a:lnTo>
                  <a:pt x="1475231" y="-85343"/>
                </a:lnTo>
                <a:lnTo>
                  <a:pt x="1475231" y="-82295"/>
                </a:lnTo>
                <a:lnTo>
                  <a:pt x="1472183" y="-82295"/>
                </a:lnTo>
                <a:lnTo>
                  <a:pt x="1456943" y="-73151"/>
                </a:lnTo>
                <a:lnTo>
                  <a:pt x="1453895" y="-73151"/>
                </a:lnTo>
                <a:lnTo>
                  <a:pt x="1438655" y="-60959"/>
                </a:lnTo>
                <a:lnTo>
                  <a:pt x="1438655" y="-57911"/>
                </a:lnTo>
                <a:lnTo>
                  <a:pt x="1426463" y="-45719"/>
                </a:lnTo>
                <a:lnTo>
                  <a:pt x="1426463" y="-42671"/>
                </a:lnTo>
                <a:lnTo>
                  <a:pt x="1417319" y="-27431"/>
                </a:lnTo>
                <a:lnTo>
                  <a:pt x="1414271" y="-24383"/>
                </a:lnTo>
                <a:lnTo>
                  <a:pt x="1408175" y="-6095"/>
                </a:lnTo>
                <a:lnTo>
                  <a:pt x="1408175" y="15240"/>
                </a:lnTo>
                <a:lnTo>
                  <a:pt x="12191" y="115824"/>
                </a:lnTo>
                <a:lnTo>
                  <a:pt x="15239" y="115824"/>
                </a:lnTo>
                <a:lnTo>
                  <a:pt x="15239" y="140208"/>
                </a:lnTo>
                <a:lnTo>
                  <a:pt x="1408175" y="164592"/>
                </a:lnTo>
                <a:lnTo>
                  <a:pt x="1432559" y="155448"/>
                </a:lnTo>
                <a:lnTo>
                  <a:pt x="1426463" y="149352"/>
                </a:lnTo>
                <a:lnTo>
                  <a:pt x="1420367" y="149352"/>
                </a:lnTo>
                <a:lnTo>
                  <a:pt x="254410" y="121530"/>
                </a:lnTo>
                <a:lnTo>
                  <a:pt x="1420367" y="30480"/>
                </a:lnTo>
                <a:lnTo>
                  <a:pt x="1426463" y="30480"/>
                </a:lnTo>
                <a:lnTo>
                  <a:pt x="1432559" y="24384"/>
                </a:lnTo>
                <a:lnTo>
                  <a:pt x="1432559" y="18288"/>
                </a:lnTo>
                <a:lnTo>
                  <a:pt x="1417319" y="6096"/>
                </a:lnTo>
                <a:lnTo>
                  <a:pt x="1432559" y="3048"/>
                </a:lnTo>
                <a:lnTo>
                  <a:pt x="1438655" y="-15239"/>
                </a:lnTo>
                <a:lnTo>
                  <a:pt x="1447799" y="-30479"/>
                </a:lnTo>
                <a:lnTo>
                  <a:pt x="1444751" y="-27431"/>
                </a:lnTo>
                <a:lnTo>
                  <a:pt x="1456943" y="-42671"/>
                </a:lnTo>
                <a:lnTo>
                  <a:pt x="1456943" y="-39623"/>
                </a:lnTo>
                <a:lnTo>
                  <a:pt x="1472183" y="-51815"/>
                </a:lnTo>
                <a:lnTo>
                  <a:pt x="1469135" y="-51815"/>
                </a:lnTo>
                <a:lnTo>
                  <a:pt x="1484375" y="-60959"/>
                </a:lnTo>
                <a:lnTo>
                  <a:pt x="1502663" y="-64007"/>
                </a:lnTo>
                <a:lnTo>
                  <a:pt x="1499615" y="-64007"/>
                </a:lnTo>
                <a:lnTo>
                  <a:pt x="1517903" y="-67055"/>
                </a:lnTo>
                <a:lnTo>
                  <a:pt x="3240023" y="-67055"/>
                </a:lnTo>
                <a:lnTo>
                  <a:pt x="3258311" y="-64007"/>
                </a:lnTo>
                <a:lnTo>
                  <a:pt x="3255263" y="-64007"/>
                </a:lnTo>
                <a:lnTo>
                  <a:pt x="3273552" y="-60959"/>
                </a:lnTo>
                <a:lnTo>
                  <a:pt x="3270504" y="-60959"/>
                </a:lnTo>
                <a:lnTo>
                  <a:pt x="3285743" y="-51815"/>
                </a:lnTo>
                <a:lnTo>
                  <a:pt x="3297935" y="-39623"/>
                </a:lnTo>
                <a:lnTo>
                  <a:pt x="3297935" y="-42671"/>
                </a:lnTo>
                <a:lnTo>
                  <a:pt x="3310128" y="-27431"/>
                </a:lnTo>
                <a:lnTo>
                  <a:pt x="3307079" y="-30479"/>
                </a:lnTo>
                <a:lnTo>
                  <a:pt x="3316224" y="-15239"/>
                </a:lnTo>
                <a:lnTo>
                  <a:pt x="3322319" y="3048"/>
                </a:lnTo>
                <a:lnTo>
                  <a:pt x="3322319" y="0"/>
                </a:lnTo>
                <a:lnTo>
                  <a:pt x="3322319" y="420624"/>
                </a:lnTo>
                <a:close/>
              </a:path>
              <a:path w="1435607" h="606551">
                <a:moveTo>
                  <a:pt x="1408175" y="164592"/>
                </a:moveTo>
                <a:lnTo>
                  <a:pt x="15239" y="140208"/>
                </a:lnTo>
                <a:lnTo>
                  <a:pt x="15239" y="115824"/>
                </a:lnTo>
                <a:lnTo>
                  <a:pt x="6095" y="115824"/>
                </a:lnTo>
                <a:lnTo>
                  <a:pt x="0" y="121920"/>
                </a:lnTo>
                <a:lnTo>
                  <a:pt x="0" y="134112"/>
                </a:lnTo>
                <a:lnTo>
                  <a:pt x="6095" y="140208"/>
                </a:lnTo>
                <a:lnTo>
                  <a:pt x="12191" y="140208"/>
                </a:lnTo>
                <a:lnTo>
                  <a:pt x="1408176" y="176467"/>
                </a:lnTo>
                <a:lnTo>
                  <a:pt x="1408175" y="429768"/>
                </a:lnTo>
                <a:lnTo>
                  <a:pt x="1420367" y="176784"/>
                </a:lnTo>
                <a:lnTo>
                  <a:pt x="1408175" y="429768"/>
                </a:lnTo>
                <a:lnTo>
                  <a:pt x="1414271" y="448056"/>
                </a:lnTo>
                <a:lnTo>
                  <a:pt x="1417319" y="451104"/>
                </a:lnTo>
                <a:lnTo>
                  <a:pt x="1426463" y="466344"/>
                </a:lnTo>
                <a:lnTo>
                  <a:pt x="1426463" y="469392"/>
                </a:lnTo>
                <a:lnTo>
                  <a:pt x="1438655" y="481584"/>
                </a:lnTo>
                <a:lnTo>
                  <a:pt x="1438655" y="484632"/>
                </a:lnTo>
                <a:lnTo>
                  <a:pt x="1441703" y="484632"/>
                </a:lnTo>
                <a:lnTo>
                  <a:pt x="1453895" y="496824"/>
                </a:lnTo>
                <a:lnTo>
                  <a:pt x="1456943" y="496824"/>
                </a:lnTo>
                <a:lnTo>
                  <a:pt x="1472183" y="505968"/>
                </a:lnTo>
                <a:lnTo>
                  <a:pt x="1475231" y="505968"/>
                </a:lnTo>
                <a:lnTo>
                  <a:pt x="1475231" y="509016"/>
                </a:lnTo>
                <a:lnTo>
                  <a:pt x="1493519" y="512064"/>
                </a:lnTo>
                <a:lnTo>
                  <a:pt x="1496567" y="515112"/>
                </a:lnTo>
                <a:lnTo>
                  <a:pt x="3261359" y="515112"/>
                </a:lnTo>
                <a:lnTo>
                  <a:pt x="3261359" y="512064"/>
                </a:lnTo>
                <a:lnTo>
                  <a:pt x="3279647" y="509016"/>
                </a:lnTo>
                <a:lnTo>
                  <a:pt x="3282695" y="505968"/>
                </a:lnTo>
                <a:lnTo>
                  <a:pt x="3297935" y="496824"/>
                </a:lnTo>
                <a:lnTo>
                  <a:pt x="3300983" y="496824"/>
                </a:lnTo>
                <a:lnTo>
                  <a:pt x="3316224" y="484632"/>
                </a:lnTo>
                <a:lnTo>
                  <a:pt x="3316224" y="481584"/>
                </a:lnTo>
                <a:lnTo>
                  <a:pt x="3328415" y="469392"/>
                </a:lnTo>
                <a:lnTo>
                  <a:pt x="3328415" y="466344"/>
                </a:lnTo>
                <a:lnTo>
                  <a:pt x="3331463" y="466344"/>
                </a:lnTo>
                <a:lnTo>
                  <a:pt x="3340607" y="451104"/>
                </a:lnTo>
                <a:lnTo>
                  <a:pt x="3340607" y="448056"/>
                </a:lnTo>
                <a:lnTo>
                  <a:pt x="3346704" y="429768"/>
                </a:lnTo>
                <a:lnTo>
                  <a:pt x="3346704" y="426720"/>
                </a:lnTo>
                <a:lnTo>
                  <a:pt x="3322319" y="423672"/>
                </a:lnTo>
                <a:lnTo>
                  <a:pt x="3316224" y="438912"/>
                </a:lnTo>
                <a:lnTo>
                  <a:pt x="3307079" y="454152"/>
                </a:lnTo>
                <a:lnTo>
                  <a:pt x="3310128" y="451104"/>
                </a:lnTo>
                <a:lnTo>
                  <a:pt x="3297935" y="466344"/>
                </a:lnTo>
                <a:lnTo>
                  <a:pt x="3297935" y="463296"/>
                </a:lnTo>
                <a:lnTo>
                  <a:pt x="3285743" y="475488"/>
                </a:lnTo>
                <a:lnTo>
                  <a:pt x="3270504" y="484632"/>
                </a:lnTo>
                <a:lnTo>
                  <a:pt x="3273552" y="481584"/>
                </a:lnTo>
                <a:lnTo>
                  <a:pt x="3255263" y="487680"/>
                </a:lnTo>
                <a:lnTo>
                  <a:pt x="3258311" y="487680"/>
                </a:lnTo>
                <a:lnTo>
                  <a:pt x="3236975" y="490728"/>
                </a:lnTo>
                <a:lnTo>
                  <a:pt x="1517903" y="490728"/>
                </a:lnTo>
                <a:lnTo>
                  <a:pt x="1499615" y="487680"/>
                </a:lnTo>
                <a:lnTo>
                  <a:pt x="1502663" y="487680"/>
                </a:lnTo>
                <a:lnTo>
                  <a:pt x="1484375" y="481584"/>
                </a:lnTo>
                <a:lnTo>
                  <a:pt x="1484375" y="484632"/>
                </a:lnTo>
                <a:lnTo>
                  <a:pt x="1469135" y="475488"/>
                </a:lnTo>
                <a:lnTo>
                  <a:pt x="1472183" y="475488"/>
                </a:lnTo>
                <a:lnTo>
                  <a:pt x="1456943" y="463296"/>
                </a:lnTo>
                <a:lnTo>
                  <a:pt x="1456943" y="466344"/>
                </a:lnTo>
                <a:lnTo>
                  <a:pt x="1444751" y="451104"/>
                </a:lnTo>
                <a:lnTo>
                  <a:pt x="1447799" y="454152"/>
                </a:lnTo>
                <a:lnTo>
                  <a:pt x="1438655" y="438912"/>
                </a:lnTo>
                <a:lnTo>
                  <a:pt x="1432559" y="420624"/>
                </a:lnTo>
                <a:lnTo>
                  <a:pt x="1435607" y="423672"/>
                </a:lnTo>
                <a:lnTo>
                  <a:pt x="1432559" y="405384"/>
                </a:lnTo>
                <a:lnTo>
                  <a:pt x="1432559" y="155448"/>
                </a:lnTo>
                <a:lnTo>
                  <a:pt x="1408175" y="164592"/>
                </a:lnTo>
                <a:close/>
              </a:path>
              <a:path w="1435607" h="606551">
                <a:moveTo>
                  <a:pt x="12191" y="115824"/>
                </a:moveTo>
                <a:lnTo>
                  <a:pt x="1408175" y="15240"/>
                </a:lnTo>
                <a:lnTo>
                  <a:pt x="1408175" y="6810"/>
                </a:lnTo>
                <a:lnTo>
                  <a:pt x="12191" y="11582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4" name="object 34"/>
          <p:cNvSpPr/>
          <p:nvPr/>
        </p:nvSpPr>
        <p:spPr>
          <a:xfrm>
            <a:off x="2584448" y="3323947"/>
            <a:ext cx="2795022" cy="645525"/>
          </a:xfrm>
          <a:custGeom>
            <a:avLst/>
            <a:gdLst/>
            <a:ahLst/>
            <a:cxnLst/>
            <a:rect l="l" t="t" r="r" b="b"/>
            <a:pathLst>
              <a:path w="2520696" h="582168">
                <a:moveTo>
                  <a:pt x="1066800" y="97536"/>
                </a:moveTo>
                <a:lnTo>
                  <a:pt x="0" y="289560"/>
                </a:lnTo>
                <a:lnTo>
                  <a:pt x="1066800" y="240792"/>
                </a:lnTo>
                <a:lnTo>
                  <a:pt x="1066800" y="484632"/>
                </a:lnTo>
                <a:lnTo>
                  <a:pt x="1067589" y="497437"/>
                </a:lnTo>
                <a:lnTo>
                  <a:pt x="1081609" y="537152"/>
                </a:lnTo>
                <a:lnTo>
                  <a:pt x="1110202" y="566327"/>
                </a:lnTo>
                <a:lnTo>
                  <a:pt x="1149515" y="581106"/>
                </a:lnTo>
                <a:lnTo>
                  <a:pt x="1164336" y="582168"/>
                </a:lnTo>
                <a:lnTo>
                  <a:pt x="2423160" y="582168"/>
                </a:lnTo>
                <a:lnTo>
                  <a:pt x="2463423" y="573841"/>
                </a:lnTo>
                <a:lnTo>
                  <a:pt x="2496539" y="549677"/>
                </a:lnTo>
                <a:lnTo>
                  <a:pt x="2516545" y="513509"/>
                </a:lnTo>
                <a:lnTo>
                  <a:pt x="2520696" y="484631"/>
                </a:lnTo>
                <a:lnTo>
                  <a:pt x="2520696" y="97536"/>
                </a:lnTo>
                <a:lnTo>
                  <a:pt x="2512369" y="57272"/>
                </a:lnTo>
                <a:lnTo>
                  <a:pt x="2488205" y="24156"/>
                </a:lnTo>
                <a:lnTo>
                  <a:pt x="2452037" y="4150"/>
                </a:lnTo>
                <a:lnTo>
                  <a:pt x="2423160" y="0"/>
                </a:lnTo>
                <a:lnTo>
                  <a:pt x="1164336" y="0"/>
                </a:lnTo>
                <a:lnTo>
                  <a:pt x="1124072" y="8326"/>
                </a:lnTo>
                <a:lnTo>
                  <a:pt x="1090956" y="32490"/>
                </a:lnTo>
                <a:lnTo>
                  <a:pt x="1070950" y="68658"/>
                </a:lnTo>
                <a:lnTo>
                  <a:pt x="1066800" y="975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5" name="object 35"/>
          <p:cNvSpPr/>
          <p:nvPr/>
        </p:nvSpPr>
        <p:spPr>
          <a:xfrm>
            <a:off x="2570929" y="3310428"/>
            <a:ext cx="2822060" cy="621867"/>
          </a:xfrm>
          <a:custGeom>
            <a:avLst/>
            <a:gdLst/>
            <a:ahLst/>
            <a:cxnLst/>
            <a:rect l="l" t="t" r="r" b="b"/>
            <a:pathLst>
              <a:path w="2545080" h="560832">
                <a:moveTo>
                  <a:pt x="9143" y="286512"/>
                </a:moveTo>
                <a:lnTo>
                  <a:pt x="1066800" y="106680"/>
                </a:lnTo>
                <a:lnTo>
                  <a:pt x="1066800" y="99155"/>
                </a:lnTo>
                <a:lnTo>
                  <a:pt x="9143" y="286512"/>
                </a:lnTo>
                <a:close/>
              </a:path>
              <a:path w="2545080" h="560832">
                <a:moveTo>
                  <a:pt x="12191" y="286512"/>
                </a:moveTo>
                <a:lnTo>
                  <a:pt x="9143" y="286512"/>
                </a:lnTo>
                <a:lnTo>
                  <a:pt x="3047" y="289560"/>
                </a:lnTo>
                <a:lnTo>
                  <a:pt x="12191" y="286512"/>
                </a:lnTo>
                <a:close/>
              </a:path>
              <a:path w="2545080" h="560832">
                <a:moveTo>
                  <a:pt x="1091184" y="256032"/>
                </a:moveTo>
                <a:lnTo>
                  <a:pt x="1078992" y="268224"/>
                </a:lnTo>
                <a:lnTo>
                  <a:pt x="1091184" y="496824"/>
                </a:lnTo>
                <a:lnTo>
                  <a:pt x="1091184" y="256032"/>
                </a:lnTo>
                <a:close/>
              </a:path>
              <a:path w="2545080" h="560832">
                <a:moveTo>
                  <a:pt x="1075944" y="97536"/>
                </a:moveTo>
                <a:lnTo>
                  <a:pt x="1091184" y="109728"/>
                </a:lnTo>
                <a:lnTo>
                  <a:pt x="1094232" y="91440"/>
                </a:lnTo>
                <a:lnTo>
                  <a:pt x="1075944" y="97536"/>
                </a:lnTo>
                <a:close/>
              </a:path>
              <a:path w="2545080" h="560832">
                <a:moveTo>
                  <a:pt x="2435352" y="582168"/>
                </a:moveTo>
                <a:lnTo>
                  <a:pt x="1176528" y="582168"/>
                </a:lnTo>
                <a:lnTo>
                  <a:pt x="1158240" y="579120"/>
                </a:lnTo>
                <a:lnTo>
                  <a:pt x="1161288" y="579120"/>
                </a:lnTo>
                <a:lnTo>
                  <a:pt x="1143000" y="573024"/>
                </a:lnTo>
                <a:lnTo>
                  <a:pt x="1146048" y="576072"/>
                </a:lnTo>
                <a:lnTo>
                  <a:pt x="1127760" y="566928"/>
                </a:lnTo>
                <a:lnTo>
                  <a:pt x="1130808" y="566928"/>
                </a:lnTo>
                <a:lnTo>
                  <a:pt x="1117261" y="556090"/>
                </a:lnTo>
                <a:lnTo>
                  <a:pt x="1106424" y="542544"/>
                </a:lnTo>
                <a:lnTo>
                  <a:pt x="1106424" y="545592"/>
                </a:lnTo>
                <a:lnTo>
                  <a:pt x="1097280" y="530352"/>
                </a:lnTo>
                <a:lnTo>
                  <a:pt x="1100328" y="530352"/>
                </a:lnTo>
                <a:lnTo>
                  <a:pt x="1094232" y="512064"/>
                </a:lnTo>
                <a:lnTo>
                  <a:pt x="1094232" y="515112"/>
                </a:lnTo>
                <a:lnTo>
                  <a:pt x="1091184" y="496824"/>
                </a:lnTo>
                <a:lnTo>
                  <a:pt x="1078992" y="268224"/>
                </a:lnTo>
                <a:lnTo>
                  <a:pt x="1091184" y="256032"/>
                </a:lnTo>
                <a:lnTo>
                  <a:pt x="1091184" y="249936"/>
                </a:lnTo>
                <a:lnTo>
                  <a:pt x="1066800" y="256032"/>
                </a:lnTo>
                <a:lnTo>
                  <a:pt x="1066800" y="518160"/>
                </a:lnTo>
                <a:lnTo>
                  <a:pt x="1069848" y="518160"/>
                </a:lnTo>
                <a:lnTo>
                  <a:pt x="1069848" y="521208"/>
                </a:lnTo>
                <a:lnTo>
                  <a:pt x="1075944" y="539496"/>
                </a:lnTo>
                <a:lnTo>
                  <a:pt x="1075944" y="542544"/>
                </a:lnTo>
                <a:lnTo>
                  <a:pt x="1085088" y="557784"/>
                </a:lnTo>
                <a:lnTo>
                  <a:pt x="1115568" y="554736"/>
                </a:lnTo>
                <a:lnTo>
                  <a:pt x="1118616" y="557784"/>
                </a:lnTo>
                <a:lnTo>
                  <a:pt x="1085088" y="560832"/>
                </a:lnTo>
                <a:lnTo>
                  <a:pt x="1097280" y="573024"/>
                </a:lnTo>
                <a:lnTo>
                  <a:pt x="1097280" y="576072"/>
                </a:lnTo>
                <a:lnTo>
                  <a:pt x="1100328" y="576072"/>
                </a:lnTo>
                <a:lnTo>
                  <a:pt x="1112520" y="588264"/>
                </a:lnTo>
                <a:lnTo>
                  <a:pt x="1115568" y="588264"/>
                </a:lnTo>
                <a:lnTo>
                  <a:pt x="1133856" y="597408"/>
                </a:lnTo>
                <a:lnTo>
                  <a:pt x="1152144" y="603504"/>
                </a:lnTo>
                <a:lnTo>
                  <a:pt x="1155192" y="603504"/>
                </a:lnTo>
                <a:lnTo>
                  <a:pt x="1155192" y="606552"/>
                </a:lnTo>
                <a:lnTo>
                  <a:pt x="2456688" y="606552"/>
                </a:lnTo>
                <a:lnTo>
                  <a:pt x="2456688" y="603504"/>
                </a:lnTo>
                <a:lnTo>
                  <a:pt x="2459736" y="603504"/>
                </a:lnTo>
                <a:lnTo>
                  <a:pt x="2478024" y="597408"/>
                </a:lnTo>
                <a:lnTo>
                  <a:pt x="2481072" y="597408"/>
                </a:lnTo>
                <a:lnTo>
                  <a:pt x="2496312" y="588264"/>
                </a:lnTo>
                <a:lnTo>
                  <a:pt x="2499360" y="588264"/>
                </a:lnTo>
                <a:lnTo>
                  <a:pt x="2511552" y="576072"/>
                </a:lnTo>
                <a:lnTo>
                  <a:pt x="2514600" y="576072"/>
                </a:lnTo>
                <a:lnTo>
                  <a:pt x="2514600" y="573024"/>
                </a:lnTo>
                <a:lnTo>
                  <a:pt x="2526791" y="560832"/>
                </a:lnTo>
                <a:lnTo>
                  <a:pt x="2526791" y="557784"/>
                </a:lnTo>
                <a:lnTo>
                  <a:pt x="2535936" y="542544"/>
                </a:lnTo>
                <a:lnTo>
                  <a:pt x="2535936" y="539496"/>
                </a:lnTo>
                <a:lnTo>
                  <a:pt x="2538984" y="539496"/>
                </a:lnTo>
                <a:lnTo>
                  <a:pt x="2545080" y="521208"/>
                </a:lnTo>
                <a:lnTo>
                  <a:pt x="2545080" y="85344"/>
                </a:lnTo>
                <a:lnTo>
                  <a:pt x="2538984" y="67055"/>
                </a:lnTo>
                <a:lnTo>
                  <a:pt x="2535936" y="67055"/>
                </a:lnTo>
                <a:lnTo>
                  <a:pt x="2535936" y="64007"/>
                </a:lnTo>
                <a:lnTo>
                  <a:pt x="2526791" y="48768"/>
                </a:lnTo>
                <a:lnTo>
                  <a:pt x="2526791" y="45719"/>
                </a:lnTo>
                <a:lnTo>
                  <a:pt x="2514600" y="33527"/>
                </a:lnTo>
                <a:lnTo>
                  <a:pt x="2514600" y="30479"/>
                </a:lnTo>
                <a:lnTo>
                  <a:pt x="2484120" y="39623"/>
                </a:lnTo>
                <a:lnTo>
                  <a:pt x="2481072" y="39623"/>
                </a:lnTo>
                <a:lnTo>
                  <a:pt x="2496312" y="51816"/>
                </a:lnTo>
                <a:lnTo>
                  <a:pt x="2496312" y="48768"/>
                </a:lnTo>
                <a:lnTo>
                  <a:pt x="2505456" y="64007"/>
                </a:lnTo>
                <a:lnTo>
                  <a:pt x="2505456" y="60960"/>
                </a:lnTo>
                <a:lnTo>
                  <a:pt x="2514600" y="76200"/>
                </a:lnTo>
                <a:lnTo>
                  <a:pt x="2517648" y="94488"/>
                </a:lnTo>
                <a:lnTo>
                  <a:pt x="2517648" y="91440"/>
                </a:lnTo>
                <a:lnTo>
                  <a:pt x="2520696" y="109728"/>
                </a:lnTo>
                <a:lnTo>
                  <a:pt x="2520696" y="496824"/>
                </a:lnTo>
                <a:lnTo>
                  <a:pt x="2517648" y="515112"/>
                </a:lnTo>
                <a:lnTo>
                  <a:pt x="2517648" y="512064"/>
                </a:lnTo>
                <a:lnTo>
                  <a:pt x="2514600" y="530352"/>
                </a:lnTo>
                <a:lnTo>
                  <a:pt x="2505456" y="545592"/>
                </a:lnTo>
                <a:lnTo>
                  <a:pt x="2505456" y="542544"/>
                </a:lnTo>
                <a:lnTo>
                  <a:pt x="2496312" y="557784"/>
                </a:lnTo>
                <a:lnTo>
                  <a:pt x="2496312" y="554736"/>
                </a:lnTo>
                <a:lnTo>
                  <a:pt x="2481072" y="566928"/>
                </a:lnTo>
                <a:lnTo>
                  <a:pt x="2484120" y="566928"/>
                </a:lnTo>
                <a:lnTo>
                  <a:pt x="2468880" y="576072"/>
                </a:lnTo>
                <a:lnTo>
                  <a:pt x="2468880" y="573024"/>
                </a:lnTo>
                <a:lnTo>
                  <a:pt x="2450591" y="579120"/>
                </a:lnTo>
                <a:lnTo>
                  <a:pt x="2453640" y="579120"/>
                </a:lnTo>
                <a:lnTo>
                  <a:pt x="2435352" y="582168"/>
                </a:lnTo>
                <a:close/>
              </a:path>
              <a:path w="2545080" h="560832">
                <a:moveTo>
                  <a:pt x="1118616" y="557784"/>
                </a:moveTo>
                <a:lnTo>
                  <a:pt x="1115568" y="554736"/>
                </a:lnTo>
                <a:lnTo>
                  <a:pt x="1085088" y="557784"/>
                </a:lnTo>
                <a:lnTo>
                  <a:pt x="1085088" y="560832"/>
                </a:lnTo>
                <a:lnTo>
                  <a:pt x="1118616" y="557784"/>
                </a:lnTo>
                <a:close/>
              </a:path>
              <a:path w="2545080" h="560832">
                <a:moveTo>
                  <a:pt x="1146048" y="30480"/>
                </a:moveTo>
                <a:lnTo>
                  <a:pt x="1143000" y="30480"/>
                </a:lnTo>
                <a:lnTo>
                  <a:pt x="1161288" y="27432"/>
                </a:lnTo>
                <a:lnTo>
                  <a:pt x="1158240" y="27432"/>
                </a:lnTo>
                <a:lnTo>
                  <a:pt x="1176528" y="24384"/>
                </a:lnTo>
                <a:lnTo>
                  <a:pt x="2435352" y="24384"/>
                </a:lnTo>
                <a:lnTo>
                  <a:pt x="2453640" y="27432"/>
                </a:lnTo>
                <a:lnTo>
                  <a:pt x="2450591" y="27432"/>
                </a:lnTo>
                <a:lnTo>
                  <a:pt x="2468880" y="30479"/>
                </a:lnTo>
                <a:lnTo>
                  <a:pt x="2484120" y="39623"/>
                </a:lnTo>
                <a:lnTo>
                  <a:pt x="2514600" y="30479"/>
                </a:lnTo>
                <a:lnTo>
                  <a:pt x="2499360" y="18287"/>
                </a:lnTo>
                <a:lnTo>
                  <a:pt x="2496312" y="18287"/>
                </a:lnTo>
                <a:lnTo>
                  <a:pt x="2481072" y="9143"/>
                </a:lnTo>
                <a:lnTo>
                  <a:pt x="2478024" y="9143"/>
                </a:lnTo>
                <a:lnTo>
                  <a:pt x="2478024" y="6095"/>
                </a:lnTo>
                <a:lnTo>
                  <a:pt x="2459736" y="0"/>
                </a:lnTo>
                <a:lnTo>
                  <a:pt x="1152144" y="0"/>
                </a:lnTo>
                <a:lnTo>
                  <a:pt x="1133856" y="6096"/>
                </a:lnTo>
                <a:lnTo>
                  <a:pt x="1133856" y="9144"/>
                </a:lnTo>
                <a:lnTo>
                  <a:pt x="1115568" y="18288"/>
                </a:lnTo>
                <a:lnTo>
                  <a:pt x="1112520" y="18288"/>
                </a:lnTo>
                <a:lnTo>
                  <a:pt x="1100328" y="30480"/>
                </a:lnTo>
                <a:lnTo>
                  <a:pt x="1097280" y="30480"/>
                </a:lnTo>
                <a:lnTo>
                  <a:pt x="1097280" y="33528"/>
                </a:lnTo>
                <a:lnTo>
                  <a:pt x="1085088" y="45720"/>
                </a:lnTo>
                <a:lnTo>
                  <a:pt x="1085088" y="48768"/>
                </a:lnTo>
                <a:lnTo>
                  <a:pt x="1075944" y="64008"/>
                </a:lnTo>
                <a:lnTo>
                  <a:pt x="1075944" y="67056"/>
                </a:lnTo>
                <a:lnTo>
                  <a:pt x="1069848" y="85344"/>
                </a:lnTo>
                <a:lnTo>
                  <a:pt x="1069848" y="88392"/>
                </a:lnTo>
                <a:lnTo>
                  <a:pt x="1066800" y="88392"/>
                </a:lnTo>
                <a:lnTo>
                  <a:pt x="1066800" y="106680"/>
                </a:lnTo>
                <a:lnTo>
                  <a:pt x="9143" y="286512"/>
                </a:lnTo>
                <a:lnTo>
                  <a:pt x="12191" y="286512"/>
                </a:lnTo>
                <a:lnTo>
                  <a:pt x="3047" y="289560"/>
                </a:lnTo>
                <a:lnTo>
                  <a:pt x="0" y="295656"/>
                </a:lnTo>
                <a:lnTo>
                  <a:pt x="0" y="307848"/>
                </a:lnTo>
                <a:lnTo>
                  <a:pt x="6096" y="313944"/>
                </a:lnTo>
                <a:lnTo>
                  <a:pt x="12191" y="313944"/>
                </a:lnTo>
                <a:lnTo>
                  <a:pt x="15225" y="313813"/>
                </a:lnTo>
                <a:lnTo>
                  <a:pt x="15240" y="313944"/>
                </a:lnTo>
                <a:lnTo>
                  <a:pt x="16192" y="313772"/>
                </a:lnTo>
                <a:lnTo>
                  <a:pt x="1066800" y="268746"/>
                </a:lnTo>
                <a:lnTo>
                  <a:pt x="1066800" y="256032"/>
                </a:lnTo>
                <a:lnTo>
                  <a:pt x="1091184" y="249936"/>
                </a:lnTo>
                <a:lnTo>
                  <a:pt x="1091184" y="246888"/>
                </a:lnTo>
                <a:lnTo>
                  <a:pt x="1088136" y="243840"/>
                </a:lnTo>
                <a:lnTo>
                  <a:pt x="1085088" y="243840"/>
                </a:lnTo>
                <a:lnTo>
                  <a:pt x="1082040" y="240792"/>
                </a:lnTo>
                <a:lnTo>
                  <a:pt x="1078992" y="240792"/>
                </a:lnTo>
                <a:lnTo>
                  <a:pt x="216217" y="277768"/>
                </a:lnTo>
                <a:lnTo>
                  <a:pt x="1082040" y="121920"/>
                </a:lnTo>
                <a:lnTo>
                  <a:pt x="1088136" y="121920"/>
                </a:lnTo>
                <a:lnTo>
                  <a:pt x="1091184" y="115824"/>
                </a:lnTo>
                <a:lnTo>
                  <a:pt x="1091184" y="109728"/>
                </a:lnTo>
                <a:lnTo>
                  <a:pt x="1075944" y="97536"/>
                </a:lnTo>
                <a:lnTo>
                  <a:pt x="1094232" y="91440"/>
                </a:lnTo>
                <a:lnTo>
                  <a:pt x="1094232" y="94488"/>
                </a:lnTo>
                <a:lnTo>
                  <a:pt x="1100328" y="76200"/>
                </a:lnTo>
                <a:lnTo>
                  <a:pt x="1097280" y="76200"/>
                </a:lnTo>
                <a:lnTo>
                  <a:pt x="1106424" y="60960"/>
                </a:lnTo>
                <a:lnTo>
                  <a:pt x="1106424" y="64008"/>
                </a:lnTo>
                <a:lnTo>
                  <a:pt x="1118616" y="48768"/>
                </a:lnTo>
                <a:lnTo>
                  <a:pt x="1115568" y="48768"/>
                </a:lnTo>
                <a:lnTo>
                  <a:pt x="1130808" y="39624"/>
                </a:lnTo>
                <a:lnTo>
                  <a:pt x="1127760" y="39624"/>
                </a:lnTo>
                <a:lnTo>
                  <a:pt x="1146048" y="3048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 txBox="1"/>
          <p:nvPr/>
        </p:nvSpPr>
        <p:spPr>
          <a:xfrm>
            <a:off x="170769" y="55455"/>
            <a:ext cx="1949847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List Indexing</a:t>
            </a:r>
            <a:endParaRPr sz="2384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60033" y="624525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47309" y="653079"/>
            <a:ext cx="5763878" cy="16069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51"/>
              </a:lnSpc>
              <a:spcBef>
                <a:spcPts val="98"/>
              </a:spcBef>
            </a:pP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List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2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2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3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6" dirty="0">
                <a:solidFill>
                  <a:srgbClr val="00007F"/>
                </a:solidFill>
                <a:latin typeface="Arial"/>
                <a:cs typeface="Arial"/>
              </a:rPr>
              <a:t>assign</a:t>
            </a:r>
            <a:r>
              <a:rPr sz="1774" b="1" spc="-22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endParaRPr sz="1774">
              <a:latin typeface="Arial"/>
              <a:cs typeface="Arial"/>
            </a:endParaRPr>
          </a:p>
          <a:p>
            <a:pPr marL="14082" marR="34469">
              <a:lnSpc>
                <a:spcPts val="2389"/>
              </a:lnSpc>
              <a:spcBef>
                <a:spcPts val="21"/>
              </a:spcBef>
            </a:pPr>
            <a:r>
              <a:rPr sz="3077" baseline="1566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3077" spc="469" baseline="1566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2661" baseline="1811" dirty="0">
                <a:latin typeface="Arial"/>
                <a:cs typeface="Arial"/>
              </a:rPr>
              <a:t>A</a:t>
            </a:r>
            <a:r>
              <a:rPr sz="2661" spc="23" baseline="1811" dirty="0">
                <a:latin typeface="Arial"/>
                <a:cs typeface="Arial"/>
              </a:rPr>
              <a:t> </a:t>
            </a:r>
            <a:r>
              <a:rPr sz="2661" baseline="1811" dirty="0">
                <a:latin typeface="Arial"/>
                <a:cs typeface="Arial"/>
              </a:rPr>
              <a:t>s</a:t>
            </a:r>
            <a:r>
              <a:rPr sz="2661" spc="4" baseline="1811" dirty="0">
                <a:latin typeface="Arial"/>
                <a:cs typeface="Arial"/>
              </a:rPr>
              <a:t>equenc</a:t>
            </a:r>
            <a:r>
              <a:rPr sz="2661" baseline="1811" dirty="0">
                <a:latin typeface="Arial"/>
                <a:cs typeface="Arial"/>
              </a:rPr>
              <a:t>e</a:t>
            </a:r>
            <a:r>
              <a:rPr sz="2661" spc="-11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o</a:t>
            </a:r>
            <a:r>
              <a:rPr sz="2661" baseline="1811" dirty="0">
                <a:latin typeface="Arial"/>
                <a:cs typeface="Arial"/>
              </a:rPr>
              <a:t>f</a:t>
            </a:r>
            <a:r>
              <a:rPr sz="2661" spc="18" baseline="1811" dirty="0">
                <a:latin typeface="Arial"/>
                <a:cs typeface="Arial"/>
              </a:rPr>
              <a:t> </a:t>
            </a:r>
            <a:r>
              <a:rPr sz="2661" spc="28" baseline="1811" dirty="0">
                <a:latin typeface="Arial"/>
                <a:cs typeface="Arial"/>
              </a:rPr>
              <a:t>v</a:t>
            </a:r>
            <a:r>
              <a:rPr sz="2661" spc="4" baseline="1811" dirty="0">
                <a:latin typeface="Arial"/>
                <a:cs typeface="Arial"/>
              </a:rPr>
              <a:t>alue</a:t>
            </a:r>
            <a:r>
              <a:rPr sz="2661" baseline="1811" dirty="0">
                <a:latin typeface="Arial"/>
                <a:cs typeface="Arial"/>
              </a:rPr>
              <a:t>s</a:t>
            </a:r>
            <a:r>
              <a:rPr sz="2661" spc="-9" baseline="1811" dirty="0">
                <a:latin typeface="Arial"/>
                <a:cs typeface="Arial"/>
              </a:rPr>
              <a:t> </a:t>
            </a:r>
            <a:r>
              <a:rPr sz="2661" spc="-55" baseline="1811" dirty="0">
                <a:latin typeface="Arial"/>
                <a:cs typeface="Arial"/>
              </a:rPr>
              <a:t>w</a:t>
            </a:r>
            <a:r>
              <a:rPr sz="2661" baseline="1811" dirty="0">
                <a:latin typeface="Arial"/>
                <a:cs typeface="Arial"/>
              </a:rPr>
              <a:t>i</a:t>
            </a:r>
            <a:r>
              <a:rPr sz="2661" spc="4" baseline="1811" dirty="0">
                <a:latin typeface="Arial"/>
                <a:cs typeface="Arial"/>
              </a:rPr>
              <a:t>thi</a:t>
            </a:r>
            <a:r>
              <a:rPr sz="2661" baseline="1811" dirty="0">
                <a:latin typeface="Arial"/>
                <a:cs typeface="Arial"/>
              </a:rPr>
              <a:t>n</a:t>
            </a:r>
            <a:r>
              <a:rPr sz="2661" spc="95" baseline="1811" dirty="0">
                <a:latin typeface="Arial"/>
                <a:cs typeface="Arial"/>
              </a:rPr>
              <a:t> </a:t>
            </a:r>
            <a:r>
              <a:rPr sz="2661" baseline="1839" dirty="0">
                <a:latin typeface="Courier New"/>
                <a:cs typeface="Courier New"/>
              </a:rPr>
              <a:t>[</a:t>
            </a:r>
            <a:r>
              <a:rPr sz="2661" spc="10" baseline="1839" dirty="0">
                <a:latin typeface="Courier New"/>
                <a:cs typeface="Courier New"/>
              </a:rPr>
              <a:t> </a:t>
            </a:r>
            <a:r>
              <a:rPr sz="2661" baseline="1839" dirty="0">
                <a:latin typeface="Courier New"/>
                <a:cs typeface="Courier New"/>
              </a:rPr>
              <a:t>]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ts val="2340"/>
              </a:lnSpc>
            </a:pPr>
            <a:r>
              <a:rPr sz="3077" baseline="1566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3077" spc="469" baseline="1566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2661" baseline="1811" dirty="0">
                <a:latin typeface="Arial"/>
                <a:cs typeface="Arial"/>
              </a:rPr>
              <a:t>Or</a:t>
            </a:r>
            <a:r>
              <a:rPr sz="2661" spc="39" baseline="1811" dirty="0">
                <a:latin typeface="Arial"/>
                <a:cs typeface="Arial"/>
              </a:rPr>
              <a:t> </a:t>
            </a:r>
            <a:r>
              <a:rPr sz="2661" baseline="1811" dirty="0">
                <a:latin typeface="Arial"/>
                <a:cs typeface="Arial"/>
              </a:rPr>
              <a:t>si</a:t>
            </a:r>
            <a:r>
              <a:rPr sz="2661" spc="10" baseline="1811" dirty="0">
                <a:latin typeface="Arial"/>
                <a:cs typeface="Arial"/>
              </a:rPr>
              <a:t>m</a:t>
            </a:r>
            <a:r>
              <a:rPr sz="2661" spc="4" baseline="1811" dirty="0">
                <a:latin typeface="Arial"/>
                <a:cs typeface="Arial"/>
              </a:rPr>
              <a:t>p</a:t>
            </a:r>
            <a:r>
              <a:rPr sz="2661" baseline="1811" dirty="0">
                <a:latin typeface="Arial"/>
                <a:cs typeface="Arial"/>
              </a:rPr>
              <a:t>ly</a:t>
            </a:r>
            <a:r>
              <a:rPr sz="2661" spc="11" baseline="1811" dirty="0">
                <a:latin typeface="Arial"/>
                <a:cs typeface="Arial"/>
              </a:rPr>
              <a:t> </a:t>
            </a:r>
            <a:r>
              <a:rPr sz="2661" spc="4" baseline="1839" dirty="0">
                <a:latin typeface="Courier New"/>
                <a:cs typeface="Courier New"/>
              </a:rPr>
              <a:t>[</a:t>
            </a:r>
            <a:r>
              <a:rPr sz="2661" baseline="1839" dirty="0">
                <a:latin typeface="Courier New"/>
                <a:cs typeface="Courier New"/>
              </a:rPr>
              <a:t>]</a:t>
            </a:r>
            <a:r>
              <a:rPr sz="2661" spc="-610" baseline="1839" dirty="0">
                <a:latin typeface="Courier New"/>
                <a:cs typeface="Courier New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t</a:t>
            </a:r>
            <a:r>
              <a:rPr sz="2661" baseline="1811" dirty="0">
                <a:latin typeface="Arial"/>
                <a:cs typeface="Arial"/>
              </a:rPr>
              <a:t>o</a:t>
            </a:r>
            <a:r>
              <a:rPr sz="2661" spc="23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represe</a:t>
            </a:r>
            <a:r>
              <a:rPr sz="2661" spc="-21" baseline="1811" dirty="0">
                <a:latin typeface="Arial"/>
                <a:cs typeface="Arial"/>
              </a:rPr>
              <a:t>n</a:t>
            </a:r>
            <a:r>
              <a:rPr sz="2661" baseline="1811" dirty="0">
                <a:latin typeface="Arial"/>
                <a:cs typeface="Arial"/>
              </a:rPr>
              <a:t>t</a:t>
            </a:r>
            <a:r>
              <a:rPr sz="2661" spc="18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a</a:t>
            </a:r>
            <a:r>
              <a:rPr sz="2661" baseline="1811" dirty="0">
                <a:latin typeface="Arial"/>
                <a:cs typeface="Arial"/>
              </a:rPr>
              <a:t>n</a:t>
            </a:r>
            <a:r>
              <a:rPr sz="2661" spc="13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empt</a:t>
            </a:r>
            <a:r>
              <a:rPr sz="2661" baseline="1811" dirty="0">
                <a:latin typeface="Arial"/>
                <a:cs typeface="Arial"/>
              </a:rPr>
              <a:t>y</a:t>
            </a:r>
            <a:r>
              <a:rPr sz="2661" spc="30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list</a:t>
            </a:r>
            <a:endParaRPr sz="1774">
              <a:latin typeface="Arial"/>
              <a:cs typeface="Arial"/>
            </a:endParaRPr>
          </a:p>
          <a:p>
            <a:pPr marL="14082">
              <a:lnSpc>
                <a:spcPct val="95825"/>
              </a:lnSpc>
              <a:spcBef>
                <a:spcPts val="1358"/>
              </a:spcBef>
            </a:pP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Conten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5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26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accesse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7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wit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h</a:t>
            </a:r>
            <a:r>
              <a:rPr sz="1774" b="1" spc="3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-49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nta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x</a:t>
            </a:r>
            <a:r>
              <a:rPr sz="1774" b="1" spc="5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si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ila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6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3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st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ings</a:t>
            </a:r>
            <a:endParaRPr sz="1774">
              <a:latin typeface="Arial"/>
              <a:cs typeface="Arial"/>
            </a:endParaRPr>
          </a:p>
          <a:p>
            <a:pPr marL="14082" marR="34469">
              <a:lnSpc>
                <a:spcPts val="2389"/>
              </a:lnSpc>
              <a:spcBef>
                <a:spcPts val="119"/>
              </a:spcBef>
            </a:pPr>
            <a:r>
              <a:rPr sz="3077" baseline="1566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3077" spc="469" baseline="1566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Numeri</a:t>
            </a:r>
            <a:r>
              <a:rPr sz="2661" baseline="1811" dirty="0">
                <a:latin typeface="Arial"/>
                <a:cs typeface="Arial"/>
              </a:rPr>
              <a:t>c</a:t>
            </a:r>
            <a:r>
              <a:rPr sz="2661" spc="4" baseline="1811" dirty="0">
                <a:latin typeface="Arial"/>
                <a:cs typeface="Arial"/>
              </a:rPr>
              <a:t> offse</a:t>
            </a:r>
            <a:r>
              <a:rPr sz="2661" baseline="1811" dirty="0">
                <a:latin typeface="Arial"/>
                <a:cs typeface="Arial"/>
              </a:rPr>
              <a:t>t</a:t>
            </a:r>
            <a:r>
              <a:rPr sz="2661" spc="53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rang</a:t>
            </a:r>
            <a:r>
              <a:rPr sz="2661" baseline="1811" dirty="0">
                <a:latin typeface="Arial"/>
                <a:cs typeface="Arial"/>
              </a:rPr>
              <a:t>e</a:t>
            </a:r>
            <a:r>
              <a:rPr sz="2661" spc="-16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describe</a:t>
            </a:r>
            <a:r>
              <a:rPr sz="2661" baseline="1811" dirty="0">
                <a:latin typeface="Arial"/>
                <a:cs typeface="Arial"/>
              </a:rPr>
              <a:t>d</a:t>
            </a:r>
            <a:r>
              <a:rPr sz="2661" spc="-11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i</a:t>
            </a:r>
            <a:r>
              <a:rPr sz="2661" baseline="1811" dirty="0">
                <a:latin typeface="Arial"/>
                <a:cs typeface="Arial"/>
              </a:rPr>
              <a:t>n</a:t>
            </a:r>
            <a:r>
              <a:rPr sz="2661" spc="30" baseline="1811" dirty="0">
                <a:latin typeface="Arial"/>
                <a:cs typeface="Arial"/>
              </a:rPr>
              <a:t> </a:t>
            </a:r>
            <a:r>
              <a:rPr sz="2661" baseline="1839" dirty="0">
                <a:latin typeface="Courier New"/>
                <a:cs typeface="Courier New"/>
              </a:rPr>
              <a:t>[</a:t>
            </a:r>
            <a:r>
              <a:rPr sz="2661" spc="-11" baseline="1839" dirty="0">
                <a:latin typeface="Courier New"/>
                <a:cs typeface="Courier New"/>
              </a:rPr>
              <a:t> </a:t>
            </a:r>
            <a:r>
              <a:rPr sz="2661" baseline="1839" dirty="0">
                <a:latin typeface="Courier New"/>
                <a:cs typeface="Courier New"/>
              </a:rPr>
              <a:t>]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0033" y="1672236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116079" y="2287111"/>
            <a:ext cx="1455148" cy="230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spc="-10" dirty="0">
                <a:latin typeface="Arial"/>
                <a:cs typeface="Arial"/>
              </a:rPr>
              <a:t>Li</a:t>
            </a:r>
            <a:r>
              <a:rPr sz="1552" dirty="0">
                <a:latin typeface="Arial"/>
                <a:cs typeface="Arial"/>
              </a:rPr>
              <a:t>st</a:t>
            </a:r>
            <a:r>
              <a:rPr sz="1552" spc="85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a</a:t>
            </a:r>
            <a:r>
              <a:rPr sz="1552" dirty="0">
                <a:latin typeface="Arial"/>
                <a:cs typeface="Arial"/>
              </a:rPr>
              <a:t>ss</a:t>
            </a:r>
            <a:r>
              <a:rPr sz="1552" spc="-10" dirty="0">
                <a:latin typeface="Arial"/>
                <a:cs typeface="Arial"/>
              </a:rPr>
              <a:t>ign</a:t>
            </a:r>
            <a:r>
              <a:rPr sz="1552" spc="-28" dirty="0">
                <a:latin typeface="Arial"/>
                <a:cs typeface="Arial"/>
              </a:rPr>
              <a:t>m</a:t>
            </a:r>
            <a:r>
              <a:rPr sz="1552" spc="-10" dirty="0">
                <a:latin typeface="Arial"/>
                <a:cs typeface="Arial"/>
              </a:rPr>
              <a:t>ent</a:t>
            </a:r>
            <a:endParaRPr sz="1552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68978" y="2468415"/>
            <a:ext cx="4423303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</a:t>
            </a:r>
            <a:r>
              <a:rPr sz="2661" baseline="3678" dirty="0">
                <a:latin typeface="Courier New"/>
                <a:cs typeface="Courier New"/>
              </a:rPr>
              <a:t>&gt;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fl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spc="-21" baseline="3678" dirty="0">
                <a:latin typeface="Courier New"/>
                <a:cs typeface="Courier New"/>
              </a:rPr>
              <a:t>gh</a:t>
            </a:r>
            <a:r>
              <a:rPr sz="2661" b="1" baseline="3678" dirty="0">
                <a:latin typeface="Courier New"/>
                <a:cs typeface="Courier New"/>
              </a:rPr>
              <a:t>t</a:t>
            </a:r>
            <a:r>
              <a:rPr sz="2661" b="1" spc="63" baseline="3678" dirty="0">
                <a:latin typeface="Courier New"/>
                <a:cs typeface="Courier New"/>
              </a:rPr>
              <a:t> </a:t>
            </a:r>
            <a:r>
              <a:rPr sz="2661" b="1" baseline="3678" dirty="0">
                <a:latin typeface="Courier New"/>
                <a:cs typeface="Courier New"/>
              </a:rPr>
              <a:t>=</a:t>
            </a:r>
            <a:r>
              <a:rPr sz="2661" b="1" spc="-11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>
                <a:latin typeface="Courier New"/>
                <a:cs typeface="Courier New"/>
              </a:rPr>
              <a:t>[</a:t>
            </a:r>
            <a:r>
              <a:rPr sz="2661" b="1" spc="-21" baseline="3678" dirty="0">
                <a:latin typeface="Courier New"/>
                <a:cs typeface="Courier New"/>
              </a:rPr>
              <a:t>34</a:t>
            </a:r>
            <a:r>
              <a:rPr sz="2661" b="1" spc="4" baseline="3678" dirty="0">
                <a:latin typeface="Courier New"/>
                <a:cs typeface="Courier New"/>
              </a:rPr>
              <a:t>2</a:t>
            </a:r>
            <a:r>
              <a:rPr sz="2661" b="1" baseline="3678" dirty="0">
                <a:latin typeface="Courier New"/>
                <a:cs typeface="Courier New"/>
              </a:rPr>
              <a:t>,</a:t>
            </a:r>
            <a:r>
              <a:rPr sz="2661" b="1" spc="31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>
                <a:latin typeface="Courier New"/>
                <a:cs typeface="Courier New"/>
              </a:rPr>
              <a:t>'</a:t>
            </a:r>
            <a:r>
              <a:rPr sz="2661" b="1" spc="-21" baseline="3678" dirty="0">
                <a:latin typeface="Courier New"/>
                <a:cs typeface="Courier New"/>
              </a:rPr>
              <a:t>AR</a:t>
            </a:r>
            <a:r>
              <a:rPr sz="2661" b="1" spc="4" baseline="3678" dirty="0">
                <a:latin typeface="Courier New"/>
                <a:cs typeface="Courier New"/>
              </a:rPr>
              <a:t>N</a:t>
            </a:r>
            <a:r>
              <a:rPr sz="2661" b="1" spc="-21" baseline="3678" dirty="0">
                <a:latin typeface="Courier New"/>
                <a:cs typeface="Courier New"/>
              </a:rPr>
              <a:t>'</a:t>
            </a:r>
            <a:r>
              <a:rPr sz="2661" b="1" baseline="3678" dirty="0">
                <a:latin typeface="Courier New"/>
                <a:cs typeface="Courier New"/>
              </a:rPr>
              <a:t>,</a:t>
            </a:r>
            <a:r>
              <a:rPr sz="2661" b="1" spc="63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'Y</a:t>
            </a:r>
            <a:r>
              <a:rPr sz="2661" b="1" spc="4" baseline="3678" dirty="0">
                <a:latin typeface="Courier New"/>
                <a:cs typeface="Courier New"/>
              </a:rPr>
              <a:t>Y</a:t>
            </a:r>
            <a:r>
              <a:rPr sz="2661" b="1" spc="-21" baseline="3678" dirty="0">
                <a:latin typeface="Courier New"/>
                <a:cs typeface="Courier New"/>
              </a:rPr>
              <a:t>Z',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fl</a:t>
            </a:r>
            <a:r>
              <a:rPr sz="1774" b="1" spc="4" dirty="0">
                <a:latin typeface="Courier New"/>
                <a:cs typeface="Courier New"/>
              </a:rPr>
              <a:t>i</a:t>
            </a:r>
            <a:r>
              <a:rPr sz="1774" b="1" spc="-21" dirty="0">
                <a:latin typeface="Courier New"/>
                <a:cs typeface="Courier New"/>
              </a:rPr>
              <a:t>ght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268289" y="2468415"/>
            <a:ext cx="115108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32</a:t>
            </a:r>
            <a:r>
              <a:rPr sz="2661" b="1" spc="4" baseline="3678" dirty="0">
                <a:latin typeface="Courier New"/>
                <a:cs typeface="Courier New"/>
              </a:rPr>
              <a:t>1</a:t>
            </a:r>
            <a:r>
              <a:rPr sz="2661" b="1" spc="-21" baseline="3678" dirty="0">
                <a:latin typeface="Courier New"/>
                <a:cs typeface="Courier New"/>
              </a:rPr>
              <a:t>1.</a:t>
            </a:r>
            <a:r>
              <a:rPr sz="2661" b="1" spc="4" baseline="3678" dirty="0">
                <a:latin typeface="Courier New"/>
                <a:cs typeface="Courier New"/>
              </a:rPr>
              <a:t>8</a:t>
            </a:r>
            <a:r>
              <a:rPr sz="2661" b="1" spc="-21" baseline="3678" dirty="0">
                <a:latin typeface="Courier New"/>
                <a:cs typeface="Courier New"/>
              </a:rPr>
              <a:t>9]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68979" y="3015813"/>
            <a:ext cx="265202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[</a:t>
            </a:r>
            <a:r>
              <a:rPr sz="2661" spc="-21" baseline="3678" dirty="0">
                <a:latin typeface="Courier New"/>
                <a:cs typeface="Courier New"/>
              </a:rPr>
              <a:t>34</a:t>
            </a:r>
            <a:r>
              <a:rPr sz="2661" spc="4" baseline="3678" dirty="0">
                <a:latin typeface="Courier New"/>
                <a:cs typeface="Courier New"/>
              </a:rPr>
              <a:t>2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1" baseline="3678" dirty="0">
                <a:latin typeface="Courier New"/>
                <a:cs typeface="Courier New"/>
              </a:rPr>
              <a:t>ARN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4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1" baseline="3678" dirty="0">
                <a:latin typeface="Courier New"/>
                <a:cs typeface="Courier New"/>
              </a:rPr>
              <a:t>YY</a:t>
            </a:r>
            <a:r>
              <a:rPr sz="2661" spc="4" baseline="3678" dirty="0">
                <a:latin typeface="Courier New"/>
                <a:cs typeface="Courier New"/>
              </a:rPr>
              <a:t>Z</a:t>
            </a:r>
            <a:r>
              <a:rPr sz="2661" spc="-21" baseline="3678" dirty="0">
                <a:latin typeface="Courier New"/>
                <a:cs typeface="Courier New"/>
              </a:rPr>
              <a:t>',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497010" y="3015813"/>
            <a:ext cx="1721135" cy="86079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1992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32</a:t>
            </a:r>
            <a:r>
              <a:rPr sz="2661" spc="4" baseline="3678" dirty="0">
                <a:latin typeface="Courier New"/>
                <a:cs typeface="Courier New"/>
              </a:rPr>
              <a:t>1</a:t>
            </a:r>
            <a:r>
              <a:rPr sz="2661" spc="-21" baseline="3678" dirty="0">
                <a:latin typeface="Courier New"/>
                <a:cs typeface="Courier New"/>
              </a:rPr>
              <a:t>1.</a:t>
            </a:r>
            <a:r>
              <a:rPr sz="2661" spc="4" baseline="3678" dirty="0">
                <a:latin typeface="Courier New"/>
                <a:cs typeface="Courier New"/>
              </a:rPr>
              <a:t>8</a:t>
            </a:r>
            <a:r>
              <a:rPr sz="2661" spc="-21" baseline="3678" dirty="0">
                <a:latin typeface="Courier New"/>
                <a:cs typeface="Courier New"/>
              </a:rPr>
              <a:t>9]</a:t>
            </a:r>
            <a:endParaRPr sz="1774">
              <a:latin typeface="Courier New"/>
              <a:cs typeface="Courier New"/>
            </a:endParaRPr>
          </a:p>
          <a:p>
            <a:pPr marL="391995">
              <a:lnSpc>
                <a:spcPct val="97070"/>
              </a:lnSpc>
              <a:spcBef>
                <a:spcPts val="1027"/>
              </a:spcBef>
            </a:pPr>
            <a:r>
              <a:rPr sz="1552" dirty="0">
                <a:latin typeface="Arial"/>
                <a:cs typeface="Arial"/>
              </a:rPr>
              <a:t>Acc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ss</a:t>
            </a:r>
            <a:r>
              <a:rPr sz="1552" spc="122" dirty="0">
                <a:latin typeface="Arial"/>
                <a:cs typeface="Arial"/>
              </a:rPr>
              <a:t> </a:t>
            </a:r>
            <a:r>
              <a:rPr sz="1552" dirty="0">
                <a:latin typeface="Arial"/>
                <a:cs typeface="Arial"/>
              </a:rPr>
              <a:t>a s</a:t>
            </a:r>
            <a:r>
              <a:rPr sz="1552" spc="-11" dirty="0">
                <a:latin typeface="Arial"/>
                <a:cs typeface="Arial"/>
              </a:rPr>
              <a:t>ingl</a:t>
            </a:r>
            <a:r>
              <a:rPr sz="1552" dirty="0">
                <a:latin typeface="Arial"/>
                <a:cs typeface="Arial"/>
              </a:rPr>
              <a:t>e</a:t>
            </a:r>
            <a:r>
              <a:rPr sz="1552" spc="30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ele</a:t>
            </a:r>
            <a:r>
              <a:rPr sz="1552" spc="-28" dirty="0">
                <a:latin typeface="Arial"/>
                <a:cs typeface="Arial"/>
              </a:rPr>
              <a:t>m</a:t>
            </a:r>
            <a:r>
              <a:rPr sz="1552" spc="-10" dirty="0">
                <a:latin typeface="Arial"/>
                <a:cs typeface="Arial"/>
              </a:rPr>
              <a:t>ent</a:t>
            </a:r>
            <a:endParaRPr sz="1552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8979" y="3563442"/>
            <a:ext cx="1833913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</a:t>
            </a:r>
            <a:r>
              <a:rPr sz="2661" baseline="3678" dirty="0">
                <a:latin typeface="Courier New"/>
                <a:cs typeface="Courier New"/>
              </a:rPr>
              <a:t>&gt;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fl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spc="-21" baseline="3678" dirty="0">
                <a:latin typeface="Courier New"/>
                <a:cs typeface="Courier New"/>
              </a:rPr>
              <a:t>ght</a:t>
            </a:r>
            <a:r>
              <a:rPr sz="2661" b="1" spc="4" baseline="3678" dirty="0">
                <a:latin typeface="Courier New"/>
                <a:cs typeface="Courier New"/>
              </a:rPr>
              <a:t>[</a:t>
            </a:r>
            <a:r>
              <a:rPr sz="2661" b="1" spc="-21" baseline="3678" dirty="0">
                <a:latin typeface="Courier New"/>
                <a:cs typeface="Courier New"/>
              </a:rPr>
              <a:t>1]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spc="-22" dirty="0">
                <a:latin typeface="Courier New"/>
                <a:cs typeface="Courier New"/>
              </a:rPr>
              <a:t>AR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dirty="0">
                <a:latin typeface="Courier New"/>
                <a:cs typeface="Courier New"/>
              </a:rPr>
              <a:t>'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29203" y="4061460"/>
            <a:ext cx="1858232" cy="460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0414">
              <a:lnSpc>
                <a:spcPts val="1735"/>
              </a:lnSpc>
              <a:spcBef>
                <a:spcPts val="86"/>
              </a:spcBef>
            </a:pPr>
            <a:r>
              <a:rPr sz="1552" spc="-10" dirty="0">
                <a:latin typeface="Arial"/>
                <a:cs typeface="Arial"/>
              </a:rPr>
              <a:t>U</a:t>
            </a:r>
            <a:r>
              <a:rPr sz="1552" dirty="0">
                <a:latin typeface="Arial"/>
                <a:cs typeface="Arial"/>
              </a:rPr>
              <a:t>se</a:t>
            </a:r>
            <a:r>
              <a:rPr sz="1552" spc="65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li</a:t>
            </a:r>
            <a:r>
              <a:rPr sz="1552" dirty="0">
                <a:latin typeface="Arial"/>
                <a:cs typeface="Arial"/>
              </a:rPr>
              <a:t>st</a:t>
            </a:r>
            <a:r>
              <a:rPr sz="1552" spc="74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ele</a:t>
            </a:r>
            <a:r>
              <a:rPr sz="1552" spc="-28" dirty="0">
                <a:latin typeface="Arial"/>
                <a:cs typeface="Arial"/>
              </a:rPr>
              <a:t>m</a:t>
            </a:r>
            <a:r>
              <a:rPr sz="1552" spc="-10" dirty="0">
                <a:latin typeface="Arial"/>
                <a:cs typeface="Arial"/>
              </a:rPr>
              <a:t>en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dirty="0">
                <a:latin typeface="Arial"/>
                <a:cs typeface="Arial"/>
              </a:rPr>
              <a:t>s</a:t>
            </a:r>
            <a:endParaRPr sz="1552">
              <a:latin typeface="Arial"/>
              <a:cs typeface="Arial"/>
            </a:endParaRPr>
          </a:p>
          <a:p>
            <a:pPr marL="14082">
              <a:lnSpc>
                <a:spcPct val="95825"/>
              </a:lnSpc>
            </a:pPr>
            <a:r>
              <a:rPr sz="1552" spc="-10" dirty="0">
                <a:latin typeface="Arial"/>
                <a:cs typeface="Arial"/>
              </a:rPr>
              <a:t>li</a:t>
            </a:r>
            <a:r>
              <a:rPr sz="1552" spc="28" dirty="0">
                <a:latin typeface="Arial"/>
                <a:cs typeface="Arial"/>
              </a:rPr>
              <a:t>k</a:t>
            </a:r>
            <a:r>
              <a:rPr sz="1552" dirty="0">
                <a:latin typeface="Arial"/>
                <a:cs typeface="Arial"/>
              </a:rPr>
              <a:t>e</a:t>
            </a:r>
            <a:r>
              <a:rPr sz="1552" spc="35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an</a:t>
            </a:r>
            <a:r>
              <a:rPr sz="1552" dirty="0">
                <a:latin typeface="Arial"/>
                <a:cs typeface="Arial"/>
              </a:rPr>
              <a:t>y</a:t>
            </a:r>
            <a:r>
              <a:rPr sz="1552" spc="100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o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he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120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obje</a:t>
            </a:r>
            <a:r>
              <a:rPr sz="1552" dirty="0">
                <a:latin typeface="Arial"/>
                <a:cs typeface="Arial"/>
              </a:rPr>
              <a:t>ct</a:t>
            </a:r>
            <a:endParaRPr sz="1552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8979" y="4110841"/>
            <a:ext cx="880654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</a:t>
            </a:r>
            <a:r>
              <a:rPr sz="2661" baseline="3678" dirty="0">
                <a:latin typeface="Courier New"/>
                <a:cs typeface="Courier New"/>
              </a:rPr>
              <a:t>&gt;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if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1" dirty="0">
                <a:latin typeface="Courier New"/>
                <a:cs typeface="Courier New"/>
              </a:rPr>
              <a:t>..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25570" y="4110841"/>
            <a:ext cx="128628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fli</a:t>
            </a:r>
            <a:r>
              <a:rPr sz="2661" b="1" spc="4" baseline="3678" dirty="0">
                <a:latin typeface="Courier New"/>
                <a:cs typeface="Courier New"/>
              </a:rPr>
              <a:t>g</a:t>
            </a:r>
            <a:r>
              <a:rPr sz="2661" b="1" spc="-21" baseline="3678" dirty="0">
                <a:latin typeface="Courier New"/>
                <a:cs typeface="Courier New"/>
              </a:rPr>
              <a:t>ht</a:t>
            </a:r>
            <a:r>
              <a:rPr sz="2661" b="1" spc="4" baseline="3678" dirty="0">
                <a:latin typeface="Courier New"/>
                <a:cs typeface="Courier New"/>
              </a:rPr>
              <a:t>[</a:t>
            </a:r>
            <a:r>
              <a:rPr sz="2661" b="1" spc="-21" baseline="3678" dirty="0">
                <a:latin typeface="Courier New"/>
                <a:cs typeface="Courier New"/>
              </a:rPr>
              <a:t>3]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87794" y="4110841"/>
            <a:ext cx="101851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baseline="3678" dirty="0">
                <a:latin typeface="Courier New"/>
                <a:cs typeface="Courier New"/>
              </a:rPr>
              <a:t>&gt;</a:t>
            </a:r>
            <a:r>
              <a:rPr sz="2661" b="1" spc="-11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>
                <a:latin typeface="Courier New"/>
                <a:cs typeface="Courier New"/>
              </a:rPr>
              <a:t>3</a:t>
            </a:r>
            <a:r>
              <a:rPr sz="2661" b="1" spc="-22" baseline="3678" dirty="0">
                <a:latin typeface="Courier New"/>
                <a:cs typeface="Courier New"/>
              </a:rPr>
              <a:t>00</a:t>
            </a:r>
            <a:r>
              <a:rPr sz="2661" b="1" spc="4" baseline="3678" dirty="0">
                <a:latin typeface="Courier New"/>
                <a:cs typeface="Courier New"/>
              </a:rPr>
              <a:t>0</a:t>
            </a:r>
            <a:r>
              <a:rPr sz="2661" b="1" baseline="3678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60880" y="4384540"/>
            <a:ext cx="2654575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pr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spc="-21" baseline="3678" dirty="0">
                <a:latin typeface="Courier New"/>
                <a:cs typeface="Courier New"/>
              </a:rPr>
              <a:t>n</a:t>
            </a:r>
            <a:r>
              <a:rPr sz="2661" b="1" baseline="3678" dirty="0">
                <a:latin typeface="Courier New"/>
                <a:cs typeface="Courier New"/>
              </a:rPr>
              <a:t>t</a:t>
            </a:r>
            <a:r>
              <a:rPr sz="2661" b="1" spc="52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'C</a:t>
            </a:r>
            <a:r>
              <a:rPr sz="2661" b="1" spc="4" baseline="3678" dirty="0">
                <a:latin typeface="Courier New"/>
                <a:cs typeface="Courier New"/>
              </a:rPr>
              <a:t>o</a:t>
            </a:r>
            <a:r>
              <a:rPr sz="2661" b="1" spc="-21" baseline="3678" dirty="0">
                <a:latin typeface="Courier New"/>
                <a:cs typeface="Courier New"/>
              </a:rPr>
              <a:t>s</a:t>
            </a:r>
            <a:r>
              <a:rPr sz="2661" b="1" baseline="3678" dirty="0">
                <a:latin typeface="Courier New"/>
                <a:cs typeface="Courier New"/>
              </a:rPr>
              <a:t>t</a:t>
            </a:r>
            <a:r>
              <a:rPr sz="2661" b="1" spc="52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ex</a:t>
            </a:r>
            <a:r>
              <a:rPr sz="2661" b="1" spc="4" baseline="3678" dirty="0">
                <a:latin typeface="Courier New"/>
                <a:cs typeface="Courier New"/>
              </a:rPr>
              <a:t>c</a:t>
            </a:r>
            <a:r>
              <a:rPr sz="2661" b="1" spc="-21" baseline="3678" dirty="0">
                <a:latin typeface="Courier New"/>
                <a:cs typeface="Courier New"/>
              </a:rPr>
              <a:t>ee</a:t>
            </a:r>
            <a:r>
              <a:rPr sz="2661" b="1" spc="4" baseline="3678" dirty="0">
                <a:latin typeface="Courier New"/>
                <a:cs typeface="Courier New"/>
              </a:rPr>
              <a:t>d</a:t>
            </a:r>
            <a:r>
              <a:rPr sz="2661" b="1" baseline="3678" dirty="0">
                <a:latin typeface="Courier New"/>
                <a:cs typeface="Courier New"/>
              </a:rPr>
              <a:t>s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85257" y="4384540"/>
            <a:ext cx="1151021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4" baseline="3678" dirty="0">
                <a:latin typeface="Courier New"/>
                <a:cs typeface="Courier New"/>
              </a:rPr>
              <a:t>t</a:t>
            </a:r>
            <a:r>
              <a:rPr sz="2661" b="1" spc="-21" baseline="3678" dirty="0">
                <a:latin typeface="Courier New"/>
                <a:cs typeface="Courier New"/>
              </a:rPr>
              <a:t>h</a:t>
            </a:r>
            <a:r>
              <a:rPr sz="2661" b="1" baseline="3678" dirty="0">
                <a:latin typeface="Courier New"/>
                <a:cs typeface="Courier New"/>
              </a:rPr>
              <a:t>e</a:t>
            </a:r>
            <a:r>
              <a:rPr sz="2661" b="1" spc="31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max'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8979" y="4658239"/>
            <a:ext cx="278721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os</a:t>
            </a:r>
            <a:r>
              <a:rPr sz="2661" baseline="3678" dirty="0">
                <a:latin typeface="Courier New"/>
                <a:cs typeface="Courier New"/>
              </a:rPr>
              <a:t>t</a:t>
            </a:r>
            <a:r>
              <a:rPr sz="2661" spc="42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e</a:t>
            </a:r>
            <a:r>
              <a:rPr sz="2661" spc="4" baseline="3678" dirty="0">
                <a:latin typeface="Courier New"/>
                <a:cs typeface="Courier New"/>
              </a:rPr>
              <a:t>x</a:t>
            </a:r>
            <a:r>
              <a:rPr sz="2661" spc="-21" baseline="3678" dirty="0">
                <a:latin typeface="Courier New"/>
                <a:cs typeface="Courier New"/>
              </a:rPr>
              <a:t>cee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baseline="3678" dirty="0">
                <a:latin typeface="Courier New"/>
                <a:cs typeface="Courier New"/>
              </a:rPr>
              <a:t>s</a:t>
            </a:r>
            <a:r>
              <a:rPr sz="2661" spc="52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h</a:t>
            </a:r>
            <a:r>
              <a:rPr sz="2661" baseline="3678" dirty="0">
                <a:latin typeface="Courier New"/>
                <a:cs typeface="Courier New"/>
              </a:rPr>
              <a:t>e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max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8979" y="5205868"/>
            <a:ext cx="3746361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</a:t>
            </a:r>
            <a:r>
              <a:rPr sz="2661" baseline="3678" dirty="0">
                <a:latin typeface="Courier New"/>
                <a:cs typeface="Courier New"/>
              </a:rPr>
              <a:t>&gt;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ta</a:t>
            </a:r>
            <a:r>
              <a:rPr sz="2661" b="1" baseline="3678" dirty="0">
                <a:latin typeface="Courier New"/>
                <a:cs typeface="Courier New"/>
              </a:rPr>
              <a:t>x</a:t>
            </a:r>
            <a:r>
              <a:rPr sz="2661" b="1" spc="31" baseline="3678" dirty="0">
                <a:latin typeface="Courier New"/>
                <a:cs typeface="Courier New"/>
              </a:rPr>
              <a:t> </a:t>
            </a:r>
            <a:r>
              <a:rPr sz="2661" b="1" baseline="3678" dirty="0">
                <a:latin typeface="Courier New"/>
                <a:cs typeface="Courier New"/>
              </a:rPr>
              <a:t>=</a:t>
            </a:r>
            <a:r>
              <a:rPr sz="2661" b="1" spc="-11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>
                <a:latin typeface="Courier New"/>
                <a:cs typeface="Courier New"/>
              </a:rPr>
              <a:t>1</a:t>
            </a:r>
            <a:r>
              <a:rPr sz="2661" b="1" spc="-21" baseline="3678" dirty="0">
                <a:latin typeface="Courier New"/>
                <a:cs typeface="Courier New"/>
              </a:rPr>
              <a:t>.10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fl</a:t>
            </a:r>
            <a:r>
              <a:rPr sz="1774" b="1" spc="4" dirty="0">
                <a:latin typeface="Courier New"/>
                <a:cs typeface="Courier New"/>
              </a:rPr>
              <a:t>i</a:t>
            </a:r>
            <a:r>
              <a:rPr sz="1774" b="1" spc="-21" dirty="0">
                <a:latin typeface="Courier New"/>
                <a:cs typeface="Courier New"/>
              </a:rPr>
              <a:t>ght</a:t>
            </a:r>
            <a:r>
              <a:rPr sz="1774" b="1" spc="4" dirty="0">
                <a:latin typeface="Courier New"/>
                <a:cs typeface="Courier New"/>
              </a:rPr>
              <a:t>[</a:t>
            </a:r>
            <a:r>
              <a:rPr sz="1774" b="1" spc="-21" dirty="0">
                <a:latin typeface="Courier New"/>
                <a:cs typeface="Courier New"/>
              </a:rPr>
              <a:t>3</a:t>
            </a:r>
            <a:r>
              <a:rPr sz="1774" b="1" dirty="0">
                <a:latin typeface="Courier New"/>
                <a:cs typeface="Courier New"/>
              </a:rPr>
              <a:t>]</a:t>
            </a:r>
            <a:r>
              <a:rPr sz="1774" b="1" spc="95" dirty="0">
                <a:latin typeface="Courier New"/>
                <a:cs typeface="Courier New"/>
              </a:rPr>
              <a:t> </a:t>
            </a:r>
            <a:r>
              <a:rPr sz="1774" b="1" dirty="0">
                <a:latin typeface="Courier New"/>
                <a:cs typeface="Courier New"/>
              </a:rPr>
              <a:t>=</a:t>
            </a:r>
            <a:r>
              <a:rPr sz="1774" b="1" spc="-11" dirty="0">
                <a:latin typeface="Courier New"/>
                <a:cs typeface="Courier New"/>
              </a:rPr>
              <a:t> </a:t>
            </a:r>
            <a:r>
              <a:rPr sz="1774" b="1" spc="4" dirty="0">
                <a:latin typeface="Courier New"/>
                <a:cs typeface="Courier New"/>
              </a:rPr>
              <a:t>f</a:t>
            </a:r>
            <a:r>
              <a:rPr sz="1774" b="1" spc="-21" dirty="0">
                <a:latin typeface="Courier New"/>
                <a:cs typeface="Courier New"/>
              </a:rPr>
              <a:t>li</a:t>
            </a:r>
            <a:r>
              <a:rPr sz="1774" b="1" spc="4" dirty="0">
                <a:latin typeface="Courier New"/>
                <a:cs typeface="Courier New"/>
              </a:rPr>
              <a:t>g</a:t>
            </a:r>
            <a:r>
              <a:rPr sz="1774" b="1" spc="-21" dirty="0">
                <a:latin typeface="Courier New"/>
                <a:cs typeface="Courier New"/>
              </a:rPr>
              <a:t>ht</a:t>
            </a:r>
            <a:r>
              <a:rPr sz="1774" b="1" spc="4" dirty="0">
                <a:latin typeface="Courier New"/>
                <a:cs typeface="Courier New"/>
              </a:rPr>
              <a:t>[</a:t>
            </a:r>
            <a:r>
              <a:rPr sz="1774" b="1" spc="-21" dirty="0">
                <a:latin typeface="Courier New"/>
                <a:cs typeface="Courier New"/>
              </a:rPr>
              <a:t>3</a:t>
            </a:r>
            <a:r>
              <a:rPr sz="1774" b="1" dirty="0">
                <a:latin typeface="Courier New"/>
                <a:cs typeface="Courier New"/>
              </a:rPr>
              <a:t>]</a:t>
            </a:r>
            <a:r>
              <a:rPr sz="1774" b="1" spc="95" dirty="0">
                <a:latin typeface="Courier New"/>
                <a:cs typeface="Courier New"/>
              </a:rPr>
              <a:t> </a:t>
            </a:r>
            <a:r>
              <a:rPr sz="1774" b="1" dirty="0">
                <a:latin typeface="Courier New"/>
                <a:cs typeface="Courier New"/>
              </a:rPr>
              <a:t>*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30594" y="5301815"/>
            <a:ext cx="1595971" cy="230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spc="-10" dirty="0">
                <a:latin typeface="Arial"/>
                <a:cs typeface="Arial"/>
              </a:rPr>
              <a:t>Li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90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a</a:t>
            </a:r>
            <a:r>
              <a:rPr sz="1552" dirty="0">
                <a:latin typeface="Arial"/>
                <a:cs typeface="Arial"/>
              </a:rPr>
              <a:t>re</a:t>
            </a:r>
            <a:r>
              <a:rPr sz="1552" spc="83" dirty="0">
                <a:latin typeface="Arial"/>
                <a:cs typeface="Arial"/>
              </a:rPr>
              <a:t> </a:t>
            </a:r>
            <a:r>
              <a:rPr sz="1552" spc="-28" dirty="0">
                <a:latin typeface="Arial"/>
                <a:cs typeface="Arial"/>
              </a:rPr>
              <a:t>m</a:t>
            </a:r>
            <a:r>
              <a:rPr sz="1552" spc="-10" dirty="0">
                <a:latin typeface="Arial"/>
                <a:cs typeface="Arial"/>
              </a:rPr>
              <a:t>u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able</a:t>
            </a:r>
            <a:endParaRPr sz="1552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85143" y="5479567"/>
            <a:ext cx="47166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4" baseline="3678" dirty="0">
                <a:latin typeface="Courier New"/>
                <a:cs typeface="Courier New"/>
              </a:rPr>
              <a:t>t</a:t>
            </a:r>
            <a:r>
              <a:rPr sz="2661" b="1" spc="-21" baseline="3678" dirty="0">
                <a:latin typeface="Courier New"/>
                <a:cs typeface="Courier New"/>
              </a:rPr>
              <a:t>ax</a:t>
            </a:r>
            <a:endParaRPr sz="1774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633477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/>
          <p:nvPr/>
        </p:nvSpPr>
        <p:spPr>
          <a:xfrm>
            <a:off x="2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3" name="object 13"/>
          <p:cNvSpPr/>
          <p:nvPr/>
        </p:nvSpPr>
        <p:spPr>
          <a:xfrm>
            <a:off x="404533" y="2326932"/>
            <a:ext cx="8324232" cy="2592240"/>
          </a:xfrm>
          <a:custGeom>
            <a:avLst/>
            <a:gdLst/>
            <a:ahLst/>
            <a:cxnLst/>
            <a:rect l="l" t="t" r="r" b="b"/>
            <a:pathLst>
              <a:path w="7507224" h="2337816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2334768"/>
                </a:lnTo>
                <a:lnTo>
                  <a:pt x="6096" y="12192"/>
                </a:lnTo>
                <a:lnTo>
                  <a:pt x="7495032" y="12191"/>
                </a:lnTo>
                <a:lnTo>
                  <a:pt x="7495032" y="2334768"/>
                </a:lnTo>
                <a:lnTo>
                  <a:pt x="0" y="2337816"/>
                </a:lnTo>
                <a:lnTo>
                  <a:pt x="7507224" y="2337816"/>
                </a:lnTo>
                <a:lnTo>
                  <a:pt x="7507224" y="2334768"/>
                </a:lnTo>
                <a:lnTo>
                  <a:pt x="7501128" y="2328672"/>
                </a:lnTo>
                <a:lnTo>
                  <a:pt x="7501128" y="12191"/>
                </a:lnTo>
                <a:lnTo>
                  <a:pt x="7495032" y="6095"/>
                </a:lnTo>
                <a:lnTo>
                  <a:pt x="12192" y="6096"/>
                </a:lnTo>
                <a:lnTo>
                  <a:pt x="7507224" y="6095"/>
                </a:lnTo>
                <a:lnTo>
                  <a:pt x="7507224" y="3047"/>
                </a:lnTo>
                <a:lnTo>
                  <a:pt x="7504176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4" name="object 14"/>
          <p:cNvSpPr/>
          <p:nvPr/>
        </p:nvSpPr>
        <p:spPr>
          <a:xfrm>
            <a:off x="404533" y="233369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5" name="object 15"/>
          <p:cNvSpPr/>
          <p:nvPr/>
        </p:nvSpPr>
        <p:spPr>
          <a:xfrm>
            <a:off x="404533" y="2340450"/>
            <a:ext cx="8310713" cy="2575341"/>
          </a:xfrm>
          <a:custGeom>
            <a:avLst/>
            <a:gdLst/>
            <a:ahLst/>
            <a:cxnLst/>
            <a:rect l="l" t="t" r="r" b="b"/>
            <a:pathLst>
              <a:path w="7495032" h="2322576">
                <a:moveTo>
                  <a:pt x="7495032" y="2322576"/>
                </a:moveTo>
                <a:lnTo>
                  <a:pt x="7495031" y="2316479"/>
                </a:lnTo>
                <a:lnTo>
                  <a:pt x="12191" y="2316479"/>
                </a:lnTo>
                <a:lnTo>
                  <a:pt x="12191" y="0"/>
                </a:lnTo>
                <a:lnTo>
                  <a:pt x="6095" y="0"/>
                </a:lnTo>
                <a:lnTo>
                  <a:pt x="0" y="2322576"/>
                </a:lnTo>
                <a:lnTo>
                  <a:pt x="6096" y="2316480"/>
                </a:lnTo>
                <a:lnTo>
                  <a:pt x="12192" y="2322576"/>
                </a:lnTo>
                <a:lnTo>
                  <a:pt x="7495032" y="23225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6" name="object 16"/>
          <p:cNvSpPr/>
          <p:nvPr/>
        </p:nvSpPr>
        <p:spPr>
          <a:xfrm>
            <a:off x="418052" y="2333692"/>
            <a:ext cx="8310713" cy="2582100"/>
          </a:xfrm>
          <a:custGeom>
            <a:avLst/>
            <a:gdLst/>
            <a:ahLst/>
            <a:cxnLst/>
            <a:rect l="l" t="t" r="r" b="b"/>
            <a:pathLst>
              <a:path w="7495032" h="2328672">
                <a:moveTo>
                  <a:pt x="0" y="0"/>
                </a:moveTo>
                <a:lnTo>
                  <a:pt x="7482839" y="0"/>
                </a:lnTo>
                <a:lnTo>
                  <a:pt x="7488935" y="6096"/>
                </a:lnTo>
                <a:lnTo>
                  <a:pt x="7488935" y="2322576"/>
                </a:lnTo>
                <a:lnTo>
                  <a:pt x="7495032" y="2328672"/>
                </a:lnTo>
                <a:lnTo>
                  <a:pt x="749503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7" name="object 17"/>
          <p:cNvSpPr/>
          <p:nvPr/>
        </p:nvSpPr>
        <p:spPr>
          <a:xfrm>
            <a:off x="2695977" y="3013014"/>
            <a:ext cx="2690251" cy="378528"/>
          </a:xfrm>
          <a:custGeom>
            <a:avLst/>
            <a:gdLst/>
            <a:ahLst/>
            <a:cxnLst/>
            <a:rect l="l" t="t" r="r" b="b"/>
            <a:pathLst>
              <a:path w="2426208" h="341375">
                <a:moveTo>
                  <a:pt x="1051560" y="3048"/>
                </a:moveTo>
                <a:lnTo>
                  <a:pt x="1042416" y="0"/>
                </a:lnTo>
                <a:lnTo>
                  <a:pt x="1042416" y="3048"/>
                </a:lnTo>
                <a:lnTo>
                  <a:pt x="1042273" y="3619"/>
                </a:lnTo>
                <a:lnTo>
                  <a:pt x="1051560" y="3048"/>
                </a:lnTo>
                <a:close/>
              </a:path>
              <a:path w="2426208" h="341375">
                <a:moveTo>
                  <a:pt x="1060704" y="27432"/>
                </a:moveTo>
                <a:lnTo>
                  <a:pt x="1066800" y="24384"/>
                </a:lnTo>
                <a:lnTo>
                  <a:pt x="1066800" y="9144"/>
                </a:lnTo>
                <a:lnTo>
                  <a:pt x="1072896" y="-9143"/>
                </a:lnTo>
                <a:lnTo>
                  <a:pt x="1066800" y="6096"/>
                </a:lnTo>
                <a:lnTo>
                  <a:pt x="1039368" y="15240"/>
                </a:lnTo>
                <a:lnTo>
                  <a:pt x="12192" y="67056"/>
                </a:lnTo>
                <a:lnTo>
                  <a:pt x="6096" y="67056"/>
                </a:lnTo>
                <a:lnTo>
                  <a:pt x="0" y="73152"/>
                </a:lnTo>
                <a:lnTo>
                  <a:pt x="15240" y="94488"/>
                </a:lnTo>
                <a:lnTo>
                  <a:pt x="348806" y="73945"/>
                </a:lnTo>
                <a:lnTo>
                  <a:pt x="1054608" y="30480"/>
                </a:lnTo>
                <a:lnTo>
                  <a:pt x="1060704" y="27432"/>
                </a:lnTo>
                <a:close/>
              </a:path>
              <a:path w="2426208" h="341375">
                <a:moveTo>
                  <a:pt x="1094232" y="280416"/>
                </a:moveTo>
                <a:lnTo>
                  <a:pt x="1085088" y="277368"/>
                </a:lnTo>
                <a:lnTo>
                  <a:pt x="1078992" y="271272"/>
                </a:lnTo>
                <a:lnTo>
                  <a:pt x="1078992" y="274320"/>
                </a:lnTo>
                <a:lnTo>
                  <a:pt x="1072896" y="265176"/>
                </a:lnTo>
                <a:lnTo>
                  <a:pt x="1069848" y="256032"/>
                </a:lnTo>
                <a:lnTo>
                  <a:pt x="1069848" y="259080"/>
                </a:lnTo>
                <a:lnTo>
                  <a:pt x="1066800" y="249936"/>
                </a:lnTo>
                <a:lnTo>
                  <a:pt x="1054608" y="112776"/>
                </a:lnTo>
                <a:lnTo>
                  <a:pt x="1039368" y="100584"/>
                </a:lnTo>
                <a:lnTo>
                  <a:pt x="1066800" y="94488"/>
                </a:lnTo>
                <a:lnTo>
                  <a:pt x="1060704" y="88392"/>
                </a:lnTo>
                <a:lnTo>
                  <a:pt x="1054608" y="88392"/>
                </a:lnTo>
                <a:lnTo>
                  <a:pt x="348806" y="73945"/>
                </a:lnTo>
                <a:lnTo>
                  <a:pt x="15240" y="94488"/>
                </a:lnTo>
                <a:lnTo>
                  <a:pt x="0" y="73152"/>
                </a:lnTo>
                <a:lnTo>
                  <a:pt x="0" y="88392"/>
                </a:lnTo>
                <a:lnTo>
                  <a:pt x="6096" y="94488"/>
                </a:lnTo>
                <a:lnTo>
                  <a:pt x="12192" y="94488"/>
                </a:lnTo>
                <a:lnTo>
                  <a:pt x="1039368" y="112508"/>
                </a:lnTo>
                <a:lnTo>
                  <a:pt x="1039368" y="243840"/>
                </a:lnTo>
                <a:lnTo>
                  <a:pt x="1042416" y="252984"/>
                </a:lnTo>
                <a:lnTo>
                  <a:pt x="1042416" y="256032"/>
                </a:lnTo>
                <a:lnTo>
                  <a:pt x="1045464" y="268224"/>
                </a:lnTo>
                <a:lnTo>
                  <a:pt x="1051560" y="280416"/>
                </a:lnTo>
                <a:lnTo>
                  <a:pt x="1054608" y="280416"/>
                </a:lnTo>
                <a:lnTo>
                  <a:pt x="1060704" y="289560"/>
                </a:lnTo>
                <a:lnTo>
                  <a:pt x="2368296" y="283464"/>
                </a:lnTo>
                <a:lnTo>
                  <a:pt x="1103376" y="283464"/>
                </a:lnTo>
                <a:lnTo>
                  <a:pt x="1091184" y="280416"/>
                </a:lnTo>
                <a:lnTo>
                  <a:pt x="1100328" y="283464"/>
                </a:lnTo>
                <a:lnTo>
                  <a:pt x="1091184" y="280416"/>
                </a:lnTo>
                <a:lnTo>
                  <a:pt x="1094232" y="280416"/>
                </a:lnTo>
                <a:close/>
              </a:path>
              <a:path w="2426208" h="341375">
                <a:moveTo>
                  <a:pt x="1066800" y="100584"/>
                </a:moveTo>
                <a:lnTo>
                  <a:pt x="1066800" y="94488"/>
                </a:lnTo>
                <a:lnTo>
                  <a:pt x="1039368" y="100584"/>
                </a:lnTo>
                <a:lnTo>
                  <a:pt x="1054608" y="112776"/>
                </a:lnTo>
                <a:lnTo>
                  <a:pt x="1066800" y="249936"/>
                </a:lnTo>
                <a:lnTo>
                  <a:pt x="1066800" y="100584"/>
                </a:lnTo>
                <a:close/>
              </a:path>
              <a:path w="2426208" h="341375">
                <a:moveTo>
                  <a:pt x="2417064" y="277368"/>
                </a:moveTo>
                <a:lnTo>
                  <a:pt x="2420112" y="268224"/>
                </a:lnTo>
                <a:lnTo>
                  <a:pt x="2423160" y="268224"/>
                </a:lnTo>
                <a:lnTo>
                  <a:pt x="2426208" y="256032"/>
                </a:lnTo>
                <a:lnTo>
                  <a:pt x="2426208" y="0"/>
                </a:lnTo>
                <a:lnTo>
                  <a:pt x="2423160" y="-9143"/>
                </a:lnTo>
                <a:lnTo>
                  <a:pt x="2420112" y="-9143"/>
                </a:lnTo>
                <a:lnTo>
                  <a:pt x="2420112" y="-12191"/>
                </a:lnTo>
                <a:lnTo>
                  <a:pt x="2417064" y="-21335"/>
                </a:lnTo>
                <a:lnTo>
                  <a:pt x="2414016" y="-21335"/>
                </a:lnTo>
                <a:lnTo>
                  <a:pt x="2414016" y="-24383"/>
                </a:lnTo>
                <a:lnTo>
                  <a:pt x="2407920" y="-30479"/>
                </a:lnTo>
                <a:lnTo>
                  <a:pt x="2407920" y="-33527"/>
                </a:lnTo>
                <a:lnTo>
                  <a:pt x="2404872" y="-33527"/>
                </a:lnTo>
                <a:lnTo>
                  <a:pt x="2398776" y="-39623"/>
                </a:lnTo>
                <a:lnTo>
                  <a:pt x="2395728" y="-39623"/>
                </a:lnTo>
                <a:lnTo>
                  <a:pt x="2395728" y="-42671"/>
                </a:lnTo>
                <a:lnTo>
                  <a:pt x="2386584" y="-45719"/>
                </a:lnTo>
                <a:lnTo>
                  <a:pt x="2383536" y="-48767"/>
                </a:lnTo>
                <a:lnTo>
                  <a:pt x="2371344" y="-51815"/>
                </a:lnTo>
                <a:lnTo>
                  <a:pt x="1094232" y="-51815"/>
                </a:lnTo>
                <a:lnTo>
                  <a:pt x="1085088" y="-48767"/>
                </a:lnTo>
                <a:lnTo>
                  <a:pt x="1082040" y="-48767"/>
                </a:lnTo>
                <a:lnTo>
                  <a:pt x="1082040" y="-45719"/>
                </a:lnTo>
                <a:lnTo>
                  <a:pt x="1072896" y="-42671"/>
                </a:lnTo>
                <a:lnTo>
                  <a:pt x="1069848" y="-39623"/>
                </a:lnTo>
                <a:lnTo>
                  <a:pt x="1060704" y="-33527"/>
                </a:lnTo>
                <a:lnTo>
                  <a:pt x="1060704" y="-30479"/>
                </a:lnTo>
                <a:lnTo>
                  <a:pt x="1054608" y="-24383"/>
                </a:lnTo>
                <a:lnTo>
                  <a:pt x="1051560" y="-21335"/>
                </a:lnTo>
                <a:lnTo>
                  <a:pt x="1045464" y="-12191"/>
                </a:lnTo>
                <a:lnTo>
                  <a:pt x="1045464" y="-9143"/>
                </a:lnTo>
                <a:lnTo>
                  <a:pt x="1042416" y="0"/>
                </a:lnTo>
                <a:lnTo>
                  <a:pt x="1051560" y="3048"/>
                </a:lnTo>
                <a:lnTo>
                  <a:pt x="1042273" y="3619"/>
                </a:lnTo>
                <a:lnTo>
                  <a:pt x="12192" y="67056"/>
                </a:lnTo>
                <a:lnTo>
                  <a:pt x="1039368" y="15240"/>
                </a:lnTo>
                <a:lnTo>
                  <a:pt x="1066800" y="6096"/>
                </a:lnTo>
                <a:lnTo>
                  <a:pt x="1072896" y="-9143"/>
                </a:lnTo>
                <a:lnTo>
                  <a:pt x="1072896" y="-6095"/>
                </a:lnTo>
                <a:lnTo>
                  <a:pt x="1078992" y="-15239"/>
                </a:lnTo>
                <a:lnTo>
                  <a:pt x="1078992" y="-12191"/>
                </a:lnTo>
                <a:lnTo>
                  <a:pt x="1085088" y="-21335"/>
                </a:lnTo>
                <a:lnTo>
                  <a:pt x="1085088" y="-18287"/>
                </a:lnTo>
                <a:lnTo>
                  <a:pt x="1094232" y="-24383"/>
                </a:lnTo>
                <a:lnTo>
                  <a:pt x="1091184" y="-24383"/>
                </a:lnTo>
                <a:lnTo>
                  <a:pt x="1103376" y="-27431"/>
                </a:lnTo>
                <a:lnTo>
                  <a:pt x="1100328" y="-24383"/>
                </a:lnTo>
                <a:lnTo>
                  <a:pt x="1109472" y="-27431"/>
                </a:lnTo>
                <a:lnTo>
                  <a:pt x="2359152" y="-27431"/>
                </a:lnTo>
                <a:lnTo>
                  <a:pt x="2368296" y="-24383"/>
                </a:lnTo>
                <a:lnTo>
                  <a:pt x="2365248" y="-27431"/>
                </a:lnTo>
                <a:lnTo>
                  <a:pt x="2374392" y="-24383"/>
                </a:lnTo>
                <a:lnTo>
                  <a:pt x="2383536" y="-18287"/>
                </a:lnTo>
                <a:lnTo>
                  <a:pt x="2380488" y="-21335"/>
                </a:lnTo>
                <a:lnTo>
                  <a:pt x="2389632" y="-12191"/>
                </a:lnTo>
                <a:lnTo>
                  <a:pt x="2386584" y="-15239"/>
                </a:lnTo>
                <a:lnTo>
                  <a:pt x="2395728" y="-6095"/>
                </a:lnTo>
                <a:lnTo>
                  <a:pt x="2392680" y="-9143"/>
                </a:lnTo>
                <a:lnTo>
                  <a:pt x="2398776" y="0"/>
                </a:lnTo>
                <a:lnTo>
                  <a:pt x="2395728" y="0"/>
                </a:lnTo>
                <a:lnTo>
                  <a:pt x="2401824" y="9144"/>
                </a:lnTo>
                <a:lnTo>
                  <a:pt x="2398776" y="6096"/>
                </a:lnTo>
                <a:lnTo>
                  <a:pt x="2401824" y="18288"/>
                </a:lnTo>
                <a:lnTo>
                  <a:pt x="2401824" y="240792"/>
                </a:lnTo>
                <a:lnTo>
                  <a:pt x="2398776" y="249936"/>
                </a:lnTo>
                <a:lnTo>
                  <a:pt x="2401824" y="249936"/>
                </a:lnTo>
                <a:lnTo>
                  <a:pt x="2395728" y="259080"/>
                </a:lnTo>
                <a:lnTo>
                  <a:pt x="2398776" y="256032"/>
                </a:lnTo>
                <a:lnTo>
                  <a:pt x="2392680" y="265176"/>
                </a:lnTo>
                <a:lnTo>
                  <a:pt x="2395728" y="265176"/>
                </a:lnTo>
                <a:lnTo>
                  <a:pt x="2386584" y="274320"/>
                </a:lnTo>
                <a:lnTo>
                  <a:pt x="2389632" y="271272"/>
                </a:lnTo>
                <a:lnTo>
                  <a:pt x="2380488" y="277368"/>
                </a:lnTo>
                <a:lnTo>
                  <a:pt x="2383536" y="277368"/>
                </a:lnTo>
                <a:lnTo>
                  <a:pt x="2365248" y="283464"/>
                </a:lnTo>
                <a:lnTo>
                  <a:pt x="2368296" y="283464"/>
                </a:lnTo>
                <a:lnTo>
                  <a:pt x="1060704" y="289560"/>
                </a:lnTo>
                <a:lnTo>
                  <a:pt x="1069848" y="298704"/>
                </a:lnTo>
                <a:lnTo>
                  <a:pt x="1072896" y="298704"/>
                </a:lnTo>
                <a:lnTo>
                  <a:pt x="1082040" y="304800"/>
                </a:lnTo>
                <a:lnTo>
                  <a:pt x="1085088" y="304800"/>
                </a:lnTo>
                <a:lnTo>
                  <a:pt x="1094232" y="307848"/>
                </a:lnTo>
                <a:lnTo>
                  <a:pt x="1097280" y="307848"/>
                </a:lnTo>
                <a:lnTo>
                  <a:pt x="1109472" y="310896"/>
                </a:lnTo>
                <a:lnTo>
                  <a:pt x="2359152" y="310896"/>
                </a:lnTo>
                <a:lnTo>
                  <a:pt x="2371344" y="307848"/>
                </a:lnTo>
                <a:lnTo>
                  <a:pt x="2383536" y="304800"/>
                </a:lnTo>
                <a:lnTo>
                  <a:pt x="2386584" y="304800"/>
                </a:lnTo>
                <a:lnTo>
                  <a:pt x="2395728" y="298704"/>
                </a:lnTo>
                <a:lnTo>
                  <a:pt x="2398776" y="298704"/>
                </a:lnTo>
                <a:lnTo>
                  <a:pt x="2404872" y="289560"/>
                </a:lnTo>
                <a:lnTo>
                  <a:pt x="2407920" y="289560"/>
                </a:lnTo>
                <a:lnTo>
                  <a:pt x="2414016" y="280416"/>
                </a:lnTo>
                <a:lnTo>
                  <a:pt x="2417064" y="27736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2" name="object 12"/>
          <p:cNvSpPr txBox="1"/>
          <p:nvPr/>
        </p:nvSpPr>
        <p:spPr>
          <a:xfrm>
            <a:off x="170769" y="55455"/>
            <a:ext cx="1696147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List Slicing</a:t>
            </a:r>
            <a:endParaRPr sz="2384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0034" y="624525"/>
            <a:ext cx="8291687" cy="133947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7068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2051" spc="115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Consec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u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iv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3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ele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ent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6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2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35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efe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ence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5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-1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3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slice</a:t>
            </a:r>
            <a:endParaRPr sz="1774">
              <a:latin typeface="Arial"/>
              <a:cs typeface="Arial"/>
            </a:endParaRPr>
          </a:p>
          <a:p>
            <a:pPr marL="301349" marR="37068">
              <a:lnSpc>
                <a:spcPts val="2334"/>
              </a:lnSpc>
              <a:spcBef>
                <a:spcPts val="4"/>
              </a:spcBef>
            </a:pPr>
            <a:r>
              <a:rPr sz="3077" baseline="1566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3077" spc="469" baseline="1566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2661" spc="4" baseline="1839" dirty="0">
                <a:latin typeface="Courier New"/>
                <a:cs typeface="Courier New"/>
              </a:rPr>
              <a:t>[</a:t>
            </a:r>
            <a:r>
              <a:rPr sz="2661" i="1" spc="4" baseline="1839" dirty="0">
                <a:latin typeface="Courier New"/>
                <a:cs typeface="Courier New"/>
              </a:rPr>
              <a:t>star</a:t>
            </a:r>
            <a:r>
              <a:rPr sz="2661" i="1" spc="-21" baseline="1839" dirty="0">
                <a:latin typeface="Courier New"/>
                <a:cs typeface="Courier New"/>
              </a:rPr>
              <a:t>t</a:t>
            </a:r>
            <a:r>
              <a:rPr sz="2661" spc="-21" baseline="1839" dirty="0">
                <a:latin typeface="Courier New"/>
                <a:cs typeface="Courier New"/>
              </a:rPr>
              <a:t>:</a:t>
            </a:r>
            <a:r>
              <a:rPr sz="2661" i="1" spc="4" baseline="1839" dirty="0">
                <a:latin typeface="Courier New"/>
                <a:cs typeface="Courier New"/>
              </a:rPr>
              <a:t>e</a:t>
            </a:r>
            <a:r>
              <a:rPr sz="2661" i="1" spc="-21" baseline="1839" dirty="0">
                <a:latin typeface="Courier New"/>
                <a:cs typeface="Courier New"/>
              </a:rPr>
              <a:t>nd</a:t>
            </a:r>
            <a:r>
              <a:rPr sz="2661" baseline="1839" dirty="0">
                <a:latin typeface="Courier New"/>
                <a:cs typeface="Courier New"/>
              </a:rPr>
              <a:t>]</a:t>
            </a:r>
            <a:r>
              <a:rPr sz="2661" spc="-659" baseline="1839" dirty="0">
                <a:latin typeface="Courier New"/>
                <a:cs typeface="Courier New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s</a:t>
            </a:r>
            <a:r>
              <a:rPr sz="2661" spc="-28" baseline="1811" dirty="0">
                <a:latin typeface="Arial"/>
                <a:cs typeface="Arial"/>
              </a:rPr>
              <a:t>y</a:t>
            </a:r>
            <a:r>
              <a:rPr sz="2661" spc="4" baseline="1811" dirty="0">
                <a:latin typeface="Arial"/>
                <a:cs typeface="Arial"/>
              </a:rPr>
              <a:t>nta</a:t>
            </a:r>
            <a:r>
              <a:rPr sz="2661" baseline="1811" dirty="0">
                <a:latin typeface="Arial"/>
                <a:cs typeface="Arial"/>
              </a:rPr>
              <a:t>x</a:t>
            </a:r>
            <a:r>
              <a:rPr sz="2661" spc="73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a</a:t>
            </a:r>
            <a:r>
              <a:rPr sz="2661" baseline="1811" dirty="0">
                <a:latin typeface="Arial"/>
                <a:cs typeface="Arial"/>
              </a:rPr>
              <a:t>s</a:t>
            </a:r>
            <a:r>
              <a:rPr sz="2661" spc="7" baseline="1811" dirty="0">
                <a:latin typeface="Arial"/>
                <a:cs typeface="Arial"/>
              </a:rPr>
              <a:t> </a:t>
            </a:r>
            <a:r>
              <a:rPr sz="2661" spc="-55" baseline="1811" dirty="0">
                <a:latin typeface="Arial"/>
                <a:cs typeface="Arial"/>
              </a:rPr>
              <a:t>w</a:t>
            </a:r>
            <a:r>
              <a:rPr sz="2661" baseline="1811" dirty="0">
                <a:latin typeface="Arial"/>
                <a:cs typeface="Arial"/>
              </a:rPr>
              <a:t>i</a:t>
            </a:r>
            <a:r>
              <a:rPr sz="2661" spc="4" baseline="1811" dirty="0">
                <a:latin typeface="Arial"/>
                <a:cs typeface="Arial"/>
              </a:rPr>
              <a:t>t</a:t>
            </a:r>
            <a:r>
              <a:rPr sz="2661" baseline="1811" dirty="0">
                <a:latin typeface="Arial"/>
                <a:cs typeface="Arial"/>
              </a:rPr>
              <a:t>h</a:t>
            </a:r>
            <a:r>
              <a:rPr sz="2661" spc="90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strings</a:t>
            </a:r>
            <a:endParaRPr sz="1774">
              <a:latin typeface="Arial"/>
              <a:cs typeface="Arial"/>
            </a:endParaRPr>
          </a:p>
          <a:p>
            <a:pPr marL="524634">
              <a:lnSpc>
                <a:spcPct val="95825"/>
              </a:lnSpc>
              <a:spcBef>
                <a:spcPts val="27"/>
              </a:spcBef>
            </a:pPr>
            <a:r>
              <a:rPr sz="1774" dirty="0">
                <a:solidFill>
                  <a:srgbClr val="DA2027"/>
                </a:solidFill>
                <a:latin typeface="Arial"/>
                <a:cs typeface="Arial"/>
              </a:rPr>
              <a:t>–</a:t>
            </a:r>
            <a:r>
              <a:rPr sz="1774" spc="351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[</a:t>
            </a:r>
            <a:r>
              <a:rPr sz="1774" i="1" spc="4" dirty="0">
                <a:latin typeface="Courier New"/>
                <a:cs typeface="Courier New"/>
              </a:rPr>
              <a:t>star</a:t>
            </a:r>
            <a:r>
              <a:rPr sz="1774" i="1" spc="-21" dirty="0">
                <a:latin typeface="Courier New"/>
                <a:cs typeface="Courier New"/>
              </a:rPr>
              <a:t>t</a:t>
            </a:r>
            <a:r>
              <a:rPr sz="1774" spc="-21" dirty="0">
                <a:latin typeface="Courier New"/>
                <a:cs typeface="Courier New"/>
              </a:rPr>
              <a:t>:</a:t>
            </a:r>
            <a:r>
              <a:rPr sz="1774" i="1" spc="4" dirty="0">
                <a:latin typeface="Courier New"/>
                <a:cs typeface="Courier New"/>
              </a:rPr>
              <a:t>e</a:t>
            </a:r>
            <a:r>
              <a:rPr sz="1774" i="1" spc="-21" dirty="0">
                <a:latin typeface="Courier New"/>
                <a:cs typeface="Courier New"/>
              </a:rPr>
              <a:t>nd</a:t>
            </a:r>
            <a:r>
              <a:rPr sz="1774" spc="-21" dirty="0">
                <a:latin typeface="Courier New"/>
                <a:cs typeface="Courier New"/>
              </a:rPr>
              <a:t>:</a:t>
            </a:r>
            <a:r>
              <a:rPr sz="1774" i="1" spc="4" dirty="0">
                <a:latin typeface="Courier New"/>
                <a:cs typeface="Courier New"/>
              </a:rPr>
              <a:t>s</a:t>
            </a:r>
            <a:r>
              <a:rPr sz="1774" i="1" spc="-21" dirty="0">
                <a:latin typeface="Courier New"/>
                <a:cs typeface="Courier New"/>
              </a:rPr>
              <a:t>te</a:t>
            </a:r>
            <a:r>
              <a:rPr sz="1774" i="1" spc="4" dirty="0">
                <a:latin typeface="Courier New"/>
                <a:cs typeface="Courier New"/>
              </a:rPr>
              <a:t>p</a:t>
            </a:r>
            <a:r>
              <a:rPr sz="1774" dirty="0">
                <a:latin typeface="Courier New"/>
                <a:cs typeface="Courier New"/>
              </a:rPr>
              <a:t>]</a:t>
            </a:r>
            <a:r>
              <a:rPr sz="1774" spc="-659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Arial"/>
                <a:cs typeface="Arial"/>
              </a:rPr>
              <a:t>s</a:t>
            </a:r>
            <a:r>
              <a:rPr sz="1774" spc="-28" dirty="0">
                <a:latin typeface="Arial"/>
                <a:cs typeface="Arial"/>
              </a:rPr>
              <a:t>y</a:t>
            </a:r>
            <a:r>
              <a:rPr sz="1774" spc="4" dirty="0">
                <a:latin typeface="Arial"/>
                <a:cs typeface="Arial"/>
              </a:rPr>
              <a:t>nta</a:t>
            </a:r>
            <a:r>
              <a:rPr sz="1774" dirty="0">
                <a:latin typeface="Arial"/>
                <a:cs typeface="Arial"/>
              </a:rPr>
              <a:t>x</a:t>
            </a:r>
            <a:r>
              <a:rPr sz="1774" spc="7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refere</a:t>
            </a:r>
            <a:r>
              <a:rPr sz="1774" spc="-21" dirty="0">
                <a:latin typeface="Arial"/>
                <a:cs typeface="Arial"/>
              </a:rPr>
              <a:t>n</a:t>
            </a:r>
            <a:r>
              <a:rPr sz="1774" dirty="0">
                <a:latin typeface="Arial"/>
                <a:cs typeface="Arial"/>
              </a:rPr>
              <a:t>c</a:t>
            </a:r>
            <a:r>
              <a:rPr sz="1774" spc="4" dirty="0">
                <a:latin typeface="Arial"/>
                <a:cs typeface="Arial"/>
              </a:rPr>
              <a:t>e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51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e</a:t>
            </a:r>
            <a:r>
              <a:rPr sz="1774" spc="28" dirty="0">
                <a:latin typeface="Arial"/>
                <a:cs typeface="Arial"/>
              </a:rPr>
              <a:t>v</a:t>
            </a:r>
            <a:r>
              <a:rPr sz="1774" spc="4" dirty="0">
                <a:latin typeface="Arial"/>
                <a:cs typeface="Arial"/>
              </a:rPr>
              <a:t>er</a:t>
            </a:r>
            <a:r>
              <a:rPr sz="1774" dirty="0">
                <a:latin typeface="Arial"/>
                <a:cs typeface="Arial"/>
              </a:rPr>
              <a:t>y</a:t>
            </a:r>
            <a:r>
              <a:rPr sz="1774" spc="-11" dirty="0">
                <a:latin typeface="Arial"/>
                <a:cs typeface="Arial"/>
              </a:rPr>
              <a:t> </a:t>
            </a:r>
            <a:r>
              <a:rPr sz="1774" i="1" spc="4" dirty="0">
                <a:latin typeface="Courier New"/>
                <a:cs typeface="Courier New"/>
              </a:rPr>
              <a:t>step</a:t>
            </a:r>
            <a:r>
              <a:rPr sz="1774" dirty="0">
                <a:latin typeface="Arial"/>
                <a:cs typeface="Arial"/>
              </a:rPr>
              <a:t>th</a:t>
            </a:r>
            <a:r>
              <a:rPr sz="1774" spc="-16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element</a:t>
            </a:r>
            <a:r>
              <a:rPr sz="1774" spc="64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in</a:t>
            </a:r>
            <a:r>
              <a:rPr sz="1774" spc="2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the</a:t>
            </a:r>
            <a:r>
              <a:rPr sz="1774" spc="38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slice</a:t>
            </a:r>
            <a:endParaRPr sz="1774">
              <a:latin typeface="Arial"/>
              <a:cs typeface="Arial"/>
            </a:endParaRPr>
          </a:p>
          <a:p>
            <a:pPr marL="14082" marR="37068">
              <a:lnSpc>
                <a:spcPct val="95825"/>
              </a:lnSpc>
              <a:spcBef>
                <a:spcPts val="1236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2051" spc="115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lic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4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1774" b="1" spc="2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lis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1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itsel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1774" b="1" spc="4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list</a:t>
            </a:r>
            <a:endParaRPr sz="1774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5082" y="2397441"/>
            <a:ext cx="3061011" cy="24475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</a:t>
            </a:r>
            <a:r>
              <a:rPr sz="2661" baseline="3678" dirty="0">
                <a:latin typeface="Courier New"/>
                <a:cs typeface="Courier New"/>
              </a:rPr>
              <a:t>&gt;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ai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spc="-21" baseline="3678" dirty="0">
                <a:latin typeface="Courier New"/>
                <a:cs typeface="Courier New"/>
              </a:rPr>
              <a:t>por</a:t>
            </a:r>
            <a:r>
              <a:rPr sz="2661" b="1" spc="4" baseline="3678" dirty="0">
                <a:latin typeface="Courier New"/>
                <a:cs typeface="Courier New"/>
              </a:rPr>
              <a:t>t</a:t>
            </a:r>
            <a:r>
              <a:rPr sz="2661" b="1" baseline="3678" dirty="0">
                <a:latin typeface="Courier New"/>
                <a:cs typeface="Courier New"/>
              </a:rPr>
              <a:t>s</a:t>
            </a:r>
            <a:r>
              <a:rPr sz="2661" b="1" spc="62" baseline="3678" dirty="0">
                <a:latin typeface="Courier New"/>
                <a:cs typeface="Courier New"/>
              </a:rPr>
              <a:t> </a:t>
            </a:r>
            <a:r>
              <a:rPr sz="2661" b="1" baseline="3678" dirty="0">
                <a:latin typeface="Courier New"/>
                <a:cs typeface="Courier New"/>
              </a:rPr>
              <a:t>=</a:t>
            </a:r>
            <a:r>
              <a:rPr sz="2661" b="1" spc="10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[</a:t>
            </a:r>
            <a:r>
              <a:rPr sz="2661" b="1" spc="4" baseline="3678" dirty="0">
                <a:latin typeface="Courier New"/>
                <a:cs typeface="Courier New"/>
              </a:rPr>
              <a:t>'</a:t>
            </a:r>
            <a:r>
              <a:rPr sz="2661" b="1" spc="-21" baseline="3678" dirty="0">
                <a:latin typeface="Courier New"/>
                <a:cs typeface="Courier New"/>
              </a:rPr>
              <a:t>LA</a:t>
            </a:r>
            <a:r>
              <a:rPr sz="2661" b="1" spc="4" baseline="3678" dirty="0">
                <a:latin typeface="Courier New"/>
                <a:cs typeface="Courier New"/>
              </a:rPr>
              <a:t>X</a:t>
            </a:r>
            <a:r>
              <a:rPr sz="2661" b="1" spc="-21" baseline="3678" dirty="0">
                <a:latin typeface="Courier New"/>
                <a:cs typeface="Courier New"/>
              </a:rPr>
              <a:t>',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ai</a:t>
            </a:r>
            <a:r>
              <a:rPr sz="1774" b="1" spc="4" dirty="0">
                <a:latin typeface="Courier New"/>
                <a:cs typeface="Courier New"/>
              </a:rPr>
              <a:t>r</a:t>
            </a:r>
            <a:r>
              <a:rPr sz="1774" b="1" spc="-21" dirty="0">
                <a:latin typeface="Courier New"/>
                <a:cs typeface="Courier New"/>
              </a:rPr>
              <a:t>por</a:t>
            </a:r>
            <a:r>
              <a:rPr sz="1774" b="1" spc="4" dirty="0">
                <a:latin typeface="Courier New"/>
                <a:cs typeface="Courier New"/>
              </a:rPr>
              <a:t>t</a:t>
            </a:r>
            <a:r>
              <a:rPr sz="1774" b="1" spc="-21" dirty="0">
                <a:latin typeface="Courier New"/>
                <a:cs typeface="Courier New"/>
              </a:rPr>
              <a:t>s[</a:t>
            </a:r>
            <a:r>
              <a:rPr sz="1774" b="1" spc="4" dirty="0">
                <a:latin typeface="Courier New"/>
                <a:cs typeface="Courier New"/>
              </a:rPr>
              <a:t>1</a:t>
            </a:r>
            <a:r>
              <a:rPr sz="1774" b="1" spc="-21" dirty="0">
                <a:latin typeface="Courier New"/>
                <a:cs typeface="Courier New"/>
              </a:rPr>
              <a:t>:3]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[</a:t>
            </a:r>
            <a:r>
              <a:rPr sz="1774" spc="-21" dirty="0">
                <a:latin typeface="Courier New"/>
                <a:cs typeface="Courier New"/>
              </a:rPr>
              <a:t>'H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spc="-21" dirty="0">
                <a:latin typeface="Courier New"/>
                <a:cs typeface="Courier New"/>
              </a:rPr>
              <a:t>L'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74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'Y</a:t>
            </a:r>
            <a:r>
              <a:rPr sz="1774" spc="4" dirty="0">
                <a:latin typeface="Courier New"/>
                <a:cs typeface="Courier New"/>
              </a:rPr>
              <a:t>Y</a:t>
            </a:r>
            <a:r>
              <a:rPr sz="1774" spc="-21" dirty="0">
                <a:latin typeface="Courier New"/>
                <a:cs typeface="Courier New"/>
              </a:rPr>
              <a:t>Z']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ai</a:t>
            </a:r>
            <a:r>
              <a:rPr sz="1774" b="1" spc="4" dirty="0">
                <a:latin typeface="Courier New"/>
                <a:cs typeface="Courier New"/>
              </a:rPr>
              <a:t>r</a:t>
            </a:r>
            <a:r>
              <a:rPr sz="1774" b="1" spc="-21" dirty="0">
                <a:latin typeface="Courier New"/>
                <a:cs typeface="Courier New"/>
              </a:rPr>
              <a:t>por</a:t>
            </a:r>
            <a:r>
              <a:rPr sz="1774" b="1" spc="4" dirty="0">
                <a:latin typeface="Courier New"/>
                <a:cs typeface="Courier New"/>
              </a:rPr>
              <a:t>t</a:t>
            </a:r>
            <a:r>
              <a:rPr sz="1774" b="1" spc="-21" dirty="0">
                <a:latin typeface="Courier New"/>
                <a:cs typeface="Courier New"/>
              </a:rPr>
              <a:t>s[</a:t>
            </a:r>
            <a:r>
              <a:rPr sz="1774" b="1" spc="4" dirty="0">
                <a:latin typeface="Courier New"/>
                <a:cs typeface="Courier New"/>
              </a:rPr>
              <a:t>3</a:t>
            </a:r>
            <a:r>
              <a:rPr sz="1774" b="1" spc="-21" dirty="0">
                <a:latin typeface="Courier New"/>
                <a:cs typeface="Courier New"/>
              </a:rPr>
              <a:t>:]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[</a:t>
            </a:r>
            <a:r>
              <a:rPr sz="1774" spc="-21" dirty="0">
                <a:latin typeface="Courier New"/>
                <a:cs typeface="Courier New"/>
              </a:rPr>
              <a:t>'N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1" dirty="0">
                <a:latin typeface="Courier New"/>
                <a:cs typeface="Courier New"/>
              </a:rPr>
              <a:t>T'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74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'C</a:t>
            </a:r>
            <a:r>
              <a:rPr sz="1774" spc="4" dirty="0">
                <a:latin typeface="Courier New"/>
                <a:cs typeface="Courier New"/>
              </a:rPr>
              <a:t>D</a:t>
            </a:r>
            <a:r>
              <a:rPr sz="1774" spc="-21" dirty="0">
                <a:latin typeface="Courier New"/>
                <a:cs typeface="Courier New"/>
              </a:rPr>
              <a:t>G']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ai</a:t>
            </a:r>
            <a:r>
              <a:rPr sz="1774" b="1" spc="4" dirty="0">
                <a:latin typeface="Courier New"/>
                <a:cs typeface="Courier New"/>
              </a:rPr>
              <a:t>r</a:t>
            </a:r>
            <a:r>
              <a:rPr sz="1774" b="1" spc="-21" dirty="0">
                <a:latin typeface="Courier New"/>
                <a:cs typeface="Courier New"/>
              </a:rPr>
              <a:t>por</a:t>
            </a:r>
            <a:r>
              <a:rPr sz="1774" b="1" spc="4" dirty="0">
                <a:latin typeface="Courier New"/>
                <a:cs typeface="Courier New"/>
              </a:rPr>
              <a:t>t</a:t>
            </a:r>
            <a:r>
              <a:rPr sz="1774" b="1" spc="-21" dirty="0">
                <a:latin typeface="Courier New"/>
                <a:cs typeface="Courier New"/>
              </a:rPr>
              <a:t>s[</a:t>
            </a:r>
            <a:r>
              <a:rPr sz="1774" b="1" spc="4" dirty="0">
                <a:latin typeface="Courier New"/>
                <a:cs typeface="Courier New"/>
              </a:rPr>
              <a:t>:</a:t>
            </a:r>
            <a:r>
              <a:rPr sz="1774" b="1" dirty="0">
                <a:latin typeface="Courier New"/>
                <a:cs typeface="Courier New"/>
              </a:rPr>
              <a:t>]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[</a:t>
            </a:r>
            <a:r>
              <a:rPr sz="1774" spc="-21" dirty="0">
                <a:latin typeface="Courier New"/>
                <a:cs typeface="Courier New"/>
              </a:rPr>
              <a:t>'L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X'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74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'H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spc="-21" dirty="0">
                <a:latin typeface="Courier New"/>
                <a:cs typeface="Courier New"/>
              </a:rPr>
              <a:t>L'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63" dirty="0">
                <a:latin typeface="Courier New"/>
                <a:cs typeface="Courier New"/>
              </a:rPr>
              <a:t> </a:t>
            </a:r>
            <a:r>
              <a:rPr sz="1774" spc="-22" dirty="0">
                <a:latin typeface="Courier New"/>
                <a:cs typeface="Courier New"/>
              </a:rPr>
              <a:t>'</a:t>
            </a:r>
            <a:r>
              <a:rPr sz="1774" spc="4" dirty="0">
                <a:latin typeface="Courier New"/>
                <a:cs typeface="Courier New"/>
              </a:rPr>
              <a:t>Y</a:t>
            </a:r>
            <a:r>
              <a:rPr sz="1774" spc="-22" dirty="0">
                <a:latin typeface="Courier New"/>
                <a:cs typeface="Courier New"/>
              </a:rPr>
              <a:t>YZ</a:t>
            </a: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dirty="0">
                <a:latin typeface="Courier New"/>
                <a:cs typeface="Courier New"/>
              </a:rPr>
              <a:t>,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ai</a:t>
            </a:r>
            <a:r>
              <a:rPr sz="1774" b="1" spc="4" dirty="0">
                <a:latin typeface="Courier New"/>
                <a:cs typeface="Courier New"/>
              </a:rPr>
              <a:t>r</a:t>
            </a:r>
            <a:r>
              <a:rPr sz="1774" b="1" spc="-21" dirty="0">
                <a:latin typeface="Courier New"/>
                <a:cs typeface="Courier New"/>
              </a:rPr>
              <a:t>por</a:t>
            </a:r>
            <a:r>
              <a:rPr sz="1774" b="1" spc="4" dirty="0">
                <a:latin typeface="Courier New"/>
                <a:cs typeface="Courier New"/>
              </a:rPr>
              <a:t>t</a:t>
            </a:r>
            <a:r>
              <a:rPr sz="1774" b="1" spc="-21" dirty="0">
                <a:latin typeface="Courier New"/>
                <a:cs typeface="Courier New"/>
              </a:rPr>
              <a:t>s[</a:t>
            </a:r>
            <a:r>
              <a:rPr sz="1774" b="1" spc="4" dirty="0">
                <a:latin typeface="Courier New"/>
                <a:cs typeface="Courier New"/>
              </a:rPr>
              <a:t>:</a:t>
            </a:r>
            <a:r>
              <a:rPr sz="1774" b="1" spc="-21" dirty="0">
                <a:latin typeface="Courier New"/>
                <a:cs typeface="Courier New"/>
              </a:rPr>
              <a:t>:2]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[</a:t>
            </a:r>
            <a:r>
              <a:rPr sz="1774" spc="-21" dirty="0">
                <a:latin typeface="Courier New"/>
                <a:cs typeface="Courier New"/>
              </a:rPr>
              <a:t>'L</a:t>
            </a:r>
            <a:r>
              <a:rPr sz="1774" spc="4" dirty="0">
                <a:latin typeface="Courier New"/>
                <a:cs typeface="Courier New"/>
              </a:rPr>
              <a:t>A</a:t>
            </a:r>
            <a:r>
              <a:rPr sz="1774" spc="-21" dirty="0">
                <a:latin typeface="Courier New"/>
                <a:cs typeface="Courier New"/>
              </a:rPr>
              <a:t>X'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74" dirty="0">
                <a:latin typeface="Courier New"/>
                <a:cs typeface="Courier New"/>
              </a:rPr>
              <a:t> </a:t>
            </a:r>
            <a:r>
              <a:rPr sz="1774" spc="-21" dirty="0">
                <a:latin typeface="Courier New"/>
                <a:cs typeface="Courier New"/>
              </a:rPr>
              <a:t>'Y</a:t>
            </a:r>
            <a:r>
              <a:rPr sz="1774" spc="4" dirty="0">
                <a:latin typeface="Courier New"/>
                <a:cs typeface="Courier New"/>
              </a:rPr>
              <a:t>Y</a:t>
            </a:r>
            <a:r>
              <a:rPr sz="1774" spc="-21" dirty="0">
                <a:latin typeface="Courier New"/>
                <a:cs typeface="Courier New"/>
              </a:rPr>
              <a:t>Z'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63" dirty="0">
                <a:latin typeface="Courier New"/>
                <a:cs typeface="Courier New"/>
              </a:rPr>
              <a:t> </a:t>
            </a:r>
            <a:r>
              <a:rPr sz="1774" spc="-22" dirty="0">
                <a:latin typeface="Courier New"/>
                <a:cs typeface="Courier New"/>
              </a:rPr>
              <a:t>'</a:t>
            </a:r>
            <a:r>
              <a:rPr sz="1774" spc="4" dirty="0">
                <a:latin typeface="Courier New"/>
                <a:cs typeface="Courier New"/>
              </a:rPr>
              <a:t>C</a:t>
            </a:r>
            <a:r>
              <a:rPr sz="1774" spc="-22" dirty="0">
                <a:latin typeface="Courier New"/>
                <a:cs typeface="Courier New"/>
              </a:rPr>
              <a:t>DG</a:t>
            </a: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dirty="0">
                <a:latin typeface="Courier New"/>
                <a:cs typeface="Courier New"/>
              </a:rPr>
              <a:t>]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22101" y="2397441"/>
            <a:ext cx="183051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'H</a:t>
            </a:r>
            <a:r>
              <a:rPr sz="2661" b="1" spc="4" baseline="3678" dirty="0">
                <a:latin typeface="Courier New"/>
                <a:cs typeface="Courier New"/>
              </a:rPr>
              <a:t>N</a:t>
            </a:r>
            <a:r>
              <a:rPr sz="2661" b="1" spc="-21" baseline="3678" dirty="0">
                <a:latin typeface="Courier New"/>
                <a:cs typeface="Courier New"/>
              </a:rPr>
              <a:t>L'</a:t>
            </a:r>
            <a:r>
              <a:rPr sz="2661" b="1" baseline="3678" dirty="0">
                <a:latin typeface="Courier New"/>
                <a:cs typeface="Courier New"/>
              </a:rPr>
              <a:t>,</a:t>
            </a:r>
            <a:r>
              <a:rPr sz="2661" b="1" spc="63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'</a:t>
            </a:r>
            <a:r>
              <a:rPr sz="2661" b="1" spc="4" baseline="3678" dirty="0">
                <a:latin typeface="Courier New"/>
                <a:cs typeface="Courier New"/>
              </a:rPr>
              <a:t>Y</a:t>
            </a:r>
            <a:r>
              <a:rPr sz="2661" b="1" spc="-21" baseline="3678" dirty="0">
                <a:latin typeface="Courier New"/>
                <a:cs typeface="Courier New"/>
              </a:rPr>
              <a:t>YZ',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28620" y="2397441"/>
            <a:ext cx="88338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2" baseline="3678" dirty="0">
                <a:latin typeface="Courier New"/>
                <a:cs typeface="Courier New"/>
              </a:rPr>
              <a:t>'</a:t>
            </a:r>
            <a:r>
              <a:rPr sz="2661" b="1" spc="4" baseline="3678" dirty="0">
                <a:latin typeface="Courier New"/>
                <a:cs typeface="Courier New"/>
              </a:rPr>
              <a:t>N</a:t>
            </a:r>
            <a:r>
              <a:rPr sz="2661" b="1" spc="-22" baseline="3678" dirty="0">
                <a:latin typeface="Courier New"/>
                <a:cs typeface="Courier New"/>
              </a:rPr>
              <a:t>RT</a:t>
            </a:r>
            <a:r>
              <a:rPr sz="2661" b="1" spc="4" baseline="3678" dirty="0">
                <a:latin typeface="Courier New"/>
                <a:cs typeface="Courier New"/>
              </a:rPr>
              <a:t>'</a:t>
            </a:r>
            <a:r>
              <a:rPr sz="2661" b="1" baseline="3678" dirty="0">
                <a:latin typeface="Courier New"/>
                <a:cs typeface="Courier New"/>
              </a:rPr>
              <a:t>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81879" y="2397441"/>
            <a:ext cx="88069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4" baseline="3678" dirty="0">
                <a:latin typeface="Courier New"/>
                <a:cs typeface="Courier New"/>
              </a:rPr>
              <a:t>'</a:t>
            </a:r>
            <a:r>
              <a:rPr sz="2661" b="1" spc="-21" baseline="3678" dirty="0">
                <a:latin typeface="Courier New"/>
                <a:cs typeface="Courier New"/>
              </a:rPr>
              <a:t>CD</a:t>
            </a:r>
            <a:r>
              <a:rPr sz="2661" b="1" spc="4" baseline="3678" dirty="0">
                <a:latin typeface="Courier New"/>
                <a:cs typeface="Courier New"/>
              </a:rPr>
              <a:t>G</a:t>
            </a:r>
            <a:r>
              <a:rPr sz="2661" b="1" spc="-21" baseline="3678" dirty="0">
                <a:latin typeface="Courier New"/>
                <a:cs typeface="Courier New"/>
              </a:rPr>
              <a:t>']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59427" y="3034028"/>
            <a:ext cx="1308060" cy="230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spc="-10" dirty="0">
                <a:latin typeface="Arial"/>
                <a:cs typeface="Arial"/>
              </a:rPr>
              <a:t>Re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-10" dirty="0">
                <a:latin typeface="Arial"/>
                <a:cs typeface="Arial"/>
              </a:rPr>
              <a:t>ul</a:t>
            </a:r>
            <a:r>
              <a:rPr sz="1552" dirty="0">
                <a:latin typeface="Arial"/>
                <a:cs typeface="Arial"/>
              </a:rPr>
              <a:t>t</a:t>
            </a:r>
            <a:r>
              <a:rPr sz="1552" spc="149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i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44" dirty="0">
                <a:latin typeface="Arial"/>
                <a:cs typeface="Arial"/>
              </a:rPr>
              <a:t> </a:t>
            </a:r>
            <a:r>
              <a:rPr sz="1552" dirty="0">
                <a:latin typeface="Arial"/>
                <a:cs typeface="Arial"/>
              </a:rPr>
              <a:t>a</a:t>
            </a:r>
            <a:r>
              <a:rPr sz="1552" spc="28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li</a:t>
            </a:r>
            <a:r>
              <a:rPr sz="1552" dirty="0">
                <a:latin typeface="Arial"/>
                <a:cs typeface="Arial"/>
              </a:rPr>
              <a:t>st</a:t>
            </a:r>
            <a:endParaRPr sz="1552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83504" y="4039636"/>
            <a:ext cx="88069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1" baseline="3678" dirty="0">
                <a:latin typeface="Courier New"/>
                <a:cs typeface="Courier New"/>
              </a:rPr>
              <a:t>NR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',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0210" y="4039636"/>
            <a:ext cx="87725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'C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G']</a:t>
            </a:r>
            <a:endParaRPr sz="1774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42030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/>
          <p:nvPr/>
        </p:nvSpPr>
        <p:spPr>
          <a:xfrm>
            <a:off x="2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6" name="object 26"/>
          <p:cNvSpPr/>
          <p:nvPr/>
        </p:nvSpPr>
        <p:spPr>
          <a:xfrm>
            <a:off x="651252" y="1657749"/>
            <a:ext cx="7830794" cy="2041346"/>
          </a:xfrm>
          <a:custGeom>
            <a:avLst/>
            <a:gdLst/>
            <a:ahLst/>
            <a:cxnLst/>
            <a:rect l="l" t="t" r="r" b="b"/>
            <a:pathLst>
              <a:path w="7062216" h="1840992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1834896"/>
                </a:lnTo>
                <a:lnTo>
                  <a:pt x="6096" y="12192"/>
                </a:lnTo>
                <a:lnTo>
                  <a:pt x="7050024" y="12192"/>
                </a:lnTo>
                <a:lnTo>
                  <a:pt x="7050024" y="1834895"/>
                </a:lnTo>
                <a:lnTo>
                  <a:pt x="0" y="1837944"/>
                </a:lnTo>
                <a:lnTo>
                  <a:pt x="3048" y="1840992"/>
                </a:lnTo>
                <a:lnTo>
                  <a:pt x="7059168" y="1840991"/>
                </a:lnTo>
                <a:lnTo>
                  <a:pt x="7062216" y="1837944"/>
                </a:lnTo>
                <a:lnTo>
                  <a:pt x="7062216" y="1834895"/>
                </a:lnTo>
                <a:lnTo>
                  <a:pt x="7056120" y="1828800"/>
                </a:lnTo>
                <a:lnTo>
                  <a:pt x="7056120" y="12191"/>
                </a:lnTo>
                <a:lnTo>
                  <a:pt x="7050024" y="6095"/>
                </a:lnTo>
                <a:lnTo>
                  <a:pt x="12192" y="6096"/>
                </a:lnTo>
                <a:lnTo>
                  <a:pt x="7062216" y="6095"/>
                </a:lnTo>
                <a:lnTo>
                  <a:pt x="7062216" y="3047"/>
                </a:lnTo>
                <a:lnTo>
                  <a:pt x="7059168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7" name="object 27"/>
          <p:cNvSpPr/>
          <p:nvPr/>
        </p:nvSpPr>
        <p:spPr>
          <a:xfrm>
            <a:off x="651252" y="166450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8" name="object 28"/>
          <p:cNvSpPr/>
          <p:nvPr/>
        </p:nvSpPr>
        <p:spPr>
          <a:xfrm>
            <a:off x="651252" y="1671268"/>
            <a:ext cx="7817275" cy="2021068"/>
          </a:xfrm>
          <a:custGeom>
            <a:avLst/>
            <a:gdLst/>
            <a:ahLst/>
            <a:cxnLst/>
            <a:rect l="l" t="t" r="r" b="b"/>
            <a:pathLst>
              <a:path w="7050024" h="1822703">
                <a:moveTo>
                  <a:pt x="7050024" y="1822703"/>
                </a:moveTo>
                <a:lnTo>
                  <a:pt x="7050024" y="1816608"/>
                </a:lnTo>
                <a:lnTo>
                  <a:pt x="12191" y="1816607"/>
                </a:lnTo>
                <a:lnTo>
                  <a:pt x="12191" y="0"/>
                </a:lnTo>
                <a:lnTo>
                  <a:pt x="6095" y="0"/>
                </a:lnTo>
                <a:lnTo>
                  <a:pt x="0" y="1822703"/>
                </a:lnTo>
                <a:lnTo>
                  <a:pt x="6096" y="1816608"/>
                </a:lnTo>
                <a:lnTo>
                  <a:pt x="12192" y="1822703"/>
                </a:lnTo>
                <a:lnTo>
                  <a:pt x="7050024" y="182270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9" name="object 29"/>
          <p:cNvSpPr/>
          <p:nvPr/>
        </p:nvSpPr>
        <p:spPr>
          <a:xfrm>
            <a:off x="664771" y="1664507"/>
            <a:ext cx="7817275" cy="2027828"/>
          </a:xfrm>
          <a:custGeom>
            <a:avLst/>
            <a:gdLst/>
            <a:ahLst/>
            <a:cxnLst/>
            <a:rect l="l" t="t" r="r" b="b"/>
            <a:pathLst>
              <a:path w="7050024" h="1828800">
                <a:moveTo>
                  <a:pt x="0" y="0"/>
                </a:moveTo>
                <a:lnTo>
                  <a:pt x="7037832" y="0"/>
                </a:lnTo>
                <a:lnTo>
                  <a:pt x="7043928" y="6096"/>
                </a:lnTo>
                <a:lnTo>
                  <a:pt x="7043928" y="1822704"/>
                </a:lnTo>
                <a:lnTo>
                  <a:pt x="7050024" y="1828800"/>
                </a:lnTo>
                <a:lnTo>
                  <a:pt x="7050024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5" name="object 25"/>
          <p:cNvSpPr txBox="1"/>
          <p:nvPr/>
        </p:nvSpPr>
        <p:spPr>
          <a:xfrm>
            <a:off x="170769" y="55455"/>
            <a:ext cx="2152326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List Operators</a:t>
            </a:r>
            <a:endParaRPr sz="2384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0033" y="634664"/>
            <a:ext cx="277006" cy="7446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  <a:p>
            <a:pPr marL="14082">
              <a:lnSpc>
                <a:spcPct val="94889"/>
              </a:lnSpc>
              <a:spcBef>
                <a:spcPts val="1118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47309" y="663219"/>
            <a:ext cx="3704907" cy="7281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112"/>
              </a:lnSpc>
              <a:spcBef>
                <a:spcPts val="105"/>
              </a:spcBef>
            </a:pPr>
            <a:r>
              <a:rPr sz="2661" b="1" spc="-38" baseline="3623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h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69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baseline="3678" dirty="0">
                <a:solidFill>
                  <a:srgbClr val="00007F"/>
                </a:solidFill>
                <a:latin typeface="Courier New"/>
                <a:cs typeface="Courier New"/>
              </a:rPr>
              <a:t>+</a:t>
            </a:r>
            <a:r>
              <a:rPr sz="2661" b="1" spc="-582" baseline="3678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op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661" b="1" spc="-16" baseline="3623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spc="27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on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ca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661" b="1" spc="-21" baseline="3623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661" b="1" spc="-21" baseline="3623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661" b="1" spc="-21" baseline="3623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661" b="1" spc="67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lis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endParaRPr sz="1774">
              <a:latin typeface="Arial"/>
              <a:cs typeface="Arial"/>
            </a:endParaRPr>
          </a:p>
          <a:p>
            <a:pPr marL="14082" marR="37068">
              <a:lnSpc>
                <a:spcPct val="95825"/>
              </a:lnSpc>
              <a:spcBef>
                <a:spcPts val="1263"/>
              </a:spcBef>
            </a:pPr>
            <a:r>
              <a:rPr sz="1774" b="1" spc="-38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6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Courier New"/>
                <a:cs typeface="Courier New"/>
              </a:rPr>
              <a:t>*</a:t>
            </a:r>
            <a:r>
              <a:rPr sz="1774" b="1" spc="-582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op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2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ea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1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li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endParaRPr sz="1774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35181" y="1728258"/>
            <a:ext cx="471667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82809" y="1728258"/>
            <a:ext cx="1971843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no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spc="-21" baseline="3678" dirty="0">
                <a:latin typeface="Courier New"/>
                <a:cs typeface="Courier New"/>
              </a:rPr>
              <a:t>th_</a:t>
            </a:r>
            <a:r>
              <a:rPr sz="2661" b="1" spc="4" baseline="3678" dirty="0">
                <a:latin typeface="Courier New"/>
                <a:cs typeface="Courier New"/>
              </a:rPr>
              <a:t>a</a:t>
            </a:r>
            <a:r>
              <a:rPr sz="2661" b="1" spc="-21" baseline="3678" dirty="0">
                <a:latin typeface="Courier New"/>
                <a:cs typeface="Courier New"/>
              </a:rPr>
              <a:t>ir</a:t>
            </a:r>
            <a:r>
              <a:rPr sz="2661" b="1" spc="4" baseline="3678" dirty="0">
                <a:latin typeface="Courier New"/>
                <a:cs typeface="Courier New"/>
              </a:rPr>
              <a:t>p</a:t>
            </a:r>
            <a:r>
              <a:rPr sz="2661" b="1" spc="-21" baseline="3678" dirty="0">
                <a:latin typeface="Courier New"/>
                <a:cs typeface="Courier New"/>
              </a:rPr>
              <a:t>or</a:t>
            </a:r>
            <a:r>
              <a:rPr sz="2661" b="1" spc="4" baseline="3678" dirty="0">
                <a:latin typeface="Courier New"/>
                <a:cs typeface="Courier New"/>
              </a:rPr>
              <a:t>t</a:t>
            </a:r>
            <a:r>
              <a:rPr sz="2661" b="1" baseline="3678" dirty="0">
                <a:latin typeface="Courier New"/>
                <a:cs typeface="Courier New"/>
              </a:rPr>
              <a:t>s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b="1" spc="-21" dirty="0">
                <a:latin typeface="Courier New"/>
                <a:cs typeface="Courier New"/>
              </a:rPr>
              <a:t>so</a:t>
            </a:r>
            <a:r>
              <a:rPr sz="1774" b="1" spc="4" dirty="0">
                <a:latin typeface="Courier New"/>
                <a:cs typeface="Courier New"/>
              </a:rPr>
              <a:t>u</a:t>
            </a:r>
            <a:r>
              <a:rPr sz="1774" b="1" spc="-21" dirty="0">
                <a:latin typeface="Courier New"/>
                <a:cs typeface="Courier New"/>
              </a:rPr>
              <a:t>th_</a:t>
            </a:r>
            <a:r>
              <a:rPr sz="1774" b="1" spc="4" dirty="0">
                <a:latin typeface="Courier New"/>
                <a:cs typeface="Courier New"/>
              </a:rPr>
              <a:t>a</a:t>
            </a:r>
            <a:r>
              <a:rPr sz="1774" b="1" spc="-21" dirty="0">
                <a:latin typeface="Courier New"/>
                <a:cs typeface="Courier New"/>
              </a:rPr>
              <a:t>ir</a:t>
            </a:r>
            <a:r>
              <a:rPr sz="1774" b="1" spc="4" dirty="0">
                <a:latin typeface="Courier New"/>
                <a:cs typeface="Courier New"/>
              </a:rPr>
              <a:t>p</a:t>
            </a:r>
            <a:r>
              <a:rPr sz="1774" b="1" spc="-21" dirty="0">
                <a:latin typeface="Courier New"/>
                <a:cs typeface="Courier New"/>
              </a:rPr>
              <a:t>or</a:t>
            </a:r>
            <a:r>
              <a:rPr sz="1774" b="1" spc="4" dirty="0">
                <a:latin typeface="Courier New"/>
                <a:cs typeface="Courier New"/>
              </a:rPr>
              <a:t>t</a:t>
            </a:r>
            <a:r>
              <a:rPr sz="1774" b="1" dirty="0">
                <a:latin typeface="Courier New"/>
                <a:cs typeface="Courier New"/>
              </a:rPr>
              <a:t>s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324455" y="1728258"/>
            <a:ext cx="200519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baseline="3678" dirty="0">
                <a:latin typeface="Courier New"/>
                <a:cs typeface="Courier New"/>
              </a:rPr>
              <a:t>=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b="1" dirty="0">
                <a:latin typeface="Courier New"/>
                <a:cs typeface="Courier New"/>
              </a:rPr>
              <a:t>=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98224" y="1728258"/>
            <a:ext cx="1015894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[</a:t>
            </a:r>
            <a:r>
              <a:rPr sz="2661" b="1" spc="4" baseline="3678" dirty="0">
                <a:latin typeface="Courier New"/>
                <a:cs typeface="Courier New"/>
              </a:rPr>
              <a:t>'</a:t>
            </a:r>
            <a:r>
              <a:rPr sz="2661" b="1" spc="-21" baseline="3678" dirty="0">
                <a:latin typeface="Courier New"/>
                <a:cs typeface="Courier New"/>
              </a:rPr>
              <a:t>YY</a:t>
            </a:r>
            <a:r>
              <a:rPr sz="2661" b="1" spc="4" baseline="3678" dirty="0">
                <a:latin typeface="Courier New"/>
                <a:cs typeface="Courier New"/>
              </a:rPr>
              <a:t>Z</a:t>
            </a:r>
            <a:r>
              <a:rPr sz="2661" b="1" spc="-21" baseline="3678" dirty="0">
                <a:latin typeface="Courier New"/>
                <a:cs typeface="Courier New"/>
              </a:rPr>
              <a:t>',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b="1" spc="-21" dirty="0">
                <a:latin typeface="Courier New"/>
                <a:cs typeface="Courier New"/>
              </a:rPr>
              <a:t>[</a:t>
            </a:r>
            <a:r>
              <a:rPr sz="1774" b="1" spc="4" dirty="0">
                <a:latin typeface="Courier New"/>
                <a:cs typeface="Courier New"/>
              </a:rPr>
              <a:t>'</a:t>
            </a:r>
            <a:r>
              <a:rPr sz="1774" b="1" spc="-21" dirty="0">
                <a:latin typeface="Courier New"/>
                <a:cs typeface="Courier New"/>
              </a:rPr>
              <a:t>SY</a:t>
            </a:r>
            <a:r>
              <a:rPr sz="1774" b="1" spc="4" dirty="0">
                <a:latin typeface="Courier New"/>
                <a:cs typeface="Courier New"/>
              </a:rPr>
              <a:t>D</a:t>
            </a:r>
            <a:r>
              <a:rPr sz="1774" b="1" spc="-21" dirty="0">
                <a:latin typeface="Courier New"/>
                <a:cs typeface="Courier New"/>
              </a:rPr>
              <a:t>',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90056" y="1728258"/>
            <a:ext cx="877253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'A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spc="-21" baseline="3678" dirty="0">
                <a:latin typeface="Courier New"/>
                <a:cs typeface="Courier New"/>
              </a:rPr>
              <a:t>N',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b="1" spc="-21" dirty="0">
                <a:latin typeface="Courier New"/>
                <a:cs typeface="Courier New"/>
              </a:rPr>
              <a:t>'R</a:t>
            </a:r>
            <a:r>
              <a:rPr sz="1774" b="1" spc="4" dirty="0">
                <a:latin typeface="Courier New"/>
                <a:cs typeface="Courier New"/>
              </a:rPr>
              <a:t>I</a:t>
            </a:r>
            <a:r>
              <a:rPr sz="1774" b="1" spc="-21" dirty="0">
                <a:latin typeface="Courier New"/>
                <a:cs typeface="Courier New"/>
              </a:rPr>
              <a:t>O',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643247" y="1728258"/>
            <a:ext cx="877253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'L</a:t>
            </a:r>
            <a:r>
              <a:rPr sz="2661" b="1" spc="4" baseline="3678" dirty="0">
                <a:latin typeface="Courier New"/>
                <a:cs typeface="Courier New"/>
              </a:rPr>
              <a:t>H</a:t>
            </a:r>
            <a:r>
              <a:rPr sz="2661" b="1" spc="-21" baseline="3678" dirty="0">
                <a:latin typeface="Courier New"/>
                <a:cs typeface="Courier New"/>
              </a:rPr>
              <a:t>S']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b="1" spc="-21" dirty="0">
                <a:latin typeface="Courier New"/>
                <a:cs typeface="Courier New"/>
              </a:rPr>
              <a:t>'C</a:t>
            </a:r>
            <a:r>
              <a:rPr sz="1774" b="1" spc="4" dirty="0">
                <a:latin typeface="Courier New"/>
                <a:cs typeface="Courier New"/>
              </a:rPr>
              <a:t>P</a:t>
            </a:r>
            <a:r>
              <a:rPr sz="1774" b="1" spc="-21" dirty="0">
                <a:latin typeface="Courier New"/>
                <a:cs typeface="Courier New"/>
              </a:rPr>
              <a:t>T']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35181" y="2549586"/>
            <a:ext cx="47166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82809" y="2549586"/>
            <a:ext cx="197184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no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spc="-21" baseline="3678" dirty="0">
                <a:latin typeface="Courier New"/>
                <a:cs typeface="Courier New"/>
              </a:rPr>
              <a:t>th_</a:t>
            </a:r>
            <a:r>
              <a:rPr sz="2661" b="1" spc="4" baseline="3678" dirty="0">
                <a:latin typeface="Courier New"/>
                <a:cs typeface="Courier New"/>
              </a:rPr>
              <a:t>a</a:t>
            </a:r>
            <a:r>
              <a:rPr sz="2661" b="1" spc="-21" baseline="3678" dirty="0">
                <a:latin typeface="Courier New"/>
                <a:cs typeface="Courier New"/>
              </a:rPr>
              <a:t>ir</a:t>
            </a:r>
            <a:r>
              <a:rPr sz="2661" b="1" spc="4" baseline="3678" dirty="0">
                <a:latin typeface="Courier New"/>
                <a:cs typeface="Courier New"/>
              </a:rPr>
              <a:t>p</a:t>
            </a:r>
            <a:r>
              <a:rPr sz="2661" b="1" spc="-21" baseline="3678" dirty="0">
                <a:latin typeface="Courier New"/>
                <a:cs typeface="Courier New"/>
              </a:rPr>
              <a:t>or</a:t>
            </a:r>
            <a:r>
              <a:rPr sz="2661" b="1" spc="4" baseline="3678" dirty="0">
                <a:latin typeface="Courier New"/>
                <a:cs typeface="Courier New"/>
              </a:rPr>
              <a:t>t</a:t>
            </a:r>
            <a:r>
              <a:rPr sz="2661" b="1" baseline="3678" dirty="0">
                <a:latin typeface="Courier New"/>
                <a:cs typeface="Courier New"/>
              </a:rPr>
              <a:t>s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324455" y="2549586"/>
            <a:ext cx="20051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baseline="3678" dirty="0">
                <a:latin typeface="Courier New"/>
                <a:cs typeface="Courier New"/>
              </a:rPr>
              <a:t>+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98293" y="2549586"/>
            <a:ext cx="196915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s</a:t>
            </a:r>
            <a:r>
              <a:rPr sz="2661" b="1" spc="4" baseline="3678" dirty="0">
                <a:latin typeface="Courier New"/>
                <a:cs typeface="Courier New"/>
              </a:rPr>
              <a:t>o</a:t>
            </a:r>
            <a:r>
              <a:rPr sz="2661" b="1" spc="-21" baseline="3678" dirty="0">
                <a:latin typeface="Courier New"/>
                <a:cs typeface="Courier New"/>
              </a:rPr>
              <a:t>ut</a:t>
            </a:r>
            <a:r>
              <a:rPr sz="2661" b="1" spc="4" baseline="3678" dirty="0">
                <a:latin typeface="Courier New"/>
                <a:cs typeface="Courier New"/>
              </a:rPr>
              <a:t>h</a:t>
            </a:r>
            <a:r>
              <a:rPr sz="2661" b="1" spc="-21" baseline="3678" dirty="0">
                <a:latin typeface="Courier New"/>
                <a:cs typeface="Courier New"/>
              </a:rPr>
              <a:t>_a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spc="-21" baseline="3678" dirty="0">
                <a:latin typeface="Courier New"/>
                <a:cs typeface="Courier New"/>
              </a:rPr>
              <a:t>rp</a:t>
            </a:r>
            <a:r>
              <a:rPr sz="2661" b="1" spc="4" baseline="3678" dirty="0">
                <a:latin typeface="Courier New"/>
                <a:cs typeface="Courier New"/>
              </a:rPr>
              <a:t>o</a:t>
            </a:r>
            <a:r>
              <a:rPr sz="2661" b="1" spc="-21" baseline="3678" dirty="0">
                <a:latin typeface="Courier New"/>
                <a:cs typeface="Courier New"/>
              </a:rPr>
              <a:t>rts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5182" y="2823285"/>
            <a:ext cx="3879120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[</a:t>
            </a:r>
            <a:r>
              <a:rPr sz="2661" spc="-21" baseline="3678" dirty="0">
                <a:latin typeface="Courier New"/>
                <a:cs typeface="Courier New"/>
              </a:rPr>
              <a:t>'Y</a:t>
            </a:r>
            <a:r>
              <a:rPr sz="2661" spc="4" baseline="3678" dirty="0">
                <a:latin typeface="Courier New"/>
                <a:cs typeface="Courier New"/>
              </a:rPr>
              <a:t>Y</a:t>
            </a:r>
            <a:r>
              <a:rPr sz="2661" spc="-21" baseline="3678" dirty="0">
                <a:latin typeface="Courier New"/>
                <a:cs typeface="Courier New"/>
              </a:rPr>
              <a:t>Z'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74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'A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N'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63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'</a:t>
            </a:r>
            <a:r>
              <a:rPr sz="2661" spc="4" baseline="3678" dirty="0">
                <a:latin typeface="Courier New"/>
                <a:cs typeface="Courier New"/>
              </a:rPr>
              <a:t>L</a:t>
            </a:r>
            <a:r>
              <a:rPr sz="2661" spc="-21" baseline="3678" dirty="0">
                <a:latin typeface="Courier New"/>
                <a:cs typeface="Courier New"/>
              </a:rPr>
              <a:t>HS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4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1" baseline="3678" dirty="0">
                <a:latin typeface="Courier New"/>
                <a:cs typeface="Courier New"/>
              </a:rPr>
              <a:t>SY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',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no</a:t>
            </a:r>
            <a:r>
              <a:rPr sz="1774" b="1" spc="4" dirty="0">
                <a:latin typeface="Courier New"/>
                <a:cs typeface="Courier New"/>
              </a:rPr>
              <a:t>r</a:t>
            </a:r>
            <a:r>
              <a:rPr sz="1774" b="1" spc="-21" dirty="0">
                <a:latin typeface="Courier New"/>
                <a:cs typeface="Courier New"/>
              </a:rPr>
              <a:t>th_</a:t>
            </a:r>
            <a:r>
              <a:rPr sz="1774" b="1" spc="4" dirty="0">
                <a:latin typeface="Courier New"/>
                <a:cs typeface="Courier New"/>
              </a:rPr>
              <a:t>a</a:t>
            </a:r>
            <a:r>
              <a:rPr sz="1774" b="1" spc="-21" dirty="0">
                <a:latin typeface="Courier New"/>
                <a:cs typeface="Courier New"/>
              </a:rPr>
              <a:t>ir</a:t>
            </a:r>
            <a:r>
              <a:rPr sz="1774" b="1" spc="4" dirty="0">
                <a:latin typeface="Courier New"/>
                <a:cs typeface="Courier New"/>
              </a:rPr>
              <a:t>p</a:t>
            </a:r>
            <a:r>
              <a:rPr sz="1774" b="1" spc="-21" dirty="0">
                <a:latin typeface="Courier New"/>
                <a:cs typeface="Courier New"/>
              </a:rPr>
              <a:t>or</a:t>
            </a:r>
            <a:r>
              <a:rPr sz="1774" b="1" spc="4" dirty="0">
                <a:latin typeface="Courier New"/>
                <a:cs typeface="Courier New"/>
              </a:rPr>
              <a:t>t</a:t>
            </a:r>
            <a:r>
              <a:rPr sz="1774" b="1" dirty="0">
                <a:latin typeface="Courier New"/>
                <a:cs typeface="Courier New"/>
              </a:rPr>
              <a:t>s</a:t>
            </a:r>
            <a:r>
              <a:rPr sz="1774" b="1" spc="126" dirty="0">
                <a:latin typeface="Courier New"/>
                <a:cs typeface="Courier New"/>
              </a:rPr>
              <a:t> </a:t>
            </a:r>
            <a:r>
              <a:rPr sz="1774" b="1" dirty="0">
                <a:latin typeface="Courier New"/>
                <a:cs typeface="Courier New"/>
              </a:rPr>
              <a:t>*</a:t>
            </a:r>
            <a:r>
              <a:rPr sz="1774" b="1" spc="10" dirty="0">
                <a:latin typeface="Courier New"/>
                <a:cs typeface="Courier New"/>
              </a:rPr>
              <a:t> </a:t>
            </a:r>
            <a:r>
              <a:rPr sz="1774" b="1" dirty="0">
                <a:latin typeface="Courier New"/>
                <a:cs typeface="Courier New"/>
              </a:rPr>
              <a:t>2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90309" y="2823285"/>
            <a:ext cx="87725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'R</a:t>
            </a:r>
            <a:r>
              <a:rPr sz="2661" spc="4" baseline="3678" dirty="0">
                <a:latin typeface="Courier New"/>
                <a:cs typeface="Courier New"/>
              </a:rPr>
              <a:t>I</a:t>
            </a:r>
            <a:r>
              <a:rPr sz="2661" spc="-21" baseline="3678" dirty="0">
                <a:latin typeface="Courier New"/>
                <a:cs typeface="Courier New"/>
              </a:rPr>
              <a:t>O',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43569" y="2823285"/>
            <a:ext cx="87725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'C</a:t>
            </a:r>
            <a:r>
              <a:rPr sz="2661" spc="4" baseline="3678" dirty="0">
                <a:latin typeface="Courier New"/>
                <a:cs typeface="Courier New"/>
              </a:rPr>
              <a:t>P</a:t>
            </a:r>
            <a:r>
              <a:rPr sz="2661" spc="-21" baseline="3678" dirty="0">
                <a:latin typeface="Courier New"/>
                <a:cs typeface="Courier New"/>
              </a:rPr>
              <a:t>T']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5181" y="3370684"/>
            <a:ext cx="101589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[</a:t>
            </a:r>
            <a:r>
              <a:rPr sz="2661" spc="-21" baseline="3678" dirty="0">
                <a:latin typeface="Courier New"/>
                <a:cs typeface="Courier New"/>
              </a:rPr>
              <a:t>'Y</a:t>
            </a:r>
            <a:r>
              <a:rPr sz="2661" spc="4" baseline="3678" dirty="0">
                <a:latin typeface="Courier New"/>
                <a:cs typeface="Courier New"/>
              </a:rPr>
              <a:t>Y</a:t>
            </a:r>
            <a:r>
              <a:rPr sz="2661" spc="-21" baseline="3678" dirty="0">
                <a:latin typeface="Courier New"/>
                <a:cs typeface="Courier New"/>
              </a:rPr>
              <a:t>Z',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27082" y="3370684"/>
            <a:ext cx="87725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'A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N',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80343" y="3370684"/>
            <a:ext cx="88338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2" baseline="3678" dirty="0">
                <a:latin typeface="Courier New"/>
                <a:cs typeface="Courier New"/>
              </a:rPr>
              <a:t>'</a:t>
            </a:r>
            <a:r>
              <a:rPr sz="2661" spc="4" baseline="3678" dirty="0">
                <a:latin typeface="Courier New"/>
                <a:cs typeface="Courier New"/>
              </a:rPr>
              <a:t>L</a:t>
            </a:r>
            <a:r>
              <a:rPr sz="2661" spc="-22" baseline="3678" dirty="0">
                <a:latin typeface="Courier New"/>
                <a:cs typeface="Courier New"/>
              </a:rPr>
              <a:t>HS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33603" y="3370684"/>
            <a:ext cx="88069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1" baseline="3678" dirty="0">
                <a:latin typeface="Courier New"/>
                <a:cs typeface="Courier New"/>
              </a:rPr>
              <a:t>YY</a:t>
            </a:r>
            <a:r>
              <a:rPr sz="2661" spc="4" baseline="3678" dirty="0">
                <a:latin typeface="Courier New"/>
                <a:cs typeface="Courier New"/>
              </a:rPr>
              <a:t>Z</a:t>
            </a:r>
            <a:r>
              <a:rPr sz="2661" spc="-21" baseline="3678" dirty="0">
                <a:latin typeface="Courier New"/>
                <a:cs typeface="Courier New"/>
              </a:rPr>
              <a:t>',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90309" y="3370684"/>
            <a:ext cx="87725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'A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N',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43569" y="3370684"/>
            <a:ext cx="87725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'L</a:t>
            </a:r>
            <a:r>
              <a:rPr sz="2661" spc="4" baseline="3678" dirty="0">
                <a:latin typeface="Courier New"/>
                <a:cs typeface="Courier New"/>
              </a:rPr>
              <a:t>H</a:t>
            </a:r>
            <a:r>
              <a:rPr sz="2661" spc="-21" baseline="3678" dirty="0">
                <a:latin typeface="Courier New"/>
                <a:cs typeface="Courier New"/>
              </a:rPr>
              <a:t>S']</a:t>
            </a:r>
            <a:endParaRPr sz="1774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99057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/>
          <p:nvPr/>
        </p:nvSpPr>
        <p:spPr>
          <a:xfrm>
            <a:off x="2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8" name="object 18"/>
          <p:cNvSpPr/>
          <p:nvPr/>
        </p:nvSpPr>
        <p:spPr>
          <a:xfrm>
            <a:off x="404533" y="1928126"/>
            <a:ext cx="8324232" cy="3697406"/>
          </a:xfrm>
          <a:custGeom>
            <a:avLst/>
            <a:gdLst/>
            <a:ahLst/>
            <a:cxnLst/>
            <a:rect l="l" t="t" r="r" b="b"/>
            <a:pathLst>
              <a:path w="7507224" h="3334512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3328416"/>
                </a:lnTo>
                <a:lnTo>
                  <a:pt x="6096" y="12192"/>
                </a:lnTo>
                <a:lnTo>
                  <a:pt x="7495031" y="12191"/>
                </a:lnTo>
                <a:lnTo>
                  <a:pt x="7495032" y="3328416"/>
                </a:lnTo>
                <a:lnTo>
                  <a:pt x="0" y="3331464"/>
                </a:lnTo>
                <a:lnTo>
                  <a:pt x="3048" y="3334512"/>
                </a:lnTo>
                <a:lnTo>
                  <a:pt x="7504176" y="3334511"/>
                </a:lnTo>
                <a:lnTo>
                  <a:pt x="7507224" y="3331463"/>
                </a:lnTo>
                <a:lnTo>
                  <a:pt x="7507224" y="3328416"/>
                </a:lnTo>
                <a:lnTo>
                  <a:pt x="7501128" y="3322319"/>
                </a:lnTo>
                <a:lnTo>
                  <a:pt x="7501128" y="12191"/>
                </a:lnTo>
                <a:lnTo>
                  <a:pt x="7495032" y="6095"/>
                </a:lnTo>
                <a:lnTo>
                  <a:pt x="12192" y="6096"/>
                </a:lnTo>
                <a:lnTo>
                  <a:pt x="7507224" y="6095"/>
                </a:lnTo>
                <a:lnTo>
                  <a:pt x="7507224" y="3047"/>
                </a:lnTo>
                <a:lnTo>
                  <a:pt x="7504176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9" name="object 19"/>
          <p:cNvSpPr/>
          <p:nvPr/>
        </p:nvSpPr>
        <p:spPr>
          <a:xfrm>
            <a:off x="404533" y="193488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0" name="object 20"/>
          <p:cNvSpPr/>
          <p:nvPr/>
        </p:nvSpPr>
        <p:spPr>
          <a:xfrm>
            <a:off x="404533" y="1941644"/>
            <a:ext cx="8310713" cy="3677127"/>
          </a:xfrm>
          <a:custGeom>
            <a:avLst/>
            <a:gdLst/>
            <a:ahLst/>
            <a:cxnLst/>
            <a:rect l="l" t="t" r="r" b="b"/>
            <a:pathLst>
              <a:path w="7495032" h="3316224">
                <a:moveTo>
                  <a:pt x="7495032" y="3316224"/>
                </a:moveTo>
                <a:lnTo>
                  <a:pt x="7495032" y="3310128"/>
                </a:lnTo>
                <a:lnTo>
                  <a:pt x="12191" y="3310128"/>
                </a:lnTo>
                <a:lnTo>
                  <a:pt x="12191" y="0"/>
                </a:lnTo>
                <a:lnTo>
                  <a:pt x="6095" y="0"/>
                </a:lnTo>
                <a:lnTo>
                  <a:pt x="0" y="3316224"/>
                </a:lnTo>
                <a:lnTo>
                  <a:pt x="6095" y="3310128"/>
                </a:lnTo>
                <a:lnTo>
                  <a:pt x="12191" y="3316224"/>
                </a:lnTo>
                <a:lnTo>
                  <a:pt x="7495032" y="33162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1" name="object 21"/>
          <p:cNvSpPr/>
          <p:nvPr/>
        </p:nvSpPr>
        <p:spPr>
          <a:xfrm>
            <a:off x="418052" y="1934884"/>
            <a:ext cx="8310713" cy="3683887"/>
          </a:xfrm>
          <a:custGeom>
            <a:avLst/>
            <a:gdLst/>
            <a:ahLst/>
            <a:cxnLst/>
            <a:rect l="l" t="t" r="r" b="b"/>
            <a:pathLst>
              <a:path w="7495032" h="3322320">
                <a:moveTo>
                  <a:pt x="0" y="0"/>
                </a:moveTo>
                <a:lnTo>
                  <a:pt x="7482839" y="0"/>
                </a:lnTo>
                <a:lnTo>
                  <a:pt x="7488935" y="6096"/>
                </a:lnTo>
                <a:lnTo>
                  <a:pt x="7488935" y="3316224"/>
                </a:lnTo>
                <a:lnTo>
                  <a:pt x="7495032" y="3322320"/>
                </a:lnTo>
                <a:lnTo>
                  <a:pt x="749503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2" name="object 22"/>
          <p:cNvSpPr/>
          <p:nvPr/>
        </p:nvSpPr>
        <p:spPr>
          <a:xfrm>
            <a:off x="5136129" y="2414804"/>
            <a:ext cx="3518281" cy="675943"/>
          </a:xfrm>
          <a:custGeom>
            <a:avLst/>
            <a:gdLst/>
            <a:ahLst/>
            <a:cxnLst/>
            <a:rect l="l" t="t" r="r" b="b"/>
            <a:pathLst>
              <a:path w="3172968" h="609600">
                <a:moveTo>
                  <a:pt x="505968" y="97536"/>
                </a:moveTo>
                <a:lnTo>
                  <a:pt x="521208" y="112776"/>
                </a:lnTo>
                <a:lnTo>
                  <a:pt x="524256" y="91440"/>
                </a:lnTo>
                <a:lnTo>
                  <a:pt x="505968" y="97536"/>
                </a:lnTo>
                <a:close/>
              </a:path>
              <a:path w="3172968" h="609600">
                <a:moveTo>
                  <a:pt x="3160776" y="576071"/>
                </a:moveTo>
                <a:lnTo>
                  <a:pt x="3172968" y="560831"/>
                </a:lnTo>
                <a:lnTo>
                  <a:pt x="3142488" y="557783"/>
                </a:lnTo>
                <a:lnTo>
                  <a:pt x="3151632" y="548640"/>
                </a:lnTo>
                <a:lnTo>
                  <a:pt x="3151632" y="545591"/>
                </a:lnTo>
                <a:lnTo>
                  <a:pt x="3140794" y="559138"/>
                </a:lnTo>
                <a:lnTo>
                  <a:pt x="3139440" y="560831"/>
                </a:lnTo>
                <a:lnTo>
                  <a:pt x="3127248" y="569976"/>
                </a:lnTo>
                <a:lnTo>
                  <a:pt x="3130296" y="566927"/>
                </a:lnTo>
                <a:lnTo>
                  <a:pt x="3112008" y="576071"/>
                </a:lnTo>
                <a:lnTo>
                  <a:pt x="3115056" y="576071"/>
                </a:lnTo>
                <a:lnTo>
                  <a:pt x="3096768" y="582167"/>
                </a:lnTo>
                <a:lnTo>
                  <a:pt x="3099816" y="582167"/>
                </a:lnTo>
                <a:lnTo>
                  <a:pt x="542544" y="588264"/>
                </a:lnTo>
                <a:lnTo>
                  <a:pt x="545592" y="591312"/>
                </a:lnTo>
                <a:lnTo>
                  <a:pt x="563880" y="600456"/>
                </a:lnTo>
                <a:lnTo>
                  <a:pt x="582168" y="606552"/>
                </a:lnTo>
                <a:lnTo>
                  <a:pt x="585216" y="606552"/>
                </a:lnTo>
                <a:lnTo>
                  <a:pt x="606552" y="609600"/>
                </a:lnTo>
                <a:lnTo>
                  <a:pt x="3081528" y="609599"/>
                </a:lnTo>
                <a:lnTo>
                  <a:pt x="3102864" y="606551"/>
                </a:lnTo>
                <a:lnTo>
                  <a:pt x="3105912" y="606551"/>
                </a:lnTo>
                <a:lnTo>
                  <a:pt x="3124200" y="600455"/>
                </a:lnTo>
                <a:lnTo>
                  <a:pt x="3142488" y="591311"/>
                </a:lnTo>
                <a:lnTo>
                  <a:pt x="3145536" y="588263"/>
                </a:lnTo>
                <a:lnTo>
                  <a:pt x="3157728" y="579119"/>
                </a:lnTo>
                <a:lnTo>
                  <a:pt x="3157728" y="576071"/>
                </a:lnTo>
                <a:lnTo>
                  <a:pt x="3160776" y="576071"/>
                </a:lnTo>
                <a:close/>
              </a:path>
              <a:path w="3172968" h="609600">
                <a:moveTo>
                  <a:pt x="548640" y="560832"/>
                </a:moveTo>
                <a:lnTo>
                  <a:pt x="545592" y="557784"/>
                </a:lnTo>
                <a:lnTo>
                  <a:pt x="515112" y="560832"/>
                </a:lnTo>
                <a:lnTo>
                  <a:pt x="527304" y="576072"/>
                </a:lnTo>
                <a:lnTo>
                  <a:pt x="548640" y="560832"/>
                </a:lnTo>
                <a:close/>
              </a:path>
              <a:path w="3172968" h="609600">
                <a:moveTo>
                  <a:pt x="545592" y="21336"/>
                </a:moveTo>
                <a:lnTo>
                  <a:pt x="542544" y="21336"/>
                </a:lnTo>
                <a:lnTo>
                  <a:pt x="530352" y="33528"/>
                </a:lnTo>
                <a:lnTo>
                  <a:pt x="588264" y="27432"/>
                </a:lnTo>
                <a:lnTo>
                  <a:pt x="545592" y="21336"/>
                </a:lnTo>
                <a:close/>
              </a:path>
              <a:path w="3172968" h="609600">
                <a:moveTo>
                  <a:pt x="3099816" y="27431"/>
                </a:moveTo>
                <a:lnTo>
                  <a:pt x="591312" y="27432"/>
                </a:lnTo>
                <a:lnTo>
                  <a:pt x="3096768" y="27431"/>
                </a:lnTo>
                <a:lnTo>
                  <a:pt x="3115056" y="33527"/>
                </a:lnTo>
                <a:lnTo>
                  <a:pt x="3099816" y="27431"/>
                </a:lnTo>
                <a:close/>
              </a:path>
              <a:path w="3172968" h="609600">
                <a:moveTo>
                  <a:pt x="3130296" y="42671"/>
                </a:moveTo>
                <a:lnTo>
                  <a:pt x="3127248" y="39623"/>
                </a:lnTo>
                <a:lnTo>
                  <a:pt x="3142488" y="51815"/>
                </a:lnTo>
                <a:lnTo>
                  <a:pt x="3139440" y="51815"/>
                </a:lnTo>
                <a:lnTo>
                  <a:pt x="3151632" y="64007"/>
                </a:lnTo>
                <a:lnTo>
                  <a:pt x="3160776" y="79247"/>
                </a:lnTo>
                <a:lnTo>
                  <a:pt x="3157728" y="76199"/>
                </a:lnTo>
                <a:lnTo>
                  <a:pt x="3163824" y="94487"/>
                </a:lnTo>
                <a:lnTo>
                  <a:pt x="3163824" y="91439"/>
                </a:lnTo>
                <a:lnTo>
                  <a:pt x="3166872" y="112775"/>
                </a:lnTo>
                <a:lnTo>
                  <a:pt x="3166872" y="499871"/>
                </a:lnTo>
                <a:lnTo>
                  <a:pt x="3163824" y="518159"/>
                </a:lnTo>
                <a:lnTo>
                  <a:pt x="3163824" y="515111"/>
                </a:lnTo>
                <a:lnTo>
                  <a:pt x="3157728" y="533399"/>
                </a:lnTo>
                <a:lnTo>
                  <a:pt x="3160776" y="530351"/>
                </a:lnTo>
                <a:lnTo>
                  <a:pt x="3151632" y="548640"/>
                </a:lnTo>
                <a:lnTo>
                  <a:pt x="3142488" y="557783"/>
                </a:lnTo>
                <a:lnTo>
                  <a:pt x="3172968" y="560831"/>
                </a:lnTo>
                <a:lnTo>
                  <a:pt x="3182112" y="542543"/>
                </a:lnTo>
                <a:lnTo>
                  <a:pt x="3182112" y="539495"/>
                </a:lnTo>
                <a:lnTo>
                  <a:pt x="3188208" y="521207"/>
                </a:lnTo>
                <a:lnTo>
                  <a:pt x="3191256" y="499871"/>
                </a:lnTo>
                <a:lnTo>
                  <a:pt x="3191256" y="109727"/>
                </a:lnTo>
                <a:lnTo>
                  <a:pt x="3188208" y="91439"/>
                </a:lnTo>
                <a:lnTo>
                  <a:pt x="3188208" y="88391"/>
                </a:lnTo>
                <a:lnTo>
                  <a:pt x="3182112" y="70103"/>
                </a:lnTo>
                <a:lnTo>
                  <a:pt x="3182112" y="67055"/>
                </a:lnTo>
                <a:lnTo>
                  <a:pt x="3172968" y="51815"/>
                </a:lnTo>
                <a:lnTo>
                  <a:pt x="3172968" y="48767"/>
                </a:lnTo>
                <a:lnTo>
                  <a:pt x="3160776" y="33527"/>
                </a:lnTo>
                <a:lnTo>
                  <a:pt x="3157728" y="33527"/>
                </a:lnTo>
                <a:lnTo>
                  <a:pt x="3145536" y="21335"/>
                </a:lnTo>
                <a:lnTo>
                  <a:pt x="3142488" y="21335"/>
                </a:lnTo>
                <a:lnTo>
                  <a:pt x="3142488" y="18287"/>
                </a:lnTo>
                <a:lnTo>
                  <a:pt x="3124200" y="9143"/>
                </a:lnTo>
                <a:lnTo>
                  <a:pt x="3105912" y="3047"/>
                </a:lnTo>
                <a:lnTo>
                  <a:pt x="3102864" y="3047"/>
                </a:lnTo>
                <a:lnTo>
                  <a:pt x="3081528" y="0"/>
                </a:lnTo>
                <a:lnTo>
                  <a:pt x="606552" y="0"/>
                </a:lnTo>
                <a:lnTo>
                  <a:pt x="585216" y="3048"/>
                </a:lnTo>
                <a:lnTo>
                  <a:pt x="582168" y="3048"/>
                </a:lnTo>
                <a:lnTo>
                  <a:pt x="563880" y="9144"/>
                </a:lnTo>
                <a:lnTo>
                  <a:pt x="545592" y="18288"/>
                </a:lnTo>
                <a:lnTo>
                  <a:pt x="545592" y="21336"/>
                </a:lnTo>
                <a:lnTo>
                  <a:pt x="588264" y="27432"/>
                </a:lnTo>
                <a:lnTo>
                  <a:pt x="530352" y="33528"/>
                </a:lnTo>
                <a:lnTo>
                  <a:pt x="527304" y="33528"/>
                </a:lnTo>
                <a:lnTo>
                  <a:pt x="515112" y="48768"/>
                </a:lnTo>
                <a:lnTo>
                  <a:pt x="515112" y="51816"/>
                </a:lnTo>
                <a:lnTo>
                  <a:pt x="505968" y="67056"/>
                </a:lnTo>
                <a:lnTo>
                  <a:pt x="505968" y="70104"/>
                </a:lnTo>
                <a:lnTo>
                  <a:pt x="499872" y="88392"/>
                </a:lnTo>
                <a:lnTo>
                  <a:pt x="496824" y="91440"/>
                </a:lnTo>
                <a:lnTo>
                  <a:pt x="496824" y="109728"/>
                </a:lnTo>
                <a:lnTo>
                  <a:pt x="12192" y="207264"/>
                </a:lnTo>
                <a:lnTo>
                  <a:pt x="15240" y="207264"/>
                </a:lnTo>
                <a:lnTo>
                  <a:pt x="18288" y="234696"/>
                </a:lnTo>
                <a:lnTo>
                  <a:pt x="496824" y="256032"/>
                </a:lnTo>
                <a:lnTo>
                  <a:pt x="521208" y="249936"/>
                </a:lnTo>
                <a:lnTo>
                  <a:pt x="518160" y="243840"/>
                </a:lnTo>
                <a:lnTo>
                  <a:pt x="509016" y="243840"/>
                </a:lnTo>
                <a:lnTo>
                  <a:pt x="110108" y="214291"/>
                </a:lnTo>
                <a:lnTo>
                  <a:pt x="512064" y="124968"/>
                </a:lnTo>
                <a:lnTo>
                  <a:pt x="518160" y="121920"/>
                </a:lnTo>
                <a:lnTo>
                  <a:pt x="521208" y="118872"/>
                </a:lnTo>
                <a:lnTo>
                  <a:pt x="521208" y="112776"/>
                </a:lnTo>
                <a:lnTo>
                  <a:pt x="505968" y="97536"/>
                </a:lnTo>
                <a:lnTo>
                  <a:pt x="524256" y="91440"/>
                </a:lnTo>
                <a:lnTo>
                  <a:pt x="524256" y="94488"/>
                </a:lnTo>
                <a:lnTo>
                  <a:pt x="530352" y="76200"/>
                </a:lnTo>
                <a:lnTo>
                  <a:pt x="527304" y="79248"/>
                </a:lnTo>
                <a:lnTo>
                  <a:pt x="536448" y="64008"/>
                </a:lnTo>
                <a:lnTo>
                  <a:pt x="548640" y="51816"/>
                </a:lnTo>
                <a:lnTo>
                  <a:pt x="545592" y="51816"/>
                </a:lnTo>
                <a:lnTo>
                  <a:pt x="560832" y="39624"/>
                </a:lnTo>
                <a:lnTo>
                  <a:pt x="557784" y="42672"/>
                </a:lnTo>
                <a:lnTo>
                  <a:pt x="576072" y="33528"/>
                </a:lnTo>
                <a:lnTo>
                  <a:pt x="573024" y="33528"/>
                </a:lnTo>
                <a:lnTo>
                  <a:pt x="591312" y="27432"/>
                </a:lnTo>
                <a:lnTo>
                  <a:pt x="3099816" y="27431"/>
                </a:lnTo>
                <a:lnTo>
                  <a:pt x="3115056" y="33527"/>
                </a:lnTo>
                <a:lnTo>
                  <a:pt x="3112008" y="33527"/>
                </a:lnTo>
                <a:lnTo>
                  <a:pt x="3130296" y="42671"/>
                </a:lnTo>
                <a:close/>
              </a:path>
              <a:path w="3172968" h="609600">
                <a:moveTo>
                  <a:pt x="3127248" y="569976"/>
                </a:moveTo>
                <a:lnTo>
                  <a:pt x="3139440" y="560831"/>
                </a:lnTo>
                <a:lnTo>
                  <a:pt x="3140794" y="559138"/>
                </a:lnTo>
                <a:lnTo>
                  <a:pt x="3127248" y="569976"/>
                </a:lnTo>
                <a:close/>
              </a:path>
              <a:path w="3172968" h="609600">
                <a:moveTo>
                  <a:pt x="496824" y="256032"/>
                </a:moveTo>
                <a:lnTo>
                  <a:pt x="509016" y="268224"/>
                </a:lnTo>
                <a:lnTo>
                  <a:pt x="496824" y="256032"/>
                </a:lnTo>
                <a:lnTo>
                  <a:pt x="18288" y="234696"/>
                </a:lnTo>
                <a:lnTo>
                  <a:pt x="15240" y="207264"/>
                </a:lnTo>
                <a:lnTo>
                  <a:pt x="12192" y="207264"/>
                </a:lnTo>
                <a:lnTo>
                  <a:pt x="6096" y="210312"/>
                </a:lnTo>
                <a:lnTo>
                  <a:pt x="0" y="216408"/>
                </a:lnTo>
                <a:lnTo>
                  <a:pt x="3048" y="222504"/>
                </a:lnTo>
                <a:lnTo>
                  <a:pt x="3048" y="228600"/>
                </a:lnTo>
                <a:lnTo>
                  <a:pt x="6096" y="234696"/>
                </a:lnTo>
                <a:lnTo>
                  <a:pt x="12192" y="234696"/>
                </a:lnTo>
                <a:lnTo>
                  <a:pt x="496824" y="267401"/>
                </a:lnTo>
                <a:lnTo>
                  <a:pt x="496824" y="521208"/>
                </a:lnTo>
                <a:lnTo>
                  <a:pt x="499872" y="521208"/>
                </a:lnTo>
                <a:lnTo>
                  <a:pt x="505968" y="539496"/>
                </a:lnTo>
                <a:lnTo>
                  <a:pt x="505968" y="542544"/>
                </a:lnTo>
                <a:lnTo>
                  <a:pt x="515112" y="560832"/>
                </a:lnTo>
                <a:lnTo>
                  <a:pt x="545592" y="557784"/>
                </a:lnTo>
                <a:lnTo>
                  <a:pt x="548640" y="560832"/>
                </a:lnTo>
                <a:lnTo>
                  <a:pt x="527304" y="576072"/>
                </a:lnTo>
                <a:lnTo>
                  <a:pt x="530352" y="576072"/>
                </a:lnTo>
                <a:lnTo>
                  <a:pt x="530352" y="579120"/>
                </a:lnTo>
                <a:lnTo>
                  <a:pt x="588264" y="582168"/>
                </a:lnTo>
                <a:lnTo>
                  <a:pt x="530352" y="579120"/>
                </a:lnTo>
                <a:lnTo>
                  <a:pt x="542544" y="588264"/>
                </a:lnTo>
                <a:lnTo>
                  <a:pt x="3099816" y="582167"/>
                </a:lnTo>
                <a:lnTo>
                  <a:pt x="591312" y="582168"/>
                </a:lnTo>
                <a:lnTo>
                  <a:pt x="573024" y="576072"/>
                </a:lnTo>
                <a:lnTo>
                  <a:pt x="576072" y="576072"/>
                </a:lnTo>
                <a:lnTo>
                  <a:pt x="557784" y="566928"/>
                </a:lnTo>
                <a:lnTo>
                  <a:pt x="560832" y="569976"/>
                </a:lnTo>
                <a:lnTo>
                  <a:pt x="547285" y="559138"/>
                </a:lnTo>
                <a:lnTo>
                  <a:pt x="536448" y="545592"/>
                </a:lnTo>
                <a:lnTo>
                  <a:pt x="536448" y="548640"/>
                </a:lnTo>
                <a:lnTo>
                  <a:pt x="527304" y="530352"/>
                </a:lnTo>
                <a:lnTo>
                  <a:pt x="530352" y="533400"/>
                </a:lnTo>
                <a:lnTo>
                  <a:pt x="524256" y="515112"/>
                </a:lnTo>
                <a:lnTo>
                  <a:pt x="524256" y="518160"/>
                </a:lnTo>
                <a:lnTo>
                  <a:pt x="521208" y="496824"/>
                </a:lnTo>
                <a:lnTo>
                  <a:pt x="521208" y="249936"/>
                </a:lnTo>
                <a:lnTo>
                  <a:pt x="496824" y="256032"/>
                </a:lnTo>
                <a:close/>
              </a:path>
              <a:path w="3172968" h="609600">
                <a:moveTo>
                  <a:pt x="12192" y="207264"/>
                </a:moveTo>
                <a:lnTo>
                  <a:pt x="496824" y="109728"/>
                </a:lnTo>
                <a:lnTo>
                  <a:pt x="496823" y="99567"/>
                </a:lnTo>
                <a:lnTo>
                  <a:pt x="12192" y="20726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/>
          <p:nvPr/>
        </p:nvSpPr>
        <p:spPr>
          <a:xfrm>
            <a:off x="4325000" y="3384782"/>
            <a:ext cx="4278715" cy="402186"/>
          </a:xfrm>
          <a:custGeom>
            <a:avLst/>
            <a:gdLst/>
            <a:ahLst/>
            <a:cxnLst/>
            <a:rect l="l" t="t" r="r" b="b"/>
            <a:pathLst>
              <a:path w="3858767" h="362712">
                <a:moveTo>
                  <a:pt x="3806952" y="335280"/>
                </a:moveTo>
                <a:lnTo>
                  <a:pt x="3806952" y="332232"/>
                </a:lnTo>
                <a:lnTo>
                  <a:pt x="3797807" y="335280"/>
                </a:lnTo>
                <a:lnTo>
                  <a:pt x="3800855" y="335280"/>
                </a:lnTo>
                <a:lnTo>
                  <a:pt x="533399" y="341376"/>
                </a:lnTo>
                <a:lnTo>
                  <a:pt x="536447" y="344424"/>
                </a:lnTo>
                <a:lnTo>
                  <a:pt x="542543" y="350520"/>
                </a:lnTo>
                <a:lnTo>
                  <a:pt x="545591" y="350520"/>
                </a:lnTo>
                <a:lnTo>
                  <a:pt x="554735" y="356616"/>
                </a:lnTo>
                <a:lnTo>
                  <a:pt x="557783" y="356616"/>
                </a:lnTo>
                <a:lnTo>
                  <a:pt x="566927" y="359664"/>
                </a:lnTo>
                <a:lnTo>
                  <a:pt x="569975" y="359664"/>
                </a:lnTo>
                <a:lnTo>
                  <a:pt x="582167" y="362712"/>
                </a:lnTo>
                <a:lnTo>
                  <a:pt x="3791712" y="362712"/>
                </a:lnTo>
                <a:lnTo>
                  <a:pt x="3803904" y="359664"/>
                </a:lnTo>
                <a:lnTo>
                  <a:pt x="3816095" y="356616"/>
                </a:lnTo>
                <a:lnTo>
                  <a:pt x="3819143" y="356616"/>
                </a:lnTo>
                <a:lnTo>
                  <a:pt x="3837431" y="344424"/>
                </a:lnTo>
                <a:lnTo>
                  <a:pt x="3837431" y="341376"/>
                </a:lnTo>
                <a:lnTo>
                  <a:pt x="3840479" y="341376"/>
                </a:lnTo>
                <a:lnTo>
                  <a:pt x="3846576" y="332232"/>
                </a:lnTo>
                <a:lnTo>
                  <a:pt x="3819143" y="326136"/>
                </a:lnTo>
                <a:lnTo>
                  <a:pt x="3813048" y="329184"/>
                </a:lnTo>
                <a:lnTo>
                  <a:pt x="3816095" y="329184"/>
                </a:lnTo>
                <a:lnTo>
                  <a:pt x="3806952" y="335280"/>
                </a:lnTo>
                <a:close/>
              </a:path>
              <a:path w="3858767" h="362712">
                <a:moveTo>
                  <a:pt x="3825240" y="320040"/>
                </a:moveTo>
                <a:lnTo>
                  <a:pt x="3825240" y="316992"/>
                </a:lnTo>
                <a:lnTo>
                  <a:pt x="3820363" y="324307"/>
                </a:lnTo>
                <a:lnTo>
                  <a:pt x="3822191" y="323088"/>
                </a:lnTo>
                <a:lnTo>
                  <a:pt x="3825240" y="320040"/>
                </a:lnTo>
                <a:close/>
              </a:path>
              <a:path w="3858767" h="362712">
                <a:moveTo>
                  <a:pt x="3831336" y="51816"/>
                </a:moveTo>
                <a:lnTo>
                  <a:pt x="3828288" y="45720"/>
                </a:lnTo>
                <a:lnTo>
                  <a:pt x="3825240" y="42672"/>
                </a:lnTo>
                <a:lnTo>
                  <a:pt x="3831336" y="51816"/>
                </a:lnTo>
                <a:close/>
              </a:path>
              <a:path w="3858767" h="362712">
                <a:moveTo>
                  <a:pt x="542543" y="51816"/>
                </a:moveTo>
                <a:lnTo>
                  <a:pt x="539495" y="57912"/>
                </a:lnTo>
                <a:lnTo>
                  <a:pt x="539495" y="60960"/>
                </a:lnTo>
                <a:lnTo>
                  <a:pt x="542543" y="51816"/>
                </a:lnTo>
                <a:close/>
              </a:path>
              <a:path w="3858767" h="362712">
                <a:moveTo>
                  <a:pt x="3047" y="85344"/>
                </a:moveTo>
                <a:lnTo>
                  <a:pt x="0" y="91440"/>
                </a:lnTo>
                <a:lnTo>
                  <a:pt x="0" y="97536"/>
                </a:lnTo>
                <a:lnTo>
                  <a:pt x="6095" y="103632"/>
                </a:lnTo>
                <a:lnTo>
                  <a:pt x="12191" y="103632"/>
                </a:lnTo>
                <a:lnTo>
                  <a:pt x="15239" y="103994"/>
                </a:lnTo>
                <a:lnTo>
                  <a:pt x="15239" y="106680"/>
                </a:lnTo>
                <a:lnTo>
                  <a:pt x="31350" y="105912"/>
                </a:lnTo>
                <a:lnTo>
                  <a:pt x="515112" y="163503"/>
                </a:lnTo>
                <a:lnTo>
                  <a:pt x="515111" y="304800"/>
                </a:lnTo>
                <a:lnTo>
                  <a:pt x="524255" y="164592"/>
                </a:lnTo>
                <a:lnTo>
                  <a:pt x="515111" y="152400"/>
                </a:lnTo>
                <a:lnTo>
                  <a:pt x="533399" y="140208"/>
                </a:lnTo>
                <a:lnTo>
                  <a:pt x="527303" y="140208"/>
                </a:lnTo>
                <a:lnTo>
                  <a:pt x="179832" y="98842"/>
                </a:lnTo>
                <a:lnTo>
                  <a:pt x="527303" y="82296"/>
                </a:lnTo>
                <a:lnTo>
                  <a:pt x="15239" y="79248"/>
                </a:lnTo>
                <a:lnTo>
                  <a:pt x="527303" y="82296"/>
                </a:lnTo>
                <a:lnTo>
                  <a:pt x="533399" y="82296"/>
                </a:lnTo>
                <a:lnTo>
                  <a:pt x="539495" y="76200"/>
                </a:lnTo>
                <a:lnTo>
                  <a:pt x="539495" y="70104"/>
                </a:lnTo>
                <a:lnTo>
                  <a:pt x="515111" y="67056"/>
                </a:lnTo>
                <a:lnTo>
                  <a:pt x="527303" y="54864"/>
                </a:lnTo>
                <a:lnTo>
                  <a:pt x="515111" y="54864"/>
                </a:lnTo>
                <a:lnTo>
                  <a:pt x="515112" y="55441"/>
                </a:lnTo>
                <a:lnTo>
                  <a:pt x="12191" y="79248"/>
                </a:lnTo>
                <a:lnTo>
                  <a:pt x="6095" y="79248"/>
                </a:lnTo>
                <a:lnTo>
                  <a:pt x="3047" y="85344"/>
                </a:lnTo>
                <a:close/>
              </a:path>
              <a:path w="3858767" h="362712">
                <a:moveTo>
                  <a:pt x="3831336" y="60960"/>
                </a:moveTo>
                <a:lnTo>
                  <a:pt x="3831336" y="57912"/>
                </a:lnTo>
                <a:lnTo>
                  <a:pt x="3834383" y="70104"/>
                </a:lnTo>
                <a:lnTo>
                  <a:pt x="3834383" y="292608"/>
                </a:lnTo>
                <a:lnTo>
                  <a:pt x="3828288" y="310896"/>
                </a:lnTo>
                <a:lnTo>
                  <a:pt x="3831336" y="307848"/>
                </a:lnTo>
                <a:lnTo>
                  <a:pt x="3825240" y="320040"/>
                </a:lnTo>
                <a:lnTo>
                  <a:pt x="3822191" y="323088"/>
                </a:lnTo>
                <a:lnTo>
                  <a:pt x="3820363" y="324307"/>
                </a:lnTo>
                <a:lnTo>
                  <a:pt x="3813048" y="329184"/>
                </a:lnTo>
                <a:lnTo>
                  <a:pt x="3819143" y="326136"/>
                </a:lnTo>
                <a:lnTo>
                  <a:pt x="3846576" y="332232"/>
                </a:lnTo>
                <a:lnTo>
                  <a:pt x="3858767" y="307848"/>
                </a:lnTo>
                <a:lnTo>
                  <a:pt x="3858767" y="54864"/>
                </a:lnTo>
                <a:lnTo>
                  <a:pt x="3852671" y="42672"/>
                </a:lnTo>
                <a:lnTo>
                  <a:pt x="3852671" y="39624"/>
                </a:lnTo>
                <a:lnTo>
                  <a:pt x="3846576" y="30480"/>
                </a:lnTo>
                <a:lnTo>
                  <a:pt x="3846576" y="27432"/>
                </a:lnTo>
                <a:lnTo>
                  <a:pt x="3837431" y="18288"/>
                </a:lnTo>
                <a:lnTo>
                  <a:pt x="3819143" y="6096"/>
                </a:lnTo>
                <a:lnTo>
                  <a:pt x="3816095" y="6096"/>
                </a:lnTo>
                <a:lnTo>
                  <a:pt x="3816095" y="3048"/>
                </a:lnTo>
                <a:lnTo>
                  <a:pt x="3803904" y="0"/>
                </a:lnTo>
                <a:lnTo>
                  <a:pt x="566927" y="0"/>
                </a:lnTo>
                <a:lnTo>
                  <a:pt x="557783" y="3048"/>
                </a:lnTo>
                <a:lnTo>
                  <a:pt x="557783" y="6096"/>
                </a:lnTo>
                <a:lnTo>
                  <a:pt x="554735" y="6096"/>
                </a:lnTo>
                <a:lnTo>
                  <a:pt x="545591" y="12192"/>
                </a:lnTo>
                <a:lnTo>
                  <a:pt x="542543" y="12192"/>
                </a:lnTo>
                <a:lnTo>
                  <a:pt x="536447" y="18288"/>
                </a:lnTo>
                <a:lnTo>
                  <a:pt x="533399" y="18288"/>
                </a:lnTo>
                <a:lnTo>
                  <a:pt x="533399" y="21336"/>
                </a:lnTo>
                <a:lnTo>
                  <a:pt x="527303" y="27432"/>
                </a:lnTo>
                <a:lnTo>
                  <a:pt x="527303" y="30480"/>
                </a:lnTo>
                <a:lnTo>
                  <a:pt x="524255" y="30480"/>
                </a:lnTo>
                <a:lnTo>
                  <a:pt x="521207" y="39624"/>
                </a:lnTo>
                <a:lnTo>
                  <a:pt x="560831" y="30480"/>
                </a:lnTo>
                <a:lnTo>
                  <a:pt x="557784" y="33527"/>
                </a:lnTo>
                <a:lnTo>
                  <a:pt x="566927" y="27432"/>
                </a:lnTo>
                <a:lnTo>
                  <a:pt x="563879" y="30480"/>
                </a:lnTo>
                <a:lnTo>
                  <a:pt x="576071" y="24384"/>
                </a:lnTo>
                <a:lnTo>
                  <a:pt x="573023" y="27432"/>
                </a:lnTo>
                <a:lnTo>
                  <a:pt x="585215" y="24384"/>
                </a:lnTo>
                <a:lnTo>
                  <a:pt x="3788664" y="24384"/>
                </a:lnTo>
                <a:lnTo>
                  <a:pt x="3800855" y="27432"/>
                </a:lnTo>
                <a:lnTo>
                  <a:pt x="3797807" y="24384"/>
                </a:lnTo>
                <a:lnTo>
                  <a:pt x="3806952" y="30480"/>
                </a:lnTo>
                <a:lnTo>
                  <a:pt x="3806952" y="27432"/>
                </a:lnTo>
                <a:lnTo>
                  <a:pt x="3816095" y="33528"/>
                </a:lnTo>
                <a:lnTo>
                  <a:pt x="3813048" y="30480"/>
                </a:lnTo>
                <a:lnTo>
                  <a:pt x="3822191" y="39624"/>
                </a:lnTo>
                <a:lnTo>
                  <a:pt x="3825240" y="42672"/>
                </a:lnTo>
                <a:lnTo>
                  <a:pt x="3828288" y="45720"/>
                </a:lnTo>
                <a:lnTo>
                  <a:pt x="3831336" y="51816"/>
                </a:lnTo>
                <a:lnTo>
                  <a:pt x="3828288" y="51816"/>
                </a:lnTo>
                <a:lnTo>
                  <a:pt x="3831336" y="60960"/>
                </a:lnTo>
                <a:close/>
              </a:path>
              <a:path w="3858767" h="362712">
                <a:moveTo>
                  <a:pt x="557784" y="33527"/>
                </a:moveTo>
                <a:lnTo>
                  <a:pt x="560831" y="30480"/>
                </a:lnTo>
                <a:lnTo>
                  <a:pt x="521207" y="39624"/>
                </a:lnTo>
                <a:lnTo>
                  <a:pt x="518159" y="42672"/>
                </a:lnTo>
                <a:lnTo>
                  <a:pt x="515111" y="54864"/>
                </a:lnTo>
                <a:lnTo>
                  <a:pt x="527303" y="54864"/>
                </a:lnTo>
                <a:lnTo>
                  <a:pt x="515111" y="67056"/>
                </a:lnTo>
                <a:lnTo>
                  <a:pt x="539495" y="70104"/>
                </a:lnTo>
                <a:lnTo>
                  <a:pt x="539495" y="57912"/>
                </a:lnTo>
                <a:lnTo>
                  <a:pt x="542543" y="51816"/>
                </a:lnTo>
                <a:lnTo>
                  <a:pt x="548639" y="42672"/>
                </a:lnTo>
                <a:lnTo>
                  <a:pt x="545591" y="45720"/>
                </a:lnTo>
                <a:lnTo>
                  <a:pt x="554735" y="36576"/>
                </a:lnTo>
                <a:lnTo>
                  <a:pt x="551687" y="39624"/>
                </a:lnTo>
                <a:lnTo>
                  <a:pt x="557783" y="33528"/>
                </a:lnTo>
                <a:close/>
              </a:path>
              <a:path w="3858767" h="362712">
                <a:moveTo>
                  <a:pt x="545591" y="316992"/>
                </a:moveTo>
                <a:lnTo>
                  <a:pt x="548639" y="316992"/>
                </a:lnTo>
                <a:lnTo>
                  <a:pt x="542543" y="307848"/>
                </a:lnTo>
                <a:lnTo>
                  <a:pt x="542543" y="310896"/>
                </a:lnTo>
                <a:lnTo>
                  <a:pt x="539495" y="301752"/>
                </a:lnTo>
                <a:lnTo>
                  <a:pt x="539495" y="146304"/>
                </a:lnTo>
                <a:lnTo>
                  <a:pt x="533399" y="140208"/>
                </a:lnTo>
                <a:lnTo>
                  <a:pt x="515111" y="152400"/>
                </a:lnTo>
                <a:lnTo>
                  <a:pt x="524255" y="164592"/>
                </a:lnTo>
                <a:lnTo>
                  <a:pt x="515111" y="304800"/>
                </a:lnTo>
                <a:lnTo>
                  <a:pt x="515111" y="307848"/>
                </a:lnTo>
                <a:lnTo>
                  <a:pt x="518159" y="320040"/>
                </a:lnTo>
                <a:lnTo>
                  <a:pt x="521207" y="320040"/>
                </a:lnTo>
                <a:lnTo>
                  <a:pt x="524255" y="332232"/>
                </a:lnTo>
                <a:lnTo>
                  <a:pt x="554735" y="326136"/>
                </a:lnTo>
                <a:lnTo>
                  <a:pt x="560831" y="329184"/>
                </a:lnTo>
                <a:lnTo>
                  <a:pt x="551688" y="323088"/>
                </a:lnTo>
                <a:lnTo>
                  <a:pt x="545591" y="316992"/>
                </a:lnTo>
                <a:close/>
              </a:path>
              <a:path w="3858767" h="362712">
                <a:moveTo>
                  <a:pt x="560831" y="329184"/>
                </a:moveTo>
                <a:lnTo>
                  <a:pt x="554735" y="326136"/>
                </a:lnTo>
                <a:lnTo>
                  <a:pt x="524255" y="332232"/>
                </a:lnTo>
                <a:lnTo>
                  <a:pt x="527303" y="332232"/>
                </a:lnTo>
                <a:lnTo>
                  <a:pt x="533399" y="341376"/>
                </a:lnTo>
                <a:lnTo>
                  <a:pt x="3800855" y="335280"/>
                </a:lnTo>
                <a:lnTo>
                  <a:pt x="576071" y="335280"/>
                </a:lnTo>
                <a:lnTo>
                  <a:pt x="563879" y="332232"/>
                </a:lnTo>
                <a:lnTo>
                  <a:pt x="573023" y="335280"/>
                </a:lnTo>
                <a:lnTo>
                  <a:pt x="563879" y="332232"/>
                </a:lnTo>
                <a:lnTo>
                  <a:pt x="566927" y="332232"/>
                </a:lnTo>
                <a:lnTo>
                  <a:pt x="557783" y="329184"/>
                </a:lnTo>
                <a:lnTo>
                  <a:pt x="560831" y="32918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5048258" y="4151976"/>
            <a:ext cx="2034586" cy="402186"/>
          </a:xfrm>
          <a:custGeom>
            <a:avLst/>
            <a:gdLst/>
            <a:ahLst/>
            <a:cxnLst/>
            <a:rect l="l" t="t" r="r" b="b"/>
            <a:pathLst>
              <a:path w="1834895" h="362712">
                <a:moveTo>
                  <a:pt x="12191" y="137160"/>
                </a:moveTo>
                <a:lnTo>
                  <a:pt x="6095" y="137160"/>
                </a:lnTo>
                <a:lnTo>
                  <a:pt x="0" y="143256"/>
                </a:lnTo>
                <a:lnTo>
                  <a:pt x="15239" y="137160"/>
                </a:lnTo>
                <a:lnTo>
                  <a:pt x="12191" y="137160"/>
                </a:lnTo>
                <a:close/>
              </a:path>
              <a:path w="1834895" h="362712">
                <a:moveTo>
                  <a:pt x="1789176" y="329183"/>
                </a:moveTo>
                <a:lnTo>
                  <a:pt x="1780032" y="335279"/>
                </a:lnTo>
                <a:lnTo>
                  <a:pt x="1783079" y="332231"/>
                </a:lnTo>
                <a:lnTo>
                  <a:pt x="1770888" y="335279"/>
                </a:lnTo>
                <a:lnTo>
                  <a:pt x="1773936" y="335279"/>
                </a:lnTo>
                <a:lnTo>
                  <a:pt x="1764791" y="338327"/>
                </a:lnTo>
                <a:lnTo>
                  <a:pt x="551688" y="338328"/>
                </a:lnTo>
                <a:lnTo>
                  <a:pt x="542544" y="335280"/>
                </a:lnTo>
                <a:lnTo>
                  <a:pt x="545591" y="335280"/>
                </a:lnTo>
                <a:lnTo>
                  <a:pt x="533400" y="332232"/>
                </a:lnTo>
                <a:lnTo>
                  <a:pt x="536447" y="335280"/>
                </a:lnTo>
                <a:lnTo>
                  <a:pt x="527304" y="329184"/>
                </a:lnTo>
                <a:lnTo>
                  <a:pt x="530352" y="329184"/>
                </a:lnTo>
                <a:lnTo>
                  <a:pt x="521208" y="323088"/>
                </a:lnTo>
                <a:lnTo>
                  <a:pt x="521208" y="326136"/>
                </a:lnTo>
                <a:lnTo>
                  <a:pt x="515111" y="316992"/>
                </a:lnTo>
                <a:lnTo>
                  <a:pt x="518159" y="320040"/>
                </a:lnTo>
                <a:lnTo>
                  <a:pt x="512063" y="310896"/>
                </a:lnTo>
                <a:lnTo>
                  <a:pt x="509016" y="304800"/>
                </a:lnTo>
                <a:lnTo>
                  <a:pt x="512063" y="310896"/>
                </a:lnTo>
                <a:lnTo>
                  <a:pt x="509016" y="301752"/>
                </a:lnTo>
                <a:lnTo>
                  <a:pt x="509016" y="146304"/>
                </a:lnTo>
                <a:lnTo>
                  <a:pt x="502919" y="140208"/>
                </a:lnTo>
                <a:lnTo>
                  <a:pt x="15239" y="161544"/>
                </a:lnTo>
                <a:lnTo>
                  <a:pt x="481583" y="152400"/>
                </a:lnTo>
                <a:lnTo>
                  <a:pt x="496823" y="167640"/>
                </a:lnTo>
                <a:lnTo>
                  <a:pt x="484631" y="295656"/>
                </a:lnTo>
                <a:lnTo>
                  <a:pt x="484631" y="307848"/>
                </a:lnTo>
                <a:lnTo>
                  <a:pt x="487680" y="320040"/>
                </a:lnTo>
                <a:lnTo>
                  <a:pt x="487680" y="323088"/>
                </a:lnTo>
                <a:lnTo>
                  <a:pt x="493775" y="332232"/>
                </a:lnTo>
                <a:lnTo>
                  <a:pt x="496823" y="332232"/>
                </a:lnTo>
                <a:lnTo>
                  <a:pt x="502919" y="341376"/>
                </a:lnTo>
                <a:lnTo>
                  <a:pt x="502919" y="344424"/>
                </a:lnTo>
                <a:lnTo>
                  <a:pt x="512063" y="350520"/>
                </a:lnTo>
                <a:lnTo>
                  <a:pt x="515111" y="350520"/>
                </a:lnTo>
                <a:lnTo>
                  <a:pt x="524255" y="356616"/>
                </a:lnTo>
                <a:lnTo>
                  <a:pt x="527304" y="356616"/>
                </a:lnTo>
                <a:lnTo>
                  <a:pt x="536447" y="362712"/>
                </a:lnTo>
                <a:lnTo>
                  <a:pt x="1780032" y="362711"/>
                </a:lnTo>
                <a:lnTo>
                  <a:pt x="1789176" y="356615"/>
                </a:lnTo>
                <a:lnTo>
                  <a:pt x="1792224" y="356615"/>
                </a:lnTo>
                <a:lnTo>
                  <a:pt x="1801367" y="350519"/>
                </a:lnTo>
                <a:lnTo>
                  <a:pt x="1804415" y="350519"/>
                </a:lnTo>
                <a:lnTo>
                  <a:pt x="1813560" y="344423"/>
                </a:lnTo>
                <a:lnTo>
                  <a:pt x="1813560" y="341375"/>
                </a:lnTo>
                <a:lnTo>
                  <a:pt x="1819656" y="332231"/>
                </a:lnTo>
                <a:lnTo>
                  <a:pt x="1822703" y="332231"/>
                </a:lnTo>
                <a:lnTo>
                  <a:pt x="1828800" y="323087"/>
                </a:lnTo>
                <a:lnTo>
                  <a:pt x="1828800" y="320039"/>
                </a:lnTo>
                <a:lnTo>
                  <a:pt x="1831848" y="307847"/>
                </a:lnTo>
                <a:lnTo>
                  <a:pt x="1807464" y="304799"/>
                </a:lnTo>
                <a:lnTo>
                  <a:pt x="1801367" y="320039"/>
                </a:lnTo>
                <a:lnTo>
                  <a:pt x="1801367" y="316991"/>
                </a:lnTo>
                <a:lnTo>
                  <a:pt x="1795272" y="326135"/>
                </a:lnTo>
                <a:lnTo>
                  <a:pt x="1795272" y="323087"/>
                </a:lnTo>
                <a:lnTo>
                  <a:pt x="1789176" y="329183"/>
                </a:lnTo>
                <a:close/>
              </a:path>
              <a:path w="1834895" h="362712">
                <a:moveTo>
                  <a:pt x="1819656" y="30479"/>
                </a:moveTo>
                <a:lnTo>
                  <a:pt x="1813560" y="21335"/>
                </a:lnTo>
                <a:lnTo>
                  <a:pt x="1813560" y="18287"/>
                </a:lnTo>
                <a:lnTo>
                  <a:pt x="1804415" y="12191"/>
                </a:lnTo>
                <a:lnTo>
                  <a:pt x="1801367" y="12191"/>
                </a:lnTo>
                <a:lnTo>
                  <a:pt x="1792224" y="6095"/>
                </a:lnTo>
                <a:lnTo>
                  <a:pt x="1789176" y="6095"/>
                </a:lnTo>
                <a:lnTo>
                  <a:pt x="1780032" y="3047"/>
                </a:lnTo>
                <a:lnTo>
                  <a:pt x="1780032" y="0"/>
                </a:lnTo>
                <a:lnTo>
                  <a:pt x="536447" y="0"/>
                </a:lnTo>
                <a:lnTo>
                  <a:pt x="536447" y="3048"/>
                </a:lnTo>
                <a:lnTo>
                  <a:pt x="527304" y="6096"/>
                </a:lnTo>
                <a:lnTo>
                  <a:pt x="524255" y="6096"/>
                </a:lnTo>
                <a:lnTo>
                  <a:pt x="515111" y="12192"/>
                </a:lnTo>
                <a:lnTo>
                  <a:pt x="512063" y="12192"/>
                </a:lnTo>
                <a:lnTo>
                  <a:pt x="502919" y="18288"/>
                </a:lnTo>
                <a:lnTo>
                  <a:pt x="502919" y="21336"/>
                </a:lnTo>
                <a:lnTo>
                  <a:pt x="496823" y="30480"/>
                </a:lnTo>
                <a:lnTo>
                  <a:pt x="493775" y="30480"/>
                </a:lnTo>
                <a:lnTo>
                  <a:pt x="487680" y="42672"/>
                </a:lnTo>
                <a:lnTo>
                  <a:pt x="484631" y="54864"/>
                </a:lnTo>
                <a:lnTo>
                  <a:pt x="484632" y="59416"/>
                </a:lnTo>
                <a:lnTo>
                  <a:pt x="12191" y="137160"/>
                </a:lnTo>
                <a:lnTo>
                  <a:pt x="15239" y="137160"/>
                </a:lnTo>
                <a:lnTo>
                  <a:pt x="0" y="143256"/>
                </a:lnTo>
                <a:lnTo>
                  <a:pt x="0" y="155448"/>
                </a:lnTo>
                <a:lnTo>
                  <a:pt x="6095" y="161544"/>
                </a:lnTo>
                <a:lnTo>
                  <a:pt x="12191" y="161544"/>
                </a:lnTo>
                <a:lnTo>
                  <a:pt x="481904" y="167452"/>
                </a:lnTo>
                <a:lnTo>
                  <a:pt x="484631" y="295656"/>
                </a:lnTo>
                <a:lnTo>
                  <a:pt x="496823" y="167640"/>
                </a:lnTo>
                <a:lnTo>
                  <a:pt x="481583" y="152400"/>
                </a:lnTo>
                <a:lnTo>
                  <a:pt x="15239" y="161544"/>
                </a:lnTo>
                <a:lnTo>
                  <a:pt x="502919" y="140208"/>
                </a:lnTo>
                <a:lnTo>
                  <a:pt x="496823" y="140208"/>
                </a:lnTo>
                <a:lnTo>
                  <a:pt x="157931" y="138063"/>
                </a:lnTo>
                <a:lnTo>
                  <a:pt x="496823" y="82296"/>
                </a:lnTo>
                <a:lnTo>
                  <a:pt x="502919" y="82296"/>
                </a:lnTo>
                <a:lnTo>
                  <a:pt x="509016" y="76200"/>
                </a:lnTo>
                <a:lnTo>
                  <a:pt x="509016" y="70104"/>
                </a:lnTo>
                <a:lnTo>
                  <a:pt x="484631" y="67056"/>
                </a:lnTo>
                <a:lnTo>
                  <a:pt x="493775" y="57912"/>
                </a:lnTo>
                <a:lnTo>
                  <a:pt x="509016" y="57912"/>
                </a:lnTo>
                <a:lnTo>
                  <a:pt x="512063" y="51816"/>
                </a:lnTo>
                <a:lnTo>
                  <a:pt x="512063" y="54864"/>
                </a:lnTo>
                <a:lnTo>
                  <a:pt x="518159" y="42672"/>
                </a:lnTo>
                <a:lnTo>
                  <a:pt x="515111" y="45720"/>
                </a:lnTo>
                <a:lnTo>
                  <a:pt x="521207" y="36576"/>
                </a:lnTo>
                <a:lnTo>
                  <a:pt x="521207" y="39624"/>
                </a:lnTo>
                <a:lnTo>
                  <a:pt x="530352" y="33528"/>
                </a:lnTo>
                <a:lnTo>
                  <a:pt x="527304" y="33528"/>
                </a:lnTo>
                <a:lnTo>
                  <a:pt x="536447" y="27432"/>
                </a:lnTo>
                <a:lnTo>
                  <a:pt x="533399" y="30480"/>
                </a:lnTo>
                <a:lnTo>
                  <a:pt x="545591" y="27432"/>
                </a:lnTo>
                <a:lnTo>
                  <a:pt x="542544" y="27432"/>
                </a:lnTo>
                <a:lnTo>
                  <a:pt x="554735" y="24384"/>
                </a:lnTo>
                <a:lnTo>
                  <a:pt x="1764791" y="24383"/>
                </a:lnTo>
                <a:lnTo>
                  <a:pt x="1773936" y="27431"/>
                </a:lnTo>
                <a:lnTo>
                  <a:pt x="1770888" y="27431"/>
                </a:lnTo>
                <a:lnTo>
                  <a:pt x="1783079" y="30479"/>
                </a:lnTo>
                <a:lnTo>
                  <a:pt x="1780032" y="27431"/>
                </a:lnTo>
                <a:lnTo>
                  <a:pt x="1789176" y="33527"/>
                </a:lnTo>
                <a:lnTo>
                  <a:pt x="1795272" y="39623"/>
                </a:lnTo>
                <a:lnTo>
                  <a:pt x="1795272" y="36575"/>
                </a:lnTo>
                <a:lnTo>
                  <a:pt x="1801367" y="45719"/>
                </a:lnTo>
                <a:lnTo>
                  <a:pt x="1801367" y="42671"/>
                </a:lnTo>
                <a:lnTo>
                  <a:pt x="1804415" y="54863"/>
                </a:lnTo>
                <a:lnTo>
                  <a:pt x="1804415" y="51815"/>
                </a:lnTo>
                <a:lnTo>
                  <a:pt x="1807464" y="60959"/>
                </a:lnTo>
                <a:lnTo>
                  <a:pt x="1807464" y="57911"/>
                </a:lnTo>
                <a:lnTo>
                  <a:pt x="1831848" y="54863"/>
                </a:lnTo>
                <a:lnTo>
                  <a:pt x="1828800" y="42671"/>
                </a:lnTo>
                <a:lnTo>
                  <a:pt x="1822703" y="30479"/>
                </a:lnTo>
                <a:lnTo>
                  <a:pt x="1819656" y="30479"/>
                </a:lnTo>
                <a:close/>
              </a:path>
              <a:path w="1834895" h="362712">
                <a:moveTo>
                  <a:pt x="509016" y="60960"/>
                </a:moveTo>
                <a:lnTo>
                  <a:pt x="512063" y="51816"/>
                </a:lnTo>
                <a:lnTo>
                  <a:pt x="509016" y="57912"/>
                </a:lnTo>
                <a:lnTo>
                  <a:pt x="493775" y="57912"/>
                </a:lnTo>
                <a:lnTo>
                  <a:pt x="484631" y="67056"/>
                </a:lnTo>
                <a:lnTo>
                  <a:pt x="509016" y="70104"/>
                </a:lnTo>
                <a:lnTo>
                  <a:pt x="509016" y="60960"/>
                </a:lnTo>
                <a:close/>
              </a:path>
              <a:path w="1834895" h="362712">
                <a:moveTo>
                  <a:pt x="1807464" y="301751"/>
                </a:moveTo>
                <a:lnTo>
                  <a:pt x="1801367" y="320039"/>
                </a:lnTo>
                <a:lnTo>
                  <a:pt x="1807464" y="304799"/>
                </a:lnTo>
                <a:lnTo>
                  <a:pt x="1831848" y="307847"/>
                </a:lnTo>
                <a:lnTo>
                  <a:pt x="1834895" y="292607"/>
                </a:lnTo>
                <a:lnTo>
                  <a:pt x="1834895" y="67055"/>
                </a:lnTo>
                <a:lnTo>
                  <a:pt x="1831848" y="57911"/>
                </a:lnTo>
                <a:lnTo>
                  <a:pt x="1831848" y="54863"/>
                </a:lnTo>
                <a:lnTo>
                  <a:pt x="1807464" y="57911"/>
                </a:lnTo>
                <a:lnTo>
                  <a:pt x="1807464" y="30175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7" name="object 17"/>
          <p:cNvSpPr txBox="1"/>
          <p:nvPr/>
        </p:nvSpPr>
        <p:spPr>
          <a:xfrm>
            <a:off x="170768" y="55455"/>
            <a:ext cx="2304802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List Operations</a:t>
            </a:r>
            <a:endParaRPr sz="2384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60033" y="624524"/>
            <a:ext cx="277006" cy="117725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  <a:p>
            <a:pPr marL="14082">
              <a:lnSpc>
                <a:spcPct val="94889"/>
              </a:lnSpc>
              <a:spcBef>
                <a:spcPts val="985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  <a:p>
            <a:pPr marL="14082">
              <a:lnSpc>
                <a:spcPct val="94889"/>
              </a:lnSpc>
              <a:spcBef>
                <a:spcPts val="1203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7309" y="653079"/>
            <a:ext cx="6737272" cy="116078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41848">
              <a:lnSpc>
                <a:spcPts val="1951"/>
              </a:lnSpc>
              <a:spcBef>
                <a:spcPts val="98"/>
              </a:spcBef>
            </a:pP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Lis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2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conte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3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2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4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odifie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5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assign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endParaRPr sz="1774">
              <a:latin typeface="Arial"/>
              <a:cs typeface="Arial"/>
            </a:endParaRPr>
          </a:p>
          <a:p>
            <a:pPr marL="14082">
              <a:lnSpc>
                <a:spcPct val="95825"/>
              </a:lnSpc>
              <a:spcBef>
                <a:spcPts val="1295"/>
              </a:spcBef>
            </a:pPr>
            <a:r>
              <a:rPr sz="1774" b="1" spc="-38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6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Courier New"/>
                <a:cs typeface="Courier New"/>
              </a:rPr>
              <a:t>len(</a:t>
            </a:r>
            <a:r>
              <a:rPr sz="1774" b="1" dirty="0">
                <a:solidFill>
                  <a:srgbClr val="00007F"/>
                </a:solidFill>
                <a:latin typeface="Courier New"/>
                <a:cs typeface="Courier New"/>
              </a:rPr>
              <a:t>)</a:t>
            </a:r>
            <a:r>
              <a:rPr sz="1774" b="1" spc="-659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functi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6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etu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nu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be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8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f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ele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ent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7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3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list</a:t>
            </a:r>
            <a:endParaRPr sz="1774">
              <a:latin typeface="Arial"/>
              <a:cs typeface="Arial"/>
            </a:endParaRPr>
          </a:p>
          <a:p>
            <a:pPr marL="14082" marR="41848">
              <a:lnSpc>
                <a:spcPct val="95825"/>
              </a:lnSpc>
              <a:spcBef>
                <a:spcPts val="1342"/>
              </a:spcBef>
            </a:pPr>
            <a:r>
              <a:rPr sz="1774" b="1" spc="-38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6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Courier New"/>
                <a:cs typeface="Courier New"/>
              </a:rPr>
              <a:t>list</a:t>
            </a:r>
            <a:r>
              <a:rPr sz="1774" b="1" spc="-21" dirty="0">
                <a:solidFill>
                  <a:srgbClr val="00007F"/>
                </a:solidFill>
                <a:latin typeface="Courier New"/>
                <a:cs typeface="Courier New"/>
              </a:rPr>
              <a:t>(</a:t>
            </a:r>
            <a:r>
              <a:rPr sz="1774" b="1" spc="4" dirty="0">
                <a:solidFill>
                  <a:srgbClr val="00007F"/>
                </a:solidFill>
                <a:latin typeface="Courier New"/>
                <a:cs typeface="Courier New"/>
              </a:rPr>
              <a:t>a</a:t>
            </a:r>
            <a:r>
              <a:rPr sz="1774" b="1" spc="-21" dirty="0">
                <a:solidFill>
                  <a:srgbClr val="00007F"/>
                </a:solidFill>
                <a:latin typeface="Courier New"/>
                <a:cs typeface="Courier New"/>
              </a:rPr>
              <a:t>rg</a:t>
            </a:r>
            <a:r>
              <a:rPr sz="1774" b="1" dirty="0">
                <a:solidFill>
                  <a:srgbClr val="00007F"/>
                </a:solidFill>
                <a:latin typeface="Courier New"/>
                <a:cs typeface="Courier New"/>
              </a:rPr>
              <a:t>)</a:t>
            </a:r>
            <a:r>
              <a:rPr sz="1774" b="1" spc="-659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functi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6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etu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6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gu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6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1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list</a:t>
            </a:r>
            <a:endParaRPr sz="1774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5083" y="1998634"/>
            <a:ext cx="471667" cy="10790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32711" y="1998635"/>
            <a:ext cx="6329868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ai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spc="-21" baseline="3678" dirty="0">
                <a:latin typeface="Courier New"/>
                <a:cs typeface="Courier New"/>
              </a:rPr>
              <a:t>por</a:t>
            </a:r>
            <a:r>
              <a:rPr sz="2661" b="1" spc="4" baseline="3678" dirty="0">
                <a:latin typeface="Courier New"/>
                <a:cs typeface="Courier New"/>
              </a:rPr>
              <a:t>t</a:t>
            </a:r>
            <a:r>
              <a:rPr sz="2661" b="1" baseline="3678" dirty="0">
                <a:latin typeface="Courier New"/>
                <a:cs typeface="Courier New"/>
              </a:rPr>
              <a:t>s</a:t>
            </a:r>
            <a:r>
              <a:rPr sz="2661" b="1" spc="62" baseline="3678" dirty="0">
                <a:latin typeface="Courier New"/>
                <a:cs typeface="Courier New"/>
              </a:rPr>
              <a:t> </a:t>
            </a:r>
            <a:r>
              <a:rPr sz="2661" b="1" baseline="3678" dirty="0">
                <a:latin typeface="Courier New"/>
                <a:cs typeface="Courier New"/>
              </a:rPr>
              <a:t>=</a:t>
            </a:r>
            <a:r>
              <a:rPr sz="2661" b="1" spc="10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[</a:t>
            </a:r>
            <a:r>
              <a:rPr sz="2661" b="1" spc="4" baseline="3678" dirty="0">
                <a:latin typeface="Courier New"/>
                <a:cs typeface="Courier New"/>
              </a:rPr>
              <a:t>'</a:t>
            </a:r>
            <a:r>
              <a:rPr sz="2661" b="1" spc="-21" baseline="3678" dirty="0">
                <a:latin typeface="Courier New"/>
                <a:cs typeface="Courier New"/>
              </a:rPr>
              <a:t>LA</a:t>
            </a:r>
            <a:r>
              <a:rPr sz="2661" b="1" spc="4" baseline="3678" dirty="0">
                <a:latin typeface="Courier New"/>
                <a:cs typeface="Courier New"/>
              </a:rPr>
              <a:t>X</a:t>
            </a:r>
            <a:r>
              <a:rPr sz="2661" b="1" spc="-21" baseline="3678" dirty="0">
                <a:latin typeface="Courier New"/>
                <a:cs typeface="Courier New"/>
              </a:rPr>
              <a:t>'</a:t>
            </a:r>
            <a:r>
              <a:rPr sz="2661" b="1" baseline="3678" dirty="0">
                <a:latin typeface="Courier New"/>
                <a:cs typeface="Courier New"/>
              </a:rPr>
              <a:t>,</a:t>
            </a:r>
            <a:r>
              <a:rPr sz="2661" b="1" spc="74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'H</a:t>
            </a:r>
            <a:r>
              <a:rPr sz="2661" b="1" spc="4" baseline="3678" dirty="0">
                <a:latin typeface="Courier New"/>
                <a:cs typeface="Courier New"/>
              </a:rPr>
              <a:t>N</a:t>
            </a:r>
            <a:r>
              <a:rPr sz="2661" b="1" spc="-21" baseline="3678" dirty="0">
                <a:latin typeface="Courier New"/>
                <a:cs typeface="Courier New"/>
              </a:rPr>
              <a:t>L'</a:t>
            </a:r>
            <a:r>
              <a:rPr sz="2661" b="1" baseline="3678" dirty="0">
                <a:latin typeface="Courier New"/>
                <a:cs typeface="Courier New"/>
              </a:rPr>
              <a:t>,</a:t>
            </a:r>
            <a:r>
              <a:rPr sz="2661" b="1" spc="63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'</a:t>
            </a:r>
            <a:r>
              <a:rPr sz="2661" b="1" spc="4" baseline="3678" dirty="0">
                <a:latin typeface="Courier New"/>
                <a:cs typeface="Courier New"/>
              </a:rPr>
              <a:t>Y</a:t>
            </a:r>
            <a:r>
              <a:rPr sz="2661" b="1" spc="-21" baseline="3678" dirty="0">
                <a:latin typeface="Courier New"/>
                <a:cs typeface="Courier New"/>
              </a:rPr>
              <a:t>YZ'</a:t>
            </a:r>
            <a:r>
              <a:rPr sz="2661" b="1" baseline="3678" dirty="0">
                <a:latin typeface="Courier New"/>
                <a:cs typeface="Courier New"/>
              </a:rPr>
              <a:t>,</a:t>
            </a:r>
            <a:r>
              <a:rPr sz="2661" b="1" spc="63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'</a:t>
            </a:r>
            <a:r>
              <a:rPr sz="2661" b="1" spc="4" baseline="3678" dirty="0">
                <a:latin typeface="Courier New"/>
                <a:cs typeface="Courier New"/>
              </a:rPr>
              <a:t>N</a:t>
            </a:r>
            <a:r>
              <a:rPr sz="2661" b="1" spc="-21" baseline="3678" dirty="0">
                <a:latin typeface="Courier New"/>
                <a:cs typeface="Courier New"/>
              </a:rPr>
              <a:t>RT</a:t>
            </a:r>
            <a:r>
              <a:rPr sz="2661" b="1" spc="4" baseline="3678" dirty="0">
                <a:latin typeface="Courier New"/>
                <a:cs typeface="Courier New"/>
              </a:rPr>
              <a:t>'</a:t>
            </a:r>
            <a:r>
              <a:rPr sz="2661" b="1" baseline="3678" dirty="0">
                <a:latin typeface="Courier New"/>
                <a:cs typeface="Courier New"/>
              </a:rPr>
              <a:t>,</a:t>
            </a:r>
            <a:r>
              <a:rPr sz="2661" b="1" spc="41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>
                <a:latin typeface="Courier New"/>
                <a:cs typeface="Courier New"/>
              </a:rPr>
              <a:t>'</a:t>
            </a:r>
            <a:r>
              <a:rPr sz="2661" b="1" spc="-21" baseline="3678" dirty="0">
                <a:latin typeface="Courier New"/>
                <a:cs typeface="Courier New"/>
              </a:rPr>
              <a:t>CD</a:t>
            </a:r>
            <a:r>
              <a:rPr sz="2661" b="1" spc="4" baseline="3678" dirty="0">
                <a:latin typeface="Courier New"/>
                <a:cs typeface="Courier New"/>
              </a:rPr>
              <a:t>G</a:t>
            </a:r>
            <a:r>
              <a:rPr sz="2661" b="1" spc="-21" baseline="3678" dirty="0">
                <a:latin typeface="Courier New"/>
                <a:cs typeface="Courier New"/>
              </a:rPr>
              <a:t>']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b="1" spc="-21" dirty="0">
                <a:latin typeface="Courier New"/>
                <a:cs typeface="Courier New"/>
              </a:rPr>
              <a:t>ai</a:t>
            </a:r>
            <a:r>
              <a:rPr sz="1774" b="1" spc="4" dirty="0">
                <a:latin typeface="Courier New"/>
                <a:cs typeface="Courier New"/>
              </a:rPr>
              <a:t>r</a:t>
            </a:r>
            <a:r>
              <a:rPr sz="1774" b="1" spc="-21" dirty="0">
                <a:latin typeface="Courier New"/>
                <a:cs typeface="Courier New"/>
              </a:rPr>
              <a:t>por</a:t>
            </a:r>
            <a:r>
              <a:rPr sz="1774" b="1" spc="4" dirty="0">
                <a:latin typeface="Courier New"/>
                <a:cs typeface="Courier New"/>
              </a:rPr>
              <a:t>t</a:t>
            </a:r>
            <a:r>
              <a:rPr sz="1774" b="1" spc="-21" dirty="0">
                <a:latin typeface="Courier New"/>
                <a:cs typeface="Courier New"/>
              </a:rPr>
              <a:t>s[</a:t>
            </a:r>
            <a:r>
              <a:rPr sz="1774" b="1" spc="4" dirty="0">
                <a:latin typeface="Courier New"/>
                <a:cs typeface="Courier New"/>
              </a:rPr>
              <a:t>0</a:t>
            </a:r>
            <a:r>
              <a:rPr sz="1774" b="1" dirty="0">
                <a:latin typeface="Courier New"/>
                <a:cs typeface="Courier New"/>
              </a:rPr>
              <a:t>]</a:t>
            </a:r>
            <a:r>
              <a:rPr sz="1774" b="1" spc="94" dirty="0">
                <a:latin typeface="Courier New"/>
                <a:cs typeface="Courier New"/>
              </a:rPr>
              <a:t> </a:t>
            </a:r>
            <a:r>
              <a:rPr sz="1774" b="1" dirty="0">
                <a:latin typeface="Courier New"/>
                <a:cs typeface="Courier New"/>
              </a:rPr>
              <a:t>=</a:t>
            </a:r>
            <a:r>
              <a:rPr sz="1774" b="1" spc="10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'</a:t>
            </a:r>
            <a:r>
              <a:rPr sz="1774" b="1" spc="4" dirty="0">
                <a:latin typeface="Courier New"/>
                <a:cs typeface="Courier New"/>
              </a:rPr>
              <a:t>S</a:t>
            </a:r>
            <a:r>
              <a:rPr sz="1774" b="1" spc="-21" dirty="0">
                <a:latin typeface="Courier New"/>
                <a:cs typeface="Courier New"/>
              </a:rPr>
              <a:t>FO'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08131" y="2523691"/>
            <a:ext cx="2737457" cy="460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0414">
              <a:lnSpc>
                <a:spcPts val="1735"/>
              </a:lnSpc>
              <a:spcBef>
                <a:spcPts val="86"/>
              </a:spcBef>
            </a:pPr>
            <a:r>
              <a:rPr sz="1552" dirty="0">
                <a:latin typeface="Arial"/>
                <a:cs typeface="Arial"/>
              </a:rPr>
              <a:t>A</a:t>
            </a:r>
            <a:r>
              <a:rPr sz="1552" spc="-51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one</a:t>
            </a:r>
            <a:r>
              <a:rPr sz="1552" dirty="0">
                <a:latin typeface="Arial"/>
                <a:cs typeface="Arial"/>
              </a:rPr>
              <a:t>-</a:t>
            </a:r>
            <a:r>
              <a:rPr sz="1552" spc="-10" dirty="0">
                <a:latin typeface="Arial"/>
                <a:cs typeface="Arial"/>
              </a:rPr>
              <a:t>ele</a:t>
            </a:r>
            <a:r>
              <a:rPr sz="1552" spc="-28" dirty="0">
                <a:latin typeface="Arial"/>
                <a:cs typeface="Arial"/>
              </a:rPr>
              <a:t>m</a:t>
            </a:r>
            <a:r>
              <a:rPr sz="1552" spc="-10" dirty="0">
                <a:latin typeface="Arial"/>
                <a:cs typeface="Arial"/>
              </a:rPr>
              <a:t>en</a:t>
            </a:r>
            <a:r>
              <a:rPr sz="1552" dirty="0">
                <a:latin typeface="Arial"/>
                <a:cs typeface="Arial"/>
              </a:rPr>
              <a:t>t</a:t>
            </a:r>
            <a:r>
              <a:rPr sz="1552" spc="310" dirty="0">
                <a:latin typeface="Arial"/>
                <a:cs typeface="Arial"/>
              </a:rPr>
              <a:t> 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-10" dirty="0">
                <a:latin typeface="Arial"/>
                <a:cs typeface="Arial"/>
              </a:rPr>
              <a:t>li</a:t>
            </a:r>
            <a:r>
              <a:rPr sz="1552" dirty="0">
                <a:latin typeface="Arial"/>
                <a:cs typeface="Arial"/>
              </a:rPr>
              <a:t>ce</a:t>
            </a:r>
            <a:r>
              <a:rPr sz="1552" spc="72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is</a:t>
            </a:r>
            <a:endParaRPr sz="1552">
              <a:latin typeface="Arial"/>
              <a:cs typeface="Arial"/>
            </a:endParaRPr>
          </a:p>
          <a:p>
            <a:pPr marL="14082">
              <a:lnSpc>
                <a:spcPct val="95825"/>
              </a:lnSpc>
            </a:pP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epla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d</a:t>
            </a:r>
            <a:r>
              <a:rPr sz="1552" spc="185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b</a:t>
            </a:r>
            <a:r>
              <a:rPr sz="1552" dirty="0">
                <a:latin typeface="Arial"/>
                <a:cs typeface="Arial"/>
              </a:rPr>
              <a:t>y</a:t>
            </a:r>
            <a:r>
              <a:rPr sz="1552" spc="54" dirty="0">
                <a:latin typeface="Arial"/>
                <a:cs typeface="Arial"/>
              </a:rPr>
              <a:t> </a:t>
            </a:r>
            <a:r>
              <a:rPr sz="1552" dirty="0">
                <a:latin typeface="Arial"/>
                <a:cs typeface="Arial"/>
              </a:rPr>
              <a:t>a</a:t>
            </a:r>
            <a:r>
              <a:rPr sz="1552" spc="33" dirty="0">
                <a:latin typeface="Arial"/>
                <a:cs typeface="Arial"/>
              </a:rPr>
              <a:t> 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4" dirty="0">
                <a:latin typeface="Arial"/>
                <a:cs typeface="Arial"/>
              </a:rPr>
              <a:t>w</a:t>
            </a:r>
            <a:r>
              <a:rPr sz="1552" spc="-10" dirty="0">
                <a:latin typeface="Arial"/>
                <a:cs typeface="Arial"/>
              </a:rPr>
              <a:t>o</a:t>
            </a:r>
            <a:r>
              <a:rPr sz="1552" dirty="0">
                <a:latin typeface="Arial"/>
                <a:cs typeface="Arial"/>
              </a:rPr>
              <a:t>-</a:t>
            </a:r>
            <a:r>
              <a:rPr sz="1552" spc="-10" dirty="0">
                <a:latin typeface="Arial"/>
                <a:cs typeface="Arial"/>
              </a:rPr>
              <a:t>ele</a:t>
            </a:r>
            <a:r>
              <a:rPr sz="1552" spc="-28" dirty="0">
                <a:latin typeface="Arial"/>
                <a:cs typeface="Arial"/>
              </a:rPr>
              <a:t>m</a:t>
            </a:r>
            <a:r>
              <a:rPr sz="1552" spc="-10" dirty="0">
                <a:latin typeface="Arial"/>
                <a:cs typeface="Arial"/>
              </a:rPr>
              <a:t>en</a:t>
            </a:r>
            <a:r>
              <a:rPr sz="1552" dirty="0">
                <a:latin typeface="Arial"/>
                <a:cs typeface="Arial"/>
              </a:rPr>
              <a:t>t</a:t>
            </a:r>
            <a:r>
              <a:rPr sz="1552" spc="256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li</a:t>
            </a:r>
            <a:r>
              <a:rPr sz="1552" dirty="0">
                <a:latin typeface="Arial"/>
                <a:cs typeface="Arial"/>
              </a:rPr>
              <a:t>st</a:t>
            </a:r>
            <a:endParaRPr sz="1552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32710" y="2546033"/>
            <a:ext cx="4149511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ai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spc="-21" baseline="3678" dirty="0">
                <a:latin typeface="Courier New"/>
                <a:cs typeface="Courier New"/>
              </a:rPr>
              <a:t>por</a:t>
            </a:r>
            <a:r>
              <a:rPr sz="2661" b="1" spc="4" baseline="3678" dirty="0">
                <a:latin typeface="Courier New"/>
                <a:cs typeface="Courier New"/>
              </a:rPr>
              <a:t>t</a:t>
            </a:r>
            <a:r>
              <a:rPr sz="2661" b="1" spc="-21" baseline="3678" dirty="0">
                <a:latin typeface="Courier New"/>
                <a:cs typeface="Courier New"/>
              </a:rPr>
              <a:t>s[</a:t>
            </a:r>
            <a:r>
              <a:rPr sz="2661" b="1" spc="4" baseline="3678" dirty="0">
                <a:latin typeface="Courier New"/>
                <a:cs typeface="Courier New"/>
              </a:rPr>
              <a:t>1</a:t>
            </a:r>
            <a:r>
              <a:rPr sz="2661" b="1" spc="-21" baseline="3678" dirty="0">
                <a:latin typeface="Courier New"/>
                <a:cs typeface="Courier New"/>
              </a:rPr>
              <a:t>:2</a:t>
            </a:r>
            <a:r>
              <a:rPr sz="2661" b="1" baseline="3678" dirty="0">
                <a:latin typeface="Courier New"/>
                <a:cs typeface="Courier New"/>
              </a:rPr>
              <a:t>]</a:t>
            </a:r>
            <a:r>
              <a:rPr sz="2661" b="1" spc="137" baseline="3678" dirty="0">
                <a:latin typeface="Courier New"/>
                <a:cs typeface="Courier New"/>
              </a:rPr>
              <a:t> </a:t>
            </a:r>
            <a:r>
              <a:rPr sz="2661" b="1" baseline="3678" dirty="0">
                <a:latin typeface="Courier New"/>
                <a:cs typeface="Courier New"/>
              </a:rPr>
              <a:t>=</a:t>
            </a:r>
            <a:r>
              <a:rPr sz="2661" b="1" spc="10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['</a:t>
            </a:r>
            <a:r>
              <a:rPr sz="2661" b="1" spc="4" baseline="3678" dirty="0">
                <a:latin typeface="Courier New"/>
                <a:cs typeface="Courier New"/>
              </a:rPr>
              <a:t>L</a:t>
            </a:r>
            <a:r>
              <a:rPr sz="2661" b="1" spc="-21" baseline="3678" dirty="0">
                <a:latin typeface="Courier New"/>
                <a:cs typeface="Courier New"/>
              </a:rPr>
              <a:t>NY</a:t>
            </a:r>
            <a:r>
              <a:rPr sz="2661" b="1" spc="4" baseline="3678" dirty="0">
                <a:latin typeface="Courier New"/>
                <a:cs typeface="Courier New"/>
              </a:rPr>
              <a:t>'</a:t>
            </a:r>
            <a:r>
              <a:rPr sz="2661" b="1" baseline="3678" dirty="0">
                <a:latin typeface="Courier New"/>
                <a:cs typeface="Courier New"/>
              </a:rPr>
              <a:t>,</a:t>
            </a:r>
            <a:r>
              <a:rPr sz="2661" b="1" spc="52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>
                <a:latin typeface="Courier New"/>
                <a:cs typeface="Courier New"/>
              </a:rPr>
              <a:t>'</a:t>
            </a:r>
            <a:r>
              <a:rPr sz="2661" b="1" spc="-21" baseline="3678" dirty="0">
                <a:latin typeface="Courier New"/>
                <a:cs typeface="Courier New"/>
              </a:rPr>
              <a:t>YH</a:t>
            </a:r>
            <a:r>
              <a:rPr sz="2661" b="1" spc="4" baseline="3678" dirty="0">
                <a:latin typeface="Courier New"/>
                <a:cs typeface="Courier New"/>
              </a:rPr>
              <a:t>Z</a:t>
            </a:r>
            <a:r>
              <a:rPr sz="2661" b="1" spc="-21" baseline="3678" dirty="0">
                <a:latin typeface="Courier New"/>
                <a:cs typeface="Courier New"/>
              </a:rPr>
              <a:t>']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b="1" spc="-21" dirty="0">
                <a:latin typeface="Courier New"/>
                <a:cs typeface="Courier New"/>
              </a:rPr>
              <a:t>ai</a:t>
            </a:r>
            <a:r>
              <a:rPr sz="1774" b="1" spc="4" dirty="0">
                <a:latin typeface="Courier New"/>
                <a:cs typeface="Courier New"/>
              </a:rPr>
              <a:t>r</a:t>
            </a:r>
            <a:r>
              <a:rPr sz="1774" b="1" spc="-21" dirty="0">
                <a:latin typeface="Courier New"/>
                <a:cs typeface="Courier New"/>
              </a:rPr>
              <a:t>por</a:t>
            </a:r>
            <a:r>
              <a:rPr sz="1774" b="1" spc="4" dirty="0">
                <a:latin typeface="Courier New"/>
                <a:cs typeface="Courier New"/>
              </a:rPr>
              <a:t>t</a:t>
            </a:r>
            <a:r>
              <a:rPr sz="1774" b="1" dirty="0">
                <a:latin typeface="Courier New"/>
                <a:cs typeface="Courier New"/>
              </a:rPr>
              <a:t>s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5083" y="3093432"/>
            <a:ext cx="5785641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[</a:t>
            </a:r>
            <a:r>
              <a:rPr sz="2661" spc="-21" baseline="3678" dirty="0">
                <a:latin typeface="Courier New"/>
                <a:cs typeface="Courier New"/>
              </a:rPr>
              <a:t>'S</a:t>
            </a:r>
            <a:r>
              <a:rPr sz="2661" spc="4" baseline="3678" dirty="0">
                <a:latin typeface="Courier New"/>
                <a:cs typeface="Courier New"/>
              </a:rPr>
              <a:t>F</a:t>
            </a:r>
            <a:r>
              <a:rPr sz="2661" spc="-21" baseline="3678" dirty="0">
                <a:latin typeface="Courier New"/>
                <a:cs typeface="Courier New"/>
              </a:rPr>
              <a:t>O'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74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'L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Y'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63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'</a:t>
            </a:r>
            <a:r>
              <a:rPr sz="2661" spc="4" baseline="3678" dirty="0">
                <a:latin typeface="Courier New"/>
                <a:cs typeface="Courier New"/>
              </a:rPr>
              <a:t>Y</a:t>
            </a:r>
            <a:r>
              <a:rPr sz="2661" spc="-21" baseline="3678" dirty="0">
                <a:latin typeface="Courier New"/>
                <a:cs typeface="Courier New"/>
              </a:rPr>
              <a:t>HZ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4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1" baseline="3678" dirty="0">
                <a:latin typeface="Courier New"/>
                <a:cs typeface="Courier New"/>
              </a:rPr>
              <a:t>YY</a:t>
            </a:r>
            <a:r>
              <a:rPr sz="2661" spc="4" baseline="3678" dirty="0">
                <a:latin typeface="Courier New"/>
                <a:cs typeface="Courier New"/>
              </a:rPr>
              <a:t>Z</a:t>
            </a:r>
            <a:r>
              <a:rPr sz="2661" spc="-21" baseline="3678" dirty="0">
                <a:latin typeface="Courier New"/>
                <a:cs typeface="Courier New"/>
              </a:rPr>
              <a:t>'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63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'N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T'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63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'C</a:t>
            </a:r>
            <a:r>
              <a:rPr sz="2661" spc="4" baseline="3678" dirty="0">
                <a:latin typeface="Courier New"/>
                <a:cs typeface="Courier New"/>
              </a:rPr>
              <a:t>D</a:t>
            </a:r>
            <a:r>
              <a:rPr sz="2661" spc="-21" baseline="3678" dirty="0">
                <a:latin typeface="Courier New"/>
                <a:cs typeface="Courier New"/>
              </a:rPr>
              <a:t>G']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5083" y="3367131"/>
            <a:ext cx="2246760" cy="21738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814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</a:t>
            </a:r>
            <a:r>
              <a:rPr sz="2661" baseline="3678" dirty="0">
                <a:latin typeface="Courier New"/>
                <a:cs typeface="Courier New"/>
              </a:rPr>
              <a:t>&gt;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de</a:t>
            </a:r>
            <a:r>
              <a:rPr sz="2661" b="1" spc="4" baseline="3678" dirty="0">
                <a:latin typeface="Courier New"/>
                <a:cs typeface="Courier New"/>
              </a:rPr>
              <a:t>s</a:t>
            </a:r>
            <a:r>
              <a:rPr sz="2661" b="1" spc="-21" baseline="3678" dirty="0">
                <a:latin typeface="Courier New"/>
                <a:cs typeface="Courier New"/>
              </a:rPr>
              <a:t>tin</a:t>
            </a:r>
            <a:r>
              <a:rPr sz="2661" b="1" spc="4" baseline="3678" dirty="0">
                <a:latin typeface="Courier New"/>
                <a:cs typeface="Courier New"/>
              </a:rPr>
              <a:t>a</a:t>
            </a:r>
            <a:r>
              <a:rPr sz="2661" b="1" spc="-21" baseline="3678" dirty="0">
                <a:latin typeface="Courier New"/>
                <a:cs typeface="Courier New"/>
              </a:rPr>
              <a:t>ti</a:t>
            </a:r>
            <a:r>
              <a:rPr sz="2661" b="1" spc="4" baseline="3678" dirty="0">
                <a:latin typeface="Courier New"/>
                <a:cs typeface="Courier New"/>
              </a:rPr>
              <a:t>o</a:t>
            </a:r>
            <a:r>
              <a:rPr sz="2661" b="1" spc="-21" baseline="3678" dirty="0">
                <a:latin typeface="Courier New"/>
                <a:cs typeface="Courier New"/>
              </a:rPr>
              <a:t>ns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de</a:t>
            </a:r>
            <a:r>
              <a:rPr sz="1774" b="1" spc="4" dirty="0">
                <a:latin typeface="Courier New"/>
                <a:cs typeface="Courier New"/>
              </a:rPr>
              <a:t>s</a:t>
            </a:r>
            <a:r>
              <a:rPr sz="1774" b="1" spc="-21" dirty="0">
                <a:latin typeface="Courier New"/>
                <a:cs typeface="Courier New"/>
              </a:rPr>
              <a:t>tin</a:t>
            </a:r>
            <a:r>
              <a:rPr sz="1774" b="1" spc="4" dirty="0">
                <a:latin typeface="Courier New"/>
                <a:cs typeface="Courier New"/>
              </a:rPr>
              <a:t>a</a:t>
            </a:r>
            <a:r>
              <a:rPr sz="1774" b="1" spc="-21" dirty="0">
                <a:latin typeface="Courier New"/>
                <a:cs typeface="Courier New"/>
              </a:rPr>
              <a:t>ti</a:t>
            </a:r>
            <a:r>
              <a:rPr sz="1774" b="1" spc="4" dirty="0">
                <a:latin typeface="Courier New"/>
                <a:cs typeface="Courier New"/>
              </a:rPr>
              <a:t>o</a:t>
            </a:r>
            <a:r>
              <a:rPr sz="1774" b="1" spc="-21" dirty="0">
                <a:latin typeface="Courier New"/>
                <a:cs typeface="Courier New"/>
              </a:rPr>
              <a:t>ns</a:t>
            </a:r>
            <a:endParaRPr sz="1774">
              <a:latin typeface="Courier New"/>
              <a:cs typeface="Courier New"/>
            </a:endParaRPr>
          </a:p>
          <a:p>
            <a:pPr marL="14082" marR="38285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spc="-21" dirty="0">
                <a:latin typeface="Courier New"/>
                <a:cs typeface="Courier New"/>
              </a:rPr>
              <a:t>rue</a:t>
            </a:r>
            <a:endParaRPr sz="1774">
              <a:latin typeface="Courier New"/>
              <a:cs typeface="Courier New"/>
            </a:endParaRPr>
          </a:p>
          <a:p>
            <a:pPr marL="14082" marR="3814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de</a:t>
            </a:r>
            <a:r>
              <a:rPr sz="1774" b="1" spc="4" dirty="0">
                <a:latin typeface="Courier New"/>
                <a:cs typeface="Courier New"/>
              </a:rPr>
              <a:t>s</a:t>
            </a:r>
            <a:r>
              <a:rPr sz="1774" b="1" spc="-21" dirty="0">
                <a:latin typeface="Courier New"/>
                <a:cs typeface="Courier New"/>
              </a:rPr>
              <a:t>tin</a:t>
            </a:r>
            <a:r>
              <a:rPr sz="1774" b="1" spc="4" dirty="0">
                <a:latin typeface="Courier New"/>
                <a:cs typeface="Courier New"/>
              </a:rPr>
              <a:t>a</a:t>
            </a:r>
            <a:r>
              <a:rPr sz="1774" b="1" spc="-21" dirty="0">
                <a:latin typeface="Courier New"/>
                <a:cs typeface="Courier New"/>
              </a:rPr>
              <a:t>ti</a:t>
            </a:r>
            <a:r>
              <a:rPr sz="1774" b="1" spc="4" dirty="0">
                <a:latin typeface="Courier New"/>
                <a:cs typeface="Courier New"/>
              </a:rPr>
              <a:t>o</a:t>
            </a:r>
            <a:r>
              <a:rPr sz="1774" b="1" spc="-21" dirty="0">
                <a:latin typeface="Courier New"/>
                <a:cs typeface="Courier New"/>
              </a:rPr>
              <a:t>ns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de</a:t>
            </a:r>
            <a:r>
              <a:rPr sz="1774" b="1" spc="4" dirty="0">
                <a:latin typeface="Courier New"/>
                <a:cs typeface="Courier New"/>
              </a:rPr>
              <a:t>s</a:t>
            </a:r>
            <a:r>
              <a:rPr sz="1774" b="1" spc="-21" dirty="0">
                <a:latin typeface="Courier New"/>
                <a:cs typeface="Courier New"/>
              </a:rPr>
              <a:t>tin</a:t>
            </a:r>
            <a:r>
              <a:rPr sz="1774" b="1" spc="4" dirty="0">
                <a:latin typeface="Courier New"/>
                <a:cs typeface="Courier New"/>
              </a:rPr>
              <a:t>a</a:t>
            </a:r>
            <a:r>
              <a:rPr sz="1774" b="1" spc="-21" dirty="0">
                <a:latin typeface="Courier New"/>
                <a:cs typeface="Courier New"/>
              </a:rPr>
              <a:t>ti</a:t>
            </a:r>
            <a:r>
              <a:rPr sz="1774" b="1" spc="4" dirty="0">
                <a:latin typeface="Courier New"/>
                <a:cs typeface="Courier New"/>
              </a:rPr>
              <a:t>o</a:t>
            </a:r>
            <a:r>
              <a:rPr sz="1774" b="1" spc="-21" dirty="0">
                <a:latin typeface="Courier New"/>
                <a:cs typeface="Courier New"/>
              </a:rPr>
              <a:t>ns</a:t>
            </a:r>
            <a:endParaRPr sz="1774">
              <a:latin typeface="Courier New"/>
              <a:cs typeface="Courier New"/>
            </a:endParaRPr>
          </a:p>
          <a:p>
            <a:pPr marL="14082" marR="38285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F</a:t>
            </a:r>
            <a:r>
              <a:rPr sz="1774" spc="-22" dirty="0">
                <a:latin typeface="Courier New"/>
                <a:cs typeface="Courier New"/>
              </a:rPr>
              <a:t>al</a:t>
            </a: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dirty="0">
                <a:latin typeface="Courier New"/>
                <a:cs typeface="Courier New"/>
              </a:rPr>
              <a:t>e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de</a:t>
            </a:r>
            <a:r>
              <a:rPr sz="1774" b="1" spc="4" dirty="0">
                <a:latin typeface="Courier New"/>
                <a:cs typeface="Courier New"/>
              </a:rPr>
              <a:t>s</a:t>
            </a:r>
            <a:r>
              <a:rPr sz="1774" b="1" spc="-21" dirty="0">
                <a:latin typeface="Courier New"/>
                <a:cs typeface="Courier New"/>
              </a:rPr>
              <a:t>tin</a:t>
            </a:r>
            <a:r>
              <a:rPr sz="1774" b="1" spc="4" dirty="0">
                <a:latin typeface="Courier New"/>
                <a:cs typeface="Courier New"/>
              </a:rPr>
              <a:t>a</a:t>
            </a:r>
            <a:r>
              <a:rPr sz="1774" b="1" spc="-21" dirty="0">
                <a:latin typeface="Courier New"/>
                <a:cs typeface="Courier New"/>
              </a:rPr>
              <a:t>ti</a:t>
            </a:r>
            <a:r>
              <a:rPr sz="1774" b="1" spc="4" dirty="0">
                <a:latin typeface="Courier New"/>
                <a:cs typeface="Courier New"/>
              </a:rPr>
              <a:t>o</a:t>
            </a:r>
            <a:r>
              <a:rPr sz="1774" b="1" spc="-21" dirty="0">
                <a:latin typeface="Courier New"/>
                <a:cs typeface="Courier New"/>
              </a:rPr>
              <a:t>ns</a:t>
            </a:r>
            <a:endParaRPr sz="1774">
              <a:latin typeface="Courier New"/>
              <a:cs typeface="Courier New"/>
            </a:endParaRPr>
          </a:p>
          <a:p>
            <a:pPr marL="14082" marR="38285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spc="-21" dirty="0">
                <a:latin typeface="Courier New"/>
                <a:cs typeface="Courier New"/>
              </a:rPr>
              <a:t>rue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03966" y="3367131"/>
            <a:ext cx="1560053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b="1" baseline="3678" dirty="0">
                <a:latin typeface="Courier New"/>
                <a:cs typeface="Courier New"/>
              </a:rPr>
              <a:t>=</a:t>
            </a:r>
            <a:r>
              <a:rPr sz="2661" b="1" spc="-11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>
                <a:latin typeface="Courier New"/>
                <a:cs typeface="Courier New"/>
              </a:rPr>
              <a:t>a</a:t>
            </a:r>
            <a:r>
              <a:rPr sz="2661" b="1" spc="-22" baseline="3678" dirty="0">
                <a:latin typeface="Courier New"/>
                <a:cs typeface="Courier New"/>
              </a:rPr>
              <a:t>ir</a:t>
            </a:r>
            <a:r>
              <a:rPr sz="2661" b="1" spc="4" baseline="3678" dirty="0">
                <a:latin typeface="Courier New"/>
                <a:cs typeface="Courier New"/>
              </a:rPr>
              <a:t>p</a:t>
            </a:r>
            <a:r>
              <a:rPr sz="2661" b="1" spc="-22" baseline="3678" dirty="0">
                <a:latin typeface="Courier New"/>
                <a:cs typeface="Courier New"/>
              </a:rPr>
              <a:t>or</a:t>
            </a:r>
            <a:r>
              <a:rPr sz="2661" b="1" spc="4" baseline="3678" dirty="0">
                <a:latin typeface="Courier New"/>
                <a:cs typeface="Courier New"/>
              </a:rPr>
              <a:t>t</a:t>
            </a:r>
            <a:r>
              <a:rPr sz="2661" b="1" baseline="3678" dirty="0">
                <a:latin typeface="Courier New"/>
                <a:cs typeface="Courier New"/>
              </a:rPr>
              <a:t>s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b="1" spc="-21" dirty="0">
                <a:latin typeface="Courier New"/>
                <a:cs typeface="Courier New"/>
              </a:rPr>
              <a:t>i</a:t>
            </a:r>
            <a:r>
              <a:rPr sz="1774" b="1" dirty="0">
                <a:latin typeface="Courier New"/>
                <a:cs typeface="Courier New"/>
              </a:rPr>
              <a:t>s</a:t>
            </a:r>
            <a:r>
              <a:rPr sz="1774" b="1" spc="2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ai</a:t>
            </a:r>
            <a:r>
              <a:rPr sz="1774" b="1" spc="4" dirty="0">
                <a:latin typeface="Courier New"/>
                <a:cs typeface="Courier New"/>
              </a:rPr>
              <a:t>r</a:t>
            </a:r>
            <a:r>
              <a:rPr sz="1774" b="1" spc="-21" dirty="0">
                <a:latin typeface="Courier New"/>
                <a:cs typeface="Courier New"/>
              </a:rPr>
              <a:t>po</a:t>
            </a:r>
            <a:r>
              <a:rPr sz="1774" b="1" spc="4" dirty="0">
                <a:latin typeface="Courier New"/>
                <a:cs typeface="Courier New"/>
              </a:rPr>
              <a:t>r</a:t>
            </a:r>
            <a:r>
              <a:rPr sz="1774" b="1" spc="-21" dirty="0">
                <a:latin typeface="Courier New"/>
                <a:cs typeface="Courier New"/>
              </a:rPr>
              <a:t>ts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03759" y="3466631"/>
            <a:ext cx="3425655" cy="230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dirty="0">
                <a:latin typeface="Arial"/>
                <a:cs typeface="Arial"/>
              </a:rPr>
              <a:t>Ass</a:t>
            </a:r>
            <a:r>
              <a:rPr sz="1552" spc="-4" dirty="0">
                <a:latin typeface="Arial"/>
                <a:cs typeface="Arial"/>
              </a:rPr>
              <a:t>i</a:t>
            </a:r>
            <a:r>
              <a:rPr sz="1552" spc="-10" dirty="0">
                <a:latin typeface="Arial"/>
                <a:cs typeface="Arial"/>
              </a:rPr>
              <a:t>gn</a:t>
            </a:r>
            <a:r>
              <a:rPr sz="1552" spc="-28" dirty="0">
                <a:latin typeface="Arial"/>
                <a:cs typeface="Arial"/>
              </a:rPr>
              <a:t>m</a:t>
            </a:r>
            <a:r>
              <a:rPr sz="1552" spc="-10" dirty="0">
                <a:latin typeface="Arial"/>
                <a:cs typeface="Arial"/>
              </a:rPr>
              <a:t>en</a:t>
            </a:r>
            <a:r>
              <a:rPr sz="1552" dirty="0">
                <a:latin typeface="Arial"/>
                <a:cs typeface="Arial"/>
              </a:rPr>
              <a:t>t</a:t>
            </a:r>
            <a:r>
              <a:rPr sz="1552" spc="255" dirty="0">
                <a:latin typeface="Arial"/>
                <a:cs typeface="Arial"/>
              </a:rPr>
              <a:t> </a:t>
            </a:r>
            <a:r>
              <a:rPr sz="1552" dirty="0">
                <a:latin typeface="Arial"/>
                <a:cs typeface="Arial"/>
              </a:rPr>
              <a:t>cr</a:t>
            </a:r>
            <a:r>
              <a:rPr sz="1552" spc="-10" dirty="0">
                <a:latin typeface="Arial"/>
                <a:cs typeface="Arial"/>
              </a:rPr>
              <a:t>ea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151" dirty="0">
                <a:latin typeface="Arial"/>
                <a:cs typeface="Arial"/>
              </a:rPr>
              <a:t> 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-10" dirty="0">
                <a:latin typeface="Arial"/>
                <a:cs typeface="Arial"/>
              </a:rPr>
              <a:t>ha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d</a:t>
            </a:r>
            <a:r>
              <a:rPr sz="1552" spc="133" dirty="0">
                <a:latin typeface="Arial"/>
                <a:cs typeface="Arial"/>
              </a:rPr>
              <a:t> 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spc="10" dirty="0">
                <a:latin typeface="Arial"/>
                <a:cs typeface="Arial"/>
              </a:rPr>
              <a:t>f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en</a:t>
            </a:r>
            <a:r>
              <a:rPr sz="1552" dirty="0">
                <a:latin typeface="Arial"/>
                <a:cs typeface="Arial"/>
              </a:rPr>
              <a:t>ce</a:t>
            </a:r>
            <a:endParaRPr sz="1552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03966" y="4188230"/>
            <a:ext cx="2245612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baseline="3678" dirty="0">
                <a:latin typeface="Courier New"/>
                <a:cs typeface="Courier New"/>
              </a:rPr>
              <a:t>=</a:t>
            </a:r>
            <a:r>
              <a:rPr sz="2661" b="1" spc="-11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>
                <a:latin typeface="Courier New"/>
                <a:cs typeface="Courier New"/>
              </a:rPr>
              <a:t>l</a:t>
            </a:r>
            <a:r>
              <a:rPr sz="2661" b="1" spc="-21" baseline="3678" dirty="0">
                <a:latin typeface="Courier New"/>
                <a:cs typeface="Courier New"/>
              </a:rPr>
              <a:t>is</a:t>
            </a:r>
            <a:r>
              <a:rPr sz="2661" b="1" spc="4" baseline="3678" dirty="0">
                <a:latin typeface="Courier New"/>
                <a:cs typeface="Courier New"/>
              </a:rPr>
              <a:t>t</a:t>
            </a:r>
            <a:r>
              <a:rPr sz="2661" b="1" spc="-21" baseline="3678" dirty="0">
                <a:latin typeface="Courier New"/>
                <a:cs typeface="Courier New"/>
              </a:rPr>
              <a:t>(a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spc="-21" baseline="3678" dirty="0">
                <a:latin typeface="Courier New"/>
                <a:cs typeface="Courier New"/>
              </a:rPr>
              <a:t>rp</a:t>
            </a:r>
            <a:r>
              <a:rPr sz="2661" b="1" spc="4" baseline="3678" dirty="0">
                <a:latin typeface="Courier New"/>
                <a:cs typeface="Courier New"/>
              </a:rPr>
              <a:t>o</a:t>
            </a:r>
            <a:r>
              <a:rPr sz="2661" b="1" spc="-21" baseline="3678" dirty="0">
                <a:latin typeface="Courier New"/>
                <a:cs typeface="Courier New"/>
              </a:rPr>
              <a:t>rt</a:t>
            </a:r>
            <a:r>
              <a:rPr sz="2661" b="1" spc="4" baseline="3678" dirty="0">
                <a:latin typeface="Courier New"/>
                <a:cs typeface="Courier New"/>
              </a:rPr>
              <a:t>s</a:t>
            </a:r>
            <a:r>
              <a:rPr sz="2661" b="1" baseline="3678" dirty="0">
                <a:latin typeface="Courier New"/>
                <a:cs typeface="Courier New"/>
              </a:rPr>
              <a:t>)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b="1" spc="-21" dirty="0">
                <a:latin typeface="Courier New"/>
                <a:cs typeface="Courier New"/>
              </a:rPr>
              <a:t>i</a:t>
            </a:r>
            <a:r>
              <a:rPr sz="1774" b="1" dirty="0">
                <a:latin typeface="Courier New"/>
                <a:cs typeface="Courier New"/>
              </a:rPr>
              <a:t>s</a:t>
            </a:r>
            <a:r>
              <a:rPr sz="1774" b="1" spc="2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ai</a:t>
            </a:r>
            <a:r>
              <a:rPr sz="1774" b="1" spc="4" dirty="0">
                <a:latin typeface="Courier New"/>
                <a:cs typeface="Courier New"/>
              </a:rPr>
              <a:t>r</a:t>
            </a:r>
            <a:r>
              <a:rPr sz="1774" b="1" spc="-21" dirty="0">
                <a:latin typeface="Courier New"/>
                <a:cs typeface="Courier New"/>
              </a:rPr>
              <a:t>po</a:t>
            </a:r>
            <a:r>
              <a:rPr sz="1774" b="1" spc="4" dirty="0">
                <a:latin typeface="Courier New"/>
                <a:cs typeface="Courier New"/>
              </a:rPr>
              <a:t>r</a:t>
            </a:r>
            <a:r>
              <a:rPr sz="1774" b="1" spc="-21" dirty="0">
                <a:latin typeface="Courier New"/>
                <a:cs typeface="Courier New"/>
              </a:rPr>
              <a:t>ts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93220" y="4233825"/>
            <a:ext cx="1224580" cy="230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spc="-10" dirty="0">
                <a:latin typeface="Arial"/>
                <a:cs typeface="Arial"/>
              </a:rPr>
              <a:t>Li</a:t>
            </a:r>
            <a:r>
              <a:rPr sz="1552" dirty="0">
                <a:latin typeface="Arial"/>
                <a:cs typeface="Arial"/>
              </a:rPr>
              <a:t>st</a:t>
            </a:r>
            <a:r>
              <a:rPr sz="1552" spc="85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i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44" dirty="0">
                <a:latin typeface="Arial"/>
                <a:cs typeface="Arial"/>
              </a:rPr>
              <a:t> 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-10" dirty="0">
                <a:latin typeface="Arial"/>
                <a:cs typeface="Arial"/>
              </a:rPr>
              <a:t>opied</a:t>
            </a:r>
            <a:endParaRPr sz="1552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03966" y="5009328"/>
            <a:ext cx="156005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=</a:t>
            </a:r>
            <a:r>
              <a:rPr sz="2661" b="1" baseline="3678" dirty="0">
                <a:latin typeface="Courier New"/>
                <a:cs typeface="Courier New"/>
              </a:rPr>
              <a:t>=</a:t>
            </a:r>
            <a:r>
              <a:rPr sz="2661" b="1" spc="21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ai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spc="-21" baseline="3678" dirty="0">
                <a:latin typeface="Courier New"/>
                <a:cs typeface="Courier New"/>
              </a:rPr>
              <a:t>po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spc="-21" baseline="3678" dirty="0">
                <a:latin typeface="Courier New"/>
                <a:cs typeface="Courier New"/>
              </a:rPr>
              <a:t>ts</a:t>
            </a:r>
            <a:endParaRPr sz="1774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376237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13"/>
          <p:cNvSpPr/>
          <p:nvPr/>
        </p:nvSpPr>
        <p:spPr>
          <a:xfrm>
            <a:off x="484632" y="2278380"/>
            <a:ext cx="7211568" cy="2837688"/>
          </a:xfrm>
          <a:custGeom>
            <a:avLst/>
            <a:gdLst/>
            <a:ahLst/>
            <a:cxnLst/>
            <a:rect l="l" t="t" r="r" b="b"/>
            <a:pathLst>
              <a:path w="7211568" h="2837688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2831592"/>
                </a:lnTo>
                <a:lnTo>
                  <a:pt x="6096" y="12192"/>
                </a:lnTo>
                <a:lnTo>
                  <a:pt x="7199375" y="12191"/>
                </a:lnTo>
                <a:lnTo>
                  <a:pt x="7199376" y="2831591"/>
                </a:lnTo>
                <a:lnTo>
                  <a:pt x="0" y="2834640"/>
                </a:lnTo>
                <a:lnTo>
                  <a:pt x="3048" y="2837688"/>
                </a:lnTo>
                <a:lnTo>
                  <a:pt x="7208520" y="2837688"/>
                </a:lnTo>
                <a:lnTo>
                  <a:pt x="7211568" y="2834640"/>
                </a:lnTo>
                <a:lnTo>
                  <a:pt x="7211568" y="2831591"/>
                </a:lnTo>
                <a:lnTo>
                  <a:pt x="7205472" y="2825496"/>
                </a:lnTo>
                <a:lnTo>
                  <a:pt x="7205472" y="12191"/>
                </a:lnTo>
                <a:lnTo>
                  <a:pt x="7199376" y="6095"/>
                </a:lnTo>
                <a:lnTo>
                  <a:pt x="12192" y="6096"/>
                </a:lnTo>
                <a:lnTo>
                  <a:pt x="7211568" y="6095"/>
                </a:lnTo>
                <a:lnTo>
                  <a:pt x="7211568" y="3047"/>
                </a:lnTo>
                <a:lnTo>
                  <a:pt x="7208520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14"/>
          <p:cNvSpPr/>
          <p:nvPr/>
        </p:nvSpPr>
        <p:spPr>
          <a:xfrm>
            <a:off x="484632" y="228447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15"/>
          <p:cNvSpPr/>
          <p:nvPr/>
        </p:nvSpPr>
        <p:spPr>
          <a:xfrm>
            <a:off x="484632" y="2290571"/>
            <a:ext cx="7199376" cy="2819400"/>
          </a:xfrm>
          <a:custGeom>
            <a:avLst/>
            <a:gdLst/>
            <a:ahLst/>
            <a:cxnLst/>
            <a:rect l="l" t="t" r="r" b="b"/>
            <a:pathLst>
              <a:path w="7199376" h="2819400">
                <a:moveTo>
                  <a:pt x="7199376" y="2819400"/>
                </a:moveTo>
                <a:lnTo>
                  <a:pt x="7199376" y="2813304"/>
                </a:lnTo>
                <a:lnTo>
                  <a:pt x="12191" y="2813304"/>
                </a:lnTo>
                <a:lnTo>
                  <a:pt x="12191" y="0"/>
                </a:lnTo>
                <a:lnTo>
                  <a:pt x="6095" y="0"/>
                </a:lnTo>
                <a:lnTo>
                  <a:pt x="0" y="2819400"/>
                </a:lnTo>
                <a:lnTo>
                  <a:pt x="6095" y="2813304"/>
                </a:lnTo>
                <a:lnTo>
                  <a:pt x="12191" y="2819400"/>
                </a:lnTo>
                <a:lnTo>
                  <a:pt x="7199376" y="2819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16"/>
          <p:cNvSpPr/>
          <p:nvPr/>
        </p:nvSpPr>
        <p:spPr>
          <a:xfrm>
            <a:off x="496824" y="2284476"/>
            <a:ext cx="7199376" cy="2825496"/>
          </a:xfrm>
          <a:custGeom>
            <a:avLst/>
            <a:gdLst/>
            <a:ahLst/>
            <a:cxnLst/>
            <a:rect l="l" t="t" r="r" b="b"/>
            <a:pathLst>
              <a:path w="7199376" h="2825496">
                <a:moveTo>
                  <a:pt x="0" y="0"/>
                </a:moveTo>
                <a:lnTo>
                  <a:pt x="7187183" y="0"/>
                </a:lnTo>
                <a:lnTo>
                  <a:pt x="7193280" y="6096"/>
                </a:lnTo>
                <a:lnTo>
                  <a:pt x="7193280" y="2819400"/>
                </a:lnTo>
                <a:lnTo>
                  <a:pt x="7199376" y="2825496"/>
                </a:lnTo>
                <a:lnTo>
                  <a:pt x="7199376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17"/>
          <p:cNvSpPr/>
          <p:nvPr/>
        </p:nvSpPr>
        <p:spPr>
          <a:xfrm>
            <a:off x="4245863" y="3022091"/>
            <a:ext cx="3745992" cy="829056"/>
          </a:xfrm>
          <a:custGeom>
            <a:avLst/>
            <a:gdLst/>
            <a:ahLst/>
            <a:cxnLst/>
            <a:rect l="l" t="t" r="r" b="b"/>
            <a:pathLst>
              <a:path w="3745992" h="829056">
                <a:moveTo>
                  <a:pt x="0" y="655320"/>
                </a:moveTo>
                <a:lnTo>
                  <a:pt x="1908048" y="688848"/>
                </a:lnTo>
                <a:lnTo>
                  <a:pt x="1908198" y="695390"/>
                </a:lnTo>
                <a:lnTo>
                  <a:pt x="1909609" y="709861"/>
                </a:lnTo>
                <a:lnTo>
                  <a:pt x="1922101" y="750365"/>
                </a:lnTo>
                <a:lnTo>
                  <a:pt x="1945416" y="784734"/>
                </a:lnTo>
                <a:lnTo>
                  <a:pt x="1977542" y="810687"/>
                </a:lnTo>
                <a:lnTo>
                  <a:pt x="2016470" y="825948"/>
                </a:lnTo>
                <a:lnTo>
                  <a:pt x="2045208" y="829056"/>
                </a:lnTo>
                <a:lnTo>
                  <a:pt x="3608831" y="829056"/>
                </a:lnTo>
                <a:lnTo>
                  <a:pt x="3657030" y="820080"/>
                </a:lnTo>
                <a:lnTo>
                  <a:pt x="3692935" y="799388"/>
                </a:lnTo>
                <a:lnTo>
                  <a:pt x="3721070" y="769099"/>
                </a:lnTo>
                <a:lnTo>
                  <a:pt x="3739426" y="731493"/>
                </a:lnTo>
                <a:lnTo>
                  <a:pt x="3745992" y="688848"/>
                </a:lnTo>
                <a:lnTo>
                  <a:pt x="3745992" y="140208"/>
                </a:lnTo>
                <a:lnTo>
                  <a:pt x="3737404" y="91622"/>
                </a:lnTo>
                <a:lnTo>
                  <a:pt x="3717473" y="54955"/>
                </a:lnTo>
                <a:lnTo>
                  <a:pt x="3688061" y="25943"/>
                </a:lnTo>
                <a:lnTo>
                  <a:pt x="3651176" y="6865"/>
                </a:lnTo>
                <a:lnTo>
                  <a:pt x="3608831" y="0"/>
                </a:lnTo>
                <a:lnTo>
                  <a:pt x="2045208" y="0"/>
                </a:lnTo>
                <a:lnTo>
                  <a:pt x="1997009" y="8975"/>
                </a:lnTo>
                <a:lnTo>
                  <a:pt x="1961104" y="29667"/>
                </a:lnTo>
                <a:lnTo>
                  <a:pt x="1932969" y="59956"/>
                </a:lnTo>
                <a:lnTo>
                  <a:pt x="1914613" y="97562"/>
                </a:lnTo>
                <a:lnTo>
                  <a:pt x="1908048" y="140208"/>
                </a:lnTo>
                <a:lnTo>
                  <a:pt x="1908048" y="484632"/>
                </a:lnTo>
                <a:lnTo>
                  <a:pt x="0" y="6553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18"/>
          <p:cNvSpPr/>
          <p:nvPr/>
        </p:nvSpPr>
        <p:spPr>
          <a:xfrm>
            <a:off x="4230624" y="3162300"/>
            <a:ext cx="3773570" cy="728531"/>
          </a:xfrm>
          <a:custGeom>
            <a:avLst/>
            <a:gdLst/>
            <a:ahLst/>
            <a:cxnLst/>
            <a:rect l="l" t="t" r="r" b="b"/>
            <a:pathLst>
              <a:path w="3773570" h="728531">
                <a:moveTo>
                  <a:pt x="12192" y="502920"/>
                </a:moveTo>
                <a:lnTo>
                  <a:pt x="1911096" y="344424"/>
                </a:lnTo>
                <a:lnTo>
                  <a:pt x="1911096" y="330016"/>
                </a:lnTo>
                <a:lnTo>
                  <a:pt x="12192" y="502920"/>
                </a:lnTo>
                <a:close/>
              </a:path>
              <a:path w="3773570" h="728531">
                <a:moveTo>
                  <a:pt x="1920240" y="329184"/>
                </a:moveTo>
                <a:lnTo>
                  <a:pt x="1935480" y="344424"/>
                </a:lnTo>
                <a:lnTo>
                  <a:pt x="1935480" y="0"/>
                </a:lnTo>
                <a:lnTo>
                  <a:pt x="1920240" y="329184"/>
                </a:lnTo>
                <a:close/>
              </a:path>
              <a:path w="3773570" h="728531">
                <a:moveTo>
                  <a:pt x="15240" y="527304"/>
                </a:moveTo>
                <a:lnTo>
                  <a:pt x="1911096" y="551688"/>
                </a:lnTo>
                <a:lnTo>
                  <a:pt x="1935480" y="542544"/>
                </a:lnTo>
                <a:lnTo>
                  <a:pt x="1929384" y="536448"/>
                </a:lnTo>
                <a:lnTo>
                  <a:pt x="1923288" y="536448"/>
                </a:lnTo>
                <a:lnTo>
                  <a:pt x="243066" y="506923"/>
                </a:lnTo>
                <a:lnTo>
                  <a:pt x="1923288" y="356616"/>
                </a:lnTo>
                <a:lnTo>
                  <a:pt x="1929384" y="356616"/>
                </a:lnTo>
                <a:lnTo>
                  <a:pt x="1935480" y="350520"/>
                </a:lnTo>
                <a:lnTo>
                  <a:pt x="1935480" y="344424"/>
                </a:lnTo>
                <a:lnTo>
                  <a:pt x="1920240" y="329184"/>
                </a:lnTo>
                <a:lnTo>
                  <a:pt x="1935480" y="0"/>
                </a:lnTo>
                <a:lnTo>
                  <a:pt x="1935480" y="-15240"/>
                </a:lnTo>
                <a:lnTo>
                  <a:pt x="1936192" y="-17974"/>
                </a:lnTo>
                <a:lnTo>
                  <a:pt x="1939300" y="-30750"/>
                </a:lnTo>
                <a:lnTo>
                  <a:pt x="1941277" y="-39423"/>
                </a:lnTo>
                <a:lnTo>
                  <a:pt x="1943069" y="-45996"/>
                </a:lnTo>
                <a:lnTo>
                  <a:pt x="1945624" y="-52473"/>
                </a:lnTo>
                <a:lnTo>
                  <a:pt x="1949891" y="-60857"/>
                </a:lnTo>
                <a:lnTo>
                  <a:pt x="1956816" y="-73152"/>
                </a:lnTo>
                <a:lnTo>
                  <a:pt x="1972056" y="-91440"/>
                </a:lnTo>
                <a:lnTo>
                  <a:pt x="1972056" y="-88392"/>
                </a:lnTo>
                <a:lnTo>
                  <a:pt x="1993392" y="-106680"/>
                </a:lnTo>
                <a:lnTo>
                  <a:pt x="2002536" y="-112776"/>
                </a:lnTo>
                <a:lnTo>
                  <a:pt x="2009437" y="-115804"/>
                </a:lnTo>
                <a:lnTo>
                  <a:pt x="2019963" y="-120228"/>
                </a:lnTo>
                <a:lnTo>
                  <a:pt x="2026924" y="-122812"/>
                </a:lnTo>
                <a:lnTo>
                  <a:pt x="2031508" y="-124062"/>
                </a:lnTo>
                <a:lnTo>
                  <a:pt x="1975104" y="-124968"/>
                </a:lnTo>
                <a:lnTo>
                  <a:pt x="1953768" y="-109728"/>
                </a:lnTo>
                <a:lnTo>
                  <a:pt x="1953768" y="-106680"/>
                </a:lnTo>
                <a:lnTo>
                  <a:pt x="1944678" y="-96653"/>
                </a:lnTo>
                <a:lnTo>
                  <a:pt x="1929763" y="-75714"/>
                </a:lnTo>
                <a:lnTo>
                  <a:pt x="1919710" y="-53758"/>
                </a:lnTo>
                <a:lnTo>
                  <a:pt x="1913307" y="-29104"/>
                </a:lnTo>
                <a:lnTo>
                  <a:pt x="1911096" y="-15240"/>
                </a:lnTo>
                <a:lnTo>
                  <a:pt x="1911096" y="344424"/>
                </a:lnTo>
                <a:lnTo>
                  <a:pt x="12192" y="502920"/>
                </a:lnTo>
                <a:lnTo>
                  <a:pt x="15240" y="502920"/>
                </a:lnTo>
                <a:lnTo>
                  <a:pt x="0" y="509016"/>
                </a:lnTo>
                <a:lnTo>
                  <a:pt x="0" y="515112"/>
                </a:lnTo>
                <a:lnTo>
                  <a:pt x="3048" y="524256"/>
                </a:lnTo>
                <a:lnTo>
                  <a:pt x="6096" y="527304"/>
                </a:lnTo>
                <a:lnTo>
                  <a:pt x="15240" y="527304"/>
                </a:lnTo>
                <a:close/>
              </a:path>
              <a:path w="3773570" h="728531">
                <a:moveTo>
                  <a:pt x="12192" y="502920"/>
                </a:moveTo>
                <a:lnTo>
                  <a:pt x="6096" y="502920"/>
                </a:lnTo>
                <a:lnTo>
                  <a:pt x="0" y="509016"/>
                </a:lnTo>
                <a:lnTo>
                  <a:pt x="15240" y="502920"/>
                </a:lnTo>
                <a:lnTo>
                  <a:pt x="12192" y="502920"/>
                </a:lnTo>
                <a:close/>
              </a:path>
              <a:path w="3773570" h="728531">
                <a:moveTo>
                  <a:pt x="2029968" y="697992"/>
                </a:moveTo>
                <a:lnTo>
                  <a:pt x="2045208" y="701040"/>
                </a:lnTo>
                <a:lnTo>
                  <a:pt x="3637118" y="701099"/>
                </a:lnTo>
                <a:lnTo>
                  <a:pt x="3649626" y="699509"/>
                </a:lnTo>
                <a:lnTo>
                  <a:pt x="3697224" y="682751"/>
                </a:lnTo>
                <a:lnTo>
                  <a:pt x="3709416" y="673607"/>
                </a:lnTo>
                <a:lnTo>
                  <a:pt x="3730752" y="658368"/>
                </a:lnTo>
                <a:lnTo>
                  <a:pt x="3730752" y="655319"/>
                </a:lnTo>
                <a:lnTo>
                  <a:pt x="3749040" y="633983"/>
                </a:lnTo>
                <a:lnTo>
                  <a:pt x="3758184" y="621791"/>
                </a:lnTo>
                <a:lnTo>
                  <a:pt x="3764279" y="609599"/>
                </a:lnTo>
                <a:lnTo>
                  <a:pt x="3773424" y="563879"/>
                </a:lnTo>
                <a:lnTo>
                  <a:pt x="3773424" y="-3048"/>
                </a:lnTo>
                <a:lnTo>
                  <a:pt x="3773570" y="-14130"/>
                </a:lnTo>
                <a:lnTo>
                  <a:pt x="3772140" y="-26659"/>
                </a:lnTo>
                <a:lnTo>
                  <a:pt x="3769269" y="-38929"/>
                </a:lnTo>
                <a:lnTo>
                  <a:pt x="3765241" y="-50937"/>
                </a:lnTo>
                <a:lnTo>
                  <a:pt x="3760338" y="-62678"/>
                </a:lnTo>
                <a:lnTo>
                  <a:pt x="3754843" y="-74149"/>
                </a:lnTo>
                <a:lnTo>
                  <a:pt x="3749040" y="-85344"/>
                </a:lnTo>
                <a:lnTo>
                  <a:pt x="3730752" y="-106680"/>
                </a:lnTo>
                <a:lnTo>
                  <a:pt x="3730752" y="-109728"/>
                </a:lnTo>
                <a:lnTo>
                  <a:pt x="3709416" y="-124968"/>
                </a:lnTo>
                <a:lnTo>
                  <a:pt x="3706368" y="-128016"/>
                </a:lnTo>
                <a:lnTo>
                  <a:pt x="3681984" y="-140208"/>
                </a:lnTo>
                <a:lnTo>
                  <a:pt x="3666744" y="-146304"/>
                </a:lnTo>
                <a:lnTo>
                  <a:pt x="3654552" y="-149352"/>
                </a:lnTo>
                <a:lnTo>
                  <a:pt x="3639312" y="-152400"/>
                </a:lnTo>
                <a:lnTo>
                  <a:pt x="2047401" y="-152459"/>
                </a:lnTo>
                <a:lnTo>
                  <a:pt x="2034893" y="-150869"/>
                </a:lnTo>
                <a:lnTo>
                  <a:pt x="1987296" y="-134112"/>
                </a:lnTo>
                <a:lnTo>
                  <a:pt x="1975104" y="-124968"/>
                </a:lnTo>
                <a:lnTo>
                  <a:pt x="2031508" y="-124062"/>
                </a:lnTo>
                <a:lnTo>
                  <a:pt x="2034907" y="-124484"/>
                </a:lnTo>
                <a:lnTo>
                  <a:pt x="2038310" y="-124585"/>
                </a:lnTo>
                <a:lnTo>
                  <a:pt x="2042908" y="-124870"/>
                </a:lnTo>
                <a:lnTo>
                  <a:pt x="2049890" y="-125845"/>
                </a:lnTo>
                <a:lnTo>
                  <a:pt x="2060448" y="-128016"/>
                </a:lnTo>
                <a:lnTo>
                  <a:pt x="3624072" y="-128016"/>
                </a:lnTo>
                <a:lnTo>
                  <a:pt x="3636264" y="-124968"/>
                </a:lnTo>
                <a:lnTo>
                  <a:pt x="3648456" y="-124968"/>
                </a:lnTo>
                <a:lnTo>
                  <a:pt x="3660648" y="-121920"/>
                </a:lnTo>
                <a:lnTo>
                  <a:pt x="3685032" y="-109728"/>
                </a:lnTo>
                <a:lnTo>
                  <a:pt x="3694176" y="-103632"/>
                </a:lnTo>
                <a:lnTo>
                  <a:pt x="3694176" y="-106680"/>
                </a:lnTo>
                <a:lnTo>
                  <a:pt x="3712464" y="-88392"/>
                </a:lnTo>
                <a:lnTo>
                  <a:pt x="3712464" y="-91440"/>
                </a:lnTo>
                <a:lnTo>
                  <a:pt x="3727704" y="-70104"/>
                </a:lnTo>
                <a:lnTo>
                  <a:pt x="3733800" y="-60960"/>
                </a:lnTo>
                <a:lnTo>
                  <a:pt x="3739896" y="-48768"/>
                </a:lnTo>
                <a:lnTo>
                  <a:pt x="3742944" y="-36576"/>
                </a:lnTo>
                <a:lnTo>
                  <a:pt x="3745992" y="-27432"/>
                </a:lnTo>
                <a:lnTo>
                  <a:pt x="3749040" y="-12192"/>
                </a:lnTo>
                <a:lnTo>
                  <a:pt x="3749040" y="563879"/>
                </a:lnTo>
                <a:lnTo>
                  <a:pt x="3739896" y="600455"/>
                </a:lnTo>
                <a:lnTo>
                  <a:pt x="3733800" y="609599"/>
                </a:lnTo>
                <a:lnTo>
                  <a:pt x="3727704" y="621791"/>
                </a:lnTo>
                <a:lnTo>
                  <a:pt x="3712464" y="640079"/>
                </a:lnTo>
                <a:lnTo>
                  <a:pt x="3712464" y="637031"/>
                </a:lnTo>
                <a:lnTo>
                  <a:pt x="3694176" y="655319"/>
                </a:lnTo>
                <a:lnTo>
                  <a:pt x="3681984" y="661415"/>
                </a:lnTo>
                <a:lnTo>
                  <a:pt x="3672840" y="664463"/>
                </a:lnTo>
                <a:lnTo>
                  <a:pt x="3660648" y="670559"/>
                </a:lnTo>
                <a:lnTo>
                  <a:pt x="3648456" y="673607"/>
                </a:lnTo>
                <a:lnTo>
                  <a:pt x="3636264" y="673607"/>
                </a:lnTo>
                <a:lnTo>
                  <a:pt x="3624072" y="676655"/>
                </a:lnTo>
                <a:lnTo>
                  <a:pt x="2060448" y="676656"/>
                </a:lnTo>
                <a:lnTo>
                  <a:pt x="2048256" y="673608"/>
                </a:lnTo>
                <a:lnTo>
                  <a:pt x="2036064" y="673608"/>
                </a:lnTo>
                <a:lnTo>
                  <a:pt x="2023872" y="670560"/>
                </a:lnTo>
                <a:lnTo>
                  <a:pt x="2011680" y="664464"/>
                </a:lnTo>
                <a:lnTo>
                  <a:pt x="1999488" y="661416"/>
                </a:lnTo>
                <a:lnTo>
                  <a:pt x="1990344" y="652272"/>
                </a:lnTo>
                <a:lnTo>
                  <a:pt x="1972056" y="637032"/>
                </a:lnTo>
                <a:lnTo>
                  <a:pt x="1972056" y="640080"/>
                </a:lnTo>
                <a:lnTo>
                  <a:pt x="1956816" y="618744"/>
                </a:lnTo>
                <a:lnTo>
                  <a:pt x="1956816" y="621792"/>
                </a:lnTo>
                <a:lnTo>
                  <a:pt x="1944624" y="597408"/>
                </a:lnTo>
                <a:lnTo>
                  <a:pt x="1941576" y="588264"/>
                </a:lnTo>
                <a:lnTo>
                  <a:pt x="1938528" y="576072"/>
                </a:lnTo>
                <a:lnTo>
                  <a:pt x="1923288" y="563880"/>
                </a:lnTo>
                <a:lnTo>
                  <a:pt x="1935480" y="560832"/>
                </a:lnTo>
                <a:lnTo>
                  <a:pt x="1935480" y="542544"/>
                </a:lnTo>
                <a:lnTo>
                  <a:pt x="1911096" y="551688"/>
                </a:lnTo>
                <a:lnTo>
                  <a:pt x="15240" y="527304"/>
                </a:lnTo>
                <a:lnTo>
                  <a:pt x="1911095" y="563646"/>
                </a:lnTo>
                <a:lnTo>
                  <a:pt x="1911096" y="566928"/>
                </a:lnTo>
                <a:lnTo>
                  <a:pt x="1914144" y="582168"/>
                </a:lnTo>
                <a:lnTo>
                  <a:pt x="1917192" y="594360"/>
                </a:lnTo>
                <a:lnTo>
                  <a:pt x="1923288" y="609600"/>
                </a:lnTo>
                <a:lnTo>
                  <a:pt x="1935480" y="633984"/>
                </a:lnTo>
                <a:lnTo>
                  <a:pt x="1935480" y="637032"/>
                </a:lnTo>
                <a:lnTo>
                  <a:pt x="1953768" y="655320"/>
                </a:lnTo>
                <a:lnTo>
                  <a:pt x="1953768" y="658368"/>
                </a:lnTo>
                <a:lnTo>
                  <a:pt x="1978152" y="676656"/>
                </a:lnTo>
                <a:lnTo>
                  <a:pt x="2002536" y="688848"/>
                </a:lnTo>
                <a:lnTo>
                  <a:pt x="2017776" y="694944"/>
                </a:lnTo>
                <a:lnTo>
                  <a:pt x="2029968" y="697992"/>
                </a:lnTo>
                <a:close/>
              </a:path>
              <a:path w="3773570" h="728531">
                <a:moveTo>
                  <a:pt x="1935480" y="560832"/>
                </a:moveTo>
                <a:lnTo>
                  <a:pt x="1923288" y="563880"/>
                </a:lnTo>
                <a:lnTo>
                  <a:pt x="1938528" y="576072"/>
                </a:lnTo>
                <a:lnTo>
                  <a:pt x="1935480" y="560832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12"/>
          <p:cNvSpPr txBox="1"/>
          <p:nvPr/>
        </p:nvSpPr>
        <p:spPr>
          <a:xfrm>
            <a:off x="151891" y="50012"/>
            <a:ext cx="1758500" cy="299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05"/>
              </a:lnSpc>
              <a:spcBef>
                <a:spcPts val="115"/>
              </a:spcBef>
            </a:pPr>
            <a:r>
              <a:rPr sz="2150" b="1" spc="0" dirty="0" smtClean="0">
                <a:solidFill>
                  <a:srgbClr val="00007F"/>
                </a:solidFill>
                <a:latin typeface="Arial"/>
                <a:cs typeface="Arial"/>
              </a:rPr>
              <a:t>List Methods</a:t>
            </a:r>
            <a:endParaRPr sz="2150">
              <a:latin typeface="Arial"/>
              <a:cs typeface="Arial"/>
            </a:endParaRPr>
          </a:p>
        </p:txBody>
      </p:sp>
      <p:sp>
        <p:nvSpPr>
          <p:cNvPr id="9" name="object 11"/>
          <p:cNvSpPr txBox="1"/>
          <p:nvPr/>
        </p:nvSpPr>
        <p:spPr>
          <a:xfrm>
            <a:off x="322580" y="563228"/>
            <a:ext cx="6251402" cy="2631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14"/>
              </a:lnSpc>
              <a:spcBef>
                <a:spcPts val="100"/>
              </a:spcBef>
            </a:pPr>
            <a:r>
              <a:rPr sz="1850" spc="0" dirty="0" smtClean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1850" spc="104" dirty="0" smtClean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Metho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600" b="1" spc="43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funct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on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600" b="1" spc="54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ll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w</a:t>
            </a:r>
            <a:r>
              <a:rPr sz="1600" b="1" spc="49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n-p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-19" dirty="0" smtClean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600" b="1" spc="39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-9" dirty="0" smtClean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od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1600" b="1" spc="-19" dirty="0" smtClean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600" b="1" spc="-19" dirty="0" smtClean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600" b="1" spc="87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1600" b="1" spc="5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li</a:t>
            </a:r>
            <a:r>
              <a:rPr sz="1600" b="1" spc="4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600" b="1" spc="6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600" b="1" spc="9" dirty="0" smtClean="0">
                <a:solidFill>
                  <a:srgbClr val="00007F"/>
                </a:solidFill>
                <a:latin typeface="Arial"/>
                <a:cs typeface="Arial"/>
              </a:rPr>
              <a:t>conten</a:t>
            </a:r>
            <a:r>
              <a:rPr sz="1600" b="1" spc="-14" dirty="0" smtClean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600" b="1" spc="0" dirty="0" smtClean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1660" y="820314"/>
            <a:ext cx="144265" cy="13421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010"/>
              </a:lnSpc>
              <a:spcBef>
                <a:spcPts val="100"/>
              </a:spcBef>
            </a:pPr>
            <a:r>
              <a:rPr sz="1850" spc="0" dirty="0" smtClean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1850">
              <a:latin typeface="Arial"/>
              <a:cs typeface="Arial"/>
            </a:endParaRPr>
          </a:p>
          <a:p>
            <a:pPr marL="12700">
              <a:lnSpc>
                <a:spcPts val="2110"/>
              </a:lnSpc>
              <a:spcBef>
                <a:spcPts val="5"/>
              </a:spcBef>
            </a:pPr>
            <a:r>
              <a:rPr sz="2775" spc="0" baseline="-1566" dirty="0" smtClean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185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1850" spc="0" dirty="0" smtClean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1850">
              <a:latin typeface="Arial"/>
              <a:cs typeface="Arial"/>
            </a:endParaRPr>
          </a:p>
          <a:p>
            <a:pPr marL="12700">
              <a:lnSpc>
                <a:spcPts val="2110"/>
              </a:lnSpc>
              <a:spcBef>
                <a:spcPts val="105"/>
              </a:spcBef>
            </a:pPr>
            <a:r>
              <a:rPr sz="2775" spc="0" baseline="-1566" dirty="0" smtClean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1850">
              <a:latin typeface="Arial"/>
              <a:cs typeface="Arial"/>
            </a:endParaRPr>
          </a:p>
          <a:p>
            <a:pPr marL="12700">
              <a:lnSpc>
                <a:spcPct val="95825"/>
              </a:lnSpc>
            </a:pPr>
            <a:r>
              <a:rPr sz="1850" spc="0" dirty="0" smtClean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1850">
              <a:latin typeface="Arial"/>
              <a:cs typeface="Arial"/>
            </a:endParaRPr>
          </a:p>
        </p:txBody>
      </p:sp>
      <p:sp>
        <p:nvSpPr>
          <p:cNvPr id="11" name="object 9"/>
          <p:cNvSpPr txBox="1"/>
          <p:nvPr/>
        </p:nvSpPr>
        <p:spPr>
          <a:xfrm>
            <a:off x="782827" y="845013"/>
            <a:ext cx="6298572" cy="13272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25042">
              <a:lnSpc>
                <a:spcPts val="1905"/>
              </a:lnSpc>
              <a:spcBef>
                <a:spcPts val="95"/>
              </a:spcBef>
            </a:pPr>
            <a:r>
              <a:rPr sz="2400" i="1" spc="4" baseline="3678" dirty="0" smtClean="0">
                <a:latin typeface="Courier New"/>
                <a:cs typeface="Courier New"/>
              </a:rPr>
              <a:t>list</a:t>
            </a:r>
            <a:r>
              <a:rPr sz="2400" spc="4" baseline="3678" dirty="0" smtClean="0">
                <a:latin typeface="Courier New"/>
                <a:cs typeface="Courier New"/>
              </a:rPr>
              <a:t>.</a:t>
            </a:r>
            <a:r>
              <a:rPr sz="2400" spc="-19" baseline="3678" dirty="0" smtClean="0">
                <a:latin typeface="Courier New"/>
                <a:cs typeface="Courier New"/>
              </a:rPr>
              <a:t>ap</a:t>
            </a:r>
            <a:r>
              <a:rPr sz="2400" spc="4" baseline="3678" dirty="0" smtClean="0">
                <a:latin typeface="Courier New"/>
                <a:cs typeface="Courier New"/>
              </a:rPr>
              <a:t>p</a:t>
            </a:r>
            <a:r>
              <a:rPr sz="2400" spc="-19" baseline="3678" dirty="0" smtClean="0">
                <a:latin typeface="Courier New"/>
                <a:cs typeface="Courier New"/>
              </a:rPr>
              <a:t>end</a:t>
            </a:r>
            <a:r>
              <a:rPr sz="2400" spc="4" baseline="3678" dirty="0" smtClean="0">
                <a:latin typeface="Courier New"/>
                <a:cs typeface="Courier New"/>
              </a:rPr>
              <a:t>(</a:t>
            </a:r>
            <a:r>
              <a:rPr sz="2400" i="1" spc="-19" baseline="3678" dirty="0" smtClean="0">
                <a:latin typeface="Courier New"/>
                <a:cs typeface="Courier New"/>
              </a:rPr>
              <a:t>va</a:t>
            </a:r>
            <a:r>
              <a:rPr sz="2400" i="1" spc="4" baseline="3678" dirty="0" smtClean="0">
                <a:latin typeface="Courier New"/>
                <a:cs typeface="Courier New"/>
              </a:rPr>
              <a:t>l</a:t>
            </a:r>
            <a:r>
              <a:rPr sz="2400" i="1" spc="-19" baseline="3678" dirty="0" smtClean="0">
                <a:latin typeface="Courier New"/>
                <a:cs typeface="Courier New"/>
              </a:rPr>
              <a:t>ue</a:t>
            </a:r>
            <a:r>
              <a:rPr sz="2400" spc="4" baseline="3678" dirty="0" smtClean="0">
                <a:latin typeface="Courier New"/>
                <a:cs typeface="Courier New"/>
              </a:rPr>
              <a:t>)</a:t>
            </a:r>
            <a:r>
              <a:rPr sz="2400" spc="-25" baseline="3623" dirty="0" smtClean="0">
                <a:latin typeface="Arial"/>
                <a:cs typeface="Arial"/>
              </a:rPr>
              <a:t>—</a:t>
            </a:r>
            <a:r>
              <a:rPr sz="2400" spc="-9" baseline="3623" dirty="0" smtClean="0">
                <a:latin typeface="Arial"/>
                <a:cs typeface="Arial"/>
              </a:rPr>
              <a:t>A</a:t>
            </a:r>
            <a:r>
              <a:rPr sz="2400" spc="4" baseline="3623" dirty="0" smtClean="0">
                <a:latin typeface="Arial"/>
                <a:cs typeface="Arial"/>
              </a:rPr>
              <a:t>d</a:t>
            </a:r>
            <a:r>
              <a:rPr sz="2400" spc="0" baseline="3623" dirty="0" smtClean="0">
                <a:latin typeface="Arial"/>
                <a:cs typeface="Arial"/>
              </a:rPr>
              <a:t>d</a:t>
            </a:r>
            <a:r>
              <a:rPr sz="2400" spc="168" baseline="3623" dirty="0" smtClean="0">
                <a:latin typeface="Arial"/>
                <a:cs typeface="Arial"/>
              </a:rPr>
              <a:t> </a:t>
            </a:r>
            <a:r>
              <a:rPr sz="2400" i="1" spc="4" baseline="3678" dirty="0" smtClean="0">
                <a:latin typeface="Courier New"/>
                <a:cs typeface="Courier New"/>
              </a:rPr>
              <a:t>valu</a:t>
            </a:r>
            <a:r>
              <a:rPr sz="2400" i="1" spc="0" baseline="3678" dirty="0" smtClean="0">
                <a:latin typeface="Courier New"/>
                <a:cs typeface="Courier New"/>
              </a:rPr>
              <a:t>e</a:t>
            </a:r>
            <a:r>
              <a:rPr sz="2400" i="1" spc="-594" baseline="3678" dirty="0" smtClean="0">
                <a:latin typeface="Courier New"/>
                <a:cs typeface="Courier New"/>
              </a:rPr>
              <a:t> </a:t>
            </a:r>
            <a:r>
              <a:rPr sz="2400" spc="4" baseline="3623" dirty="0" smtClean="0">
                <a:latin typeface="Arial"/>
                <a:cs typeface="Arial"/>
              </a:rPr>
              <a:t>t</a:t>
            </a:r>
            <a:r>
              <a:rPr sz="2400" spc="0" baseline="3623" dirty="0" smtClean="0">
                <a:latin typeface="Arial"/>
                <a:cs typeface="Arial"/>
              </a:rPr>
              <a:t>o</a:t>
            </a:r>
            <a:r>
              <a:rPr sz="2400" spc="21" baseline="3623" dirty="0" smtClean="0">
                <a:latin typeface="Arial"/>
                <a:cs typeface="Arial"/>
              </a:rPr>
              <a:t> </a:t>
            </a:r>
            <a:r>
              <a:rPr sz="2400" spc="4" baseline="3623" dirty="0" smtClean="0">
                <a:latin typeface="Arial"/>
                <a:cs typeface="Arial"/>
              </a:rPr>
              <a:t>th</a:t>
            </a:r>
            <a:r>
              <a:rPr sz="2400" spc="0" baseline="3623" dirty="0" smtClean="0">
                <a:latin typeface="Arial"/>
                <a:cs typeface="Arial"/>
              </a:rPr>
              <a:t>e</a:t>
            </a:r>
            <a:r>
              <a:rPr sz="2400" spc="39" baseline="3623" dirty="0" smtClean="0">
                <a:latin typeface="Arial"/>
                <a:cs typeface="Arial"/>
              </a:rPr>
              <a:t> </a:t>
            </a:r>
            <a:r>
              <a:rPr sz="2400" spc="4" baseline="3623" dirty="0" smtClean="0">
                <a:latin typeface="Arial"/>
                <a:cs typeface="Arial"/>
              </a:rPr>
              <a:t>end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ts val="2148"/>
              </a:lnSpc>
              <a:spcBef>
                <a:spcPts val="34"/>
              </a:spcBef>
            </a:pPr>
            <a:r>
              <a:rPr sz="1600" i="1" spc="4" dirty="0" smtClean="0">
                <a:latin typeface="Courier New"/>
                <a:cs typeface="Courier New"/>
              </a:rPr>
              <a:t>list</a:t>
            </a:r>
            <a:r>
              <a:rPr sz="1600" spc="4" dirty="0" smtClean="0">
                <a:latin typeface="Courier New"/>
                <a:cs typeface="Courier New"/>
              </a:rPr>
              <a:t>.</a:t>
            </a:r>
            <a:r>
              <a:rPr sz="1600" spc="-19" dirty="0" smtClean="0">
                <a:latin typeface="Courier New"/>
                <a:cs typeface="Courier New"/>
              </a:rPr>
              <a:t>po</a:t>
            </a:r>
            <a:r>
              <a:rPr sz="1600" spc="4" dirty="0" smtClean="0">
                <a:latin typeface="Courier New"/>
                <a:cs typeface="Courier New"/>
              </a:rPr>
              <a:t>p</a:t>
            </a:r>
            <a:r>
              <a:rPr sz="1600" spc="-19" dirty="0" smtClean="0">
                <a:latin typeface="Courier New"/>
                <a:cs typeface="Courier New"/>
              </a:rPr>
              <a:t>(</a:t>
            </a:r>
            <a:r>
              <a:rPr sz="1600" i="1" spc="-19" dirty="0" smtClean="0">
                <a:latin typeface="Courier New"/>
                <a:cs typeface="Courier New"/>
              </a:rPr>
              <a:t>n</a:t>
            </a:r>
            <a:r>
              <a:rPr sz="1600" spc="-19" dirty="0" smtClean="0">
                <a:latin typeface="Courier New"/>
                <a:cs typeface="Courier New"/>
              </a:rPr>
              <a:t>)</a:t>
            </a:r>
            <a:r>
              <a:rPr sz="1600" spc="4" dirty="0" smtClean="0">
                <a:latin typeface="Arial"/>
                <a:cs typeface="Arial"/>
              </a:rPr>
              <a:t>—R</a:t>
            </a:r>
            <a:r>
              <a:rPr sz="1600" spc="-19" dirty="0" smtClean="0">
                <a:latin typeface="Arial"/>
                <a:cs typeface="Arial"/>
              </a:rPr>
              <a:t>e</a:t>
            </a:r>
            <a:r>
              <a:rPr sz="1600" spc="-14" dirty="0" smtClean="0">
                <a:latin typeface="Arial"/>
                <a:cs typeface="Arial"/>
              </a:rPr>
              <a:t>m</a:t>
            </a:r>
            <a:r>
              <a:rPr sz="1600" spc="4" dirty="0" smtClean="0">
                <a:latin typeface="Arial"/>
                <a:cs typeface="Arial"/>
              </a:rPr>
              <a:t>ov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101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elemen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58" dirty="0" smtClean="0">
                <a:latin typeface="Arial"/>
                <a:cs typeface="Arial"/>
              </a:rPr>
              <a:t> </a:t>
            </a:r>
            <a:r>
              <a:rPr sz="1600" i="1" spc="0" dirty="0" smtClean="0">
                <a:latin typeface="Courier New"/>
                <a:cs typeface="Courier New"/>
              </a:rPr>
              <a:t>n</a:t>
            </a:r>
            <a:r>
              <a:rPr sz="1600" i="1" spc="-525" dirty="0" smtClean="0">
                <a:latin typeface="Courier New"/>
                <a:cs typeface="Courier New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an</a:t>
            </a:r>
            <a:r>
              <a:rPr sz="1600" spc="0" dirty="0" smtClean="0">
                <a:latin typeface="Arial"/>
                <a:cs typeface="Arial"/>
              </a:rPr>
              <a:t>d</a:t>
            </a:r>
            <a:r>
              <a:rPr sz="1600" spc="-3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retur</a:t>
            </a:r>
            <a:r>
              <a:rPr sz="1600" spc="0" dirty="0" smtClean="0">
                <a:latin typeface="Arial"/>
                <a:cs typeface="Arial"/>
              </a:rPr>
              <a:t>n</a:t>
            </a:r>
            <a:r>
              <a:rPr sz="1600" spc="28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it 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2148"/>
              </a:lnSpc>
              <a:spcBef>
                <a:spcPts val="158"/>
              </a:spcBef>
            </a:pPr>
            <a:r>
              <a:rPr sz="1600" i="1" spc="4" dirty="0" smtClean="0">
                <a:latin typeface="Courier New"/>
                <a:cs typeface="Courier New"/>
              </a:rPr>
              <a:t>list</a:t>
            </a:r>
            <a:r>
              <a:rPr sz="1600" spc="4" dirty="0" smtClean="0">
                <a:latin typeface="Courier New"/>
                <a:cs typeface="Courier New"/>
              </a:rPr>
              <a:t>.</a:t>
            </a:r>
            <a:r>
              <a:rPr sz="1600" spc="-19" dirty="0" smtClean="0">
                <a:latin typeface="Courier New"/>
                <a:cs typeface="Courier New"/>
              </a:rPr>
              <a:t>in</a:t>
            </a:r>
            <a:r>
              <a:rPr sz="1600" spc="4" dirty="0" smtClean="0">
                <a:latin typeface="Courier New"/>
                <a:cs typeface="Courier New"/>
              </a:rPr>
              <a:t>s</a:t>
            </a:r>
            <a:r>
              <a:rPr sz="1600" spc="-19" dirty="0" smtClean="0">
                <a:latin typeface="Courier New"/>
                <a:cs typeface="Courier New"/>
              </a:rPr>
              <a:t>ert</a:t>
            </a:r>
            <a:r>
              <a:rPr sz="1600" spc="4" dirty="0" smtClean="0">
                <a:latin typeface="Courier New"/>
                <a:cs typeface="Courier New"/>
              </a:rPr>
              <a:t>(</a:t>
            </a:r>
            <a:r>
              <a:rPr sz="1600" i="1" spc="-19" dirty="0" smtClean="0">
                <a:latin typeface="Courier New"/>
                <a:cs typeface="Courier New"/>
              </a:rPr>
              <a:t>po</a:t>
            </a:r>
            <a:r>
              <a:rPr sz="1600" i="1" spc="4" dirty="0" smtClean="0">
                <a:latin typeface="Courier New"/>
                <a:cs typeface="Courier New"/>
              </a:rPr>
              <a:t>s</a:t>
            </a:r>
            <a:r>
              <a:rPr sz="1600" i="1" spc="-19" dirty="0" smtClean="0">
                <a:latin typeface="Courier New"/>
                <a:cs typeface="Courier New"/>
              </a:rPr>
              <a:t>it</a:t>
            </a:r>
            <a:r>
              <a:rPr sz="1600" spc="4" dirty="0" smtClean="0">
                <a:latin typeface="Courier New"/>
                <a:cs typeface="Courier New"/>
              </a:rPr>
              <a:t>,</a:t>
            </a:r>
            <a:r>
              <a:rPr sz="1600" i="1" spc="-19" dirty="0" smtClean="0">
                <a:latin typeface="Courier New"/>
                <a:cs typeface="Courier New"/>
              </a:rPr>
              <a:t>va</a:t>
            </a:r>
            <a:r>
              <a:rPr sz="1600" i="1" spc="4" dirty="0" smtClean="0">
                <a:latin typeface="Courier New"/>
                <a:cs typeface="Courier New"/>
              </a:rPr>
              <a:t>l</a:t>
            </a:r>
            <a:r>
              <a:rPr sz="1600" i="1" spc="-19" dirty="0" smtClean="0">
                <a:latin typeface="Courier New"/>
                <a:cs typeface="Courier New"/>
              </a:rPr>
              <a:t>ue</a:t>
            </a:r>
            <a:r>
              <a:rPr sz="1600" spc="4" dirty="0" smtClean="0">
                <a:latin typeface="Courier New"/>
                <a:cs typeface="Courier New"/>
              </a:rPr>
              <a:t>)</a:t>
            </a:r>
            <a:r>
              <a:rPr sz="1600" spc="-25" dirty="0" smtClean="0">
                <a:latin typeface="Arial"/>
                <a:cs typeface="Arial"/>
              </a:rPr>
              <a:t>—</a:t>
            </a:r>
            <a:r>
              <a:rPr sz="1600" spc="-9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d</a:t>
            </a:r>
            <a:r>
              <a:rPr sz="1600" spc="0" dirty="0" smtClean="0">
                <a:latin typeface="Arial"/>
                <a:cs typeface="Arial"/>
              </a:rPr>
              <a:t>d</a:t>
            </a:r>
            <a:r>
              <a:rPr sz="1600" spc="226" dirty="0" smtClean="0">
                <a:latin typeface="Arial"/>
                <a:cs typeface="Arial"/>
              </a:rPr>
              <a:t> </a:t>
            </a:r>
            <a:r>
              <a:rPr sz="1600" i="1" spc="4" dirty="0" smtClean="0">
                <a:latin typeface="Courier New"/>
                <a:cs typeface="Courier New"/>
              </a:rPr>
              <a:t>valu</a:t>
            </a:r>
            <a:r>
              <a:rPr sz="1600" i="1" spc="0" dirty="0" smtClean="0">
                <a:latin typeface="Courier New"/>
                <a:cs typeface="Courier New"/>
              </a:rPr>
              <a:t>e</a:t>
            </a:r>
            <a:r>
              <a:rPr sz="1600" i="1" spc="-594" dirty="0" smtClean="0">
                <a:latin typeface="Courier New"/>
                <a:cs typeface="Courier New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at</a:t>
            </a:r>
            <a:r>
              <a:rPr sz="1600" spc="16" dirty="0" smtClean="0">
                <a:latin typeface="Arial"/>
                <a:cs typeface="Arial"/>
              </a:rPr>
              <a:t> </a:t>
            </a:r>
            <a:r>
              <a:rPr sz="1600" spc="0" dirty="0" smtClean="0">
                <a:latin typeface="Arial"/>
                <a:cs typeface="Arial"/>
              </a:rPr>
              <a:t>position</a:t>
            </a:r>
            <a:r>
              <a:rPr sz="1600" spc="50" dirty="0" smtClean="0">
                <a:latin typeface="Arial"/>
                <a:cs typeface="Arial"/>
              </a:rPr>
              <a:t> </a:t>
            </a:r>
            <a:r>
              <a:rPr sz="1600" i="1" spc="4" dirty="0" smtClean="0">
                <a:latin typeface="Courier New"/>
                <a:cs typeface="Courier New"/>
              </a:rPr>
              <a:t>posit 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2148"/>
              </a:lnSpc>
              <a:spcBef>
                <a:spcPts val="158"/>
              </a:spcBef>
            </a:pPr>
            <a:r>
              <a:rPr sz="1600" i="1" spc="4" dirty="0" smtClean="0">
                <a:latin typeface="Courier New"/>
                <a:cs typeface="Courier New"/>
              </a:rPr>
              <a:t>list</a:t>
            </a:r>
            <a:r>
              <a:rPr sz="1600" spc="4" dirty="0" smtClean="0">
                <a:latin typeface="Courier New"/>
                <a:cs typeface="Courier New"/>
              </a:rPr>
              <a:t>.</a:t>
            </a:r>
            <a:r>
              <a:rPr sz="1600" spc="-19" dirty="0" smtClean="0">
                <a:latin typeface="Courier New"/>
                <a:cs typeface="Courier New"/>
              </a:rPr>
              <a:t>so</a:t>
            </a:r>
            <a:r>
              <a:rPr sz="1600" spc="4" dirty="0" smtClean="0">
                <a:latin typeface="Courier New"/>
                <a:cs typeface="Courier New"/>
              </a:rPr>
              <a:t>r</a:t>
            </a:r>
            <a:r>
              <a:rPr sz="1600" spc="-19" dirty="0" smtClean="0">
                <a:latin typeface="Courier New"/>
                <a:cs typeface="Courier New"/>
              </a:rPr>
              <a:t>t(</a:t>
            </a:r>
            <a:r>
              <a:rPr sz="1600" spc="0" dirty="0" smtClean="0">
                <a:latin typeface="Courier New"/>
                <a:cs typeface="Courier New"/>
              </a:rPr>
              <a:t>)</a:t>
            </a:r>
            <a:r>
              <a:rPr sz="1600" spc="-594" dirty="0" smtClean="0">
                <a:latin typeface="Courier New"/>
                <a:cs typeface="Courier New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an</a:t>
            </a:r>
            <a:r>
              <a:rPr sz="1600" spc="0" dirty="0" smtClean="0">
                <a:latin typeface="Arial"/>
                <a:cs typeface="Arial"/>
              </a:rPr>
              <a:t>d</a:t>
            </a:r>
            <a:r>
              <a:rPr sz="1600" spc="-3" dirty="0" smtClean="0">
                <a:latin typeface="Arial"/>
                <a:cs typeface="Arial"/>
              </a:rPr>
              <a:t> </a:t>
            </a:r>
            <a:r>
              <a:rPr sz="1600" i="1" spc="4" dirty="0" smtClean="0">
                <a:latin typeface="Courier New"/>
                <a:cs typeface="Courier New"/>
              </a:rPr>
              <a:t>list</a:t>
            </a:r>
            <a:r>
              <a:rPr sz="1600" spc="4" dirty="0" smtClean="0">
                <a:latin typeface="Courier New"/>
                <a:cs typeface="Courier New"/>
              </a:rPr>
              <a:t>.</a:t>
            </a:r>
            <a:r>
              <a:rPr sz="1600" spc="-19" dirty="0" smtClean="0">
                <a:latin typeface="Courier New"/>
                <a:cs typeface="Courier New"/>
              </a:rPr>
              <a:t>r</a:t>
            </a:r>
            <a:r>
              <a:rPr sz="1600" spc="4" dirty="0" smtClean="0">
                <a:latin typeface="Courier New"/>
                <a:cs typeface="Courier New"/>
              </a:rPr>
              <a:t>e</a:t>
            </a:r>
            <a:r>
              <a:rPr sz="1600" spc="-19" dirty="0" smtClean="0">
                <a:latin typeface="Courier New"/>
                <a:cs typeface="Courier New"/>
              </a:rPr>
              <a:t>ve</a:t>
            </a:r>
            <a:r>
              <a:rPr sz="1600" spc="4" dirty="0" smtClean="0">
                <a:latin typeface="Courier New"/>
                <a:cs typeface="Courier New"/>
              </a:rPr>
              <a:t>r</a:t>
            </a:r>
            <a:r>
              <a:rPr sz="1600" spc="-19" dirty="0" smtClean="0">
                <a:latin typeface="Courier New"/>
                <a:cs typeface="Courier New"/>
              </a:rPr>
              <a:t>se</a:t>
            </a:r>
            <a:r>
              <a:rPr sz="1600" spc="4" dirty="0" smtClean="0">
                <a:latin typeface="Courier New"/>
                <a:cs typeface="Courier New"/>
              </a:rPr>
              <a:t>(</a:t>
            </a:r>
            <a:r>
              <a:rPr sz="1600" spc="-19" dirty="0" smtClean="0">
                <a:latin typeface="Courier New"/>
                <a:cs typeface="Courier New"/>
              </a:rPr>
              <a:t>)</a:t>
            </a:r>
            <a:r>
              <a:rPr sz="1600" spc="-25" dirty="0" smtClean="0">
                <a:latin typeface="Arial"/>
                <a:cs typeface="Arial"/>
              </a:rPr>
              <a:t>—</a:t>
            </a:r>
            <a:r>
              <a:rPr sz="1600" spc="-4" dirty="0" smtClean="0">
                <a:latin typeface="Arial"/>
                <a:cs typeface="Arial"/>
              </a:rPr>
              <a:t>C</a:t>
            </a:r>
            <a:r>
              <a:rPr sz="1600" spc="4" dirty="0" smtClean="0">
                <a:latin typeface="Arial"/>
                <a:cs typeface="Arial"/>
              </a:rPr>
              <a:t>h</a:t>
            </a:r>
            <a:r>
              <a:rPr sz="1600" spc="-19" dirty="0" smtClean="0">
                <a:latin typeface="Arial"/>
                <a:cs typeface="Arial"/>
              </a:rPr>
              <a:t>a</a:t>
            </a:r>
            <a:r>
              <a:rPr sz="1600" spc="4" dirty="0" smtClean="0">
                <a:latin typeface="Arial"/>
                <a:cs typeface="Arial"/>
              </a:rPr>
              <a:t>n</a:t>
            </a:r>
            <a:r>
              <a:rPr sz="1600" spc="-19" dirty="0" smtClean="0">
                <a:latin typeface="Arial"/>
                <a:cs typeface="Arial"/>
              </a:rPr>
              <a:t>g</a:t>
            </a:r>
            <a:r>
              <a:rPr sz="1600" spc="0" dirty="0" smtClean="0">
                <a:latin typeface="Arial"/>
                <a:cs typeface="Arial"/>
              </a:rPr>
              <a:t>e</a:t>
            </a:r>
            <a:r>
              <a:rPr sz="1600" spc="126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content</a:t>
            </a:r>
            <a:r>
              <a:rPr sz="1600" spc="0" dirty="0" smtClean="0">
                <a:latin typeface="Arial"/>
                <a:cs typeface="Arial"/>
              </a:rPr>
              <a:t>s</a:t>
            </a:r>
            <a:r>
              <a:rPr sz="1600" spc="65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sequence 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2148"/>
              </a:lnSpc>
              <a:spcBef>
                <a:spcPts val="158"/>
              </a:spcBef>
            </a:pPr>
            <a:r>
              <a:rPr sz="1600" i="1" spc="4" dirty="0" smtClean="0">
                <a:latin typeface="Courier New"/>
                <a:cs typeface="Courier New"/>
              </a:rPr>
              <a:t>list</a:t>
            </a:r>
            <a:r>
              <a:rPr sz="1600" spc="4" dirty="0" smtClean="0">
                <a:latin typeface="Courier New"/>
                <a:cs typeface="Courier New"/>
              </a:rPr>
              <a:t>.</a:t>
            </a:r>
            <a:r>
              <a:rPr sz="1600" spc="-19" dirty="0" smtClean="0">
                <a:latin typeface="Courier New"/>
                <a:cs typeface="Courier New"/>
              </a:rPr>
              <a:t>re</a:t>
            </a:r>
            <a:r>
              <a:rPr sz="1600" spc="4" dirty="0" smtClean="0">
                <a:latin typeface="Courier New"/>
                <a:cs typeface="Courier New"/>
              </a:rPr>
              <a:t>m</a:t>
            </a:r>
            <a:r>
              <a:rPr sz="1600" spc="-19" dirty="0" smtClean="0">
                <a:latin typeface="Courier New"/>
                <a:cs typeface="Courier New"/>
              </a:rPr>
              <a:t>ove</a:t>
            </a:r>
            <a:r>
              <a:rPr sz="1600" spc="4" dirty="0" smtClean="0">
                <a:latin typeface="Courier New"/>
                <a:cs typeface="Courier New"/>
              </a:rPr>
              <a:t>(</a:t>
            </a:r>
            <a:r>
              <a:rPr sz="1600" i="1" spc="-19" dirty="0" smtClean="0">
                <a:latin typeface="Courier New"/>
                <a:cs typeface="Courier New"/>
              </a:rPr>
              <a:t>va</a:t>
            </a:r>
            <a:r>
              <a:rPr sz="1600" i="1" spc="4" dirty="0" smtClean="0">
                <a:latin typeface="Courier New"/>
                <a:cs typeface="Courier New"/>
              </a:rPr>
              <a:t>l</a:t>
            </a:r>
            <a:r>
              <a:rPr sz="1600" i="1" spc="-19" dirty="0" smtClean="0">
                <a:latin typeface="Courier New"/>
                <a:cs typeface="Courier New"/>
              </a:rPr>
              <a:t>ue</a:t>
            </a:r>
            <a:r>
              <a:rPr sz="1600" spc="4" dirty="0" smtClean="0">
                <a:latin typeface="Courier New"/>
                <a:cs typeface="Courier New"/>
              </a:rPr>
              <a:t>)</a:t>
            </a:r>
            <a:r>
              <a:rPr sz="1600" spc="-25" dirty="0" smtClean="0">
                <a:latin typeface="Arial"/>
                <a:cs typeface="Arial"/>
              </a:rPr>
              <a:t>—</a:t>
            </a:r>
            <a:r>
              <a:rPr sz="1600" spc="0" dirty="0" smtClean="0">
                <a:latin typeface="Arial"/>
                <a:cs typeface="Arial"/>
              </a:rPr>
              <a:t>R</a:t>
            </a:r>
            <a:r>
              <a:rPr sz="1600" spc="-19" dirty="0" smtClean="0">
                <a:latin typeface="Arial"/>
                <a:cs typeface="Arial"/>
              </a:rPr>
              <a:t>e</a:t>
            </a:r>
            <a:r>
              <a:rPr sz="1600" spc="9" dirty="0" smtClean="0">
                <a:latin typeface="Arial"/>
                <a:cs typeface="Arial"/>
              </a:rPr>
              <a:t>m</a:t>
            </a:r>
            <a:r>
              <a:rPr sz="1600" spc="-19" dirty="0" smtClean="0">
                <a:latin typeface="Arial"/>
                <a:cs typeface="Arial"/>
              </a:rPr>
              <a:t>o</a:t>
            </a:r>
            <a:r>
              <a:rPr sz="1600" spc="0" dirty="0" smtClean="0">
                <a:latin typeface="Arial"/>
                <a:cs typeface="Arial"/>
              </a:rPr>
              <a:t>ve</a:t>
            </a:r>
            <a:r>
              <a:rPr sz="1600" spc="168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firs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41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elemen</a:t>
            </a:r>
            <a:r>
              <a:rPr sz="1600" spc="0" dirty="0" smtClean="0">
                <a:latin typeface="Arial"/>
                <a:cs typeface="Arial"/>
              </a:rPr>
              <a:t>t</a:t>
            </a:r>
            <a:r>
              <a:rPr sz="1600" spc="33" dirty="0" smtClean="0">
                <a:latin typeface="Arial"/>
                <a:cs typeface="Arial"/>
              </a:rPr>
              <a:t> </a:t>
            </a:r>
            <a:r>
              <a:rPr sz="1600" spc="4" dirty="0" smtClean="0">
                <a:latin typeface="Arial"/>
                <a:cs typeface="Arial"/>
              </a:rPr>
              <a:t>containin</a:t>
            </a:r>
            <a:r>
              <a:rPr sz="1600" spc="0" dirty="0" smtClean="0">
                <a:latin typeface="Arial"/>
                <a:cs typeface="Arial"/>
              </a:rPr>
              <a:t>g</a:t>
            </a:r>
            <a:r>
              <a:rPr sz="1600" spc="95" dirty="0" smtClean="0">
                <a:latin typeface="Arial"/>
                <a:cs typeface="Arial"/>
              </a:rPr>
              <a:t> </a:t>
            </a:r>
            <a:r>
              <a:rPr sz="1600" i="1" spc="4" dirty="0" smtClean="0">
                <a:latin typeface="Courier New"/>
                <a:cs typeface="Courier New"/>
              </a:rPr>
              <a:t>value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8"/>
          <p:cNvSpPr txBox="1"/>
          <p:nvPr/>
        </p:nvSpPr>
        <p:spPr>
          <a:xfrm>
            <a:off x="557276" y="2341968"/>
            <a:ext cx="5345209" cy="47948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&gt;</a:t>
            </a:r>
            <a:r>
              <a:rPr sz="2400" spc="-19" baseline="3678" dirty="0" smtClean="0">
                <a:latin typeface="Courier New"/>
                <a:cs typeface="Courier New"/>
              </a:rPr>
              <a:t>&gt;</a:t>
            </a:r>
            <a:r>
              <a:rPr sz="2400" spc="0" baseline="3678" dirty="0" smtClean="0">
                <a:latin typeface="Courier New"/>
                <a:cs typeface="Courier New"/>
              </a:rPr>
              <a:t>&gt;</a:t>
            </a:r>
            <a:r>
              <a:rPr sz="2400" spc="28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ai</a:t>
            </a:r>
            <a:r>
              <a:rPr sz="2400" b="1" spc="4" baseline="3678" dirty="0" smtClean="0">
                <a:latin typeface="Courier New"/>
                <a:cs typeface="Courier New"/>
              </a:rPr>
              <a:t>r</a:t>
            </a:r>
            <a:r>
              <a:rPr sz="2400" b="1" spc="-19" baseline="3678" dirty="0" smtClean="0">
                <a:latin typeface="Courier New"/>
                <a:cs typeface="Courier New"/>
              </a:rPr>
              <a:t>por</a:t>
            </a:r>
            <a:r>
              <a:rPr sz="2400" b="1" spc="4" baseline="3678" dirty="0" smtClean="0">
                <a:latin typeface="Courier New"/>
                <a:cs typeface="Courier New"/>
              </a:rPr>
              <a:t>t</a:t>
            </a:r>
            <a:r>
              <a:rPr sz="2400" b="1" spc="0" baseline="3678" dirty="0" smtClean="0">
                <a:latin typeface="Courier New"/>
                <a:cs typeface="Courier New"/>
              </a:rPr>
              <a:t>s</a:t>
            </a:r>
            <a:r>
              <a:rPr sz="2400" b="1" spc="56" baseline="3678" dirty="0" smtClean="0">
                <a:latin typeface="Courier New"/>
                <a:cs typeface="Courier New"/>
              </a:rPr>
              <a:t> </a:t>
            </a:r>
            <a:r>
              <a:rPr sz="2400" b="1" spc="0" baseline="3678" dirty="0" smtClean="0">
                <a:latin typeface="Courier New"/>
                <a:cs typeface="Courier New"/>
              </a:rPr>
              <a:t>=</a:t>
            </a:r>
            <a:r>
              <a:rPr sz="2400" b="1" spc="9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[</a:t>
            </a:r>
            <a:r>
              <a:rPr sz="2400" b="1" spc="4" baseline="3678" dirty="0" smtClean="0">
                <a:latin typeface="Courier New"/>
                <a:cs typeface="Courier New"/>
              </a:rPr>
              <a:t>'</a:t>
            </a:r>
            <a:r>
              <a:rPr sz="2400" b="1" spc="-19" baseline="3678" dirty="0" smtClean="0">
                <a:latin typeface="Courier New"/>
                <a:cs typeface="Courier New"/>
              </a:rPr>
              <a:t>SF</a:t>
            </a:r>
            <a:r>
              <a:rPr sz="2400" b="1" spc="4" baseline="3678" dirty="0" smtClean="0">
                <a:latin typeface="Courier New"/>
                <a:cs typeface="Courier New"/>
              </a:rPr>
              <a:t>O</a:t>
            </a:r>
            <a:r>
              <a:rPr sz="2400" b="1" spc="-19" baseline="3678" dirty="0" smtClean="0">
                <a:latin typeface="Courier New"/>
                <a:cs typeface="Courier New"/>
              </a:rPr>
              <a:t>'</a:t>
            </a:r>
            <a:r>
              <a:rPr sz="2400" b="1" spc="0" baseline="3678" dirty="0" smtClean="0">
                <a:latin typeface="Courier New"/>
                <a:cs typeface="Courier New"/>
              </a:rPr>
              <a:t>,</a:t>
            </a:r>
            <a:r>
              <a:rPr sz="2400" b="1" spc="67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'L</a:t>
            </a:r>
            <a:r>
              <a:rPr sz="2400" b="1" spc="4" baseline="3678" dirty="0" smtClean="0">
                <a:latin typeface="Courier New"/>
                <a:cs typeface="Courier New"/>
              </a:rPr>
              <a:t>N</a:t>
            </a:r>
            <a:r>
              <a:rPr sz="2400" b="1" spc="-19" baseline="3678" dirty="0" smtClean="0">
                <a:latin typeface="Courier New"/>
                <a:cs typeface="Courier New"/>
              </a:rPr>
              <a:t>Y'</a:t>
            </a:r>
            <a:r>
              <a:rPr sz="2400" b="1" spc="0" baseline="3678" dirty="0" smtClean="0">
                <a:latin typeface="Courier New"/>
                <a:cs typeface="Courier New"/>
              </a:rPr>
              <a:t>,</a:t>
            </a:r>
            <a:r>
              <a:rPr sz="2400" b="1" spc="57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'</a:t>
            </a:r>
            <a:r>
              <a:rPr sz="2400" b="1" spc="4" baseline="3678" dirty="0" smtClean="0">
                <a:latin typeface="Courier New"/>
                <a:cs typeface="Courier New"/>
              </a:rPr>
              <a:t>Y</a:t>
            </a:r>
            <a:r>
              <a:rPr sz="2400" b="1" spc="-19" baseline="3678" dirty="0" smtClean="0">
                <a:latin typeface="Courier New"/>
                <a:cs typeface="Courier New"/>
              </a:rPr>
              <a:t>HZ'</a:t>
            </a:r>
            <a:r>
              <a:rPr sz="2400" b="1" spc="0" baseline="3678" dirty="0" smtClean="0">
                <a:latin typeface="Courier New"/>
                <a:cs typeface="Courier New"/>
              </a:rPr>
              <a:t>,</a:t>
            </a:r>
            <a:r>
              <a:rPr sz="2400" b="1" spc="57" baseline="3678" dirty="0" smtClean="0">
                <a:latin typeface="Courier New"/>
                <a:cs typeface="Courier New"/>
              </a:rPr>
              <a:t> </a:t>
            </a:r>
            <a:r>
              <a:rPr sz="2400" b="1" spc="-20" baseline="3678" dirty="0" smtClean="0">
                <a:latin typeface="Courier New"/>
                <a:cs typeface="Courier New"/>
              </a:rPr>
              <a:t>'</a:t>
            </a:r>
            <a:r>
              <a:rPr sz="2400" b="1" spc="4" baseline="3678" dirty="0" smtClean="0">
                <a:latin typeface="Courier New"/>
                <a:cs typeface="Courier New"/>
              </a:rPr>
              <a:t>Y</a:t>
            </a:r>
            <a:r>
              <a:rPr sz="2400" b="1" spc="-20" baseline="3678" dirty="0" smtClean="0">
                <a:latin typeface="Courier New"/>
                <a:cs typeface="Courier New"/>
              </a:rPr>
              <a:t>YZ</a:t>
            </a:r>
            <a:r>
              <a:rPr sz="2400" b="1" spc="4" baseline="3678" dirty="0" smtClean="0">
                <a:latin typeface="Courier New"/>
                <a:cs typeface="Courier New"/>
              </a:rPr>
              <a:t>'</a:t>
            </a:r>
            <a:r>
              <a:rPr sz="2400" b="1" spc="0" baseline="3678" dirty="0" smtClean="0">
                <a:latin typeface="Courier New"/>
                <a:cs typeface="Courier New"/>
              </a:rPr>
              <a:t>,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40"/>
              </a:spcBef>
            </a:pPr>
            <a:r>
              <a:rPr sz="1600" spc="4" dirty="0" smtClean="0">
                <a:latin typeface="Courier New"/>
                <a:cs typeface="Courier New"/>
              </a:rPr>
              <a:t>&gt;</a:t>
            </a:r>
            <a:r>
              <a:rPr sz="1600" spc="-19" dirty="0" smtClean="0">
                <a:latin typeface="Courier New"/>
                <a:cs typeface="Courier New"/>
              </a:rPr>
              <a:t>&gt;</a:t>
            </a:r>
            <a:r>
              <a:rPr sz="1600" spc="0" dirty="0" smtClean="0">
                <a:latin typeface="Courier New"/>
                <a:cs typeface="Courier New"/>
              </a:rPr>
              <a:t>&gt;</a:t>
            </a:r>
            <a:r>
              <a:rPr sz="1600" spc="28" dirty="0" smtClean="0">
                <a:latin typeface="Courier New"/>
                <a:cs typeface="Courier New"/>
              </a:rPr>
              <a:t> </a:t>
            </a:r>
            <a:r>
              <a:rPr sz="1600" b="1" spc="-19" dirty="0" smtClean="0">
                <a:latin typeface="Courier New"/>
                <a:cs typeface="Courier New"/>
              </a:rPr>
              <a:t>ai</a:t>
            </a:r>
            <a:r>
              <a:rPr sz="1600" b="1" spc="4" dirty="0" smtClean="0">
                <a:latin typeface="Courier New"/>
                <a:cs typeface="Courier New"/>
              </a:rPr>
              <a:t>r</a:t>
            </a:r>
            <a:r>
              <a:rPr sz="1600" b="1" spc="-19" dirty="0" smtClean="0">
                <a:latin typeface="Courier New"/>
                <a:cs typeface="Courier New"/>
              </a:rPr>
              <a:t>por</a:t>
            </a:r>
            <a:r>
              <a:rPr sz="1600" b="1" spc="4" dirty="0" smtClean="0">
                <a:latin typeface="Courier New"/>
                <a:cs typeface="Courier New"/>
              </a:rPr>
              <a:t>t</a:t>
            </a:r>
            <a:r>
              <a:rPr sz="1600" b="1" spc="-19" dirty="0" smtClean="0">
                <a:latin typeface="Courier New"/>
                <a:cs typeface="Courier New"/>
              </a:rPr>
              <a:t>s[</a:t>
            </a:r>
            <a:r>
              <a:rPr sz="1600" b="1" spc="4" dirty="0" smtClean="0">
                <a:latin typeface="Courier New"/>
                <a:cs typeface="Courier New"/>
              </a:rPr>
              <a:t>6</a:t>
            </a:r>
            <a:r>
              <a:rPr sz="1600" b="1" spc="0" dirty="0" smtClean="0">
                <a:latin typeface="Courier New"/>
                <a:cs typeface="Courier New"/>
              </a:rPr>
              <a:t>]</a:t>
            </a:r>
            <a:r>
              <a:rPr sz="1600" b="1" spc="85" dirty="0" smtClean="0">
                <a:latin typeface="Courier New"/>
                <a:cs typeface="Courier New"/>
              </a:rPr>
              <a:t> </a:t>
            </a:r>
            <a:r>
              <a:rPr sz="1600" b="1" spc="0" dirty="0" smtClean="0">
                <a:latin typeface="Courier New"/>
                <a:cs typeface="Courier New"/>
              </a:rPr>
              <a:t>=</a:t>
            </a:r>
            <a:r>
              <a:rPr sz="1600" b="1" spc="9" dirty="0" smtClean="0">
                <a:latin typeface="Courier New"/>
                <a:cs typeface="Courier New"/>
              </a:rPr>
              <a:t> </a:t>
            </a:r>
            <a:r>
              <a:rPr sz="1600" b="1" spc="-19" dirty="0" smtClean="0">
                <a:latin typeface="Courier New"/>
                <a:cs typeface="Courier New"/>
              </a:rPr>
              <a:t>'</a:t>
            </a:r>
            <a:r>
              <a:rPr sz="1600" b="1" spc="4" dirty="0" smtClean="0">
                <a:latin typeface="Courier New"/>
                <a:cs typeface="Courier New"/>
              </a:rPr>
              <a:t>L</a:t>
            </a:r>
            <a:r>
              <a:rPr sz="1600" b="1" spc="-19" dirty="0" smtClean="0">
                <a:latin typeface="Courier New"/>
                <a:cs typeface="Courier New"/>
              </a:rPr>
              <a:t>GA'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7"/>
          <p:cNvSpPr txBox="1"/>
          <p:nvPr/>
        </p:nvSpPr>
        <p:spPr>
          <a:xfrm>
            <a:off x="5965498" y="2341968"/>
            <a:ext cx="1653959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b="1" spc="4" baseline="3678" dirty="0" smtClean="0">
                <a:latin typeface="Courier New"/>
                <a:cs typeface="Courier New"/>
              </a:rPr>
              <a:t>'</a:t>
            </a:r>
            <a:r>
              <a:rPr sz="2400" b="1" spc="-19" baseline="3678" dirty="0" smtClean="0">
                <a:latin typeface="Courier New"/>
                <a:cs typeface="Courier New"/>
              </a:rPr>
              <a:t>NR</a:t>
            </a:r>
            <a:r>
              <a:rPr sz="2400" b="1" spc="4" baseline="3678" dirty="0" smtClean="0">
                <a:latin typeface="Courier New"/>
                <a:cs typeface="Courier New"/>
              </a:rPr>
              <a:t>T</a:t>
            </a:r>
            <a:r>
              <a:rPr sz="2400" b="1" spc="-19" baseline="3678" dirty="0" smtClean="0">
                <a:latin typeface="Courier New"/>
                <a:cs typeface="Courier New"/>
              </a:rPr>
              <a:t>'</a:t>
            </a:r>
            <a:r>
              <a:rPr sz="2400" b="1" spc="0" baseline="3678" dirty="0" smtClean="0">
                <a:latin typeface="Courier New"/>
                <a:cs typeface="Courier New"/>
              </a:rPr>
              <a:t>,</a:t>
            </a:r>
            <a:r>
              <a:rPr sz="2400" b="1" spc="57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'C</a:t>
            </a:r>
            <a:r>
              <a:rPr sz="2400" b="1" spc="4" baseline="3678" dirty="0" smtClean="0">
                <a:latin typeface="Courier New"/>
                <a:cs typeface="Courier New"/>
              </a:rPr>
              <a:t>D</a:t>
            </a:r>
            <a:r>
              <a:rPr sz="2400" b="1" spc="-19" baseline="3678" dirty="0" smtClean="0">
                <a:latin typeface="Courier New"/>
                <a:cs typeface="Courier New"/>
              </a:rPr>
              <a:t>G']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4" name="object 6"/>
          <p:cNvSpPr txBox="1"/>
          <p:nvPr/>
        </p:nvSpPr>
        <p:spPr>
          <a:xfrm>
            <a:off x="557068" y="3082684"/>
            <a:ext cx="5714137" cy="97316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907" marR="31087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T</a:t>
            </a:r>
            <a:r>
              <a:rPr sz="2400" spc="-19" baseline="3678" dirty="0" smtClean="0">
                <a:latin typeface="Courier New"/>
                <a:cs typeface="Courier New"/>
              </a:rPr>
              <a:t>ra</a:t>
            </a:r>
            <a:r>
              <a:rPr sz="2400" spc="4" baseline="3678" dirty="0" smtClean="0">
                <a:latin typeface="Courier New"/>
                <a:cs typeface="Courier New"/>
              </a:rPr>
              <a:t>c</a:t>
            </a:r>
            <a:r>
              <a:rPr sz="2400" spc="-19" baseline="3678" dirty="0" smtClean="0">
                <a:latin typeface="Courier New"/>
                <a:cs typeface="Courier New"/>
              </a:rPr>
              <a:t>eb</a:t>
            </a:r>
            <a:r>
              <a:rPr sz="2400" spc="4" baseline="3678" dirty="0" smtClean="0">
                <a:latin typeface="Courier New"/>
                <a:cs typeface="Courier New"/>
              </a:rPr>
              <a:t>a</a:t>
            </a:r>
            <a:r>
              <a:rPr sz="2400" spc="-19" baseline="3678" dirty="0" smtClean="0">
                <a:latin typeface="Courier New"/>
                <a:cs typeface="Courier New"/>
              </a:rPr>
              <a:t>c</a:t>
            </a:r>
            <a:r>
              <a:rPr sz="2400" spc="0" baseline="3678" dirty="0" smtClean="0">
                <a:latin typeface="Courier New"/>
                <a:cs typeface="Courier New"/>
              </a:rPr>
              <a:t>k</a:t>
            </a:r>
            <a:r>
              <a:rPr sz="2400" spc="66" baseline="3678" dirty="0" smtClean="0">
                <a:latin typeface="Courier New"/>
                <a:cs typeface="Courier New"/>
              </a:rPr>
              <a:t> </a:t>
            </a:r>
            <a:r>
              <a:rPr sz="2400" spc="4" baseline="3678" dirty="0" smtClean="0">
                <a:latin typeface="Courier New"/>
                <a:cs typeface="Courier New"/>
              </a:rPr>
              <a:t>(</a:t>
            </a:r>
            <a:r>
              <a:rPr sz="2400" spc="-19" baseline="3678" dirty="0" smtClean="0">
                <a:latin typeface="Courier New"/>
                <a:cs typeface="Courier New"/>
              </a:rPr>
              <a:t>mo</a:t>
            </a:r>
            <a:r>
              <a:rPr sz="2400" spc="4" baseline="3678" dirty="0" smtClean="0">
                <a:latin typeface="Courier New"/>
                <a:cs typeface="Courier New"/>
              </a:rPr>
              <a:t>s</a:t>
            </a:r>
            <a:r>
              <a:rPr sz="2400" spc="0" baseline="3678" dirty="0" smtClean="0">
                <a:latin typeface="Courier New"/>
                <a:cs typeface="Courier New"/>
              </a:rPr>
              <a:t>t</a:t>
            </a:r>
            <a:r>
              <a:rPr sz="2400" spc="28" baseline="3678" dirty="0" smtClean="0">
                <a:latin typeface="Courier New"/>
                <a:cs typeface="Courier New"/>
              </a:rPr>
              <a:t> </a:t>
            </a:r>
            <a:r>
              <a:rPr sz="2400" spc="4" baseline="3678" dirty="0" smtClean="0">
                <a:latin typeface="Courier New"/>
                <a:cs typeface="Courier New"/>
              </a:rPr>
              <a:t>r</a:t>
            </a:r>
            <a:r>
              <a:rPr sz="2400" spc="-19" baseline="3678" dirty="0" smtClean="0">
                <a:latin typeface="Courier New"/>
                <a:cs typeface="Courier New"/>
              </a:rPr>
              <a:t>ec</a:t>
            </a:r>
            <a:r>
              <a:rPr sz="2400" spc="4" baseline="3678" dirty="0" smtClean="0">
                <a:latin typeface="Courier New"/>
                <a:cs typeface="Courier New"/>
              </a:rPr>
              <a:t>e</a:t>
            </a:r>
            <a:r>
              <a:rPr sz="2400" spc="-19" baseline="3678" dirty="0" smtClean="0">
                <a:latin typeface="Courier New"/>
                <a:cs typeface="Courier New"/>
              </a:rPr>
              <a:t>n</a:t>
            </a:r>
            <a:r>
              <a:rPr sz="2400" spc="0" baseline="3678" dirty="0" smtClean="0">
                <a:latin typeface="Courier New"/>
                <a:cs typeface="Courier New"/>
              </a:rPr>
              <a:t>t</a:t>
            </a:r>
            <a:r>
              <a:rPr sz="2400" spc="57" baseline="3678" dirty="0" smtClean="0">
                <a:latin typeface="Courier New"/>
                <a:cs typeface="Courier New"/>
              </a:rPr>
              <a:t> </a:t>
            </a:r>
            <a:r>
              <a:rPr sz="2400" spc="-19" baseline="3678" dirty="0" smtClean="0">
                <a:latin typeface="Courier New"/>
                <a:cs typeface="Courier New"/>
              </a:rPr>
              <a:t>ca</a:t>
            </a:r>
            <a:r>
              <a:rPr sz="2400" spc="4" baseline="3678" dirty="0" smtClean="0">
                <a:latin typeface="Courier New"/>
                <a:cs typeface="Courier New"/>
              </a:rPr>
              <a:t>l</a:t>
            </a:r>
            <a:r>
              <a:rPr sz="2400" spc="0" baseline="3678" dirty="0" smtClean="0">
                <a:latin typeface="Courier New"/>
                <a:cs typeface="Courier New"/>
              </a:rPr>
              <a:t>l</a:t>
            </a:r>
            <a:r>
              <a:rPr sz="2400" spc="18" baseline="3678" dirty="0" smtClean="0">
                <a:latin typeface="Courier New"/>
                <a:cs typeface="Courier New"/>
              </a:rPr>
              <a:t> </a:t>
            </a:r>
            <a:r>
              <a:rPr sz="2400" spc="4" baseline="3678" dirty="0" smtClean="0">
                <a:latin typeface="Courier New"/>
                <a:cs typeface="Courier New"/>
              </a:rPr>
              <a:t>l</a:t>
            </a:r>
            <a:r>
              <a:rPr sz="2400" spc="-19" baseline="3678" dirty="0" smtClean="0">
                <a:latin typeface="Courier New"/>
                <a:cs typeface="Courier New"/>
              </a:rPr>
              <a:t>as</a:t>
            </a:r>
            <a:r>
              <a:rPr sz="2400" spc="4" baseline="3678" dirty="0" smtClean="0">
                <a:latin typeface="Courier New"/>
                <a:cs typeface="Courier New"/>
              </a:rPr>
              <a:t>t</a:t>
            </a:r>
            <a:r>
              <a:rPr sz="2400" spc="-19" baseline="3678" dirty="0" smtClean="0">
                <a:latin typeface="Courier New"/>
                <a:cs typeface="Courier New"/>
              </a:rPr>
              <a:t>):</a:t>
            </a:r>
            <a:endParaRPr sz="1600">
              <a:latin typeface="Courier New"/>
              <a:cs typeface="Courier New"/>
            </a:endParaRPr>
          </a:p>
          <a:p>
            <a:pPr marL="229779" marR="382938" algn="ctr">
              <a:lnSpc>
                <a:spcPct val="94401"/>
              </a:lnSpc>
              <a:spcBef>
                <a:spcPts val="40"/>
              </a:spcBef>
            </a:pPr>
            <a:r>
              <a:rPr sz="1600" spc="-19" dirty="0" smtClean="0">
                <a:latin typeface="Courier New"/>
                <a:cs typeface="Courier New"/>
              </a:rPr>
              <a:t>F</a:t>
            </a:r>
            <a:r>
              <a:rPr sz="1600" spc="4" dirty="0" smtClean="0">
                <a:latin typeface="Courier New"/>
                <a:cs typeface="Courier New"/>
              </a:rPr>
              <a:t>i</a:t>
            </a:r>
            <a:r>
              <a:rPr sz="1600" spc="-19" dirty="0" smtClean="0">
                <a:latin typeface="Courier New"/>
                <a:cs typeface="Courier New"/>
              </a:rPr>
              <a:t>l</a:t>
            </a:r>
            <a:r>
              <a:rPr sz="1600" spc="0" dirty="0" smtClean="0">
                <a:latin typeface="Courier New"/>
                <a:cs typeface="Courier New"/>
              </a:rPr>
              <a:t>e</a:t>
            </a:r>
            <a:r>
              <a:rPr sz="1600" spc="38" dirty="0" smtClean="0">
                <a:latin typeface="Courier New"/>
                <a:cs typeface="Courier New"/>
              </a:rPr>
              <a:t> </a:t>
            </a:r>
            <a:r>
              <a:rPr sz="1600" spc="-19" dirty="0" smtClean="0">
                <a:latin typeface="Courier New"/>
                <a:cs typeface="Courier New"/>
              </a:rPr>
              <a:t>"&lt;p</a:t>
            </a:r>
            <a:r>
              <a:rPr sz="1600" spc="4" dirty="0" smtClean="0">
                <a:latin typeface="Courier New"/>
                <a:cs typeface="Courier New"/>
              </a:rPr>
              <a:t>y</a:t>
            </a:r>
            <a:r>
              <a:rPr sz="1600" spc="-19" dirty="0" smtClean="0">
                <a:latin typeface="Courier New"/>
                <a:cs typeface="Courier New"/>
              </a:rPr>
              <a:t>sh</a:t>
            </a:r>
            <a:r>
              <a:rPr sz="1600" spc="4" dirty="0" smtClean="0">
                <a:latin typeface="Courier New"/>
                <a:cs typeface="Courier New"/>
              </a:rPr>
              <a:t>e</a:t>
            </a:r>
            <a:r>
              <a:rPr sz="1600" spc="-19" dirty="0" smtClean="0">
                <a:latin typeface="Courier New"/>
                <a:cs typeface="Courier New"/>
              </a:rPr>
              <a:t>ll</a:t>
            </a:r>
            <a:r>
              <a:rPr sz="1600" spc="4" dirty="0" smtClean="0">
                <a:latin typeface="Courier New"/>
                <a:cs typeface="Courier New"/>
              </a:rPr>
              <a:t>#</a:t>
            </a:r>
            <a:r>
              <a:rPr sz="1600" spc="-19" dirty="0" smtClean="0">
                <a:latin typeface="Courier New"/>
                <a:cs typeface="Courier New"/>
              </a:rPr>
              <a:t>24</a:t>
            </a:r>
            <a:r>
              <a:rPr sz="1600" spc="4" dirty="0" smtClean="0">
                <a:latin typeface="Courier New"/>
                <a:cs typeface="Courier New"/>
              </a:rPr>
              <a:t>0</a:t>
            </a:r>
            <a:r>
              <a:rPr sz="1600" spc="-19" dirty="0" smtClean="0">
                <a:latin typeface="Courier New"/>
                <a:cs typeface="Courier New"/>
              </a:rPr>
              <a:t>&gt;"</a:t>
            </a:r>
            <a:r>
              <a:rPr sz="1600" spc="0" dirty="0" smtClean="0">
                <a:latin typeface="Courier New"/>
                <a:cs typeface="Courier New"/>
              </a:rPr>
              <a:t>,</a:t>
            </a:r>
            <a:r>
              <a:rPr sz="1600" spc="153" dirty="0" smtClean="0">
                <a:latin typeface="Courier New"/>
                <a:cs typeface="Courier New"/>
              </a:rPr>
              <a:t> </a:t>
            </a:r>
            <a:r>
              <a:rPr sz="1600" spc="-19" dirty="0" smtClean="0">
                <a:latin typeface="Courier New"/>
                <a:cs typeface="Courier New"/>
              </a:rPr>
              <a:t>l</a:t>
            </a:r>
            <a:r>
              <a:rPr sz="1600" spc="4" dirty="0" smtClean="0">
                <a:latin typeface="Courier New"/>
                <a:cs typeface="Courier New"/>
              </a:rPr>
              <a:t>i</a:t>
            </a:r>
            <a:r>
              <a:rPr sz="1600" spc="-19" dirty="0" smtClean="0">
                <a:latin typeface="Courier New"/>
                <a:cs typeface="Courier New"/>
              </a:rPr>
              <a:t>n</a:t>
            </a:r>
            <a:r>
              <a:rPr sz="1600" spc="0" dirty="0" smtClean="0">
                <a:latin typeface="Courier New"/>
                <a:cs typeface="Courier New"/>
              </a:rPr>
              <a:t>e</a:t>
            </a:r>
            <a:r>
              <a:rPr sz="1600" spc="38" dirty="0" smtClean="0">
                <a:latin typeface="Courier New"/>
                <a:cs typeface="Courier New"/>
              </a:rPr>
              <a:t> </a:t>
            </a:r>
            <a:r>
              <a:rPr sz="1600" spc="-19" dirty="0" smtClean="0">
                <a:latin typeface="Courier New"/>
                <a:cs typeface="Courier New"/>
              </a:rPr>
              <a:t>1</a:t>
            </a:r>
            <a:r>
              <a:rPr sz="1600" spc="0" dirty="0" smtClean="0">
                <a:latin typeface="Courier New"/>
                <a:cs typeface="Courier New"/>
              </a:rPr>
              <a:t>,</a:t>
            </a:r>
            <a:r>
              <a:rPr sz="1600" spc="19" dirty="0" smtClean="0">
                <a:latin typeface="Courier New"/>
                <a:cs typeface="Courier New"/>
              </a:rPr>
              <a:t> </a:t>
            </a:r>
            <a:r>
              <a:rPr sz="1600" spc="-19" dirty="0" smtClean="0">
                <a:latin typeface="Courier New"/>
                <a:cs typeface="Courier New"/>
              </a:rPr>
              <a:t>i</a:t>
            </a:r>
            <a:r>
              <a:rPr sz="1600" spc="0" dirty="0" smtClean="0">
                <a:latin typeface="Courier New"/>
                <a:cs typeface="Courier New"/>
              </a:rPr>
              <a:t>n </a:t>
            </a:r>
            <a:r>
              <a:rPr sz="1600" spc="4" dirty="0" smtClean="0">
                <a:latin typeface="Courier New"/>
                <a:cs typeface="Courier New"/>
              </a:rPr>
              <a:t>&lt;</a:t>
            </a:r>
            <a:r>
              <a:rPr sz="1600" spc="-20" dirty="0" smtClean="0">
                <a:latin typeface="Courier New"/>
                <a:cs typeface="Courier New"/>
              </a:rPr>
              <a:t>mo</a:t>
            </a:r>
            <a:r>
              <a:rPr sz="1600" spc="4" dirty="0" smtClean="0">
                <a:latin typeface="Courier New"/>
                <a:cs typeface="Courier New"/>
              </a:rPr>
              <a:t>d</a:t>
            </a:r>
            <a:r>
              <a:rPr sz="1600" spc="-20" dirty="0" smtClean="0">
                <a:latin typeface="Courier New"/>
                <a:cs typeface="Courier New"/>
              </a:rPr>
              <a:t>ul</a:t>
            </a:r>
            <a:r>
              <a:rPr sz="1600" spc="4" dirty="0" smtClean="0">
                <a:latin typeface="Courier New"/>
                <a:cs typeface="Courier New"/>
              </a:rPr>
              <a:t>e</a:t>
            </a:r>
            <a:r>
              <a:rPr sz="1600" spc="0" dirty="0" smtClean="0">
                <a:latin typeface="Courier New"/>
                <a:cs typeface="Courier New"/>
              </a:rPr>
              <a:t>&gt;</a:t>
            </a:r>
            <a:endParaRPr sz="1600">
              <a:latin typeface="Courier New"/>
              <a:cs typeface="Courier New"/>
            </a:endParaRPr>
          </a:p>
          <a:p>
            <a:pPr marL="506579" marR="31087">
              <a:lnSpc>
                <a:spcPct val="94401"/>
              </a:lnSpc>
              <a:spcBef>
                <a:spcPts val="130"/>
              </a:spcBef>
            </a:pPr>
            <a:r>
              <a:rPr sz="1600" spc="-19" dirty="0" smtClean="0">
                <a:latin typeface="Courier New"/>
                <a:cs typeface="Courier New"/>
              </a:rPr>
              <a:t>ai</a:t>
            </a:r>
            <a:r>
              <a:rPr sz="1600" spc="4" dirty="0" smtClean="0">
                <a:latin typeface="Courier New"/>
                <a:cs typeface="Courier New"/>
              </a:rPr>
              <a:t>r</a:t>
            </a:r>
            <a:r>
              <a:rPr sz="1600" spc="-19" dirty="0" smtClean="0">
                <a:latin typeface="Courier New"/>
                <a:cs typeface="Courier New"/>
              </a:rPr>
              <a:t>por</a:t>
            </a:r>
            <a:r>
              <a:rPr sz="1600" spc="4" dirty="0" smtClean="0">
                <a:latin typeface="Courier New"/>
                <a:cs typeface="Courier New"/>
              </a:rPr>
              <a:t>t</a:t>
            </a:r>
            <a:r>
              <a:rPr sz="1600" spc="-19" dirty="0" smtClean="0">
                <a:latin typeface="Courier New"/>
                <a:cs typeface="Courier New"/>
              </a:rPr>
              <a:t>s[</a:t>
            </a:r>
            <a:r>
              <a:rPr sz="1600" spc="4" dirty="0" smtClean="0">
                <a:latin typeface="Courier New"/>
                <a:cs typeface="Courier New"/>
              </a:rPr>
              <a:t>6</a:t>
            </a:r>
            <a:r>
              <a:rPr sz="1600" spc="0" dirty="0" smtClean="0">
                <a:latin typeface="Courier New"/>
                <a:cs typeface="Courier New"/>
              </a:rPr>
              <a:t>]</a:t>
            </a:r>
            <a:r>
              <a:rPr sz="1600" spc="85" dirty="0" smtClean="0">
                <a:latin typeface="Courier New"/>
                <a:cs typeface="Courier New"/>
              </a:rPr>
              <a:t> </a:t>
            </a:r>
            <a:r>
              <a:rPr sz="1600" spc="0" dirty="0" smtClean="0">
                <a:latin typeface="Courier New"/>
                <a:cs typeface="Courier New"/>
              </a:rPr>
              <a:t>=</a:t>
            </a:r>
            <a:r>
              <a:rPr sz="1600" spc="9" dirty="0" smtClean="0">
                <a:latin typeface="Courier New"/>
                <a:cs typeface="Courier New"/>
              </a:rPr>
              <a:t> </a:t>
            </a:r>
            <a:r>
              <a:rPr sz="1600" spc="-19" dirty="0" smtClean="0">
                <a:latin typeface="Courier New"/>
                <a:cs typeface="Courier New"/>
              </a:rPr>
              <a:t>'</a:t>
            </a:r>
            <a:r>
              <a:rPr sz="1600" spc="4" dirty="0" smtClean="0">
                <a:latin typeface="Courier New"/>
                <a:cs typeface="Courier New"/>
              </a:rPr>
              <a:t>L</a:t>
            </a:r>
            <a:r>
              <a:rPr sz="1600" spc="-19" dirty="0" smtClean="0">
                <a:latin typeface="Courier New"/>
                <a:cs typeface="Courier New"/>
              </a:rPr>
              <a:t>GA'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I</a:t>
            </a:r>
            <a:r>
              <a:rPr sz="1600" spc="-19" dirty="0" smtClean="0">
                <a:latin typeface="Courier New"/>
                <a:cs typeface="Courier New"/>
              </a:rPr>
              <a:t>nd</a:t>
            </a:r>
            <a:r>
              <a:rPr sz="1600" spc="4" dirty="0" smtClean="0">
                <a:latin typeface="Courier New"/>
                <a:cs typeface="Courier New"/>
              </a:rPr>
              <a:t>e</a:t>
            </a:r>
            <a:r>
              <a:rPr sz="1600" spc="-19" dirty="0" smtClean="0">
                <a:latin typeface="Courier New"/>
                <a:cs typeface="Courier New"/>
              </a:rPr>
              <a:t>xE</a:t>
            </a:r>
            <a:r>
              <a:rPr sz="1600" spc="4" dirty="0" smtClean="0">
                <a:latin typeface="Courier New"/>
                <a:cs typeface="Courier New"/>
              </a:rPr>
              <a:t>r</a:t>
            </a:r>
            <a:r>
              <a:rPr sz="1600" spc="-19" dirty="0" smtClean="0">
                <a:latin typeface="Courier New"/>
                <a:cs typeface="Courier New"/>
              </a:rPr>
              <a:t>ror</a:t>
            </a:r>
            <a:r>
              <a:rPr sz="1600" spc="0" dirty="0" smtClean="0">
                <a:latin typeface="Courier New"/>
                <a:cs typeface="Courier New"/>
              </a:rPr>
              <a:t>:</a:t>
            </a:r>
            <a:r>
              <a:rPr sz="1600" spc="105" dirty="0" smtClean="0">
                <a:latin typeface="Courier New"/>
                <a:cs typeface="Courier New"/>
              </a:rPr>
              <a:t> </a:t>
            </a:r>
            <a:r>
              <a:rPr sz="1600" spc="-19" dirty="0" smtClean="0">
                <a:latin typeface="Courier New"/>
                <a:cs typeface="Courier New"/>
              </a:rPr>
              <a:t>l</a:t>
            </a:r>
            <a:r>
              <a:rPr sz="1600" spc="4" dirty="0" smtClean="0">
                <a:latin typeface="Courier New"/>
                <a:cs typeface="Courier New"/>
              </a:rPr>
              <a:t>i</a:t>
            </a:r>
            <a:r>
              <a:rPr sz="1600" spc="-19" dirty="0" smtClean="0">
                <a:latin typeface="Courier New"/>
                <a:cs typeface="Courier New"/>
              </a:rPr>
              <a:t>s</a:t>
            </a:r>
            <a:r>
              <a:rPr sz="1600" spc="0" dirty="0" smtClean="0">
                <a:latin typeface="Courier New"/>
                <a:cs typeface="Courier New"/>
              </a:rPr>
              <a:t>t</a:t>
            </a:r>
            <a:r>
              <a:rPr sz="1600" spc="38" dirty="0" smtClean="0">
                <a:latin typeface="Courier New"/>
                <a:cs typeface="Courier New"/>
              </a:rPr>
              <a:t> </a:t>
            </a:r>
            <a:r>
              <a:rPr sz="1600" spc="-19" dirty="0" smtClean="0">
                <a:latin typeface="Courier New"/>
                <a:cs typeface="Courier New"/>
              </a:rPr>
              <a:t>as</a:t>
            </a:r>
            <a:r>
              <a:rPr sz="1600" spc="4" dirty="0" smtClean="0">
                <a:latin typeface="Courier New"/>
                <a:cs typeface="Courier New"/>
              </a:rPr>
              <a:t>s</a:t>
            </a:r>
            <a:r>
              <a:rPr sz="1600" spc="-19" dirty="0" smtClean="0">
                <a:latin typeface="Courier New"/>
                <a:cs typeface="Courier New"/>
              </a:rPr>
              <a:t>ig</a:t>
            </a:r>
            <a:r>
              <a:rPr sz="1600" spc="4" dirty="0" smtClean="0">
                <a:latin typeface="Courier New"/>
                <a:cs typeface="Courier New"/>
              </a:rPr>
              <a:t>n</a:t>
            </a:r>
            <a:r>
              <a:rPr sz="1600" spc="-19" dirty="0" smtClean="0">
                <a:latin typeface="Courier New"/>
                <a:cs typeface="Courier New"/>
              </a:rPr>
              <a:t>me</a:t>
            </a:r>
            <a:r>
              <a:rPr sz="1600" spc="4" dirty="0" smtClean="0">
                <a:latin typeface="Courier New"/>
                <a:cs typeface="Courier New"/>
              </a:rPr>
              <a:t>n</a:t>
            </a:r>
            <a:r>
              <a:rPr sz="1600" spc="0" dirty="0" smtClean="0">
                <a:latin typeface="Courier New"/>
                <a:cs typeface="Courier New"/>
              </a:rPr>
              <a:t>t</a:t>
            </a:r>
            <a:r>
              <a:rPr sz="1600" spc="76" dirty="0" smtClean="0">
                <a:latin typeface="Courier New"/>
                <a:cs typeface="Courier New"/>
              </a:rPr>
              <a:t> </a:t>
            </a:r>
            <a:r>
              <a:rPr sz="1600" spc="4" dirty="0" smtClean="0">
                <a:latin typeface="Courier New"/>
                <a:cs typeface="Courier New"/>
              </a:rPr>
              <a:t>i</a:t>
            </a:r>
            <a:r>
              <a:rPr sz="1600" spc="-19" dirty="0" smtClean="0">
                <a:latin typeface="Courier New"/>
                <a:cs typeface="Courier New"/>
              </a:rPr>
              <a:t>nd</a:t>
            </a:r>
            <a:r>
              <a:rPr sz="1600" spc="4" dirty="0" smtClean="0">
                <a:latin typeface="Courier New"/>
                <a:cs typeface="Courier New"/>
              </a:rPr>
              <a:t>e</a:t>
            </a:r>
            <a:r>
              <a:rPr sz="1600" spc="0" dirty="0" smtClean="0">
                <a:latin typeface="Courier New"/>
                <a:cs typeface="Courier New"/>
              </a:rPr>
              <a:t>x</a:t>
            </a:r>
            <a:r>
              <a:rPr sz="1600" spc="28" dirty="0" smtClean="0">
                <a:latin typeface="Courier New"/>
                <a:cs typeface="Courier New"/>
              </a:rPr>
              <a:t> </a:t>
            </a:r>
            <a:r>
              <a:rPr sz="1600" spc="-19" dirty="0" smtClean="0">
                <a:latin typeface="Courier New"/>
                <a:cs typeface="Courier New"/>
              </a:rPr>
              <a:t>o</a:t>
            </a:r>
            <a:r>
              <a:rPr sz="1600" spc="4" dirty="0" smtClean="0">
                <a:latin typeface="Courier New"/>
                <a:cs typeface="Courier New"/>
              </a:rPr>
              <a:t>u</a:t>
            </a:r>
            <a:r>
              <a:rPr sz="1600" spc="0" dirty="0" smtClean="0">
                <a:latin typeface="Courier New"/>
                <a:cs typeface="Courier New"/>
              </a:rPr>
              <a:t>t</a:t>
            </a:r>
            <a:r>
              <a:rPr sz="1600" spc="8" dirty="0" smtClean="0">
                <a:latin typeface="Courier New"/>
                <a:cs typeface="Courier New"/>
              </a:rPr>
              <a:t> </a:t>
            </a:r>
            <a:r>
              <a:rPr sz="1600" spc="4" dirty="0" smtClean="0">
                <a:latin typeface="Courier New"/>
                <a:cs typeface="Courier New"/>
              </a:rPr>
              <a:t>o</a:t>
            </a:r>
            <a:r>
              <a:rPr sz="1600" spc="0" dirty="0" smtClean="0">
                <a:latin typeface="Courier New"/>
                <a:cs typeface="Courier New"/>
              </a:rPr>
              <a:t>f </a:t>
            </a:r>
            <a:r>
              <a:rPr sz="1600" spc="4" dirty="0" smtClean="0">
                <a:latin typeface="Courier New"/>
                <a:cs typeface="Courier New"/>
              </a:rPr>
              <a:t>r</a:t>
            </a:r>
            <a:r>
              <a:rPr sz="1600" spc="-20" dirty="0" smtClean="0">
                <a:latin typeface="Courier New"/>
                <a:cs typeface="Courier New"/>
              </a:rPr>
              <a:t>an</a:t>
            </a:r>
            <a:r>
              <a:rPr sz="1600" spc="4" dirty="0" smtClean="0">
                <a:latin typeface="Courier New"/>
                <a:cs typeface="Courier New"/>
              </a:rPr>
              <a:t>g</a:t>
            </a:r>
            <a:r>
              <a:rPr sz="1600" spc="0" dirty="0" smtClean="0">
                <a:latin typeface="Courier New"/>
                <a:cs typeface="Courier New"/>
              </a:rPr>
              <a:t>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5" name="object 5"/>
          <p:cNvSpPr txBox="1"/>
          <p:nvPr/>
        </p:nvSpPr>
        <p:spPr>
          <a:xfrm>
            <a:off x="6263132" y="3120291"/>
            <a:ext cx="1546289" cy="63489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65"/>
              </a:lnSpc>
              <a:spcBef>
                <a:spcPts val="78"/>
              </a:spcBef>
            </a:pPr>
            <a:r>
              <a:rPr sz="1400" spc="-9" dirty="0" smtClean="0">
                <a:latin typeface="Arial"/>
                <a:cs typeface="Arial"/>
              </a:rPr>
              <a:t>Canno</a:t>
            </a:r>
            <a:r>
              <a:rPr sz="1400" spc="0" dirty="0" smtClean="0">
                <a:latin typeface="Arial"/>
                <a:cs typeface="Arial"/>
              </a:rPr>
              <a:t>t</a:t>
            </a:r>
            <a:r>
              <a:rPr sz="1400" spc="145" dirty="0" smtClean="0">
                <a:latin typeface="Arial"/>
                <a:cs typeface="Arial"/>
              </a:rPr>
              <a:t> </a:t>
            </a:r>
            <a:r>
              <a:rPr sz="1400" spc="-9" dirty="0" smtClean="0">
                <a:latin typeface="Arial"/>
                <a:cs typeface="Arial"/>
              </a:rPr>
              <a:t>e</a:t>
            </a:r>
            <a:r>
              <a:rPr sz="1400" spc="0" dirty="0" smtClean="0">
                <a:latin typeface="Arial"/>
                <a:cs typeface="Arial"/>
              </a:rPr>
              <a:t>x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spc="-9" dirty="0" smtClean="0">
                <a:latin typeface="Arial"/>
                <a:cs typeface="Arial"/>
              </a:rPr>
              <a:t>en</a:t>
            </a:r>
            <a:r>
              <a:rPr sz="1400" spc="0" dirty="0" smtClean="0">
                <a:latin typeface="Arial"/>
                <a:cs typeface="Arial"/>
              </a:rPr>
              <a:t>d</a:t>
            </a:r>
            <a:r>
              <a:rPr sz="1400" spc="122" dirty="0" smtClean="0">
                <a:latin typeface="Arial"/>
                <a:cs typeface="Arial"/>
              </a:rPr>
              <a:t> </a:t>
            </a:r>
            <a:r>
              <a:rPr sz="1400" spc="9" dirty="0" smtClean="0">
                <a:latin typeface="Arial"/>
                <a:cs typeface="Arial"/>
              </a:rPr>
              <a:t>t</a:t>
            </a:r>
            <a:r>
              <a:rPr sz="1400" spc="-9" dirty="0" smtClean="0">
                <a:latin typeface="Arial"/>
                <a:cs typeface="Arial"/>
              </a:rPr>
              <a:t>he</a:t>
            </a:r>
            <a:endParaRPr sz="1400">
              <a:latin typeface="Arial"/>
              <a:cs typeface="Arial"/>
            </a:endParaRPr>
          </a:p>
          <a:p>
            <a:pPr marL="12700" marR="60463">
              <a:lnSpc>
                <a:spcPct val="97070"/>
              </a:lnSpc>
              <a:spcBef>
                <a:spcPts val="36"/>
              </a:spcBef>
            </a:pPr>
            <a:r>
              <a:rPr sz="1400" spc="-9" dirty="0" smtClean="0">
                <a:latin typeface="Arial"/>
                <a:cs typeface="Arial"/>
              </a:rPr>
              <a:t>li</a:t>
            </a:r>
            <a:r>
              <a:rPr sz="1400" spc="0" dirty="0" smtClean="0">
                <a:latin typeface="Arial"/>
                <a:cs typeface="Arial"/>
              </a:rPr>
              <a:t>st</a:t>
            </a:r>
            <a:r>
              <a:rPr sz="1400" spc="67" dirty="0" smtClean="0">
                <a:latin typeface="Arial"/>
                <a:cs typeface="Arial"/>
              </a:rPr>
              <a:t> </a:t>
            </a:r>
            <a:r>
              <a:rPr sz="1400" spc="-9" dirty="0" smtClean="0">
                <a:latin typeface="Arial"/>
                <a:cs typeface="Arial"/>
              </a:rPr>
              <a:t>b</a:t>
            </a:r>
            <a:r>
              <a:rPr sz="1400" spc="0" dirty="0" smtClean="0">
                <a:latin typeface="Arial"/>
                <a:cs typeface="Arial"/>
              </a:rPr>
              <a:t>y</a:t>
            </a:r>
            <a:r>
              <a:rPr sz="1400" spc="49" dirty="0" smtClean="0">
                <a:latin typeface="Arial"/>
                <a:cs typeface="Arial"/>
              </a:rPr>
              <a:t> </a:t>
            </a:r>
            <a:r>
              <a:rPr sz="1400" spc="-9" dirty="0" smtClean="0">
                <a:latin typeface="Arial"/>
                <a:cs typeface="Arial"/>
              </a:rPr>
              <a:t>a</a:t>
            </a:r>
            <a:r>
              <a:rPr sz="1400" spc="0" dirty="0" smtClean="0">
                <a:latin typeface="Arial"/>
                <a:cs typeface="Arial"/>
              </a:rPr>
              <a:t>ss</a:t>
            </a:r>
            <a:r>
              <a:rPr sz="1400" spc="-9" dirty="0" smtClean="0">
                <a:latin typeface="Arial"/>
                <a:cs typeface="Arial"/>
              </a:rPr>
              <a:t>ignin</a:t>
            </a:r>
            <a:r>
              <a:rPr sz="1400" spc="0" dirty="0" smtClean="0">
                <a:latin typeface="Arial"/>
                <a:cs typeface="Arial"/>
              </a:rPr>
              <a:t>g</a:t>
            </a:r>
            <a:r>
              <a:rPr sz="1400" spc="178" dirty="0" smtClean="0">
                <a:latin typeface="Arial"/>
                <a:cs typeface="Arial"/>
              </a:rPr>
              <a:t> </a:t>
            </a:r>
            <a:r>
              <a:rPr sz="1400" spc="0" dirty="0" smtClean="0">
                <a:latin typeface="Arial"/>
                <a:cs typeface="Arial"/>
              </a:rPr>
              <a:t>a </a:t>
            </a:r>
            <a:r>
              <a:rPr sz="1400" spc="-9" dirty="0" smtClean="0">
                <a:latin typeface="Arial"/>
                <a:cs typeface="Arial"/>
              </a:rPr>
              <a:t>ne</a:t>
            </a:r>
            <a:r>
              <a:rPr sz="1400" spc="0" dirty="0" smtClean="0">
                <a:latin typeface="Arial"/>
                <a:cs typeface="Arial"/>
              </a:rPr>
              <a:t>w</a:t>
            </a:r>
            <a:r>
              <a:rPr sz="1400" spc="86" dirty="0" smtClean="0">
                <a:latin typeface="Arial"/>
                <a:cs typeface="Arial"/>
              </a:rPr>
              <a:t> </a:t>
            </a:r>
            <a:r>
              <a:rPr sz="1400" spc="-9" dirty="0" smtClean="0">
                <a:latin typeface="Arial"/>
                <a:cs typeface="Arial"/>
              </a:rPr>
              <a:t>ele</a:t>
            </a:r>
            <a:r>
              <a:rPr sz="1400" spc="-25" dirty="0" smtClean="0">
                <a:latin typeface="Arial"/>
                <a:cs typeface="Arial"/>
              </a:rPr>
              <a:t>m</a:t>
            </a:r>
            <a:r>
              <a:rPr sz="1400" spc="-9" dirty="0" smtClean="0">
                <a:latin typeface="Arial"/>
                <a:cs typeface="Arial"/>
              </a:rPr>
              <a:t>ent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4"/>
          <p:cNvSpPr txBox="1"/>
          <p:nvPr/>
        </p:nvSpPr>
        <p:spPr>
          <a:xfrm>
            <a:off x="557068" y="4317073"/>
            <a:ext cx="6083023" cy="7263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 marR="31087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&gt;</a:t>
            </a:r>
            <a:r>
              <a:rPr sz="2400" spc="-19" baseline="3678" dirty="0" smtClean="0">
                <a:latin typeface="Courier New"/>
                <a:cs typeface="Courier New"/>
              </a:rPr>
              <a:t>&gt;</a:t>
            </a:r>
            <a:r>
              <a:rPr sz="2400" spc="0" baseline="3678" dirty="0" smtClean="0">
                <a:latin typeface="Courier New"/>
                <a:cs typeface="Courier New"/>
              </a:rPr>
              <a:t>&gt;</a:t>
            </a:r>
            <a:r>
              <a:rPr sz="2400" spc="28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ai</a:t>
            </a:r>
            <a:r>
              <a:rPr sz="2400" b="1" spc="4" baseline="3678" dirty="0" smtClean="0">
                <a:latin typeface="Courier New"/>
                <a:cs typeface="Courier New"/>
              </a:rPr>
              <a:t>r</a:t>
            </a:r>
            <a:r>
              <a:rPr sz="2400" b="1" spc="-19" baseline="3678" dirty="0" smtClean="0">
                <a:latin typeface="Courier New"/>
                <a:cs typeface="Courier New"/>
              </a:rPr>
              <a:t>por</a:t>
            </a:r>
            <a:r>
              <a:rPr sz="2400" b="1" spc="4" baseline="3678" dirty="0" smtClean="0">
                <a:latin typeface="Courier New"/>
                <a:cs typeface="Courier New"/>
              </a:rPr>
              <a:t>t</a:t>
            </a:r>
            <a:r>
              <a:rPr sz="2400" b="1" spc="-19" baseline="3678" dirty="0" smtClean="0">
                <a:latin typeface="Courier New"/>
                <a:cs typeface="Courier New"/>
              </a:rPr>
              <a:t>s.</a:t>
            </a:r>
            <a:r>
              <a:rPr sz="2400" b="1" spc="4" baseline="3678" dirty="0" smtClean="0">
                <a:latin typeface="Courier New"/>
                <a:cs typeface="Courier New"/>
              </a:rPr>
              <a:t>a</a:t>
            </a:r>
            <a:r>
              <a:rPr sz="2400" b="1" spc="-19" baseline="3678" dirty="0" smtClean="0">
                <a:latin typeface="Courier New"/>
                <a:cs typeface="Courier New"/>
              </a:rPr>
              <a:t>pp</a:t>
            </a:r>
            <a:r>
              <a:rPr sz="2400" b="1" spc="4" baseline="3678" dirty="0" smtClean="0">
                <a:latin typeface="Courier New"/>
                <a:cs typeface="Courier New"/>
              </a:rPr>
              <a:t>e</a:t>
            </a:r>
            <a:r>
              <a:rPr sz="2400" b="1" spc="-19" baseline="3678" dirty="0" smtClean="0">
                <a:latin typeface="Courier New"/>
                <a:cs typeface="Courier New"/>
              </a:rPr>
              <a:t>nd</a:t>
            </a:r>
            <a:r>
              <a:rPr sz="2400" b="1" spc="4" baseline="3678" dirty="0" smtClean="0">
                <a:latin typeface="Courier New"/>
                <a:cs typeface="Courier New"/>
              </a:rPr>
              <a:t>(</a:t>
            </a:r>
            <a:r>
              <a:rPr sz="2400" b="1" spc="-19" baseline="3678" dirty="0" smtClean="0">
                <a:latin typeface="Courier New"/>
                <a:cs typeface="Courier New"/>
              </a:rPr>
              <a:t>'L</a:t>
            </a:r>
            <a:r>
              <a:rPr sz="2400" b="1" spc="4" baseline="3678" dirty="0" smtClean="0">
                <a:latin typeface="Courier New"/>
                <a:cs typeface="Courier New"/>
              </a:rPr>
              <a:t>G</a:t>
            </a:r>
            <a:r>
              <a:rPr sz="2400" b="1" spc="-19" baseline="3678" dirty="0" smtClean="0">
                <a:latin typeface="Courier New"/>
                <a:cs typeface="Courier New"/>
              </a:rPr>
              <a:t>A')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40"/>
              </a:spcBef>
            </a:pPr>
            <a:r>
              <a:rPr sz="1600" spc="4" dirty="0" smtClean="0">
                <a:latin typeface="Courier New"/>
                <a:cs typeface="Courier New"/>
              </a:rPr>
              <a:t>&gt;</a:t>
            </a:r>
            <a:r>
              <a:rPr sz="1600" spc="-19" dirty="0" smtClean="0">
                <a:latin typeface="Courier New"/>
                <a:cs typeface="Courier New"/>
              </a:rPr>
              <a:t>&gt;</a:t>
            </a:r>
            <a:r>
              <a:rPr sz="1600" spc="0" dirty="0" smtClean="0">
                <a:latin typeface="Courier New"/>
                <a:cs typeface="Courier New"/>
              </a:rPr>
              <a:t>&gt;</a:t>
            </a:r>
            <a:r>
              <a:rPr sz="1600" spc="28" dirty="0" smtClean="0">
                <a:latin typeface="Courier New"/>
                <a:cs typeface="Courier New"/>
              </a:rPr>
              <a:t> </a:t>
            </a:r>
            <a:r>
              <a:rPr sz="1600" b="1" spc="-19" dirty="0" smtClean="0">
                <a:latin typeface="Courier New"/>
                <a:cs typeface="Courier New"/>
              </a:rPr>
              <a:t>ai</a:t>
            </a:r>
            <a:r>
              <a:rPr sz="1600" b="1" spc="4" dirty="0" smtClean="0">
                <a:latin typeface="Courier New"/>
                <a:cs typeface="Courier New"/>
              </a:rPr>
              <a:t>r</a:t>
            </a:r>
            <a:r>
              <a:rPr sz="1600" b="1" spc="-19" dirty="0" smtClean="0">
                <a:latin typeface="Courier New"/>
                <a:cs typeface="Courier New"/>
              </a:rPr>
              <a:t>por</a:t>
            </a:r>
            <a:r>
              <a:rPr sz="1600" b="1" spc="4" dirty="0" smtClean="0">
                <a:latin typeface="Courier New"/>
                <a:cs typeface="Courier New"/>
              </a:rPr>
              <a:t>t</a:t>
            </a:r>
            <a:r>
              <a:rPr sz="1600" b="1" spc="0" dirty="0" smtClean="0">
                <a:latin typeface="Courier New"/>
                <a:cs typeface="Courier New"/>
              </a:rPr>
              <a:t>s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[</a:t>
            </a:r>
            <a:r>
              <a:rPr sz="1600" spc="-19" dirty="0" smtClean="0">
                <a:latin typeface="Courier New"/>
                <a:cs typeface="Courier New"/>
              </a:rPr>
              <a:t>'S</a:t>
            </a:r>
            <a:r>
              <a:rPr sz="1600" spc="4" dirty="0" smtClean="0">
                <a:latin typeface="Courier New"/>
                <a:cs typeface="Courier New"/>
              </a:rPr>
              <a:t>F</a:t>
            </a:r>
            <a:r>
              <a:rPr sz="1600" spc="-19" dirty="0" smtClean="0">
                <a:latin typeface="Courier New"/>
                <a:cs typeface="Courier New"/>
              </a:rPr>
              <a:t>O'</a:t>
            </a:r>
            <a:r>
              <a:rPr sz="1600" spc="0" dirty="0" smtClean="0">
                <a:latin typeface="Courier New"/>
                <a:cs typeface="Courier New"/>
              </a:rPr>
              <a:t>,</a:t>
            </a:r>
            <a:r>
              <a:rPr sz="1600" spc="67" dirty="0" smtClean="0">
                <a:latin typeface="Courier New"/>
                <a:cs typeface="Courier New"/>
              </a:rPr>
              <a:t> </a:t>
            </a:r>
            <a:r>
              <a:rPr sz="1600" spc="-19" dirty="0" smtClean="0">
                <a:latin typeface="Courier New"/>
                <a:cs typeface="Courier New"/>
              </a:rPr>
              <a:t>'L</a:t>
            </a:r>
            <a:r>
              <a:rPr sz="1600" spc="4" dirty="0" smtClean="0">
                <a:latin typeface="Courier New"/>
                <a:cs typeface="Courier New"/>
              </a:rPr>
              <a:t>N</a:t>
            </a:r>
            <a:r>
              <a:rPr sz="1600" spc="-19" dirty="0" smtClean="0">
                <a:latin typeface="Courier New"/>
                <a:cs typeface="Courier New"/>
              </a:rPr>
              <a:t>Y'</a:t>
            </a:r>
            <a:r>
              <a:rPr sz="1600" spc="0" dirty="0" smtClean="0">
                <a:latin typeface="Courier New"/>
                <a:cs typeface="Courier New"/>
              </a:rPr>
              <a:t>,</a:t>
            </a:r>
            <a:r>
              <a:rPr sz="1600" spc="57" dirty="0" smtClean="0">
                <a:latin typeface="Courier New"/>
                <a:cs typeface="Courier New"/>
              </a:rPr>
              <a:t> </a:t>
            </a:r>
            <a:r>
              <a:rPr sz="1600" spc="-19" dirty="0" smtClean="0">
                <a:latin typeface="Courier New"/>
                <a:cs typeface="Courier New"/>
              </a:rPr>
              <a:t>'</a:t>
            </a:r>
            <a:r>
              <a:rPr sz="1600" spc="4" dirty="0" smtClean="0">
                <a:latin typeface="Courier New"/>
                <a:cs typeface="Courier New"/>
              </a:rPr>
              <a:t>Y</a:t>
            </a:r>
            <a:r>
              <a:rPr sz="1600" spc="-19" dirty="0" smtClean="0">
                <a:latin typeface="Courier New"/>
                <a:cs typeface="Courier New"/>
              </a:rPr>
              <a:t>HZ</a:t>
            </a:r>
            <a:r>
              <a:rPr sz="1600" spc="4" dirty="0" smtClean="0">
                <a:latin typeface="Courier New"/>
                <a:cs typeface="Courier New"/>
              </a:rPr>
              <a:t>'</a:t>
            </a:r>
            <a:r>
              <a:rPr sz="1600" spc="0" dirty="0" smtClean="0">
                <a:latin typeface="Courier New"/>
                <a:cs typeface="Courier New"/>
              </a:rPr>
              <a:t>,</a:t>
            </a:r>
            <a:r>
              <a:rPr sz="1600" spc="37" dirty="0" smtClean="0">
                <a:latin typeface="Courier New"/>
                <a:cs typeface="Courier New"/>
              </a:rPr>
              <a:t> </a:t>
            </a:r>
            <a:r>
              <a:rPr sz="1600" spc="4" dirty="0" smtClean="0">
                <a:latin typeface="Courier New"/>
                <a:cs typeface="Courier New"/>
              </a:rPr>
              <a:t>'</a:t>
            </a:r>
            <a:r>
              <a:rPr sz="1600" spc="-19" dirty="0" smtClean="0">
                <a:latin typeface="Courier New"/>
                <a:cs typeface="Courier New"/>
              </a:rPr>
              <a:t>YY</a:t>
            </a:r>
            <a:r>
              <a:rPr sz="1600" spc="4" dirty="0" smtClean="0">
                <a:latin typeface="Courier New"/>
                <a:cs typeface="Courier New"/>
              </a:rPr>
              <a:t>Z</a:t>
            </a:r>
            <a:r>
              <a:rPr sz="1600" spc="-19" dirty="0" smtClean="0">
                <a:latin typeface="Courier New"/>
                <a:cs typeface="Courier New"/>
              </a:rPr>
              <a:t>'</a:t>
            </a:r>
            <a:r>
              <a:rPr sz="1600" spc="0" dirty="0" smtClean="0">
                <a:latin typeface="Courier New"/>
                <a:cs typeface="Courier New"/>
              </a:rPr>
              <a:t>,</a:t>
            </a:r>
            <a:r>
              <a:rPr sz="1600" spc="57" dirty="0" smtClean="0">
                <a:latin typeface="Courier New"/>
                <a:cs typeface="Courier New"/>
              </a:rPr>
              <a:t> </a:t>
            </a:r>
            <a:r>
              <a:rPr sz="1600" spc="-19" dirty="0" smtClean="0">
                <a:latin typeface="Courier New"/>
                <a:cs typeface="Courier New"/>
              </a:rPr>
              <a:t>'N</a:t>
            </a:r>
            <a:r>
              <a:rPr sz="1600" spc="4" dirty="0" smtClean="0">
                <a:latin typeface="Courier New"/>
                <a:cs typeface="Courier New"/>
              </a:rPr>
              <a:t>R</a:t>
            </a:r>
            <a:r>
              <a:rPr sz="1600" spc="-19" dirty="0" smtClean="0">
                <a:latin typeface="Courier New"/>
                <a:cs typeface="Courier New"/>
              </a:rPr>
              <a:t>T'</a:t>
            </a:r>
            <a:r>
              <a:rPr sz="1600" spc="0" dirty="0" smtClean="0">
                <a:latin typeface="Courier New"/>
                <a:cs typeface="Courier New"/>
              </a:rPr>
              <a:t>,</a:t>
            </a:r>
            <a:r>
              <a:rPr sz="1600" spc="57" dirty="0" smtClean="0">
                <a:latin typeface="Courier New"/>
                <a:cs typeface="Courier New"/>
              </a:rPr>
              <a:t> </a:t>
            </a:r>
            <a:r>
              <a:rPr sz="1600" spc="-19" dirty="0" smtClean="0">
                <a:latin typeface="Courier New"/>
                <a:cs typeface="Courier New"/>
              </a:rPr>
              <a:t>'C</a:t>
            </a:r>
            <a:r>
              <a:rPr sz="1600" spc="4" dirty="0" smtClean="0">
                <a:latin typeface="Courier New"/>
                <a:cs typeface="Courier New"/>
              </a:rPr>
              <a:t>D</a:t>
            </a:r>
            <a:r>
              <a:rPr sz="1600" spc="-19" dirty="0" smtClean="0">
                <a:latin typeface="Courier New"/>
                <a:cs typeface="Courier New"/>
              </a:rPr>
              <a:t>G'</a:t>
            </a:r>
            <a:r>
              <a:rPr sz="1600" spc="0" dirty="0" smtClean="0">
                <a:latin typeface="Courier New"/>
                <a:cs typeface="Courier New"/>
              </a:rPr>
              <a:t>,</a:t>
            </a:r>
            <a:r>
              <a:rPr sz="1600" spc="57" dirty="0" smtClean="0">
                <a:latin typeface="Courier New"/>
                <a:cs typeface="Courier New"/>
              </a:rPr>
              <a:t> </a:t>
            </a:r>
            <a:r>
              <a:rPr sz="1600" spc="-20" dirty="0" smtClean="0">
                <a:latin typeface="Courier New"/>
                <a:cs typeface="Courier New"/>
              </a:rPr>
              <a:t>'</a:t>
            </a:r>
            <a:r>
              <a:rPr sz="1600" spc="4" dirty="0" smtClean="0">
                <a:latin typeface="Courier New"/>
                <a:cs typeface="Courier New"/>
              </a:rPr>
              <a:t>L</a:t>
            </a:r>
            <a:r>
              <a:rPr sz="1600" spc="-20" dirty="0" smtClean="0">
                <a:latin typeface="Courier New"/>
                <a:cs typeface="Courier New"/>
              </a:rPr>
              <a:t>GA</a:t>
            </a:r>
            <a:r>
              <a:rPr sz="1600" spc="4" dirty="0" smtClean="0">
                <a:latin typeface="Courier New"/>
                <a:cs typeface="Courier New"/>
              </a:rPr>
              <a:t>'</a:t>
            </a:r>
            <a:r>
              <a:rPr sz="1600" spc="0" dirty="0" smtClean="0">
                <a:latin typeface="Courier New"/>
                <a:cs typeface="Courier New"/>
              </a:rPr>
              <a:t>]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1"/>
          <p:cNvSpPr/>
          <p:nvPr/>
        </p:nvSpPr>
        <p:spPr>
          <a:xfrm>
            <a:off x="926592" y="781812"/>
            <a:ext cx="6379464" cy="3337560"/>
          </a:xfrm>
          <a:custGeom>
            <a:avLst/>
            <a:gdLst/>
            <a:ahLst/>
            <a:cxnLst/>
            <a:rect l="l" t="t" r="r" b="b"/>
            <a:pathLst>
              <a:path w="6379463" h="3337560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3331464"/>
                </a:lnTo>
                <a:lnTo>
                  <a:pt x="6096" y="12192"/>
                </a:lnTo>
                <a:lnTo>
                  <a:pt x="6367271" y="12191"/>
                </a:lnTo>
                <a:lnTo>
                  <a:pt x="6367272" y="3331463"/>
                </a:lnTo>
                <a:lnTo>
                  <a:pt x="0" y="3334512"/>
                </a:lnTo>
                <a:lnTo>
                  <a:pt x="3048" y="3337560"/>
                </a:lnTo>
                <a:lnTo>
                  <a:pt x="6376416" y="3337559"/>
                </a:lnTo>
                <a:lnTo>
                  <a:pt x="6379464" y="3334511"/>
                </a:lnTo>
                <a:lnTo>
                  <a:pt x="6379464" y="3331463"/>
                </a:lnTo>
                <a:lnTo>
                  <a:pt x="6373368" y="3325367"/>
                </a:lnTo>
                <a:lnTo>
                  <a:pt x="6373368" y="12191"/>
                </a:lnTo>
                <a:lnTo>
                  <a:pt x="6367272" y="6095"/>
                </a:lnTo>
                <a:lnTo>
                  <a:pt x="12192" y="6096"/>
                </a:lnTo>
                <a:lnTo>
                  <a:pt x="6379464" y="6095"/>
                </a:lnTo>
                <a:lnTo>
                  <a:pt x="6379464" y="3047"/>
                </a:lnTo>
                <a:lnTo>
                  <a:pt x="6376416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22"/>
          <p:cNvSpPr/>
          <p:nvPr/>
        </p:nvSpPr>
        <p:spPr>
          <a:xfrm>
            <a:off x="926592" y="787908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23"/>
          <p:cNvSpPr/>
          <p:nvPr/>
        </p:nvSpPr>
        <p:spPr>
          <a:xfrm>
            <a:off x="926592" y="794004"/>
            <a:ext cx="6367272" cy="3319271"/>
          </a:xfrm>
          <a:custGeom>
            <a:avLst/>
            <a:gdLst/>
            <a:ahLst/>
            <a:cxnLst/>
            <a:rect l="l" t="t" r="r" b="b"/>
            <a:pathLst>
              <a:path w="6367272" h="3319271">
                <a:moveTo>
                  <a:pt x="6367272" y="3319271"/>
                </a:moveTo>
                <a:lnTo>
                  <a:pt x="6367271" y="3313175"/>
                </a:lnTo>
                <a:lnTo>
                  <a:pt x="12192" y="3313176"/>
                </a:lnTo>
                <a:lnTo>
                  <a:pt x="12191" y="0"/>
                </a:lnTo>
                <a:lnTo>
                  <a:pt x="6095" y="0"/>
                </a:lnTo>
                <a:lnTo>
                  <a:pt x="0" y="3319271"/>
                </a:lnTo>
                <a:lnTo>
                  <a:pt x="6096" y="3313176"/>
                </a:lnTo>
                <a:lnTo>
                  <a:pt x="12192" y="3319271"/>
                </a:lnTo>
                <a:lnTo>
                  <a:pt x="6367272" y="33192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24"/>
          <p:cNvSpPr/>
          <p:nvPr/>
        </p:nvSpPr>
        <p:spPr>
          <a:xfrm>
            <a:off x="938784" y="787907"/>
            <a:ext cx="6367272" cy="3325367"/>
          </a:xfrm>
          <a:custGeom>
            <a:avLst/>
            <a:gdLst/>
            <a:ahLst/>
            <a:cxnLst/>
            <a:rect l="l" t="t" r="r" b="b"/>
            <a:pathLst>
              <a:path w="6367271" h="3325367">
                <a:moveTo>
                  <a:pt x="0" y="0"/>
                </a:moveTo>
                <a:lnTo>
                  <a:pt x="6355080" y="0"/>
                </a:lnTo>
                <a:lnTo>
                  <a:pt x="6361176" y="6096"/>
                </a:lnTo>
                <a:lnTo>
                  <a:pt x="6361176" y="3319272"/>
                </a:lnTo>
                <a:lnTo>
                  <a:pt x="6367272" y="3325367"/>
                </a:lnTo>
                <a:lnTo>
                  <a:pt x="636727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25"/>
          <p:cNvSpPr/>
          <p:nvPr/>
        </p:nvSpPr>
        <p:spPr>
          <a:xfrm>
            <a:off x="4282440" y="3320796"/>
            <a:ext cx="2636520" cy="362712"/>
          </a:xfrm>
          <a:custGeom>
            <a:avLst/>
            <a:gdLst/>
            <a:ahLst/>
            <a:cxnLst/>
            <a:rect l="l" t="t" r="r" b="b"/>
            <a:pathLst>
              <a:path w="2636520" h="362712">
                <a:moveTo>
                  <a:pt x="1014983" y="356615"/>
                </a:moveTo>
                <a:lnTo>
                  <a:pt x="1018032" y="356615"/>
                </a:lnTo>
                <a:lnTo>
                  <a:pt x="1027176" y="359663"/>
                </a:lnTo>
                <a:lnTo>
                  <a:pt x="1030223" y="359663"/>
                </a:lnTo>
                <a:lnTo>
                  <a:pt x="1042416" y="362711"/>
                </a:lnTo>
                <a:lnTo>
                  <a:pt x="2569464" y="362711"/>
                </a:lnTo>
                <a:lnTo>
                  <a:pt x="2578608" y="359663"/>
                </a:lnTo>
                <a:lnTo>
                  <a:pt x="2581655" y="359663"/>
                </a:lnTo>
                <a:lnTo>
                  <a:pt x="2593848" y="356615"/>
                </a:lnTo>
                <a:lnTo>
                  <a:pt x="2606040" y="350519"/>
                </a:lnTo>
                <a:lnTo>
                  <a:pt x="2615184" y="344423"/>
                </a:lnTo>
                <a:lnTo>
                  <a:pt x="2615184" y="341375"/>
                </a:lnTo>
                <a:lnTo>
                  <a:pt x="2618232" y="341375"/>
                </a:lnTo>
                <a:lnTo>
                  <a:pt x="2624328" y="332231"/>
                </a:lnTo>
                <a:lnTo>
                  <a:pt x="2630424" y="320039"/>
                </a:lnTo>
                <a:lnTo>
                  <a:pt x="2633472" y="307847"/>
                </a:lnTo>
                <a:lnTo>
                  <a:pt x="2636520" y="307847"/>
                </a:lnTo>
                <a:lnTo>
                  <a:pt x="2636520" y="54863"/>
                </a:lnTo>
                <a:lnTo>
                  <a:pt x="2633472" y="54863"/>
                </a:lnTo>
                <a:lnTo>
                  <a:pt x="2630424" y="42671"/>
                </a:lnTo>
                <a:lnTo>
                  <a:pt x="2630424" y="39623"/>
                </a:lnTo>
                <a:lnTo>
                  <a:pt x="2596896" y="36575"/>
                </a:lnTo>
                <a:lnTo>
                  <a:pt x="2593848" y="33527"/>
                </a:lnTo>
                <a:lnTo>
                  <a:pt x="2590800" y="30479"/>
                </a:lnTo>
                <a:lnTo>
                  <a:pt x="2624328" y="27431"/>
                </a:lnTo>
                <a:lnTo>
                  <a:pt x="2618232" y="21335"/>
                </a:lnTo>
                <a:lnTo>
                  <a:pt x="2615184" y="21335"/>
                </a:lnTo>
                <a:lnTo>
                  <a:pt x="2615184" y="18287"/>
                </a:lnTo>
                <a:lnTo>
                  <a:pt x="2596896" y="6095"/>
                </a:lnTo>
                <a:lnTo>
                  <a:pt x="2593848" y="6095"/>
                </a:lnTo>
                <a:lnTo>
                  <a:pt x="2593848" y="3047"/>
                </a:lnTo>
                <a:lnTo>
                  <a:pt x="2581655" y="0"/>
                </a:lnTo>
                <a:lnTo>
                  <a:pt x="1027176" y="0"/>
                </a:lnTo>
                <a:lnTo>
                  <a:pt x="1018032" y="3047"/>
                </a:lnTo>
                <a:lnTo>
                  <a:pt x="1018032" y="6095"/>
                </a:lnTo>
                <a:lnTo>
                  <a:pt x="1014983" y="6095"/>
                </a:lnTo>
                <a:lnTo>
                  <a:pt x="1005839" y="12191"/>
                </a:lnTo>
                <a:lnTo>
                  <a:pt x="1002791" y="12191"/>
                </a:lnTo>
                <a:lnTo>
                  <a:pt x="996695" y="18287"/>
                </a:lnTo>
                <a:lnTo>
                  <a:pt x="993647" y="18287"/>
                </a:lnTo>
                <a:lnTo>
                  <a:pt x="993647" y="21335"/>
                </a:lnTo>
                <a:lnTo>
                  <a:pt x="987551" y="27431"/>
                </a:lnTo>
                <a:lnTo>
                  <a:pt x="987551" y="30479"/>
                </a:lnTo>
                <a:lnTo>
                  <a:pt x="1021079" y="30479"/>
                </a:lnTo>
                <a:lnTo>
                  <a:pt x="1018032" y="33527"/>
                </a:lnTo>
                <a:lnTo>
                  <a:pt x="1011935" y="36575"/>
                </a:lnTo>
                <a:lnTo>
                  <a:pt x="1011935" y="39623"/>
                </a:lnTo>
                <a:lnTo>
                  <a:pt x="1018032" y="33527"/>
                </a:lnTo>
                <a:lnTo>
                  <a:pt x="1027176" y="27431"/>
                </a:lnTo>
                <a:lnTo>
                  <a:pt x="1024127" y="27431"/>
                </a:lnTo>
                <a:lnTo>
                  <a:pt x="1036319" y="24383"/>
                </a:lnTo>
                <a:lnTo>
                  <a:pt x="1033271" y="27431"/>
                </a:lnTo>
                <a:lnTo>
                  <a:pt x="1045463" y="24383"/>
                </a:lnTo>
                <a:lnTo>
                  <a:pt x="2566416" y="24383"/>
                </a:lnTo>
                <a:lnTo>
                  <a:pt x="2578608" y="27431"/>
                </a:lnTo>
                <a:lnTo>
                  <a:pt x="2575560" y="24383"/>
                </a:lnTo>
                <a:lnTo>
                  <a:pt x="2584704" y="27431"/>
                </a:lnTo>
                <a:lnTo>
                  <a:pt x="2581655" y="27431"/>
                </a:lnTo>
                <a:lnTo>
                  <a:pt x="2593848" y="33527"/>
                </a:lnTo>
                <a:lnTo>
                  <a:pt x="2596896" y="36575"/>
                </a:lnTo>
                <a:lnTo>
                  <a:pt x="2599943" y="39623"/>
                </a:lnTo>
                <a:lnTo>
                  <a:pt x="2602991" y="42671"/>
                </a:lnTo>
                <a:lnTo>
                  <a:pt x="2609088" y="51815"/>
                </a:lnTo>
                <a:lnTo>
                  <a:pt x="2606040" y="51815"/>
                </a:lnTo>
                <a:lnTo>
                  <a:pt x="2609088" y="60959"/>
                </a:lnTo>
                <a:lnTo>
                  <a:pt x="2609088" y="57911"/>
                </a:lnTo>
                <a:lnTo>
                  <a:pt x="2612136" y="70103"/>
                </a:lnTo>
                <a:lnTo>
                  <a:pt x="2609088" y="152399"/>
                </a:lnTo>
                <a:lnTo>
                  <a:pt x="2609088" y="301751"/>
                </a:lnTo>
                <a:lnTo>
                  <a:pt x="2606040" y="310895"/>
                </a:lnTo>
                <a:lnTo>
                  <a:pt x="2609088" y="307847"/>
                </a:lnTo>
                <a:lnTo>
                  <a:pt x="2602991" y="320039"/>
                </a:lnTo>
                <a:lnTo>
                  <a:pt x="2599943" y="323087"/>
                </a:lnTo>
                <a:lnTo>
                  <a:pt x="2596896" y="326135"/>
                </a:lnTo>
                <a:lnTo>
                  <a:pt x="2590800" y="329183"/>
                </a:lnTo>
                <a:lnTo>
                  <a:pt x="2593848" y="329183"/>
                </a:lnTo>
                <a:lnTo>
                  <a:pt x="2581655" y="332231"/>
                </a:lnTo>
                <a:lnTo>
                  <a:pt x="2584704" y="332231"/>
                </a:lnTo>
                <a:lnTo>
                  <a:pt x="2575560" y="335279"/>
                </a:lnTo>
                <a:lnTo>
                  <a:pt x="2578608" y="335279"/>
                </a:lnTo>
                <a:lnTo>
                  <a:pt x="993647" y="341375"/>
                </a:lnTo>
                <a:lnTo>
                  <a:pt x="996695" y="344423"/>
                </a:lnTo>
                <a:lnTo>
                  <a:pt x="1002791" y="350519"/>
                </a:lnTo>
                <a:lnTo>
                  <a:pt x="1005839" y="350519"/>
                </a:lnTo>
                <a:lnTo>
                  <a:pt x="1014983" y="356615"/>
                </a:lnTo>
                <a:close/>
              </a:path>
              <a:path w="2636520" h="362712">
                <a:moveTo>
                  <a:pt x="1002791" y="51815"/>
                </a:moveTo>
                <a:lnTo>
                  <a:pt x="999743" y="57911"/>
                </a:lnTo>
                <a:lnTo>
                  <a:pt x="999743" y="60959"/>
                </a:lnTo>
                <a:lnTo>
                  <a:pt x="1002791" y="51815"/>
                </a:lnTo>
                <a:close/>
              </a:path>
              <a:path w="2636520" h="362712">
                <a:moveTo>
                  <a:pt x="2624328" y="27431"/>
                </a:moveTo>
                <a:lnTo>
                  <a:pt x="2590800" y="30479"/>
                </a:lnTo>
                <a:lnTo>
                  <a:pt x="2593848" y="33527"/>
                </a:lnTo>
                <a:lnTo>
                  <a:pt x="2596896" y="36575"/>
                </a:lnTo>
                <a:lnTo>
                  <a:pt x="2630424" y="39623"/>
                </a:lnTo>
                <a:lnTo>
                  <a:pt x="2624328" y="30479"/>
                </a:lnTo>
                <a:lnTo>
                  <a:pt x="2624328" y="27431"/>
                </a:lnTo>
                <a:close/>
              </a:path>
              <a:path w="2636520" h="362712">
                <a:moveTo>
                  <a:pt x="2599943" y="39623"/>
                </a:moveTo>
                <a:lnTo>
                  <a:pt x="2596896" y="36575"/>
                </a:lnTo>
                <a:lnTo>
                  <a:pt x="2602991" y="45719"/>
                </a:lnTo>
                <a:lnTo>
                  <a:pt x="2602991" y="42671"/>
                </a:lnTo>
                <a:lnTo>
                  <a:pt x="2599943" y="39623"/>
                </a:lnTo>
                <a:close/>
              </a:path>
              <a:path w="2636520" h="362712">
                <a:moveTo>
                  <a:pt x="1002791" y="51815"/>
                </a:moveTo>
                <a:lnTo>
                  <a:pt x="987551" y="54863"/>
                </a:lnTo>
                <a:lnTo>
                  <a:pt x="975360" y="67055"/>
                </a:lnTo>
                <a:lnTo>
                  <a:pt x="999743" y="70103"/>
                </a:lnTo>
                <a:lnTo>
                  <a:pt x="999743" y="57911"/>
                </a:lnTo>
                <a:lnTo>
                  <a:pt x="1002791" y="51815"/>
                </a:lnTo>
                <a:close/>
              </a:path>
              <a:path w="2636520" h="362712">
                <a:moveTo>
                  <a:pt x="1002791" y="310895"/>
                </a:moveTo>
                <a:lnTo>
                  <a:pt x="999744" y="301751"/>
                </a:lnTo>
                <a:lnTo>
                  <a:pt x="987551" y="164591"/>
                </a:lnTo>
                <a:lnTo>
                  <a:pt x="975360" y="152399"/>
                </a:lnTo>
                <a:lnTo>
                  <a:pt x="999743" y="146303"/>
                </a:lnTo>
                <a:lnTo>
                  <a:pt x="993647" y="140207"/>
                </a:lnTo>
                <a:lnTo>
                  <a:pt x="987551" y="140207"/>
                </a:lnTo>
                <a:lnTo>
                  <a:pt x="301187" y="120903"/>
                </a:lnTo>
                <a:lnTo>
                  <a:pt x="987551" y="82295"/>
                </a:lnTo>
                <a:lnTo>
                  <a:pt x="993647" y="82295"/>
                </a:lnTo>
                <a:lnTo>
                  <a:pt x="999743" y="76199"/>
                </a:lnTo>
                <a:lnTo>
                  <a:pt x="999743" y="70103"/>
                </a:lnTo>
                <a:lnTo>
                  <a:pt x="975360" y="67055"/>
                </a:lnTo>
                <a:lnTo>
                  <a:pt x="987551" y="54863"/>
                </a:lnTo>
                <a:lnTo>
                  <a:pt x="1002791" y="51815"/>
                </a:lnTo>
                <a:lnTo>
                  <a:pt x="1008888" y="42671"/>
                </a:lnTo>
                <a:lnTo>
                  <a:pt x="1005839" y="45719"/>
                </a:lnTo>
                <a:lnTo>
                  <a:pt x="1011935" y="36575"/>
                </a:lnTo>
                <a:lnTo>
                  <a:pt x="1018032" y="33527"/>
                </a:lnTo>
                <a:lnTo>
                  <a:pt x="1021079" y="30479"/>
                </a:lnTo>
                <a:lnTo>
                  <a:pt x="984504" y="30479"/>
                </a:lnTo>
                <a:lnTo>
                  <a:pt x="981455" y="39623"/>
                </a:lnTo>
                <a:lnTo>
                  <a:pt x="978407" y="42671"/>
                </a:lnTo>
                <a:lnTo>
                  <a:pt x="975360" y="54863"/>
                </a:lnTo>
                <a:lnTo>
                  <a:pt x="975359" y="55587"/>
                </a:lnTo>
                <a:lnTo>
                  <a:pt x="12191" y="112775"/>
                </a:lnTo>
                <a:lnTo>
                  <a:pt x="6095" y="112775"/>
                </a:lnTo>
                <a:lnTo>
                  <a:pt x="0" y="118871"/>
                </a:lnTo>
                <a:lnTo>
                  <a:pt x="0" y="131063"/>
                </a:lnTo>
                <a:lnTo>
                  <a:pt x="6095" y="137159"/>
                </a:lnTo>
                <a:lnTo>
                  <a:pt x="12191" y="137159"/>
                </a:lnTo>
                <a:lnTo>
                  <a:pt x="975360" y="164249"/>
                </a:lnTo>
                <a:lnTo>
                  <a:pt x="975360" y="307847"/>
                </a:lnTo>
                <a:lnTo>
                  <a:pt x="978407" y="320039"/>
                </a:lnTo>
                <a:lnTo>
                  <a:pt x="981455" y="320039"/>
                </a:lnTo>
                <a:lnTo>
                  <a:pt x="984504" y="332231"/>
                </a:lnTo>
                <a:lnTo>
                  <a:pt x="987551" y="332231"/>
                </a:lnTo>
                <a:lnTo>
                  <a:pt x="993647" y="341375"/>
                </a:lnTo>
                <a:lnTo>
                  <a:pt x="2578608" y="335279"/>
                </a:lnTo>
                <a:lnTo>
                  <a:pt x="1036319" y="335279"/>
                </a:lnTo>
                <a:lnTo>
                  <a:pt x="1024127" y="332231"/>
                </a:lnTo>
                <a:lnTo>
                  <a:pt x="1033271" y="335279"/>
                </a:lnTo>
                <a:lnTo>
                  <a:pt x="1024127" y="332231"/>
                </a:lnTo>
                <a:lnTo>
                  <a:pt x="1027176" y="332231"/>
                </a:lnTo>
                <a:lnTo>
                  <a:pt x="1018032" y="329183"/>
                </a:lnTo>
                <a:lnTo>
                  <a:pt x="1021079" y="329183"/>
                </a:lnTo>
                <a:lnTo>
                  <a:pt x="1011935" y="323087"/>
                </a:lnTo>
                <a:lnTo>
                  <a:pt x="1011935" y="326135"/>
                </a:lnTo>
                <a:lnTo>
                  <a:pt x="1005839" y="316991"/>
                </a:lnTo>
                <a:lnTo>
                  <a:pt x="1008888" y="316991"/>
                </a:lnTo>
                <a:lnTo>
                  <a:pt x="1002791" y="307847"/>
                </a:lnTo>
                <a:lnTo>
                  <a:pt x="1002791" y="310895"/>
                </a:lnTo>
                <a:close/>
              </a:path>
              <a:path w="2636520" h="362712">
                <a:moveTo>
                  <a:pt x="999743" y="152399"/>
                </a:moveTo>
                <a:lnTo>
                  <a:pt x="999743" y="146303"/>
                </a:lnTo>
                <a:lnTo>
                  <a:pt x="975360" y="152399"/>
                </a:lnTo>
                <a:lnTo>
                  <a:pt x="987551" y="164591"/>
                </a:lnTo>
                <a:lnTo>
                  <a:pt x="999744" y="301751"/>
                </a:lnTo>
                <a:lnTo>
                  <a:pt x="999743" y="152399"/>
                </a:lnTo>
                <a:close/>
              </a:path>
              <a:path w="2636520" h="362712">
                <a:moveTo>
                  <a:pt x="2598115" y="324307"/>
                </a:moveTo>
                <a:lnTo>
                  <a:pt x="2590800" y="329183"/>
                </a:lnTo>
                <a:lnTo>
                  <a:pt x="2596896" y="326135"/>
                </a:lnTo>
                <a:lnTo>
                  <a:pt x="2599943" y="323087"/>
                </a:lnTo>
                <a:lnTo>
                  <a:pt x="2602991" y="320039"/>
                </a:lnTo>
                <a:lnTo>
                  <a:pt x="2602991" y="316991"/>
                </a:lnTo>
                <a:lnTo>
                  <a:pt x="2598115" y="324307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26"/>
          <p:cNvSpPr/>
          <p:nvPr/>
        </p:nvSpPr>
        <p:spPr>
          <a:xfrm>
            <a:off x="3249168" y="958596"/>
            <a:ext cx="2066544" cy="362712"/>
          </a:xfrm>
          <a:custGeom>
            <a:avLst/>
            <a:gdLst/>
            <a:ahLst/>
            <a:cxnLst/>
            <a:rect l="l" t="t" r="r" b="b"/>
            <a:pathLst>
              <a:path w="2066544" h="362712">
                <a:moveTo>
                  <a:pt x="2066544" y="67055"/>
                </a:moveTo>
                <a:lnTo>
                  <a:pt x="2060448" y="42671"/>
                </a:lnTo>
                <a:lnTo>
                  <a:pt x="2060448" y="39623"/>
                </a:lnTo>
                <a:lnTo>
                  <a:pt x="2054352" y="30479"/>
                </a:lnTo>
                <a:lnTo>
                  <a:pt x="2051304" y="30479"/>
                </a:lnTo>
                <a:lnTo>
                  <a:pt x="2045208" y="21335"/>
                </a:lnTo>
                <a:lnTo>
                  <a:pt x="2045208" y="18287"/>
                </a:lnTo>
                <a:lnTo>
                  <a:pt x="2036064" y="12191"/>
                </a:lnTo>
                <a:lnTo>
                  <a:pt x="2033016" y="12191"/>
                </a:lnTo>
                <a:lnTo>
                  <a:pt x="2023872" y="6095"/>
                </a:lnTo>
                <a:lnTo>
                  <a:pt x="2020824" y="6095"/>
                </a:lnTo>
                <a:lnTo>
                  <a:pt x="2011680" y="0"/>
                </a:lnTo>
                <a:lnTo>
                  <a:pt x="679704" y="0"/>
                </a:lnTo>
                <a:lnTo>
                  <a:pt x="670560" y="6095"/>
                </a:lnTo>
                <a:lnTo>
                  <a:pt x="667512" y="6095"/>
                </a:lnTo>
                <a:lnTo>
                  <a:pt x="658368" y="12191"/>
                </a:lnTo>
                <a:lnTo>
                  <a:pt x="655320" y="12191"/>
                </a:lnTo>
                <a:lnTo>
                  <a:pt x="646176" y="18287"/>
                </a:lnTo>
                <a:lnTo>
                  <a:pt x="646176" y="21335"/>
                </a:lnTo>
                <a:lnTo>
                  <a:pt x="640080" y="30479"/>
                </a:lnTo>
                <a:lnTo>
                  <a:pt x="637032" y="30479"/>
                </a:lnTo>
                <a:lnTo>
                  <a:pt x="630936" y="39623"/>
                </a:lnTo>
                <a:lnTo>
                  <a:pt x="630936" y="42671"/>
                </a:lnTo>
                <a:lnTo>
                  <a:pt x="628063" y="54160"/>
                </a:lnTo>
                <a:lnTo>
                  <a:pt x="627888" y="54863"/>
                </a:lnTo>
                <a:lnTo>
                  <a:pt x="203197" y="54784"/>
                </a:lnTo>
                <a:lnTo>
                  <a:pt x="637032" y="82295"/>
                </a:lnTo>
                <a:lnTo>
                  <a:pt x="627888" y="67055"/>
                </a:lnTo>
                <a:lnTo>
                  <a:pt x="652272" y="57911"/>
                </a:lnTo>
                <a:lnTo>
                  <a:pt x="640080" y="54863"/>
                </a:lnTo>
                <a:lnTo>
                  <a:pt x="655320" y="51815"/>
                </a:lnTo>
                <a:lnTo>
                  <a:pt x="661416" y="42671"/>
                </a:lnTo>
                <a:lnTo>
                  <a:pt x="658368" y="45719"/>
                </a:lnTo>
                <a:lnTo>
                  <a:pt x="664464" y="36575"/>
                </a:lnTo>
                <a:lnTo>
                  <a:pt x="664464" y="39623"/>
                </a:lnTo>
                <a:lnTo>
                  <a:pt x="673608" y="33527"/>
                </a:lnTo>
                <a:lnTo>
                  <a:pt x="670560" y="33527"/>
                </a:lnTo>
                <a:lnTo>
                  <a:pt x="679704" y="27431"/>
                </a:lnTo>
                <a:lnTo>
                  <a:pt x="676656" y="30479"/>
                </a:lnTo>
                <a:lnTo>
                  <a:pt x="688848" y="27431"/>
                </a:lnTo>
                <a:lnTo>
                  <a:pt x="685800" y="27431"/>
                </a:lnTo>
                <a:lnTo>
                  <a:pt x="697992" y="24383"/>
                </a:lnTo>
                <a:lnTo>
                  <a:pt x="1996439" y="24383"/>
                </a:lnTo>
                <a:lnTo>
                  <a:pt x="2005584" y="27431"/>
                </a:lnTo>
                <a:lnTo>
                  <a:pt x="2002536" y="27431"/>
                </a:lnTo>
                <a:lnTo>
                  <a:pt x="2014727" y="30479"/>
                </a:lnTo>
                <a:lnTo>
                  <a:pt x="2011680" y="27431"/>
                </a:lnTo>
                <a:lnTo>
                  <a:pt x="2020824" y="33527"/>
                </a:lnTo>
                <a:lnTo>
                  <a:pt x="2026920" y="39623"/>
                </a:lnTo>
                <a:lnTo>
                  <a:pt x="2026920" y="36575"/>
                </a:lnTo>
                <a:lnTo>
                  <a:pt x="2033016" y="45719"/>
                </a:lnTo>
                <a:lnTo>
                  <a:pt x="2029968" y="42671"/>
                </a:lnTo>
                <a:lnTo>
                  <a:pt x="2036064" y="51815"/>
                </a:lnTo>
                <a:lnTo>
                  <a:pt x="2039112" y="57911"/>
                </a:lnTo>
                <a:lnTo>
                  <a:pt x="2036064" y="51815"/>
                </a:lnTo>
                <a:lnTo>
                  <a:pt x="2039112" y="60959"/>
                </a:lnTo>
                <a:lnTo>
                  <a:pt x="2039112" y="301751"/>
                </a:lnTo>
                <a:lnTo>
                  <a:pt x="2033016" y="320039"/>
                </a:lnTo>
                <a:lnTo>
                  <a:pt x="2039112" y="304799"/>
                </a:lnTo>
                <a:lnTo>
                  <a:pt x="2063496" y="304799"/>
                </a:lnTo>
                <a:lnTo>
                  <a:pt x="2066544" y="292607"/>
                </a:lnTo>
                <a:lnTo>
                  <a:pt x="2066544" y="67055"/>
                </a:lnTo>
                <a:close/>
              </a:path>
              <a:path w="2066544" h="362712">
                <a:moveTo>
                  <a:pt x="655320" y="310895"/>
                </a:moveTo>
                <a:lnTo>
                  <a:pt x="652272" y="301751"/>
                </a:lnTo>
                <a:lnTo>
                  <a:pt x="652272" y="304799"/>
                </a:lnTo>
                <a:lnTo>
                  <a:pt x="627888" y="307847"/>
                </a:lnTo>
                <a:lnTo>
                  <a:pt x="630936" y="320039"/>
                </a:lnTo>
                <a:lnTo>
                  <a:pt x="630936" y="323087"/>
                </a:lnTo>
                <a:lnTo>
                  <a:pt x="637032" y="332231"/>
                </a:lnTo>
                <a:lnTo>
                  <a:pt x="640080" y="332231"/>
                </a:lnTo>
                <a:lnTo>
                  <a:pt x="646176" y="341375"/>
                </a:lnTo>
                <a:lnTo>
                  <a:pt x="646176" y="344423"/>
                </a:lnTo>
                <a:lnTo>
                  <a:pt x="655320" y="350519"/>
                </a:lnTo>
                <a:lnTo>
                  <a:pt x="658368" y="350519"/>
                </a:lnTo>
                <a:lnTo>
                  <a:pt x="667512" y="356615"/>
                </a:lnTo>
                <a:lnTo>
                  <a:pt x="670560" y="356615"/>
                </a:lnTo>
                <a:lnTo>
                  <a:pt x="679704" y="359663"/>
                </a:lnTo>
                <a:lnTo>
                  <a:pt x="682752" y="362711"/>
                </a:lnTo>
                <a:lnTo>
                  <a:pt x="2008632" y="362711"/>
                </a:lnTo>
                <a:lnTo>
                  <a:pt x="2011680" y="359663"/>
                </a:lnTo>
                <a:lnTo>
                  <a:pt x="2020824" y="356615"/>
                </a:lnTo>
                <a:lnTo>
                  <a:pt x="2023872" y="356615"/>
                </a:lnTo>
                <a:lnTo>
                  <a:pt x="2033016" y="350519"/>
                </a:lnTo>
                <a:lnTo>
                  <a:pt x="2036064" y="350519"/>
                </a:lnTo>
                <a:lnTo>
                  <a:pt x="2045208" y="344423"/>
                </a:lnTo>
                <a:lnTo>
                  <a:pt x="2045208" y="341375"/>
                </a:lnTo>
                <a:lnTo>
                  <a:pt x="2051304" y="332231"/>
                </a:lnTo>
                <a:lnTo>
                  <a:pt x="2054352" y="332231"/>
                </a:lnTo>
                <a:lnTo>
                  <a:pt x="2060448" y="323087"/>
                </a:lnTo>
                <a:lnTo>
                  <a:pt x="2060448" y="320039"/>
                </a:lnTo>
                <a:lnTo>
                  <a:pt x="2063496" y="307847"/>
                </a:lnTo>
                <a:lnTo>
                  <a:pt x="2063496" y="304799"/>
                </a:lnTo>
                <a:lnTo>
                  <a:pt x="2039112" y="304799"/>
                </a:lnTo>
                <a:lnTo>
                  <a:pt x="2033016" y="320039"/>
                </a:lnTo>
                <a:lnTo>
                  <a:pt x="2033016" y="316991"/>
                </a:lnTo>
                <a:lnTo>
                  <a:pt x="2026920" y="326135"/>
                </a:lnTo>
                <a:lnTo>
                  <a:pt x="2026920" y="323087"/>
                </a:lnTo>
                <a:lnTo>
                  <a:pt x="2020824" y="329183"/>
                </a:lnTo>
                <a:lnTo>
                  <a:pt x="2011680" y="335279"/>
                </a:lnTo>
                <a:lnTo>
                  <a:pt x="2014727" y="332231"/>
                </a:lnTo>
                <a:lnTo>
                  <a:pt x="2002536" y="335279"/>
                </a:lnTo>
                <a:lnTo>
                  <a:pt x="2005584" y="335279"/>
                </a:lnTo>
                <a:lnTo>
                  <a:pt x="1993392" y="338327"/>
                </a:lnTo>
                <a:lnTo>
                  <a:pt x="694944" y="338327"/>
                </a:lnTo>
                <a:lnTo>
                  <a:pt x="685800" y="335279"/>
                </a:lnTo>
                <a:lnTo>
                  <a:pt x="688848" y="335279"/>
                </a:lnTo>
                <a:lnTo>
                  <a:pt x="676656" y="332231"/>
                </a:lnTo>
                <a:lnTo>
                  <a:pt x="679704" y="335279"/>
                </a:lnTo>
                <a:lnTo>
                  <a:pt x="670560" y="329183"/>
                </a:lnTo>
                <a:lnTo>
                  <a:pt x="673608" y="329183"/>
                </a:lnTo>
                <a:lnTo>
                  <a:pt x="664464" y="323087"/>
                </a:lnTo>
                <a:lnTo>
                  <a:pt x="664464" y="326135"/>
                </a:lnTo>
                <a:lnTo>
                  <a:pt x="658368" y="316991"/>
                </a:lnTo>
                <a:lnTo>
                  <a:pt x="661416" y="320039"/>
                </a:lnTo>
                <a:lnTo>
                  <a:pt x="655320" y="307847"/>
                </a:lnTo>
                <a:lnTo>
                  <a:pt x="655320" y="310895"/>
                </a:lnTo>
                <a:close/>
              </a:path>
              <a:path w="2066544" h="362712">
                <a:moveTo>
                  <a:pt x="627888" y="307847"/>
                </a:moveTo>
                <a:lnTo>
                  <a:pt x="652272" y="304799"/>
                </a:lnTo>
                <a:lnTo>
                  <a:pt x="652272" y="146303"/>
                </a:lnTo>
                <a:lnTo>
                  <a:pt x="649224" y="143255"/>
                </a:lnTo>
                <a:lnTo>
                  <a:pt x="643128" y="140207"/>
                </a:lnTo>
                <a:lnTo>
                  <a:pt x="627888" y="152399"/>
                </a:lnTo>
                <a:lnTo>
                  <a:pt x="637032" y="164591"/>
                </a:lnTo>
                <a:lnTo>
                  <a:pt x="627888" y="304799"/>
                </a:lnTo>
                <a:lnTo>
                  <a:pt x="627888" y="307847"/>
                </a:lnTo>
                <a:close/>
              </a:path>
              <a:path w="2066544" h="362712">
                <a:moveTo>
                  <a:pt x="12192" y="42671"/>
                </a:moveTo>
                <a:lnTo>
                  <a:pt x="627887" y="162807"/>
                </a:lnTo>
                <a:lnTo>
                  <a:pt x="627888" y="304799"/>
                </a:lnTo>
                <a:lnTo>
                  <a:pt x="637032" y="164591"/>
                </a:lnTo>
                <a:lnTo>
                  <a:pt x="627888" y="152399"/>
                </a:lnTo>
                <a:lnTo>
                  <a:pt x="643128" y="140207"/>
                </a:lnTo>
                <a:lnTo>
                  <a:pt x="203197" y="54784"/>
                </a:lnTo>
                <a:lnTo>
                  <a:pt x="627888" y="54863"/>
                </a:lnTo>
                <a:lnTo>
                  <a:pt x="628063" y="54160"/>
                </a:lnTo>
                <a:lnTo>
                  <a:pt x="15240" y="18287"/>
                </a:lnTo>
                <a:lnTo>
                  <a:pt x="9144" y="18287"/>
                </a:lnTo>
                <a:lnTo>
                  <a:pt x="3048" y="24383"/>
                </a:lnTo>
                <a:lnTo>
                  <a:pt x="0" y="30479"/>
                </a:lnTo>
                <a:lnTo>
                  <a:pt x="0" y="36575"/>
                </a:lnTo>
                <a:lnTo>
                  <a:pt x="6096" y="42671"/>
                </a:lnTo>
                <a:lnTo>
                  <a:pt x="12192" y="42671"/>
                </a:lnTo>
                <a:close/>
              </a:path>
              <a:path w="2066544" h="362712">
                <a:moveTo>
                  <a:pt x="646176" y="82295"/>
                </a:moveTo>
                <a:lnTo>
                  <a:pt x="652272" y="76199"/>
                </a:lnTo>
                <a:lnTo>
                  <a:pt x="652272" y="60959"/>
                </a:lnTo>
                <a:lnTo>
                  <a:pt x="655320" y="51815"/>
                </a:lnTo>
                <a:lnTo>
                  <a:pt x="640080" y="54863"/>
                </a:lnTo>
                <a:lnTo>
                  <a:pt x="652272" y="57911"/>
                </a:lnTo>
                <a:lnTo>
                  <a:pt x="627888" y="67055"/>
                </a:lnTo>
                <a:lnTo>
                  <a:pt x="637032" y="82295"/>
                </a:lnTo>
                <a:lnTo>
                  <a:pt x="646176" y="82295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20"/>
          <p:cNvSpPr txBox="1"/>
          <p:nvPr/>
        </p:nvSpPr>
        <p:spPr>
          <a:xfrm>
            <a:off x="151891" y="50012"/>
            <a:ext cx="554154" cy="299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05"/>
              </a:lnSpc>
              <a:spcBef>
                <a:spcPts val="115"/>
              </a:spcBef>
            </a:pPr>
            <a:r>
              <a:rPr sz="2150" b="1" spc="0" dirty="0" smtClean="0">
                <a:solidFill>
                  <a:srgbClr val="00007F"/>
                </a:solidFill>
                <a:latin typeface="Arial"/>
                <a:cs typeface="Arial"/>
              </a:rPr>
              <a:t>List</a:t>
            </a:r>
            <a:endParaRPr sz="2150">
              <a:latin typeface="Arial"/>
              <a:cs typeface="Arial"/>
            </a:endParaRPr>
          </a:p>
        </p:txBody>
      </p:sp>
      <p:sp>
        <p:nvSpPr>
          <p:cNvPr id="9" name="object 19"/>
          <p:cNvSpPr txBox="1"/>
          <p:nvPr/>
        </p:nvSpPr>
        <p:spPr>
          <a:xfrm>
            <a:off x="715758" y="50012"/>
            <a:ext cx="2395305" cy="29970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2305"/>
              </a:lnSpc>
              <a:spcBef>
                <a:spcPts val="115"/>
              </a:spcBef>
            </a:pPr>
            <a:r>
              <a:rPr sz="2150" b="1" spc="0" dirty="0" smtClean="0">
                <a:solidFill>
                  <a:srgbClr val="00007F"/>
                </a:solidFill>
                <a:latin typeface="Arial"/>
                <a:cs typeface="Arial"/>
              </a:rPr>
              <a:t>Methods</a:t>
            </a:r>
            <a:r>
              <a:rPr sz="2150" b="1" spc="-19" dirty="0" smtClean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150" b="1" spc="0" dirty="0" smtClean="0">
                <a:solidFill>
                  <a:srgbClr val="00007F"/>
                </a:solidFill>
                <a:latin typeface="Arial"/>
                <a:cs typeface="Arial"/>
              </a:rPr>
              <a:t>Example</a:t>
            </a:r>
            <a:endParaRPr sz="2150">
              <a:latin typeface="Arial"/>
              <a:cs typeface="Arial"/>
            </a:endParaRPr>
          </a:p>
        </p:txBody>
      </p:sp>
      <p:sp>
        <p:nvSpPr>
          <p:cNvPr id="10" name="object 18"/>
          <p:cNvSpPr txBox="1"/>
          <p:nvPr/>
        </p:nvSpPr>
        <p:spPr>
          <a:xfrm>
            <a:off x="999236" y="845400"/>
            <a:ext cx="2272190" cy="72632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&gt;</a:t>
            </a:r>
            <a:r>
              <a:rPr sz="2400" spc="-19" baseline="3678" dirty="0" smtClean="0">
                <a:latin typeface="Courier New"/>
                <a:cs typeface="Courier New"/>
              </a:rPr>
              <a:t>&gt;</a:t>
            </a:r>
            <a:r>
              <a:rPr sz="2400" spc="0" baseline="3678" dirty="0" smtClean="0">
                <a:latin typeface="Courier New"/>
                <a:cs typeface="Courier New"/>
              </a:rPr>
              <a:t>&gt;</a:t>
            </a:r>
            <a:r>
              <a:rPr sz="2400" spc="28" baseline="3678" dirty="0" smtClean="0">
                <a:latin typeface="Courier New"/>
                <a:cs typeface="Courier New"/>
              </a:rPr>
              <a:t> </a:t>
            </a:r>
            <a:r>
              <a:rPr sz="2400" b="1" spc="-19" baseline="3678" dirty="0" smtClean="0">
                <a:latin typeface="Courier New"/>
                <a:cs typeface="Courier New"/>
              </a:rPr>
              <a:t>ai</a:t>
            </a:r>
            <a:r>
              <a:rPr sz="2400" b="1" spc="4" baseline="3678" dirty="0" smtClean="0">
                <a:latin typeface="Courier New"/>
                <a:cs typeface="Courier New"/>
              </a:rPr>
              <a:t>r</a:t>
            </a:r>
            <a:r>
              <a:rPr sz="2400" b="1" spc="-19" baseline="3678" dirty="0" smtClean="0">
                <a:latin typeface="Courier New"/>
                <a:cs typeface="Courier New"/>
              </a:rPr>
              <a:t>por</a:t>
            </a:r>
            <a:r>
              <a:rPr sz="2400" b="1" spc="4" baseline="3678" dirty="0" smtClean="0">
                <a:latin typeface="Courier New"/>
                <a:cs typeface="Courier New"/>
              </a:rPr>
              <a:t>t</a:t>
            </a:r>
            <a:r>
              <a:rPr sz="2400" b="1" spc="-19" baseline="3678" dirty="0" smtClean="0">
                <a:latin typeface="Courier New"/>
                <a:cs typeface="Courier New"/>
              </a:rPr>
              <a:t>s.</a:t>
            </a:r>
            <a:r>
              <a:rPr sz="2400" b="1" spc="4" baseline="3678" dirty="0" smtClean="0">
                <a:latin typeface="Courier New"/>
                <a:cs typeface="Courier New"/>
              </a:rPr>
              <a:t>p</a:t>
            </a:r>
            <a:r>
              <a:rPr sz="2400" b="1" spc="-19" baseline="3678" dirty="0" smtClean="0">
                <a:latin typeface="Courier New"/>
                <a:cs typeface="Courier New"/>
              </a:rPr>
              <a:t>op</a:t>
            </a:r>
            <a:r>
              <a:rPr sz="2400" b="1" spc="4" baseline="3678" dirty="0" smtClean="0">
                <a:latin typeface="Courier New"/>
                <a:cs typeface="Courier New"/>
              </a:rPr>
              <a:t>(</a:t>
            </a:r>
            <a:r>
              <a:rPr sz="2400" b="1" spc="0" baseline="3678" dirty="0" smtClean="0">
                <a:latin typeface="Courier New"/>
                <a:cs typeface="Courier New"/>
              </a:rPr>
              <a:t>)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40"/>
              </a:spcBef>
            </a:pPr>
            <a:r>
              <a:rPr sz="1600" spc="4" dirty="0" smtClean="0">
                <a:latin typeface="Courier New"/>
                <a:cs typeface="Courier New"/>
              </a:rPr>
              <a:t>'</a:t>
            </a:r>
            <a:r>
              <a:rPr sz="1600" spc="-20" dirty="0" smtClean="0">
                <a:latin typeface="Courier New"/>
                <a:cs typeface="Courier New"/>
              </a:rPr>
              <a:t>LG</a:t>
            </a:r>
            <a:r>
              <a:rPr sz="1600" spc="4" dirty="0" smtClean="0">
                <a:latin typeface="Courier New"/>
                <a:cs typeface="Courier New"/>
              </a:rPr>
              <a:t>A</a:t>
            </a:r>
            <a:r>
              <a:rPr sz="1600" spc="0" dirty="0" smtClean="0">
                <a:latin typeface="Courier New"/>
                <a:cs typeface="Courier New"/>
              </a:rPr>
              <a:t>'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&gt;</a:t>
            </a:r>
            <a:r>
              <a:rPr sz="1600" spc="-19" dirty="0" smtClean="0">
                <a:latin typeface="Courier New"/>
                <a:cs typeface="Courier New"/>
              </a:rPr>
              <a:t>&gt;</a:t>
            </a:r>
            <a:r>
              <a:rPr sz="1600" spc="0" dirty="0" smtClean="0">
                <a:latin typeface="Courier New"/>
                <a:cs typeface="Courier New"/>
              </a:rPr>
              <a:t>&gt;</a:t>
            </a:r>
            <a:r>
              <a:rPr sz="1600" spc="28" dirty="0" smtClean="0">
                <a:latin typeface="Courier New"/>
                <a:cs typeface="Courier New"/>
              </a:rPr>
              <a:t> </a:t>
            </a:r>
            <a:r>
              <a:rPr sz="1600" b="1" spc="-19" dirty="0" smtClean="0">
                <a:latin typeface="Courier New"/>
                <a:cs typeface="Courier New"/>
              </a:rPr>
              <a:t>ai</a:t>
            </a:r>
            <a:r>
              <a:rPr sz="1600" b="1" spc="4" dirty="0" smtClean="0">
                <a:latin typeface="Courier New"/>
                <a:cs typeface="Courier New"/>
              </a:rPr>
              <a:t>r</a:t>
            </a:r>
            <a:r>
              <a:rPr sz="1600" b="1" spc="-19" dirty="0" smtClean="0">
                <a:latin typeface="Courier New"/>
                <a:cs typeface="Courier New"/>
              </a:rPr>
              <a:t>por</a:t>
            </a:r>
            <a:r>
              <a:rPr sz="1600" b="1" spc="4" dirty="0" smtClean="0">
                <a:latin typeface="Courier New"/>
                <a:cs typeface="Courier New"/>
              </a:rPr>
              <a:t>t</a:t>
            </a:r>
            <a:r>
              <a:rPr sz="1600" b="1" spc="0" dirty="0" smtClean="0">
                <a:latin typeface="Courier New"/>
                <a:cs typeface="Courier New"/>
              </a:rPr>
              <a:t>s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7"/>
          <p:cNvSpPr txBox="1"/>
          <p:nvPr/>
        </p:nvSpPr>
        <p:spPr>
          <a:xfrm>
            <a:off x="3974084" y="1032411"/>
            <a:ext cx="1213964" cy="2082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565"/>
              </a:lnSpc>
              <a:spcBef>
                <a:spcPts val="78"/>
              </a:spcBef>
            </a:pPr>
            <a:r>
              <a:rPr sz="1400" spc="-9" dirty="0" smtClean="0">
                <a:latin typeface="Arial"/>
                <a:cs typeface="Arial"/>
              </a:rPr>
              <a:t>Li</a:t>
            </a:r>
            <a:r>
              <a:rPr sz="1400" spc="0" dirty="0" smtClean="0">
                <a:latin typeface="Arial"/>
                <a:cs typeface="Arial"/>
              </a:rPr>
              <a:t>st</a:t>
            </a:r>
            <a:r>
              <a:rPr sz="1400" spc="77" dirty="0" smtClean="0">
                <a:latin typeface="Arial"/>
                <a:cs typeface="Arial"/>
              </a:rPr>
              <a:t> </a:t>
            </a:r>
            <a:r>
              <a:rPr sz="1400" spc="-9" dirty="0" smtClean="0">
                <a:latin typeface="Arial"/>
                <a:cs typeface="Arial"/>
              </a:rPr>
              <a:t>i</a:t>
            </a:r>
            <a:r>
              <a:rPr sz="1400" spc="0" dirty="0" smtClean="0">
                <a:latin typeface="Arial"/>
                <a:cs typeface="Arial"/>
              </a:rPr>
              <a:t>s</a:t>
            </a:r>
            <a:r>
              <a:rPr sz="1400" spc="40" dirty="0" smtClean="0">
                <a:latin typeface="Arial"/>
                <a:cs typeface="Arial"/>
              </a:rPr>
              <a:t> </a:t>
            </a:r>
            <a:r>
              <a:rPr sz="1400" spc="-25" dirty="0" smtClean="0">
                <a:latin typeface="Arial"/>
                <a:cs typeface="Arial"/>
              </a:rPr>
              <a:t>m</a:t>
            </a:r>
            <a:r>
              <a:rPr sz="1400" spc="-9" dirty="0" smtClean="0">
                <a:latin typeface="Arial"/>
                <a:cs typeface="Arial"/>
              </a:rPr>
              <a:t>u</a:t>
            </a:r>
            <a:r>
              <a:rPr sz="1400" spc="4" dirty="0" smtClean="0">
                <a:latin typeface="Arial"/>
                <a:cs typeface="Arial"/>
              </a:rPr>
              <a:t>t</a:t>
            </a:r>
            <a:r>
              <a:rPr sz="1400" spc="-9" dirty="0" smtClean="0">
                <a:latin typeface="Arial"/>
                <a:cs typeface="Arial"/>
              </a:rPr>
              <a:t>able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6"/>
          <p:cNvSpPr txBox="1"/>
          <p:nvPr/>
        </p:nvSpPr>
        <p:spPr>
          <a:xfrm>
            <a:off x="999236" y="1585909"/>
            <a:ext cx="3498392" cy="22073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[</a:t>
            </a:r>
            <a:r>
              <a:rPr sz="2400" spc="-19" baseline="3678" dirty="0" smtClean="0">
                <a:latin typeface="Courier New"/>
                <a:cs typeface="Courier New"/>
              </a:rPr>
              <a:t>'S</a:t>
            </a:r>
            <a:r>
              <a:rPr sz="2400" spc="4" baseline="3678" dirty="0" smtClean="0">
                <a:latin typeface="Courier New"/>
                <a:cs typeface="Courier New"/>
              </a:rPr>
              <a:t>F</a:t>
            </a:r>
            <a:r>
              <a:rPr sz="2400" spc="-19" baseline="3678" dirty="0" smtClean="0">
                <a:latin typeface="Courier New"/>
                <a:cs typeface="Courier New"/>
              </a:rPr>
              <a:t>O'</a:t>
            </a:r>
            <a:r>
              <a:rPr sz="2400" spc="0" baseline="3678" dirty="0" smtClean="0">
                <a:latin typeface="Courier New"/>
                <a:cs typeface="Courier New"/>
              </a:rPr>
              <a:t>,</a:t>
            </a:r>
            <a:r>
              <a:rPr sz="2400" spc="67" baseline="3678" dirty="0" smtClean="0">
                <a:latin typeface="Courier New"/>
                <a:cs typeface="Courier New"/>
              </a:rPr>
              <a:t> </a:t>
            </a:r>
            <a:r>
              <a:rPr sz="2400" spc="-19" baseline="3678" dirty="0" smtClean="0">
                <a:latin typeface="Courier New"/>
                <a:cs typeface="Courier New"/>
              </a:rPr>
              <a:t>'L</a:t>
            </a:r>
            <a:r>
              <a:rPr sz="2400" spc="4" baseline="3678" dirty="0" smtClean="0">
                <a:latin typeface="Courier New"/>
                <a:cs typeface="Courier New"/>
              </a:rPr>
              <a:t>N</a:t>
            </a:r>
            <a:r>
              <a:rPr sz="2400" spc="-19" baseline="3678" dirty="0" smtClean="0">
                <a:latin typeface="Courier New"/>
                <a:cs typeface="Courier New"/>
              </a:rPr>
              <a:t>Y'</a:t>
            </a:r>
            <a:r>
              <a:rPr sz="2400" spc="0" baseline="3678" dirty="0" smtClean="0">
                <a:latin typeface="Courier New"/>
                <a:cs typeface="Courier New"/>
              </a:rPr>
              <a:t>,</a:t>
            </a:r>
            <a:r>
              <a:rPr sz="2400" spc="57" baseline="3678" dirty="0" smtClean="0">
                <a:latin typeface="Courier New"/>
                <a:cs typeface="Courier New"/>
              </a:rPr>
              <a:t> </a:t>
            </a:r>
            <a:r>
              <a:rPr sz="2400" spc="-19" baseline="3678" dirty="0" smtClean="0">
                <a:latin typeface="Courier New"/>
                <a:cs typeface="Courier New"/>
              </a:rPr>
              <a:t>'</a:t>
            </a:r>
            <a:r>
              <a:rPr sz="2400" spc="4" baseline="3678" dirty="0" smtClean="0">
                <a:latin typeface="Courier New"/>
                <a:cs typeface="Courier New"/>
              </a:rPr>
              <a:t>Y</a:t>
            </a:r>
            <a:r>
              <a:rPr sz="2400" spc="-19" baseline="3678" dirty="0" smtClean="0">
                <a:latin typeface="Courier New"/>
                <a:cs typeface="Courier New"/>
              </a:rPr>
              <a:t>HZ</a:t>
            </a:r>
            <a:r>
              <a:rPr sz="2400" spc="4" baseline="3678" dirty="0" smtClean="0">
                <a:latin typeface="Courier New"/>
                <a:cs typeface="Courier New"/>
              </a:rPr>
              <a:t>'</a:t>
            </a:r>
            <a:r>
              <a:rPr sz="2400" spc="0" baseline="3678" dirty="0" smtClean="0">
                <a:latin typeface="Courier New"/>
                <a:cs typeface="Courier New"/>
              </a:rPr>
              <a:t>,</a:t>
            </a:r>
            <a:r>
              <a:rPr sz="2400" spc="37" baseline="3678" dirty="0" smtClean="0">
                <a:latin typeface="Courier New"/>
                <a:cs typeface="Courier New"/>
              </a:rPr>
              <a:t> </a:t>
            </a:r>
            <a:r>
              <a:rPr sz="2400" spc="4" baseline="3678" dirty="0" smtClean="0">
                <a:latin typeface="Courier New"/>
                <a:cs typeface="Courier New"/>
              </a:rPr>
              <a:t>'</a:t>
            </a:r>
            <a:r>
              <a:rPr sz="2400" spc="-19" baseline="3678" dirty="0" smtClean="0">
                <a:latin typeface="Courier New"/>
                <a:cs typeface="Courier New"/>
              </a:rPr>
              <a:t>YY</a:t>
            </a:r>
            <a:r>
              <a:rPr sz="2400" spc="4" baseline="3678" dirty="0" smtClean="0">
                <a:latin typeface="Courier New"/>
                <a:cs typeface="Courier New"/>
              </a:rPr>
              <a:t>Z</a:t>
            </a:r>
            <a:r>
              <a:rPr sz="2400" spc="-19" baseline="3678" dirty="0" smtClean="0">
                <a:latin typeface="Courier New"/>
                <a:cs typeface="Courier New"/>
              </a:rPr>
              <a:t>',</a:t>
            </a:r>
            <a:endParaRPr sz="1600">
              <a:latin typeface="Courier New"/>
              <a:cs typeface="Courier New"/>
            </a:endParaRPr>
          </a:p>
          <a:p>
            <a:pPr marL="12700" marR="41">
              <a:lnSpc>
                <a:spcPct val="94401"/>
              </a:lnSpc>
              <a:spcBef>
                <a:spcPts val="40"/>
              </a:spcBef>
            </a:pPr>
            <a:r>
              <a:rPr sz="1600" spc="4" dirty="0" smtClean="0">
                <a:latin typeface="Courier New"/>
                <a:cs typeface="Courier New"/>
              </a:rPr>
              <a:t>&gt;</a:t>
            </a:r>
            <a:r>
              <a:rPr sz="1600" spc="-19" dirty="0" smtClean="0">
                <a:latin typeface="Courier New"/>
                <a:cs typeface="Courier New"/>
              </a:rPr>
              <a:t>&gt;</a:t>
            </a:r>
            <a:r>
              <a:rPr sz="1600" spc="0" dirty="0" smtClean="0">
                <a:latin typeface="Courier New"/>
                <a:cs typeface="Courier New"/>
              </a:rPr>
              <a:t>&gt;</a:t>
            </a:r>
            <a:r>
              <a:rPr sz="1600" spc="28" dirty="0" smtClean="0">
                <a:latin typeface="Courier New"/>
                <a:cs typeface="Courier New"/>
              </a:rPr>
              <a:t> </a:t>
            </a:r>
            <a:r>
              <a:rPr sz="1600" b="1" spc="-19" dirty="0" smtClean="0">
                <a:latin typeface="Courier New"/>
                <a:cs typeface="Courier New"/>
              </a:rPr>
              <a:t>ai</a:t>
            </a:r>
            <a:r>
              <a:rPr sz="1600" b="1" spc="4" dirty="0" smtClean="0">
                <a:latin typeface="Courier New"/>
                <a:cs typeface="Courier New"/>
              </a:rPr>
              <a:t>r</a:t>
            </a:r>
            <a:r>
              <a:rPr sz="1600" b="1" spc="-19" dirty="0" smtClean="0">
                <a:latin typeface="Courier New"/>
                <a:cs typeface="Courier New"/>
              </a:rPr>
              <a:t>por</a:t>
            </a:r>
            <a:r>
              <a:rPr sz="1600" b="1" spc="4" dirty="0" smtClean="0">
                <a:latin typeface="Courier New"/>
                <a:cs typeface="Courier New"/>
              </a:rPr>
              <a:t>t</a:t>
            </a:r>
            <a:r>
              <a:rPr sz="1600" b="1" spc="-19" dirty="0" smtClean="0">
                <a:latin typeface="Courier New"/>
                <a:cs typeface="Courier New"/>
              </a:rPr>
              <a:t>s.</a:t>
            </a:r>
            <a:r>
              <a:rPr sz="1600" b="1" spc="4" dirty="0" smtClean="0">
                <a:latin typeface="Courier New"/>
                <a:cs typeface="Courier New"/>
              </a:rPr>
              <a:t>i</a:t>
            </a:r>
            <a:r>
              <a:rPr sz="1600" b="1" spc="-19" dirty="0" smtClean="0">
                <a:latin typeface="Courier New"/>
                <a:cs typeface="Courier New"/>
              </a:rPr>
              <a:t>ns</a:t>
            </a:r>
            <a:r>
              <a:rPr sz="1600" b="1" spc="4" dirty="0" smtClean="0">
                <a:latin typeface="Courier New"/>
                <a:cs typeface="Courier New"/>
              </a:rPr>
              <a:t>e</a:t>
            </a:r>
            <a:r>
              <a:rPr sz="1600" b="1" spc="-19" dirty="0" smtClean="0">
                <a:latin typeface="Courier New"/>
                <a:cs typeface="Courier New"/>
              </a:rPr>
              <a:t>rt</a:t>
            </a:r>
            <a:r>
              <a:rPr sz="1600" b="1" spc="4" dirty="0" smtClean="0">
                <a:latin typeface="Courier New"/>
                <a:cs typeface="Courier New"/>
              </a:rPr>
              <a:t>(</a:t>
            </a:r>
            <a:r>
              <a:rPr sz="1600" b="1" spc="-19" dirty="0" smtClean="0">
                <a:latin typeface="Courier New"/>
                <a:cs typeface="Courier New"/>
              </a:rPr>
              <a:t>0,</a:t>
            </a:r>
            <a:r>
              <a:rPr sz="1600" b="1" spc="4" dirty="0" smtClean="0">
                <a:latin typeface="Courier New"/>
                <a:cs typeface="Courier New"/>
              </a:rPr>
              <a:t>'</a:t>
            </a:r>
            <a:r>
              <a:rPr sz="1600" b="1" spc="-19" dirty="0" smtClean="0">
                <a:latin typeface="Courier New"/>
                <a:cs typeface="Courier New"/>
              </a:rPr>
              <a:t>AM</a:t>
            </a:r>
            <a:r>
              <a:rPr sz="1600" b="1" spc="4" dirty="0" smtClean="0">
                <a:latin typeface="Courier New"/>
                <a:cs typeface="Courier New"/>
              </a:rPr>
              <a:t>S</a:t>
            </a:r>
            <a:r>
              <a:rPr sz="1600" b="1" spc="-19" dirty="0" smtClean="0">
                <a:latin typeface="Courier New"/>
                <a:cs typeface="Courier New"/>
              </a:rPr>
              <a:t>')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&gt;</a:t>
            </a:r>
            <a:r>
              <a:rPr sz="1600" spc="-19" dirty="0" smtClean="0">
                <a:latin typeface="Courier New"/>
                <a:cs typeface="Courier New"/>
              </a:rPr>
              <a:t>&gt;</a:t>
            </a:r>
            <a:r>
              <a:rPr sz="1600" spc="0" dirty="0" smtClean="0">
                <a:latin typeface="Courier New"/>
                <a:cs typeface="Courier New"/>
              </a:rPr>
              <a:t>&gt;</a:t>
            </a:r>
            <a:r>
              <a:rPr sz="1600" spc="28" dirty="0" smtClean="0">
                <a:latin typeface="Courier New"/>
                <a:cs typeface="Courier New"/>
              </a:rPr>
              <a:t> </a:t>
            </a:r>
            <a:r>
              <a:rPr sz="1600" b="1" spc="-19" dirty="0" smtClean="0">
                <a:latin typeface="Courier New"/>
                <a:cs typeface="Courier New"/>
              </a:rPr>
              <a:t>ai</a:t>
            </a:r>
            <a:r>
              <a:rPr sz="1600" b="1" spc="4" dirty="0" smtClean="0">
                <a:latin typeface="Courier New"/>
                <a:cs typeface="Courier New"/>
              </a:rPr>
              <a:t>r</a:t>
            </a:r>
            <a:r>
              <a:rPr sz="1600" b="1" spc="-19" dirty="0" smtClean="0">
                <a:latin typeface="Courier New"/>
                <a:cs typeface="Courier New"/>
              </a:rPr>
              <a:t>por</a:t>
            </a:r>
            <a:r>
              <a:rPr sz="1600" b="1" spc="4" dirty="0" smtClean="0">
                <a:latin typeface="Courier New"/>
                <a:cs typeface="Courier New"/>
              </a:rPr>
              <a:t>t</a:t>
            </a:r>
            <a:r>
              <a:rPr sz="1600" b="1" spc="0" dirty="0" smtClean="0">
                <a:latin typeface="Courier New"/>
                <a:cs typeface="Courier New"/>
              </a:rPr>
              <a:t>s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[</a:t>
            </a:r>
            <a:r>
              <a:rPr sz="1600" spc="-19" dirty="0" smtClean="0">
                <a:latin typeface="Courier New"/>
                <a:cs typeface="Courier New"/>
              </a:rPr>
              <a:t>'A</a:t>
            </a:r>
            <a:r>
              <a:rPr sz="1600" spc="4" dirty="0" smtClean="0">
                <a:latin typeface="Courier New"/>
                <a:cs typeface="Courier New"/>
              </a:rPr>
              <a:t>M</a:t>
            </a:r>
            <a:r>
              <a:rPr sz="1600" spc="-19" dirty="0" smtClean="0">
                <a:latin typeface="Courier New"/>
                <a:cs typeface="Courier New"/>
              </a:rPr>
              <a:t>S'</a:t>
            </a:r>
            <a:r>
              <a:rPr sz="1600" spc="0" dirty="0" smtClean="0">
                <a:latin typeface="Courier New"/>
                <a:cs typeface="Courier New"/>
              </a:rPr>
              <a:t>,</a:t>
            </a:r>
            <a:r>
              <a:rPr sz="1600" spc="67" dirty="0" smtClean="0">
                <a:latin typeface="Courier New"/>
                <a:cs typeface="Courier New"/>
              </a:rPr>
              <a:t> </a:t>
            </a:r>
            <a:r>
              <a:rPr sz="1600" spc="-19" dirty="0" smtClean="0">
                <a:latin typeface="Courier New"/>
                <a:cs typeface="Courier New"/>
              </a:rPr>
              <a:t>'S</a:t>
            </a:r>
            <a:r>
              <a:rPr sz="1600" spc="4" dirty="0" smtClean="0">
                <a:latin typeface="Courier New"/>
                <a:cs typeface="Courier New"/>
              </a:rPr>
              <a:t>F</a:t>
            </a:r>
            <a:r>
              <a:rPr sz="1600" spc="-19" dirty="0" smtClean="0">
                <a:latin typeface="Courier New"/>
                <a:cs typeface="Courier New"/>
              </a:rPr>
              <a:t>O'</a:t>
            </a:r>
            <a:r>
              <a:rPr sz="1600" spc="0" dirty="0" smtClean="0">
                <a:latin typeface="Courier New"/>
                <a:cs typeface="Courier New"/>
              </a:rPr>
              <a:t>,</a:t>
            </a:r>
            <a:r>
              <a:rPr sz="1600" spc="57" dirty="0" smtClean="0">
                <a:latin typeface="Courier New"/>
                <a:cs typeface="Courier New"/>
              </a:rPr>
              <a:t> </a:t>
            </a:r>
            <a:r>
              <a:rPr sz="1600" spc="-19" dirty="0" smtClean="0">
                <a:latin typeface="Courier New"/>
                <a:cs typeface="Courier New"/>
              </a:rPr>
              <a:t>'</a:t>
            </a:r>
            <a:r>
              <a:rPr sz="1600" spc="4" dirty="0" smtClean="0">
                <a:latin typeface="Courier New"/>
                <a:cs typeface="Courier New"/>
              </a:rPr>
              <a:t>L</a:t>
            </a:r>
            <a:r>
              <a:rPr sz="1600" spc="-19" dirty="0" smtClean="0">
                <a:latin typeface="Courier New"/>
                <a:cs typeface="Courier New"/>
              </a:rPr>
              <a:t>NY</a:t>
            </a:r>
            <a:r>
              <a:rPr sz="1600" spc="4" dirty="0" smtClean="0">
                <a:latin typeface="Courier New"/>
                <a:cs typeface="Courier New"/>
              </a:rPr>
              <a:t>'</a:t>
            </a:r>
            <a:r>
              <a:rPr sz="1600" spc="0" dirty="0" smtClean="0">
                <a:latin typeface="Courier New"/>
                <a:cs typeface="Courier New"/>
              </a:rPr>
              <a:t>,</a:t>
            </a:r>
            <a:r>
              <a:rPr sz="1600" spc="37" dirty="0" smtClean="0">
                <a:latin typeface="Courier New"/>
                <a:cs typeface="Courier New"/>
              </a:rPr>
              <a:t> </a:t>
            </a:r>
            <a:r>
              <a:rPr sz="1600" spc="4" dirty="0" smtClean="0">
                <a:latin typeface="Courier New"/>
                <a:cs typeface="Courier New"/>
              </a:rPr>
              <a:t>'</a:t>
            </a:r>
            <a:r>
              <a:rPr sz="1600" spc="-19" dirty="0" smtClean="0">
                <a:latin typeface="Courier New"/>
                <a:cs typeface="Courier New"/>
              </a:rPr>
              <a:t>YH</a:t>
            </a:r>
            <a:r>
              <a:rPr sz="1600" spc="4" dirty="0" smtClean="0">
                <a:latin typeface="Courier New"/>
                <a:cs typeface="Courier New"/>
              </a:rPr>
              <a:t>Z</a:t>
            </a:r>
            <a:r>
              <a:rPr sz="1600" spc="-19" dirty="0" smtClean="0">
                <a:latin typeface="Courier New"/>
                <a:cs typeface="Courier New"/>
              </a:rPr>
              <a:t>',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&gt;</a:t>
            </a:r>
            <a:r>
              <a:rPr sz="1600" spc="-19" dirty="0" smtClean="0">
                <a:latin typeface="Courier New"/>
                <a:cs typeface="Courier New"/>
              </a:rPr>
              <a:t>&gt;</a:t>
            </a:r>
            <a:r>
              <a:rPr sz="1600" spc="0" dirty="0" smtClean="0">
                <a:latin typeface="Courier New"/>
                <a:cs typeface="Courier New"/>
              </a:rPr>
              <a:t>&gt;</a:t>
            </a:r>
            <a:r>
              <a:rPr sz="1600" spc="28" dirty="0" smtClean="0">
                <a:latin typeface="Courier New"/>
                <a:cs typeface="Courier New"/>
              </a:rPr>
              <a:t> </a:t>
            </a:r>
            <a:r>
              <a:rPr sz="1600" b="1" spc="-19" dirty="0" smtClean="0">
                <a:latin typeface="Courier New"/>
                <a:cs typeface="Courier New"/>
              </a:rPr>
              <a:t>ai</a:t>
            </a:r>
            <a:r>
              <a:rPr sz="1600" b="1" spc="4" dirty="0" smtClean="0">
                <a:latin typeface="Courier New"/>
                <a:cs typeface="Courier New"/>
              </a:rPr>
              <a:t>r</a:t>
            </a:r>
            <a:r>
              <a:rPr sz="1600" b="1" spc="-19" dirty="0" smtClean="0">
                <a:latin typeface="Courier New"/>
                <a:cs typeface="Courier New"/>
              </a:rPr>
              <a:t>por</a:t>
            </a:r>
            <a:r>
              <a:rPr sz="1600" b="1" spc="4" dirty="0" smtClean="0">
                <a:latin typeface="Courier New"/>
                <a:cs typeface="Courier New"/>
              </a:rPr>
              <a:t>t</a:t>
            </a:r>
            <a:r>
              <a:rPr sz="1600" b="1" spc="-19" dirty="0" smtClean="0">
                <a:latin typeface="Courier New"/>
                <a:cs typeface="Courier New"/>
              </a:rPr>
              <a:t>s.</a:t>
            </a:r>
            <a:r>
              <a:rPr sz="1600" b="1" spc="4" dirty="0" smtClean="0">
                <a:latin typeface="Courier New"/>
                <a:cs typeface="Courier New"/>
              </a:rPr>
              <a:t>s</a:t>
            </a:r>
            <a:r>
              <a:rPr sz="1600" b="1" spc="-19" dirty="0" smtClean="0">
                <a:latin typeface="Courier New"/>
                <a:cs typeface="Courier New"/>
              </a:rPr>
              <a:t>or</a:t>
            </a:r>
            <a:r>
              <a:rPr sz="1600" b="1" spc="4" dirty="0" smtClean="0">
                <a:latin typeface="Courier New"/>
                <a:cs typeface="Courier New"/>
              </a:rPr>
              <a:t>t</a:t>
            </a:r>
            <a:r>
              <a:rPr sz="1600" b="1" spc="-19" dirty="0" smtClean="0">
                <a:latin typeface="Courier New"/>
                <a:cs typeface="Courier New"/>
              </a:rPr>
              <a:t>()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&gt;</a:t>
            </a:r>
            <a:r>
              <a:rPr sz="1600" spc="-19" dirty="0" smtClean="0">
                <a:latin typeface="Courier New"/>
                <a:cs typeface="Courier New"/>
              </a:rPr>
              <a:t>&gt;</a:t>
            </a:r>
            <a:r>
              <a:rPr sz="1600" spc="0" dirty="0" smtClean="0">
                <a:latin typeface="Courier New"/>
                <a:cs typeface="Courier New"/>
              </a:rPr>
              <a:t>&gt;</a:t>
            </a:r>
            <a:r>
              <a:rPr sz="1600" spc="28" dirty="0" smtClean="0">
                <a:latin typeface="Courier New"/>
                <a:cs typeface="Courier New"/>
              </a:rPr>
              <a:t> </a:t>
            </a:r>
            <a:r>
              <a:rPr sz="1600" b="1" spc="-19" dirty="0" smtClean="0">
                <a:latin typeface="Courier New"/>
                <a:cs typeface="Courier New"/>
              </a:rPr>
              <a:t>ai</a:t>
            </a:r>
            <a:r>
              <a:rPr sz="1600" b="1" spc="4" dirty="0" smtClean="0">
                <a:latin typeface="Courier New"/>
                <a:cs typeface="Courier New"/>
              </a:rPr>
              <a:t>r</a:t>
            </a:r>
            <a:r>
              <a:rPr sz="1600" b="1" spc="-19" dirty="0" smtClean="0">
                <a:latin typeface="Courier New"/>
                <a:cs typeface="Courier New"/>
              </a:rPr>
              <a:t>por</a:t>
            </a:r>
            <a:r>
              <a:rPr sz="1600" b="1" spc="4" dirty="0" smtClean="0">
                <a:latin typeface="Courier New"/>
                <a:cs typeface="Courier New"/>
              </a:rPr>
              <a:t>t</a:t>
            </a:r>
            <a:r>
              <a:rPr sz="1600" b="1" spc="0" dirty="0" smtClean="0">
                <a:latin typeface="Courier New"/>
                <a:cs typeface="Courier New"/>
              </a:rPr>
              <a:t>s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[</a:t>
            </a:r>
            <a:r>
              <a:rPr sz="1600" spc="-19" dirty="0" smtClean="0">
                <a:latin typeface="Courier New"/>
                <a:cs typeface="Courier New"/>
              </a:rPr>
              <a:t>'A</a:t>
            </a:r>
            <a:r>
              <a:rPr sz="1600" spc="4" dirty="0" smtClean="0">
                <a:latin typeface="Courier New"/>
                <a:cs typeface="Courier New"/>
              </a:rPr>
              <a:t>M</a:t>
            </a:r>
            <a:r>
              <a:rPr sz="1600" spc="-19" dirty="0" smtClean="0">
                <a:latin typeface="Courier New"/>
                <a:cs typeface="Courier New"/>
              </a:rPr>
              <a:t>S'</a:t>
            </a:r>
            <a:r>
              <a:rPr sz="1600" spc="0" dirty="0" smtClean="0">
                <a:latin typeface="Courier New"/>
                <a:cs typeface="Courier New"/>
              </a:rPr>
              <a:t>,</a:t>
            </a:r>
            <a:r>
              <a:rPr sz="1600" spc="67" dirty="0" smtClean="0">
                <a:latin typeface="Courier New"/>
                <a:cs typeface="Courier New"/>
              </a:rPr>
              <a:t> </a:t>
            </a:r>
            <a:r>
              <a:rPr sz="1600" spc="-19" dirty="0" smtClean="0">
                <a:latin typeface="Courier New"/>
                <a:cs typeface="Courier New"/>
              </a:rPr>
              <a:t>'C</a:t>
            </a:r>
            <a:r>
              <a:rPr sz="1600" spc="4" dirty="0" smtClean="0">
                <a:latin typeface="Courier New"/>
                <a:cs typeface="Courier New"/>
              </a:rPr>
              <a:t>D</a:t>
            </a:r>
            <a:r>
              <a:rPr sz="1600" spc="-19" dirty="0" smtClean="0">
                <a:latin typeface="Courier New"/>
                <a:cs typeface="Courier New"/>
              </a:rPr>
              <a:t>G'</a:t>
            </a:r>
            <a:r>
              <a:rPr sz="1600" spc="0" dirty="0" smtClean="0">
                <a:latin typeface="Courier New"/>
                <a:cs typeface="Courier New"/>
              </a:rPr>
              <a:t>,</a:t>
            </a:r>
            <a:r>
              <a:rPr sz="1600" spc="57" dirty="0" smtClean="0">
                <a:latin typeface="Courier New"/>
                <a:cs typeface="Courier New"/>
              </a:rPr>
              <a:t> </a:t>
            </a:r>
            <a:r>
              <a:rPr sz="1600" spc="-19" dirty="0" smtClean="0">
                <a:latin typeface="Courier New"/>
                <a:cs typeface="Courier New"/>
              </a:rPr>
              <a:t>'</a:t>
            </a:r>
            <a:r>
              <a:rPr sz="1600" spc="4" dirty="0" smtClean="0">
                <a:latin typeface="Courier New"/>
                <a:cs typeface="Courier New"/>
              </a:rPr>
              <a:t>L</a:t>
            </a:r>
            <a:r>
              <a:rPr sz="1600" spc="-19" dirty="0" smtClean="0">
                <a:latin typeface="Courier New"/>
                <a:cs typeface="Courier New"/>
              </a:rPr>
              <a:t>NY</a:t>
            </a:r>
            <a:r>
              <a:rPr sz="1600" spc="4" dirty="0" smtClean="0">
                <a:latin typeface="Courier New"/>
                <a:cs typeface="Courier New"/>
              </a:rPr>
              <a:t>'</a:t>
            </a:r>
            <a:r>
              <a:rPr sz="1600" spc="0" dirty="0" smtClean="0">
                <a:latin typeface="Courier New"/>
                <a:cs typeface="Courier New"/>
              </a:rPr>
              <a:t>,</a:t>
            </a:r>
            <a:r>
              <a:rPr sz="1600" spc="37" dirty="0" smtClean="0">
                <a:latin typeface="Courier New"/>
                <a:cs typeface="Courier New"/>
              </a:rPr>
              <a:t> </a:t>
            </a:r>
            <a:r>
              <a:rPr sz="1600" spc="4" dirty="0" smtClean="0">
                <a:latin typeface="Courier New"/>
                <a:cs typeface="Courier New"/>
              </a:rPr>
              <a:t>'</a:t>
            </a:r>
            <a:r>
              <a:rPr sz="1600" spc="-19" dirty="0" smtClean="0">
                <a:latin typeface="Courier New"/>
                <a:cs typeface="Courier New"/>
              </a:rPr>
              <a:t>NR</a:t>
            </a:r>
            <a:r>
              <a:rPr sz="1600" spc="4" dirty="0" smtClean="0">
                <a:latin typeface="Courier New"/>
                <a:cs typeface="Courier New"/>
              </a:rPr>
              <a:t>T</a:t>
            </a:r>
            <a:r>
              <a:rPr sz="1600" spc="-19" dirty="0" smtClean="0">
                <a:latin typeface="Courier New"/>
                <a:cs typeface="Courier New"/>
              </a:rPr>
              <a:t>',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&gt;</a:t>
            </a:r>
            <a:r>
              <a:rPr sz="1600" spc="-19" dirty="0" smtClean="0">
                <a:latin typeface="Courier New"/>
                <a:cs typeface="Courier New"/>
              </a:rPr>
              <a:t>&gt;</a:t>
            </a:r>
            <a:r>
              <a:rPr sz="1600" spc="0" dirty="0" smtClean="0">
                <a:latin typeface="Courier New"/>
                <a:cs typeface="Courier New"/>
              </a:rPr>
              <a:t>&gt;</a:t>
            </a:r>
            <a:r>
              <a:rPr sz="1600" spc="28" dirty="0" smtClean="0">
                <a:latin typeface="Courier New"/>
                <a:cs typeface="Courier New"/>
              </a:rPr>
              <a:t> </a:t>
            </a:r>
            <a:r>
              <a:rPr sz="1600" b="1" spc="-19" dirty="0" smtClean="0">
                <a:latin typeface="Courier New"/>
                <a:cs typeface="Courier New"/>
              </a:rPr>
              <a:t>ai</a:t>
            </a:r>
            <a:r>
              <a:rPr sz="1600" b="1" spc="4" dirty="0" smtClean="0">
                <a:latin typeface="Courier New"/>
                <a:cs typeface="Courier New"/>
              </a:rPr>
              <a:t>r</a:t>
            </a:r>
            <a:r>
              <a:rPr sz="1600" b="1" spc="-19" dirty="0" smtClean="0">
                <a:latin typeface="Courier New"/>
                <a:cs typeface="Courier New"/>
              </a:rPr>
              <a:t>por</a:t>
            </a:r>
            <a:r>
              <a:rPr sz="1600" b="1" spc="4" dirty="0" smtClean="0">
                <a:latin typeface="Courier New"/>
                <a:cs typeface="Courier New"/>
              </a:rPr>
              <a:t>t</a:t>
            </a:r>
            <a:r>
              <a:rPr sz="1600" b="1" spc="-19" dirty="0" smtClean="0">
                <a:latin typeface="Courier New"/>
                <a:cs typeface="Courier New"/>
              </a:rPr>
              <a:t>s.</a:t>
            </a:r>
            <a:r>
              <a:rPr sz="1600" b="1" spc="4" dirty="0" smtClean="0">
                <a:latin typeface="Courier New"/>
                <a:cs typeface="Courier New"/>
              </a:rPr>
              <a:t>r</a:t>
            </a:r>
            <a:r>
              <a:rPr sz="1600" b="1" spc="-19" dirty="0" smtClean="0">
                <a:latin typeface="Courier New"/>
                <a:cs typeface="Courier New"/>
              </a:rPr>
              <a:t>em</a:t>
            </a:r>
            <a:r>
              <a:rPr sz="1600" b="1" spc="4" dirty="0" smtClean="0">
                <a:latin typeface="Courier New"/>
                <a:cs typeface="Courier New"/>
              </a:rPr>
              <a:t>o</a:t>
            </a:r>
            <a:r>
              <a:rPr sz="1600" b="1" spc="-19" dirty="0" smtClean="0">
                <a:latin typeface="Courier New"/>
                <a:cs typeface="Courier New"/>
              </a:rPr>
              <a:t>ve</a:t>
            </a:r>
            <a:r>
              <a:rPr sz="1600" b="1" spc="4" dirty="0" smtClean="0">
                <a:latin typeface="Courier New"/>
                <a:cs typeface="Courier New"/>
              </a:rPr>
              <a:t>(</a:t>
            </a:r>
            <a:r>
              <a:rPr sz="1600" b="1" spc="-19" dirty="0" smtClean="0">
                <a:latin typeface="Courier New"/>
                <a:cs typeface="Courier New"/>
              </a:rPr>
              <a:t>'N</a:t>
            </a:r>
            <a:r>
              <a:rPr sz="1600" b="1" spc="4" dirty="0" smtClean="0">
                <a:latin typeface="Courier New"/>
                <a:cs typeface="Courier New"/>
              </a:rPr>
              <a:t>R</a:t>
            </a:r>
            <a:r>
              <a:rPr sz="1600" b="1" spc="-19" dirty="0" smtClean="0">
                <a:latin typeface="Courier New"/>
                <a:cs typeface="Courier New"/>
              </a:rPr>
              <a:t>T')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4401"/>
              </a:lnSpc>
              <a:spcBef>
                <a:spcPts val="130"/>
              </a:spcBef>
            </a:pPr>
            <a:r>
              <a:rPr sz="1600" spc="4" dirty="0" smtClean="0">
                <a:latin typeface="Courier New"/>
                <a:cs typeface="Courier New"/>
              </a:rPr>
              <a:t>&gt;</a:t>
            </a:r>
            <a:r>
              <a:rPr sz="1600" spc="-19" dirty="0" smtClean="0">
                <a:latin typeface="Courier New"/>
                <a:cs typeface="Courier New"/>
              </a:rPr>
              <a:t>&gt;</a:t>
            </a:r>
            <a:r>
              <a:rPr sz="1600" spc="0" dirty="0" smtClean="0">
                <a:latin typeface="Courier New"/>
                <a:cs typeface="Courier New"/>
              </a:rPr>
              <a:t>&gt;</a:t>
            </a:r>
            <a:r>
              <a:rPr sz="1600" spc="28" dirty="0" smtClean="0">
                <a:latin typeface="Courier New"/>
                <a:cs typeface="Courier New"/>
              </a:rPr>
              <a:t> </a:t>
            </a:r>
            <a:r>
              <a:rPr sz="1600" b="1" spc="-19" dirty="0" smtClean="0">
                <a:latin typeface="Courier New"/>
                <a:cs typeface="Courier New"/>
              </a:rPr>
              <a:t>ai</a:t>
            </a:r>
            <a:r>
              <a:rPr sz="1600" b="1" spc="4" dirty="0" smtClean="0">
                <a:latin typeface="Courier New"/>
                <a:cs typeface="Courier New"/>
              </a:rPr>
              <a:t>r</a:t>
            </a:r>
            <a:r>
              <a:rPr sz="1600" b="1" spc="-19" dirty="0" smtClean="0">
                <a:latin typeface="Courier New"/>
                <a:cs typeface="Courier New"/>
              </a:rPr>
              <a:t>por</a:t>
            </a:r>
            <a:r>
              <a:rPr sz="1600" b="1" spc="4" dirty="0" smtClean="0">
                <a:latin typeface="Courier New"/>
                <a:cs typeface="Courier New"/>
              </a:rPr>
              <a:t>t</a:t>
            </a:r>
            <a:r>
              <a:rPr sz="1600" b="1" spc="0" dirty="0" smtClean="0">
                <a:latin typeface="Courier New"/>
                <a:cs typeface="Courier New"/>
              </a:rPr>
              <a:t>s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5"/>
          <p:cNvSpPr txBox="1"/>
          <p:nvPr/>
        </p:nvSpPr>
        <p:spPr>
          <a:xfrm>
            <a:off x="4566175" y="1585909"/>
            <a:ext cx="791152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-19" baseline="3678" dirty="0" smtClean="0">
                <a:latin typeface="Courier New"/>
                <a:cs typeface="Courier New"/>
              </a:rPr>
              <a:t>'N</a:t>
            </a:r>
            <a:r>
              <a:rPr sz="2400" spc="4" baseline="3678" dirty="0" smtClean="0">
                <a:latin typeface="Courier New"/>
                <a:cs typeface="Courier New"/>
              </a:rPr>
              <a:t>R</a:t>
            </a:r>
            <a:r>
              <a:rPr sz="2400" spc="-19" baseline="3678" dirty="0" smtClean="0">
                <a:latin typeface="Courier New"/>
                <a:cs typeface="Courier New"/>
              </a:rPr>
              <a:t>T',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25875" y="1585909"/>
            <a:ext cx="791152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-19" baseline="3678" dirty="0" smtClean="0">
                <a:latin typeface="Courier New"/>
                <a:cs typeface="Courier New"/>
              </a:rPr>
              <a:t>'C</a:t>
            </a:r>
            <a:r>
              <a:rPr sz="2400" spc="4" baseline="3678" dirty="0" smtClean="0">
                <a:latin typeface="Courier New"/>
                <a:cs typeface="Courier New"/>
              </a:rPr>
              <a:t>D</a:t>
            </a:r>
            <a:r>
              <a:rPr sz="2400" spc="-19" baseline="3678" dirty="0" smtClean="0">
                <a:latin typeface="Courier New"/>
                <a:cs typeface="Courier New"/>
              </a:rPr>
              <a:t>G']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5" name="object 13"/>
          <p:cNvSpPr txBox="1"/>
          <p:nvPr/>
        </p:nvSpPr>
        <p:spPr>
          <a:xfrm>
            <a:off x="4566175" y="2326417"/>
            <a:ext cx="791152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-19" baseline="3678" dirty="0" smtClean="0">
                <a:latin typeface="Courier New"/>
                <a:cs typeface="Courier New"/>
              </a:rPr>
              <a:t>'Y</a:t>
            </a:r>
            <a:r>
              <a:rPr sz="2400" spc="4" baseline="3678" dirty="0" smtClean="0">
                <a:latin typeface="Courier New"/>
                <a:cs typeface="Courier New"/>
              </a:rPr>
              <a:t>Y</a:t>
            </a:r>
            <a:r>
              <a:rPr sz="2400" spc="-19" baseline="3678" dirty="0" smtClean="0">
                <a:latin typeface="Courier New"/>
                <a:cs typeface="Courier New"/>
              </a:rPr>
              <a:t>Z',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6" name="object 12"/>
          <p:cNvSpPr txBox="1"/>
          <p:nvPr/>
        </p:nvSpPr>
        <p:spPr>
          <a:xfrm>
            <a:off x="5425875" y="2326417"/>
            <a:ext cx="1656384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-19" baseline="3678" dirty="0" smtClean="0">
                <a:latin typeface="Courier New"/>
                <a:cs typeface="Courier New"/>
              </a:rPr>
              <a:t>'N</a:t>
            </a:r>
            <a:r>
              <a:rPr sz="2400" spc="4" baseline="3678" dirty="0" smtClean="0">
                <a:latin typeface="Courier New"/>
                <a:cs typeface="Courier New"/>
              </a:rPr>
              <a:t>R</a:t>
            </a:r>
            <a:r>
              <a:rPr sz="2400" spc="-19" baseline="3678" dirty="0" smtClean="0">
                <a:latin typeface="Courier New"/>
                <a:cs typeface="Courier New"/>
              </a:rPr>
              <a:t>T'</a:t>
            </a:r>
            <a:r>
              <a:rPr sz="2400" spc="0" baseline="3678" dirty="0" smtClean="0">
                <a:latin typeface="Courier New"/>
                <a:cs typeface="Courier New"/>
              </a:rPr>
              <a:t>,</a:t>
            </a:r>
            <a:r>
              <a:rPr sz="2400" spc="57" baseline="3678" dirty="0" smtClean="0">
                <a:latin typeface="Courier New"/>
                <a:cs typeface="Courier New"/>
              </a:rPr>
              <a:t> </a:t>
            </a:r>
            <a:r>
              <a:rPr sz="2400" spc="-20" baseline="3678" dirty="0" smtClean="0">
                <a:latin typeface="Courier New"/>
                <a:cs typeface="Courier New"/>
              </a:rPr>
              <a:t>'</a:t>
            </a:r>
            <a:r>
              <a:rPr sz="2400" spc="4" baseline="3678" dirty="0" smtClean="0">
                <a:latin typeface="Courier New"/>
                <a:cs typeface="Courier New"/>
              </a:rPr>
              <a:t>C</a:t>
            </a:r>
            <a:r>
              <a:rPr sz="2400" spc="-20" baseline="3678" dirty="0" smtClean="0">
                <a:latin typeface="Courier New"/>
                <a:cs typeface="Courier New"/>
              </a:rPr>
              <a:t>DG</a:t>
            </a:r>
            <a:r>
              <a:rPr sz="2400" spc="4" baseline="3678" dirty="0" smtClean="0">
                <a:latin typeface="Courier New"/>
                <a:cs typeface="Courier New"/>
              </a:rPr>
              <a:t>'</a:t>
            </a:r>
            <a:r>
              <a:rPr sz="2400" spc="0" baseline="3678" dirty="0" smtClean="0">
                <a:latin typeface="Courier New"/>
                <a:cs typeface="Courier New"/>
              </a:rPr>
              <a:t>]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7" name="object 11"/>
          <p:cNvSpPr txBox="1"/>
          <p:nvPr/>
        </p:nvSpPr>
        <p:spPr>
          <a:xfrm>
            <a:off x="4566175" y="3066926"/>
            <a:ext cx="791152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-19" baseline="3678" dirty="0" smtClean="0">
                <a:latin typeface="Courier New"/>
                <a:cs typeface="Courier New"/>
              </a:rPr>
              <a:t>'S</a:t>
            </a:r>
            <a:r>
              <a:rPr sz="2400" spc="4" baseline="3678" dirty="0" smtClean="0">
                <a:latin typeface="Courier New"/>
                <a:cs typeface="Courier New"/>
              </a:rPr>
              <a:t>F</a:t>
            </a:r>
            <a:r>
              <a:rPr sz="2400" spc="-19" baseline="3678" dirty="0" smtClean="0">
                <a:latin typeface="Courier New"/>
                <a:cs typeface="Courier New"/>
              </a:rPr>
              <a:t>O',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8" name="object 10"/>
          <p:cNvSpPr txBox="1"/>
          <p:nvPr/>
        </p:nvSpPr>
        <p:spPr>
          <a:xfrm>
            <a:off x="5354828" y="3066926"/>
            <a:ext cx="1727431" cy="53290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83747">
              <a:lnSpc>
                <a:spcPts val="1780"/>
              </a:lnSpc>
              <a:spcBef>
                <a:spcPts val="89"/>
              </a:spcBef>
            </a:pPr>
            <a:r>
              <a:rPr sz="2400" spc="-19" baseline="3678" dirty="0" smtClean="0">
                <a:latin typeface="Courier New"/>
                <a:cs typeface="Courier New"/>
              </a:rPr>
              <a:t>'Y</a:t>
            </a:r>
            <a:r>
              <a:rPr sz="2400" spc="4" baseline="3678" dirty="0" smtClean="0">
                <a:latin typeface="Courier New"/>
                <a:cs typeface="Courier New"/>
              </a:rPr>
              <a:t>H</a:t>
            </a:r>
            <a:r>
              <a:rPr sz="2400" spc="-19" baseline="3678" dirty="0" smtClean="0">
                <a:latin typeface="Courier New"/>
                <a:cs typeface="Courier New"/>
              </a:rPr>
              <a:t>Z'</a:t>
            </a:r>
            <a:r>
              <a:rPr sz="2400" spc="0" baseline="3678" dirty="0" smtClean="0">
                <a:latin typeface="Courier New"/>
                <a:cs typeface="Courier New"/>
              </a:rPr>
              <a:t>,</a:t>
            </a:r>
            <a:r>
              <a:rPr sz="2400" spc="57" baseline="3678" dirty="0" smtClean="0">
                <a:latin typeface="Courier New"/>
                <a:cs typeface="Courier New"/>
              </a:rPr>
              <a:t> </a:t>
            </a:r>
            <a:r>
              <a:rPr sz="2400" spc="-20" baseline="3678" dirty="0" smtClean="0">
                <a:latin typeface="Courier New"/>
                <a:cs typeface="Courier New"/>
              </a:rPr>
              <a:t>'</a:t>
            </a:r>
            <a:r>
              <a:rPr sz="2400" spc="4" baseline="3678" dirty="0" smtClean="0">
                <a:latin typeface="Courier New"/>
                <a:cs typeface="Courier New"/>
              </a:rPr>
              <a:t>Y</a:t>
            </a:r>
            <a:r>
              <a:rPr sz="2400" spc="-20" baseline="3678" dirty="0" smtClean="0">
                <a:latin typeface="Courier New"/>
                <a:cs typeface="Courier New"/>
              </a:rPr>
              <a:t>YZ</a:t>
            </a:r>
            <a:r>
              <a:rPr sz="2400" spc="4" baseline="3678" dirty="0" smtClean="0">
                <a:latin typeface="Courier New"/>
                <a:cs typeface="Courier New"/>
              </a:rPr>
              <a:t>'</a:t>
            </a:r>
            <a:r>
              <a:rPr sz="2400" spc="0" baseline="3678" dirty="0" smtClean="0">
                <a:latin typeface="Courier New"/>
                <a:cs typeface="Courier New"/>
              </a:rPr>
              <a:t>]</a:t>
            </a:r>
            <a:endParaRPr sz="1600">
              <a:latin typeface="Courier New"/>
              <a:cs typeface="Courier New"/>
            </a:endParaRPr>
          </a:p>
          <a:p>
            <a:pPr marL="12700" marR="31087">
              <a:lnSpc>
                <a:spcPct val="95825"/>
              </a:lnSpc>
              <a:spcBef>
                <a:spcPts val="641"/>
              </a:spcBef>
            </a:pPr>
            <a:r>
              <a:rPr sz="1400" spc="-9" dirty="0" smtClean="0">
                <a:latin typeface="Arial"/>
                <a:cs typeface="Arial"/>
              </a:rPr>
              <a:t>Re</a:t>
            </a:r>
            <a:r>
              <a:rPr sz="1400" spc="-25" dirty="0" smtClean="0">
                <a:latin typeface="Arial"/>
                <a:cs typeface="Arial"/>
              </a:rPr>
              <a:t>m</a:t>
            </a:r>
            <a:r>
              <a:rPr sz="1400" spc="-9" dirty="0" smtClean="0">
                <a:latin typeface="Arial"/>
                <a:cs typeface="Arial"/>
              </a:rPr>
              <a:t>o</a:t>
            </a:r>
            <a:r>
              <a:rPr sz="1400" spc="25" dirty="0" smtClean="0">
                <a:latin typeface="Arial"/>
                <a:cs typeface="Arial"/>
              </a:rPr>
              <a:t>v</a:t>
            </a:r>
            <a:r>
              <a:rPr sz="1400" spc="0" dirty="0" smtClean="0">
                <a:latin typeface="Arial"/>
                <a:cs typeface="Arial"/>
              </a:rPr>
              <a:t>e</a:t>
            </a:r>
            <a:r>
              <a:rPr sz="1400" spc="139" dirty="0" smtClean="0">
                <a:latin typeface="Arial"/>
                <a:cs typeface="Arial"/>
              </a:rPr>
              <a:t> </a:t>
            </a:r>
            <a:r>
              <a:rPr sz="1400" spc="-9" dirty="0" smtClean="0">
                <a:latin typeface="Arial"/>
                <a:cs typeface="Arial"/>
              </a:rPr>
              <a:t>b</a:t>
            </a:r>
            <a:r>
              <a:rPr sz="1400" spc="0" dirty="0" smtClean="0">
                <a:latin typeface="Arial"/>
                <a:cs typeface="Arial"/>
              </a:rPr>
              <a:t>y</a:t>
            </a:r>
            <a:r>
              <a:rPr sz="1400" spc="49" dirty="0" smtClean="0">
                <a:latin typeface="Arial"/>
                <a:cs typeface="Arial"/>
              </a:rPr>
              <a:t> </a:t>
            </a:r>
            <a:r>
              <a:rPr sz="1400" spc="25" dirty="0" smtClean="0">
                <a:latin typeface="Arial"/>
                <a:cs typeface="Arial"/>
              </a:rPr>
              <a:t>v</a:t>
            </a:r>
            <a:r>
              <a:rPr sz="1400" spc="-10" dirty="0" smtClean="0">
                <a:latin typeface="Arial"/>
                <a:cs typeface="Arial"/>
              </a:rPr>
              <a:t>alu</a:t>
            </a:r>
            <a:r>
              <a:rPr sz="1400" spc="0" dirty="0" smtClean="0">
                <a:latin typeface="Arial"/>
                <a:cs typeface="Arial"/>
              </a:rPr>
              <a:t>e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9"/>
          <p:cNvSpPr txBox="1"/>
          <p:nvPr/>
        </p:nvSpPr>
        <p:spPr>
          <a:xfrm>
            <a:off x="999236" y="3807435"/>
            <a:ext cx="916186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[</a:t>
            </a:r>
            <a:r>
              <a:rPr sz="2400" spc="-19" baseline="3678" dirty="0" smtClean="0">
                <a:latin typeface="Courier New"/>
                <a:cs typeface="Courier New"/>
              </a:rPr>
              <a:t>'A</a:t>
            </a:r>
            <a:r>
              <a:rPr sz="2400" spc="4" baseline="3678" dirty="0" smtClean="0">
                <a:latin typeface="Courier New"/>
                <a:cs typeface="Courier New"/>
              </a:rPr>
              <a:t>M</a:t>
            </a:r>
            <a:r>
              <a:rPr sz="2400" spc="-19" baseline="3678" dirty="0" smtClean="0">
                <a:latin typeface="Courier New"/>
                <a:cs typeface="Courier New"/>
              </a:rPr>
              <a:t>S',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0" name="object 8"/>
          <p:cNvSpPr txBox="1"/>
          <p:nvPr/>
        </p:nvSpPr>
        <p:spPr>
          <a:xfrm>
            <a:off x="1983969" y="3807435"/>
            <a:ext cx="791152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-19" baseline="3678" dirty="0" smtClean="0">
                <a:latin typeface="Courier New"/>
                <a:cs typeface="Courier New"/>
              </a:rPr>
              <a:t>'C</a:t>
            </a:r>
            <a:r>
              <a:rPr sz="2400" spc="4" baseline="3678" dirty="0" smtClean="0">
                <a:latin typeface="Courier New"/>
                <a:cs typeface="Courier New"/>
              </a:rPr>
              <a:t>D</a:t>
            </a:r>
            <a:r>
              <a:rPr sz="2400" spc="-19" baseline="3678" dirty="0" smtClean="0">
                <a:latin typeface="Courier New"/>
                <a:cs typeface="Courier New"/>
              </a:rPr>
              <a:t>G',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1" name="object 7"/>
          <p:cNvSpPr txBox="1"/>
          <p:nvPr/>
        </p:nvSpPr>
        <p:spPr>
          <a:xfrm>
            <a:off x="2843668" y="3807435"/>
            <a:ext cx="796685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-20" baseline="3678" dirty="0" smtClean="0">
                <a:latin typeface="Courier New"/>
                <a:cs typeface="Courier New"/>
              </a:rPr>
              <a:t>'</a:t>
            </a:r>
            <a:r>
              <a:rPr sz="2400" spc="4" baseline="3678" dirty="0" smtClean="0">
                <a:latin typeface="Courier New"/>
                <a:cs typeface="Courier New"/>
              </a:rPr>
              <a:t>L</a:t>
            </a:r>
            <a:r>
              <a:rPr sz="2400" spc="-20" baseline="3678" dirty="0" smtClean="0">
                <a:latin typeface="Courier New"/>
                <a:cs typeface="Courier New"/>
              </a:rPr>
              <a:t>NY</a:t>
            </a:r>
            <a:r>
              <a:rPr sz="2400" spc="4" baseline="3678" dirty="0" smtClean="0">
                <a:latin typeface="Courier New"/>
                <a:cs typeface="Courier New"/>
              </a:rPr>
              <a:t>'</a:t>
            </a:r>
            <a:r>
              <a:rPr sz="2400" spc="0" baseline="3678" dirty="0" smtClean="0">
                <a:latin typeface="Courier New"/>
                <a:cs typeface="Courier New"/>
              </a:rPr>
              <a:t>,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2" name="object 6"/>
          <p:cNvSpPr txBox="1"/>
          <p:nvPr/>
        </p:nvSpPr>
        <p:spPr>
          <a:xfrm>
            <a:off x="3703368" y="3807435"/>
            <a:ext cx="794260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4" baseline="3678" dirty="0" smtClean="0">
                <a:latin typeface="Courier New"/>
                <a:cs typeface="Courier New"/>
              </a:rPr>
              <a:t>'</a:t>
            </a:r>
            <a:r>
              <a:rPr sz="2400" spc="-19" baseline="3678" dirty="0" smtClean="0">
                <a:latin typeface="Courier New"/>
                <a:cs typeface="Courier New"/>
              </a:rPr>
              <a:t>SF</a:t>
            </a:r>
            <a:r>
              <a:rPr sz="2400" spc="4" baseline="3678" dirty="0" smtClean="0">
                <a:latin typeface="Courier New"/>
                <a:cs typeface="Courier New"/>
              </a:rPr>
              <a:t>O</a:t>
            </a:r>
            <a:r>
              <a:rPr sz="2400" spc="-19" baseline="3678" dirty="0" smtClean="0">
                <a:latin typeface="Courier New"/>
                <a:cs typeface="Courier New"/>
              </a:rPr>
              <a:t>',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3" name="object 5"/>
          <p:cNvSpPr txBox="1"/>
          <p:nvPr/>
        </p:nvSpPr>
        <p:spPr>
          <a:xfrm>
            <a:off x="4566175" y="3807435"/>
            <a:ext cx="791152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-19" baseline="3678" dirty="0" smtClean="0">
                <a:latin typeface="Courier New"/>
                <a:cs typeface="Courier New"/>
              </a:rPr>
              <a:t>'Y</a:t>
            </a:r>
            <a:r>
              <a:rPr sz="2400" spc="4" baseline="3678" dirty="0" smtClean="0">
                <a:latin typeface="Courier New"/>
                <a:cs typeface="Courier New"/>
              </a:rPr>
              <a:t>H</a:t>
            </a:r>
            <a:r>
              <a:rPr sz="2400" spc="-19" baseline="3678" dirty="0" smtClean="0">
                <a:latin typeface="Courier New"/>
                <a:cs typeface="Courier New"/>
              </a:rPr>
              <a:t>Z',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4" name="object 4"/>
          <p:cNvSpPr txBox="1"/>
          <p:nvPr/>
        </p:nvSpPr>
        <p:spPr>
          <a:xfrm>
            <a:off x="5425875" y="3807435"/>
            <a:ext cx="791152" cy="2326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2700">
              <a:lnSpc>
                <a:spcPts val="1780"/>
              </a:lnSpc>
              <a:spcBef>
                <a:spcPts val="89"/>
              </a:spcBef>
            </a:pPr>
            <a:r>
              <a:rPr sz="2400" spc="-19" baseline="3678" dirty="0" smtClean="0">
                <a:latin typeface="Courier New"/>
                <a:cs typeface="Courier New"/>
              </a:rPr>
              <a:t>'Y</a:t>
            </a:r>
            <a:r>
              <a:rPr sz="2400" spc="4" baseline="3678" dirty="0" smtClean="0">
                <a:latin typeface="Courier New"/>
                <a:cs typeface="Courier New"/>
              </a:rPr>
              <a:t>Y</a:t>
            </a:r>
            <a:r>
              <a:rPr sz="2400" spc="-19" baseline="3678" dirty="0" smtClean="0">
                <a:latin typeface="Courier New"/>
                <a:cs typeface="Courier New"/>
              </a:rPr>
              <a:t>Z']</a:t>
            </a:r>
            <a:endParaRPr sz="16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790</Words>
  <Application>Microsoft Office PowerPoint</Application>
  <PresentationFormat>On-screen Show (4:3)</PresentationFormat>
  <Paragraphs>211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Courier New</vt:lpstr>
      <vt:lpstr>Times New Roman</vt:lpstr>
      <vt:lpstr>Wingdings 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Win7</dc:creator>
  <cp:lastModifiedBy>user</cp:lastModifiedBy>
  <cp:revision>2</cp:revision>
  <dcterms:created xsi:type="dcterms:W3CDTF">2017-07-23T00:35:56Z</dcterms:created>
  <dcterms:modified xsi:type="dcterms:W3CDTF">2017-09-02T03:47:23Z</dcterms:modified>
</cp:coreProperties>
</file>