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7" r:id="rId5"/>
    <p:sldId id="263" r:id="rId6"/>
    <p:sldId id="264" r:id="rId7"/>
    <p:sldId id="265" r:id="rId8"/>
    <p:sldId id="266" r:id="rId9"/>
    <p:sldId id="267" r:id="rId10"/>
    <p:sldId id="270" r:id="rId11"/>
    <p:sldId id="268" r:id="rId12"/>
    <p:sldId id="269" r:id="rId13"/>
    <p:sldId id="271" r:id="rId14"/>
    <p:sldId id="272" r:id="rId15"/>
    <p:sldId id="273" r:id="rId16"/>
    <p:sldId id="274" r:id="rId17"/>
    <p:sldId id="275" r:id="rId18"/>
    <p:sldId id="276" r:id="rId19"/>
    <p:sldId id="259" r:id="rId20"/>
    <p:sldId id="260" r:id="rId21"/>
    <p:sldId id="261" r:id="rId22"/>
  </p:sldIdLst>
  <p:sldSz cx="126380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732" y="-108"/>
      </p:cViewPr>
      <p:guideLst>
        <p:guide orient="horz" pos="2160"/>
        <p:guide pos="398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47D5708-5FC1-4300-88CB-6E02691B0D7D}" type="doc">
      <dgm:prSet loTypeId="urn:microsoft.com/office/officeart/2005/8/layout/hierarchy3" loCatId="list" qsTypeId="urn:microsoft.com/office/officeart/2005/8/quickstyle/3d3" qsCatId="3D" csTypeId="urn:microsoft.com/office/officeart/2005/8/colors/accent1_2" csCatId="accent1" phldr="1"/>
      <dgm:spPr/>
      <dgm:t>
        <a:bodyPr/>
        <a:lstStyle/>
        <a:p>
          <a:endParaRPr lang="en-US"/>
        </a:p>
      </dgm:t>
    </dgm:pt>
    <dgm:pt modelId="{12BA9525-2AD6-417E-9B20-7EADCC0CC399}">
      <dgm:prSet phldrT="[Text]"/>
      <dgm:spPr/>
      <dgm:t>
        <a:bodyPr/>
        <a:lstStyle/>
        <a:p>
          <a:r>
            <a:rPr lang="en-US" dirty="0" smtClean="0"/>
            <a:t>One sample</a:t>
          </a:r>
          <a:endParaRPr lang="en-US" dirty="0"/>
        </a:p>
      </dgm:t>
    </dgm:pt>
    <dgm:pt modelId="{418C97AF-F7A1-4374-8F78-F1859DA910FC}" type="parTrans" cxnId="{A8F4242E-BDCF-4505-9B0C-01088099905A}">
      <dgm:prSet/>
      <dgm:spPr/>
      <dgm:t>
        <a:bodyPr/>
        <a:lstStyle/>
        <a:p>
          <a:endParaRPr lang="en-US"/>
        </a:p>
      </dgm:t>
    </dgm:pt>
    <dgm:pt modelId="{A9FF71F5-BF14-41DB-860F-0BE282DAB3D1}" type="sibTrans" cxnId="{A8F4242E-BDCF-4505-9B0C-01088099905A}">
      <dgm:prSet/>
      <dgm:spPr/>
      <dgm:t>
        <a:bodyPr/>
        <a:lstStyle/>
        <a:p>
          <a:endParaRPr lang="en-US"/>
        </a:p>
      </dgm:t>
    </dgm:pt>
    <dgm:pt modelId="{A014B8E8-375C-4864-8BB3-276AF26F0835}">
      <dgm:prSet phldrT="[Text]"/>
      <dgm:spPr/>
      <dgm:t>
        <a:bodyPr/>
        <a:lstStyle/>
        <a:p>
          <a:r>
            <a:rPr lang="en-US" dirty="0" smtClean="0"/>
            <a:t>One sample z-test</a:t>
          </a:r>
          <a:endParaRPr lang="en-US" dirty="0"/>
        </a:p>
      </dgm:t>
    </dgm:pt>
    <dgm:pt modelId="{EC52A007-A0EA-419F-B011-4E01AD8FF719}" type="parTrans" cxnId="{881E1922-F888-4C5A-BDB4-4635617A13F2}">
      <dgm:prSet/>
      <dgm:spPr/>
      <dgm:t>
        <a:bodyPr/>
        <a:lstStyle/>
        <a:p>
          <a:endParaRPr lang="en-US"/>
        </a:p>
      </dgm:t>
    </dgm:pt>
    <dgm:pt modelId="{DC114280-5BD8-49D0-B464-6AF01923CBA6}" type="sibTrans" cxnId="{881E1922-F888-4C5A-BDB4-4635617A13F2}">
      <dgm:prSet/>
      <dgm:spPr/>
      <dgm:t>
        <a:bodyPr/>
        <a:lstStyle/>
        <a:p>
          <a:endParaRPr lang="en-US"/>
        </a:p>
      </dgm:t>
    </dgm:pt>
    <dgm:pt modelId="{3B6E3A54-6143-4012-B03E-4C191BA3EF59}">
      <dgm:prSet phldrT="[Text]"/>
      <dgm:spPr/>
      <dgm:t>
        <a:bodyPr/>
        <a:lstStyle/>
        <a:p>
          <a:r>
            <a:rPr lang="en-US" dirty="0" smtClean="0"/>
            <a:t>One sample t-test</a:t>
          </a:r>
          <a:endParaRPr lang="en-US" dirty="0"/>
        </a:p>
      </dgm:t>
    </dgm:pt>
    <dgm:pt modelId="{CFB340DF-47D3-4DC4-9889-D6DF0499132F}" type="parTrans" cxnId="{00F05F1D-EC56-401B-B293-2C6069581752}">
      <dgm:prSet/>
      <dgm:spPr/>
      <dgm:t>
        <a:bodyPr/>
        <a:lstStyle/>
        <a:p>
          <a:endParaRPr lang="en-US"/>
        </a:p>
      </dgm:t>
    </dgm:pt>
    <dgm:pt modelId="{D55DE43E-E4B5-4C7B-88E1-5FD5E557A951}" type="sibTrans" cxnId="{00F05F1D-EC56-401B-B293-2C6069581752}">
      <dgm:prSet/>
      <dgm:spPr/>
      <dgm:t>
        <a:bodyPr/>
        <a:lstStyle/>
        <a:p>
          <a:endParaRPr lang="en-US"/>
        </a:p>
      </dgm:t>
    </dgm:pt>
    <dgm:pt modelId="{BE4F6743-D93D-4DFC-97F8-08C941465748}">
      <dgm:prSet phldrT="[Text]"/>
      <dgm:spPr/>
      <dgm:t>
        <a:bodyPr/>
        <a:lstStyle/>
        <a:p>
          <a:r>
            <a:rPr lang="en-US" dirty="0" smtClean="0"/>
            <a:t>Two sample</a:t>
          </a:r>
          <a:endParaRPr lang="en-US" dirty="0"/>
        </a:p>
      </dgm:t>
    </dgm:pt>
    <dgm:pt modelId="{E09ADC7D-37AC-43AF-B3A3-BC08A7926484}" type="parTrans" cxnId="{349FF43A-807B-4262-ADC4-5357738A50AC}">
      <dgm:prSet/>
      <dgm:spPr/>
      <dgm:t>
        <a:bodyPr/>
        <a:lstStyle/>
        <a:p>
          <a:endParaRPr lang="en-US"/>
        </a:p>
      </dgm:t>
    </dgm:pt>
    <dgm:pt modelId="{50D1C8F2-2397-4200-9457-06AF09A973EB}" type="sibTrans" cxnId="{349FF43A-807B-4262-ADC4-5357738A50AC}">
      <dgm:prSet/>
      <dgm:spPr/>
      <dgm:t>
        <a:bodyPr/>
        <a:lstStyle/>
        <a:p>
          <a:endParaRPr lang="en-US"/>
        </a:p>
      </dgm:t>
    </dgm:pt>
    <dgm:pt modelId="{5E1A244F-9381-435C-8B82-ACB3A696DA1C}">
      <dgm:prSet phldrT="[Text]"/>
      <dgm:spPr/>
      <dgm:t>
        <a:bodyPr/>
        <a:lstStyle/>
        <a:p>
          <a:r>
            <a:rPr lang="en-US" dirty="0" smtClean="0"/>
            <a:t>Two sample z-test</a:t>
          </a:r>
          <a:endParaRPr lang="en-US" dirty="0"/>
        </a:p>
      </dgm:t>
    </dgm:pt>
    <dgm:pt modelId="{642CF63C-FE21-47F5-B22B-4777E68A13CB}" type="parTrans" cxnId="{AFD0525C-1234-47AA-83FD-2541034D2177}">
      <dgm:prSet/>
      <dgm:spPr/>
      <dgm:t>
        <a:bodyPr/>
        <a:lstStyle/>
        <a:p>
          <a:endParaRPr lang="en-US"/>
        </a:p>
      </dgm:t>
    </dgm:pt>
    <dgm:pt modelId="{FCE398EE-A835-491B-B17B-0D0CF66044A3}" type="sibTrans" cxnId="{AFD0525C-1234-47AA-83FD-2541034D2177}">
      <dgm:prSet/>
      <dgm:spPr/>
      <dgm:t>
        <a:bodyPr/>
        <a:lstStyle/>
        <a:p>
          <a:endParaRPr lang="en-US"/>
        </a:p>
      </dgm:t>
    </dgm:pt>
    <dgm:pt modelId="{F517B083-965D-4CDC-9F56-B2149443663F}">
      <dgm:prSet phldrT="[Text]"/>
      <dgm:spPr/>
      <dgm:t>
        <a:bodyPr/>
        <a:lstStyle/>
        <a:p>
          <a:r>
            <a:rPr lang="en-US" dirty="0" smtClean="0"/>
            <a:t>Two variance</a:t>
          </a:r>
          <a:endParaRPr lang="en-US" dirty="0"/>
        </a:p>
      </dgm:t>
    </dgm:pt>
    <dgm:pt modelId="{B72131EE-E21A-4A63-9890-1D5010F8E2AA}" type="parTrans" cxnId="{323E7D09-BF10-4CB1-9730-A2557E9FC545}">
      <dgm:prSet/>
      <dgm:spPr/>
      <dgm:t>
        <a:bodyPr/>
        <a:lstStyle/>
        <a:p>
          <a:endParaRPr lang="en-US"/>
        </a:p>
      </dgm:t>
    </dgm:pt>
    <dgm:pt modelId="{BB30B28F-35F2-4F97-9A2F-EAF14507F7D4}" type="sibTrans" cxnId="{323E7D09-BF10-4CB1-9730-A2557E9FC545}">
      <dgm:prSet/>
      <dgm:spPr/>
      <dgm:t>
        <a:bodyPr/>
        <a:lstStyle/>
        <a:p>
          <a:endParaRPr lang="en-US"/>
        </a:p>
      </dgm:t>
    </dgm:pt>
    <dgm:pt modelId="{7B244916-DEF6-43BA-9114-C01ABCA0319D}">
      <dgm:prSet phldrT="[Text]"/>
      <dgm:spPr/>
      <dgm:t>
        <a:bodyPr/>
        <a:lstStyle/>
        <a:p>
          <a:r>
            <a:rPr lang="en-US" dirty="0" smtClean="0"/>
            <a:t>More than 2 sample</a:t>
          </a:r>
          <a:endParaRPr lang="en-US" dirty="0"/>
        </a:p>
      </dgm:t>
    </dgm:pt>
    <dgm:pt modelId="{EDD6A760-8426-40C0-8053-C09CBDFE05AD}" type="parTrans" cxnId="{90FF3691-E214-407B-B9FB-4658F71F3716}">
      <dgm:prSet/>
      <dgm:spPr/>
      <dgm:t>
        <a:bodyPr/>
        <a:lstStyle/>
        <a:p>
          <a:endParaRPr lang="en-US"/>
        </a:p>
      </dgm:t>
    </dgm:pt>
    <dgm:pt modelId="{D084DC47-2E5F-4106-A26F-AE4BEAFD1D3A}" type="sibTrans" cxnId="{90FF3691-E214-407B-B9FB-4658F71F3716}">
      <dgm:prSet/>
      <dgm:spPr/>
      <dgm:t>
        <a:bodyPr/>
        <a:lstStyle/>
        <a:p>
          <a:endParaRPr lang="en-US"/>
        </a:p>
      </dgm:t>
    </dgm:pt>
    <dgm:pt modelId="{328FA9F3-22F5-4C33-8776-B88435949977}">
      <dgm:prSet phldrT="[Text]"/>
      <dgm:spPr/>
      <dgm:t>
        <a:bodyPr/>
        <a:lstStyle/>
        <a:p>
          <a:r>
            <a:rPr lang="en-US" dirty="0" smtClean="0"/>
            <a:t>ANOVAs test</a:t>
          </a:r>
          <a:endParaRPr lang="en-US" dirty="0"/>
        </a:p>
      </dgm:t>
    </dgm:pt>
    <dgm:pt modelId="{2E3803D0-2C3C-49C9-8C40-F301FF18CAE1}" type="parTrans" cxnId="{C0F07ADD-A643-49D0-8B5D-AB54FB8DCF8A}">
      <dgm:prSet/>
      <dgm:spPr/>
      <dgm:t>
        <a:bodyPr/>
        <a:lstStyle/>
        <a:p>
          <a:endParaRPr lang="en-US"/>
        </a:p>
      </dgm:t>
    </dgm:pt>
    <dgm:pt modelId="{FC420DF5-04A1-48B9-A586-802D5DA7C43B}" type="sibTrans" cxnId="{C0F07ADD-A643-49D0-8B5D-AB54FB8DCF8A}">
      <dgm:prSet/>
      <dgm:spPr/>
      <dgm:t>
        <a:bodyPr/>
        <a:lstStyle/>
        <a:p>
          <a:endParaRPr lang="en-US"/>
        </a:p>
      </dgm:t>
    </dgm:pt>
    <dgm:pt modelId="{0481F971-75E3-49A0-8941-0DCEB82ABD61}">
      <dgm:prSet phldrT="[Text]"/>
      <dgm:spPr/>
      <dgm:t>
        <a:bodyPr/>
        <a:lstStyle/>
        <a:p>
          <a:r>
            <a:rPr lang="en-US" dirty="0" smtClean="0"/>
            <a:t>One Proportion test</a:t>
          </a:r>
          <a:endParaRPr lang="en-US" dirty="0"/>
        </a:p>
      </dgm:t>
    </dgm:pt>
    <dgm:pt modelId="{9C6906B5-AE21-4D32-ADFD-413521C77BB2}" type="parTrans" cxnId="{37B55B9C-AE61-4BF6-AFC4-6902D43531DE}">
      <dgm:prSet/>
      <dgm:spPr/>
      <dgm:t>
        <a:bodyPr/>
        <a:lstStyle/>
        <a:p>
          <a:endParaRPr lang="en-US"/>
        </a:p>
      </dgm:t>
    </dgm:pt>
    <dgm:pt modelId="{4112F952-5427-4252-800C-B1803A2348CA}" type="sibTrans" cxnId="{37B55B9C-AE61-4BF6-AFC4-6902D43531DE}">
      <dgm:prSet/>
      <dgm:spPr/>
      <dgm:t>
        <a:bodyPr/>
        <a:lstStyle/>
        <a:p>
          <a:endParaRPr lang="en-US"/>
        </a:p>
      </dgm:t>
    </dgm:pt>
    <dgm:pt modelId="{31C95E02-E707-4098-84D3-8E340739EDEC}">
      <dgm:prSet phldrT="[Text]"/>
      <dgm:spPr/>
      <dgm:t>
        <a:bodyPr/>
        <a:lstStyle/>
        <a:p>
          <a:r>
            <a:rPr lang="en-US" dirty="0" smtClean="0"/>
            <a:t>One variance test</a:t>
          </a:r>
          <a:endParaRPr lang="en-US" dirty="0"/>
        </a:p>
      </dgm:t>
    </dgm:pt>
    <dgm:pt modelId="{9A1CB2C0-E80B-475E-809A-41F01AC47375}" type="parTrans" cxnId="{343C58EA-1B69-4DA9-8C5C-4887F63D2EFC}">
      <dgm:prSet/>
      <dgm:spPr/>
      <dgm:t>
        <a:bodyPr/>
        <a:lstStyle/>
        <a:p>
          <a:endParaRPr lang="en-US"/>
        </a:p>
      </dgm:t>
    </dgm:pt>
    <dgm:pt modelId="{7BF998BB-431E-40D2-8714-5CEAB5F08BF2}" type="sibTrans" cxnId="{343C58EA-1B69-4DA9-8C5C-4887F63D2EFC}">
      <dgm:prSet/>
      <dgm:spPr/>
      <dgm:t>
        <a:bodyPr/>
        <a:lstStyle/>
        <a:p>
          <a:endParaRPr lang="en-US"/>
        </a:p>
      </dgm:t>
    </dgm:pt>
    <dgm:pt modelId="{C7C2BE2A-7BFF-4481-A3E7-583524D6B888}">
      <dgm:prSet phldrT="[Text]"/>
      <dgm:spPr/>
      <dgm:t>
        <a:bodyPr/>
        <a:lstStyle/>
        <a:p>
          <a:r>
            <a:rPr lang="en-US" dirty="0" smtClean="0"/>
            <a:t>Two sample t-test</a:t>
          </a:r>
          <a:endParaRPr lang="en-US" dirty="0"/>
        </a:p>
      </dgm:t>
    </dgm:pt>
    <dgm:pt modelId="{635917DC-7081-44EB-B387-D835C809F6A4}" type="parTrans" cxnId="{CC827275-C10A-42E8-8F6B-621B2A36E0B2}">
      <dgm:prSet/>
      <dgm:spPr/>
      <dgm:t>
        <a:bodyPr/>
        <a:lstStyle/>
        <a:p>
          <a:endParaRPr lang="en-US"/>
        </a:p>
      </dgm:t>
    </dgm:pt>
    <dgm:pt modelId="{26901D63-EB93-4A5E-9CCA-B2226A109EF0}" type="sibTrans" cxnId="{CC827275-C10A-42E8-8F6B-621B2A36E0B2}">
      <dgm:prSet/>
      <dgm:spPr/>
      <dgm:t>
        <a:bodyPr/>
        <a:lstStyle/>
        <a:p>
          <a:endParaRPr lang="en-US"/>
        </a:p>
      </dgm:t>
    </dgm:pt>
    <dgm:pt modelId="{7B3F1551-7178-40B2-A236-CE3032DA79F7}">
      <dgm:prSet phldrT="[Text]"/>
      <dgm:spPr/>
      <dgm:t>
        <a:bodyPr/>
        <a:lstStyle/>
        <a:p>
          <a:r>
            <a:rPr lang="en-US" dirty="0" smtClean="0"/>
            <a:t>Paired t test</a:t>
          </a:r>
          <a:endParaRPr lang="en-US" dirty="0"/>
        </a:p>
      </dgm:t>
    </dgm:pt>
    <dgm:pt modelId="{F785C04C-48C0-4918-B468-8172FD16A569}" type="parTrans" cxnId="{A3D3F0CC-F4D9-4A01-872D-087AB2B767BD}">
      <dgm:prSet/>
      <dgm:spPr/>
      <dgm:t>
        <a:bodyPr/>
        <a:lstStyle/>
        <a:p>
          <a:endParaRPr lang="en-US"/>
        </a:p>
      </dgm:t>
    </dgm:pt>
    <dgm:pt modelId="{FD986A9E-A073-4841-93F8-DC11F3CE33B7}" type="sibTrans" cxnId="{A3D3F0CC-F4D9-4A01-872D-087AB2B767BD}">
      <dgm:prSet/>
      <dgm:spPr/>
      <dgm:t>
        <a:bodyPr/>
        <a:lstStyle/>
        <a:p>
          <a:endParaRPr lang="en-US"/>
        </a:p>
      </dgm:t>
    </dgm:pt>
    <dgm:pt modelId="{D3E287C3-80B4-401F-9B5C-DE5C8F6324B0}">
      <dgm:prSet phldrT="[Text]"/>
      <dgm:spPr/>
      <dgm:t>
        <a:bodyPr/>
        <a:lstStyle/>
        <a:p>
          <a:r>
            <a:rPr lang="en-US" dirty="0" smtClean="0"/>
            <a:t>Two proportion test</a:t>
          </a:r>
          <a:endParaRPr lang="en-US" dirty="0"/>
        </a:p>
      </dgm:t>
    </dgm:pt>
    <dgm:pt modelId="{9C48655A-0493-48CD-A62D-6D12875EAF72}" type="parTrans" cxnId="{539F62DC-AEB1-4496-986C-2126E7F1871E}">
      <dgm:prSet/>
      <dgm:spPr/>
      <dgm:t>
        <a:bodyPr/>
        <a:lstStyle/>
        <a:p>
          <a:endParaRPr lang="en-US"/>
        </a:p>
      </dgm:t>
    </dgm:pt>
    <dgm:pt modelId="{268EB7F7-8150-4C00-8426-B88969F6820D}" type="sibTrans" cxnId="{539F62DC-AEB1-4496-986C-2126E7F1871E}">
      <dgm:prSet/>
      <dgm:spPr/>
      <dgm:t>
        <a:bodyPr/>
        <a:lstStyle/>
        <a:p>
          <a:endParaRPr lang="en-US"/>
        </a:p>
      </dgm:t>
    </dgm:pt>
    <dgm:pt modelId="{A3E9E0D3-49A7-492B-A274-DE56B1202251}" type="pres">
      <dgm:prSet presAssocID="{747D5708-5FC1-4300-88CB-6E02691B0D7D}" presName="diagram" presStyleCnt="0">
        <dgm:presLayoutVars>
          <dgm:chPref val="1"/>
          <dgm:dir/>
          <dgm:animOne val="branch"/>
          <dgm:animLvl val="lvl"/>
          <dgm:resizeHandles/>
        </dgm:presLayoutVars>
      </dgm:prSet>
      <dgm:spPr/>
      <dgm:t>
        <a:bodyPr/>
        <a:lstStyle/>
        <a:p>
          <a:endParaRPr lang="en-US"/>
        </a:p>
      </dgm:t>
    </dgm:pt>
    <dgm:pt modelId="{C5BF7041-5928-464C-8F32-10130A1B4168}" type="pres">
      <dgm:prSet presAssocID="{12BA9525-2AD6-417E-9B20-7EADCC0CC399}" presName="root" presStyleCnt="0"/>
      <dgm:spPr/>
    </dgm:pt>
    <dgm:pt modelId="{F35AB31F-3DDF-486C-9B84-5B2B89012238}" type="pres">
      <dgm:prSet presAssocID="{12BA9525-2AD6-417E-9B20-7EADCC0CC399}" presName="rootComposite" presStyleCnt="0"/>
      <dgm:spPr/>
    </dgm:pt>
    <dgm:pt modelId="{04013E4C-16DB-408F-A77B-1EC78BC384A9}" type="pres">
      <dgm:prSet presAssocID="{12BA9525-2AD6-417E-9B20-7EADCC0CC399}" presName="rootText" presStyleLbl="node1" presStyleIdx="0" presStyleCnt="3"/>
      <dgm:spPr/>
      <dgm:t>
        <a:bodyPr/>
        <a:lstStyle/>
        <a:p>
          <a:endParaRPr lang="en-US"/>
        </a:p>
      </dgm:t>
    </dgm:pt>
    <dgm:pt modelId="{3F5CDDDC-A3D8-413C-9702-9EE9449F7EF5}" type="pres">
      <dgm:prSet presAssocID="{12BA9525-2AD6-417E-9B20-7EADCC0CC399}" presName="rootConnector" presStyleLbl="node1" presStyleIdx="0" presStyleCnt="3"/>
      <dgm:spPr/>
      <dgm:t>
        <a:bodyPr/>
        <a:lstStyle/>
        <a:p>
          <a:endParaRPr lang="en-US"/>
        </a:p>
      </dgm:t>
    </dgm:pt>
    <dgm:pt modelId="{2A1D8961-A35A-42BB-BF9F-7C19BC0E21D7}" type="pres">
      <dgm:prSet presAssocID="{12BA9525-2AD6-417E-9B20-7EADCC0CC399}" presName="childShape" presStyleCnt="0"/>
      <dgm:spPr/>
    </dgm:pt>
    <dgm:pt modelId="{20EEECE6-B909-41E1-B532-681C960A1258}" type="pres">
      <dgm:prSet presAssocID="{EC52A007-A0EA-419F-B011-4E01AD8FF719}" presName="Name13" presStyleLbl="parChTrans1D2" presStyleIdx="0" presStyleCnt="10"/>
      <dgm:spPr/>
      <dgm:t>
        <a:bodyPr/>
        <a:lstStyle/>
        <a:p>
          <a:endParaRPr lang="en-US"/>
        </a:p>
      </dgm:t>
    </dgm:pt>
    <dgm:pt modelId="{3C04B729-76C8-48D7-84B7-B018AFBB72D6}" type="pres">
      <dgm:prSet presAssocID="{A014B8E8-375C-4864-8BB3-276AF26F0835}" presName="childText" presStyleLbl="bgAcc1" presStyleIdx="0" presStyleCnt="10">
        <dgm:presLayoutVars>
          <dgm:bulletEnabled val="1"/>
        </dgm:presLayoutVars>
      </dgm:prSet>
      <dgm:spPr/>
      <dgm:t>
        <a:bodyPr/>
        <a:lstStyle/>
        <a:p>
          <a:endParaRPr lang="en-US"/>
        </a:p>
      </dgm:t>
    </dgm:pt>
    <dgm:pt modelId="{A26C359E-294C-486C-A75A-B8DB30081886}" type="pres">
      <dgm:prSet presAssocID="{CFB340DF-47D3-4DC4-9889-D6DF0499132F}" presName="Name13" presStyleLbl="parChTrans1D2" presStyleIdx="1" presStyleCnt="10"/>
      <dgm:spPr/>
      <dgm:t>
        <a:bodyPr/>
        <a:lstStyle/>
        <a:p>
          <a:endParaRPr lang="en-US"/>
        </a:p>
      </dgm:t>
    </dgm:pt>
    <dgm:pt modelId="{EF2DABC2-21F7-46C8-AD3E-08487EC91454}" type="pres">
      <dgm:prSet presAssocID="{3B6E3A54-6143-4012-B03E-4C191BA3EF59}" presName="childText" presStyleLbl="bgAcc1" presStyleIdx="1" presStyleCnt="10">
        <dgm:presLayoutVars>
          <dgm:bulletEnabled val="1"/>
        </dgm:presLayoutVars>
      </dgm:prSet>
      <dgm:spPr/>
      <dgm:t>
        <a:bodyPr/>
        <a:lstStyle/>
        <a:p>
          <a:endParaRPr lang="en-US"/>
        </a:p>
      </dgm:t>
    </dgm:pt>
    <dgm:pt modelId="{5EC7B862-3B04-49E8-8933-C2943F388120}" type="pres">
      <dgm:prSet presAssocID="{9C6906B5-AE21-4D32-ADFD-413521C77BB2}" presName="Name13" presStyleLbl="parChTrans1D2" presStyleIdx="2" presStyleCnt="10"/>
      <dgm:spPr/>
      <dgm:t>
        <a:bodyPr/>
        <a:lstStyle/>
        <a:p>
          <a:endParaRPr lang="en-US"/>
        </a:p>
      </dgm:t>
    </dgm:pt>
    <dgm:pt modelId="{AAFF693E-9D44-4349-B3C1-446149F772B0}" type="pres">
      <dgm:prSet presAssocID="{0481F971-75E3-49A0-8941-0DCEB82ABD61}" presName="childText" presStyleLbl="bgAcc1" presStyleIdx="2" presStyleCnt="10">
        <dgm:presLayoutVars>
          <dgm:bulletEnabled val="1"/>
        </dgm:presLayoutVars>
      </dgm:prSet>
      <dgm:spPr/>
      <dgm:t>
        <a:bodyPr/>
        <a:lstStyle/>
        <a:p>
          <a:endParaRPr lang="en-US"/>
        </a:p>
      </dgm:t>
    </dgm:pt>
    <dgm:pt modelId="{6DEBA199-F3BC-4FE7-83F3-C6945E30702A}" type="pres">
      <dgm:prSet presAssocID="{9A1CB2C0-E80B-475E-809A-41F01AC47375}" presName="Name13" presStyleLbl="parChTrans1D2" presStyleIdx="3" presStyleCnt="10"/>
      <dgm:spPr/>
      <dgm:t>
        <a:bodyPr/>
        <a:lstStyle/>
        <a:p>
          <a:endParaRPr lang="en-US"/>
        </a:p>
      </dgm:t>
    </dgm:pt>
    <dgm:pt modelId="{CEBAB9B5-4182-4760-89D0-BE8877E59EBE}" type="pres">
      <dgm:prSet presAssocID="{31C95E02-E707-4098-84D3-8E340739EDEC}" presName="childText" presStyleLbl="bgAcc1" presStyleIdx="3" presStyleCnt="10">
        <dgm:presLayoutVars>
          <dgm:bulletEnabled val="1"/>
        </dgm:presLayoutVars>
      </dgm:prSet>
      <dgm:spPr/>
      <dgm:t>
        <a:bodyPr/>
        <a:lstStyle/>
        <a:p>
          <a:endParaRPr lang="en-US"/>
        </a:p>
      </dgm:t>
    </dgm:pt>
    <dgm:pt modelId="{5E1349BE-3DFF-4CDD-B93E-B9DDF3E75A38}" type="pres">
      <dgm:prSet presAssocID="{BE4F6743-D93D-4DFC-97F8-08C941465748}" presName="root" presStyleCnt="0"/>
      <dgm:spPr/>
    </dgm:pt>
    <dgm:pt modelId="{0BAC90B6-B74E-47E2-888A-F5465D77418B}" type="pres">
      <dgm:prSet presAssocID="{BE4F6743-D93D-4DFC-97F8-08C941465748}" presName="rootComposite" presStyleCnt="0"/>
      <dgm:spPr/>
    </dgm:pt>
    <dgm:pt modelId="{3A77BB75-FF3B-4A78-86B8-E3A65247B6D5}" type="pres">
      <dgm:prSet presAssocID="{BE4F6743-D93D-4DFC-97F8-08C941465748}" presName="rootText" presStyleLbl="node1" presStyleIdx="1" presStyleCnt="3"/>
      <dgm:spPr/>
      <dgm:t>
        <a:bodyPr/>
        <a:lstStyle/>
        <a:p>
          <a:endParaRPr lang="en-US"/>
        </a:p>
      </dgm:t>
    </dgm:pt>
    <dgm:pt modelId="{DB7492D8-56A5-42E7-BB49-292A73B1A270}" type="pres">
      <dgm:prSet presAssocID="{BE4F6743-D93D-4DFC-97F8-08C941465748}" presName="rootConnector" presStyleLbl="node1" presStyleIdx="1" presStyleCnt="3"/>
      <dgm:spPr/>
      <dgm:t>
        <a:bodyPr/>
        <a:lstStyle/>
        <a:p>
          <a:endParaRPr lang="en-US"/>
        </a:p>
      </dgm:t>
    </dgm:pt>
    <dgm:pt modelId="{F745217E-08F7-4696-93FE-060154ABC1A7}" type="pres">
      <dgm:prSet presAssocID="{BE4F6743-D93D-4DFC-97F8-08C941465748}" presName="childShape" presStyleCnt="0"/>
      <dgm:spPr/>
    </dgm:pt>
    <dgm:pt modelId="{540D9301-E944-486A-BDA8-0AC28FAEF2F3}" type="pres">
      <dgm:prSet presAssocID="{642CF63C-FE21-47F5-B22B-4777E68A13CB}" presName="Name13" presStyleLbl="parChTrans1D2" presStyleIdx="4" presStyleCnt="10"/>
      <dgm:spPr/>
      <dgm:t>
        <a:bodyPr/>
        <a:lstStyle/>
        <a:p>
          <a:endParaRPr lang="en-US"/>
        </a:p>
      </dgm:t>
    </dgm:pt>
    <dgm:pt modelId="{7E7FBC67-000E-4EDB-B8D2-442B7189BABC}" type="pres">
      <dgm:prSet presAssocID="{5E1A244F-9381-435C-8B82-ACB3A696DA1C}" presName="childText" presStyleLbl="bgAcc1" presStyleIdx="4" presStyleCnt="10">
        <dgm:presLayoutVars>
          <dgm:bulletEnabled val="1"/>
        </dgm:presLayoutVars>
      </dgm:prSet>
      <dgm:spPr/>
      <dgm:t>
        <a:bodyPr/>
        <a:lstStyle/>
        <a:p>
          <a:endParaRPr lang="en-US"/>
        </a:p>
      </dgm:t>
    </dgm:pt>
    <dgm:pt modelId="{3504E2AB-58DF-4D58-A6B0-AD3E16D2E6C4}" type="pres">
      <dgm:prSet presAssocID="{635917DC-7081-44EB-B387-D835C809F6A4}" presName="Name13" presStyleLbl="parChTrans1D2" presStyleIdx="5" presStyleCnt="10"/>
      <dgm:spPr/>
      <dgm:t>
        <a:bodyPr/>
        <a:lstStyle/>
        <a:p>
          <a:endParaRPr lang="en-US"/>
        </a:p>
      </dgm:t>
    </dgm:pt>
    <dgm:pt modelId="{5933A8AC-4440-4A13-966E-62554E9F4B1B}" type="pres">
      <dgm:prSet presAssocID="{C7C2BE2A-7BFF-4481-A3E7-583524D6B888}" presName="childText" presStyleLbl="bgAcc1" presStyleIdx="5" presStyleCnt="10">
        <dgm:presLayoutVars>
          <dgm:bulletEnabled val="1"/>
        </dgm:presLayoutVars>
      </dgm:prSet>
      <dgm:spPr/>
      <dgm:t>
        <a:bodyPr/>
        <a:lstStyle/>
        <a:p>
          <a:endParaRPr lang="en-US"/>
        </a:p>
      </dgm:t>
    </dgm:pt>
    <dgm:pt modelId="{F3A4C10A-5799-485F-8E8C-FD049E0FC2DE}" type="pres">
      <dgm:prSet presAssocID="{F785C04C-48C0-4918-B468-8172FD16A569}" presName="Name13" presStyleLbl="parChTrans1D2" presStyleIdx="6" presStyleCnt="10"/>
      <dgm:spPr/>
      <dgm:t>
        <a:bodyPr/>
        <a:lstStyle/>
        <a:p>
          <a:endParaRPr lang="en-US"/>
        </a:p>
      </dgm:t>
    </dgm:pt>
    <dgm:pt modelId="{E3A9DC23-2238-4A09-ABBB-A1248846045F}" type="pres">
      <dgm:prSet presAssocID="{7B3F1551-7178-40B2-A236-CE3032DA79F7}" presName="childText" presStyleLbl="bgAcc1" presStyleIdx="6" presStyleCnt="10">
        <dgm:presLayoutVars>
          <dgm:bulletEnabled val="1"/>
        </dgm:presLayoutVars>
      </dgm:prSet>
      <dgm:spPr/>
      <dgm:t>
        <a:bodyPr/>
        <a:lstStyle/>
        <a:p>
          <a:endParaRPr lang="en-US"/>
        </a:p>
      </dgm:t>
    </dgm:pt>
    <dgm:pt modelId="{6A89B812-16E2-4E66-B894-68EDD4B7A6B7}" type="pres">
      <dgm:prSet presAssocID="{9C48655A-0493-48CD-A62D-6D12875EAF72}" presName="Name13" presStyleLbl="parChTrans1D2" presStyleIdx="7" presStyleCnt="10"/>
      <dgm:spPr/>
      <dgm:t>
        <a:bodyPr/>
        <a:lstStyle/>
        <a:p>
          <a:endParaRPr lang="en-US"/>
        </a:p>
      </dgm:t>
    </dgm:pt>
    <dgm:pt modelId="{268E3F49-A591-4463-B1D7-4711F89A37A8}" type="pres">
      <dgm:prSet presAssocID="{D3E287C3-80B4-401F-9B5C-DE5C8F6324B0}" presName="childText" presStyleLbl="bgAcc1" presStyleIdx="7" presStyleCnt="10">
        <dgm:presLayoutVars>
          <dgm:bulletEnabled val="1"/>
        </dgm:presLayoutVars>
      </dgm:prSet>
      <dgm:spPr/>
      <dgm:t>
        <a:bodyPr/>
        <a:lstStyle/>
        <a:p>
          <a:endParaRPr lang="en-US"/>
        </a:p>
      </dgm:t>
    </dgm:pt>
    <dgm:pt modelId="{CE7E7A43-219C-4EAA-946B-F96DCC8B8D6D}" type="pres">
      <dgm:prSet presAssocID="{B72131EE-E21A-4A63-9890-1D5010F8E2AA}" presName="Name13" presStyleLbl="parChTrans1D2" presStyleIdx="8" presStyleCnt="10"/>
      <dgm:spPr/>
      <dgm:t>
        <a:bodyPr/>
        <a:lstStyle/>
        <a:p>
          <a:endParaRPr lang="en-US"/>
        </a:p>
      </dgm:t>
    </dgm:pt>
    <dgm:pt modelId="{0790F926-E916-4340-B6A5-A2A42D93442F}" type="pres">
      <dgm:prSet presAssocID="{F517B083-965D-4CDC-9F56-B2149443663F}" presName="childText" presStyleLbl="bgAcc1" presStyleIdx="8" presStyleCnt="10">
        <dgm:presLayoutVars>
          <dgm:bulletEnabled val="1"/>
        </dgm:presLayoutVars>
      </dgm:prSet>
      <dgm:spPr/>
      <dgm:t>
        <a:bodyPr/>
        <a:lstStyle/>
        <a:p>
          <a:endParaRPr lang="en-US"/>
        </a:p>
      </dgm:t>
    </dgm:pt>
    <dgm:pt modelId="{7B0B8B8C-D629-4D6E-820F-3E19B8412115}" type="pres">
      <dgm:prSet presAssocID="{7B244916-DEF6-43BA-9114-C01ABCA0319D}" presName="root" presStyleCnt="0"/>
      <dgm:spPr/>
    </dgm:pt>
    <dgm:pt modelId="{4EA58220-EE8E-479F-B1A0-AE95B0800D8F}" type="pres">
      <dgm:prSet presAssocID="{7B244916-DEF6-43BA-9114-C01ABCA0319D}" presName="rootComposite" presStyleCnt="0"/>
      <dgm:spPr/>
    </dgm:pt>
    <dgm:pt modelId="{49DFC65E-16AD-4417-A555-EBA7BE275911}" type="pres">
      <dgm:prSet presAssocID="{7B244916-DEF6-43BA-9114-C01ABCA0319D}" presName="rootText" presStyleLbl="node1" presStyleIdx="2" presStyleCnt="3"/>
      <dgm:spPr/>
      <dgm:t>
        <a:bodyPr/>
        <a:lstStyle/>
        <a:p>
          <a:endParaRPr lang="en-US"/>
        </a:p>
      </dgm:t>
    </dgm:pt>
    <dgm:pt modelId="{7827C269-A3B7-4FF7-BD2B-3A42A62EB8F5}" type="pres">
      <dgm:prSet presAssocID="{7B244916-DEF6-43BA-9114-C01ABCA0319D}" presName="rootConnector" presStyleLbl="node1" presStyleIdx="2" presStyleCnt="3"/>
      <dgm:spPr/>
      <dgm:t>
        <a:bodyPr/>
        <a:lstStyle/>
        <a:p>
          <a:endParaRPr lang="en-US"/>
        </a:p>
      </dgm:t>
    </dgm:pt>
    <dgm:pt modelId="{D7B25B14-4196-42CD-B4F6-1E48E7FB82E6}" type="pres">
      <dgm:prSet presAssocID="{7B244916-DEF6-43BA-9114-C01ABCA0319D}" presName="childShape" presStyleCnt="0"/>
      <dgm:spPr/>
    </dgm:pt>
    <dgm:pt modelId="{72C9BDB1-06FE-42A6-9171-1596618B1C7C}" type="pres">
      <dgm:prSet presAssocID="{2E3803D0-2C3C-49C9-8C40-F301FF18CAE1}" presName="Name13" presStyleLbl="parChTrans1D2" presStyleIdx="9" presStyleCnt="10"/>
      <dgm:spPr/>
      <dgm:t>
        <a:bodyPr/>
        <a:lstStyle/>
        <a:p>
          <a:endParaRPr lang="en-US"/>
        </a:p>
      </dgm:t>
    </dgm:pt>
    <dgm:pt modelId="{E7DCFF9D-37A2-4865-9253-7CC0EA0E8003}" type="pres">
      <dgm:prSet presAssocID="{328FA9F3-22F5-4C33-8776-B88435949977}" presName="childText" presStyleLbl="bgAcc1" presStyleIdx="9" presStyleCnt="10">
        <dgm:presLayoutVars>
          <dgm:bulletEnabled val="1"/>
        </dgm:presLayoutVars>
      </dgm:prSet>
      <dgm:spPr/>
      <dgm:t>
        <a:bodyPr/>
        <a:lstStyle/>
        <a:p>
          <a:endParaRPr lang="en-US"/>
        </a:p>
      </dgm:t>
    </dgm:pt>
  </dgm:ptLst>
  <dgm:cxnLst>
    <dgm:cxn modelId="{0F04BF23-C06E-450C-8B0E-350006B25992}" type="presOf" srcId="{BE4F6743-D93D-4DFC-97F8-08C941465748}" destId="{3A77BB75-FF3B-4A78-86B8-E3A65247B6D5}" srcOrd="0" destOrd="0" presId="urn:microsoft.com/office/officeart/2005/8/layout/hierarchy3"/>
    <dgm:cxn modelId="{01788D4A-4345-488B-9752-5CE8F1257189}" type="presOf" srcId="{0481F971-75E3-49A0-8941-0DCEB82ABD61}" destId="{AAFF693E-9D44-4349-B3C1-446149F772B0}" srcOrd="0" destOrd="0" presId="urn:microsoft.com/office/officeart/2005/8/layout/hierarchy3"/>
    <dgm:cxn modelId="{BBFEFEBD-7CF0-433A-B125-DFDA11FDF746}" type="presOf" srcId="{747D5708-5FC1-4300-88CB-6E02691B0D7D}" destId="{A3E9E0D3-49A7-492B-A274-DE56B1202251}" srcOrd="0" destOrd="0" presId="urn:microsoft.com/office/officeart/2005/8/layout/hierarchy3"/>
    <dgm:cxn modelId="{39C5E053-F207-4311-AB78-EBDC836DD18F}" type="presOf" srcId="{5E1A244F-9381-435C-8B82-ACB3A696DA1C}" destId="{7E7FBC67-000E-4EDB-B8D2-442B7189BABC}" srcOrd="0" destOrd="0" presId="urn:microsoft.com/office/officeart/2005/8/layout/hierarchy3"/>
    <dgm:cxn modelId="{CD1D0497-60C0-4246-8BC7-2AC76B5CFBAD}" type="presOf" srcId="{12BA9525-2AD6-417E-9B20-7EADCC0CC399}" destId="{04013E4C-16DB-408F-A77B-1EC78BC384A9}" srcOrd="0" destOrd="0" presId="urn:microsoft.com/office/officeart/2005/8/layout/hierarchy3"/>
    <dgm:cxn modelId="{5A82A164-F906-4504-8505-517C261BA208}" type="presOf" srcId="{2E3803D0-2C3C-49C9-8C40-F301FF18CAE1}" destId="{72C9BDB1-06FE-42A6-9171-1596618B1C7C}" srcOrd="0" destOrd="0" presId="urn:microsoft.com/office/officeart/2005/8/layout/hierarchy3"/>
    <dgm:cxn modelId="{343C58EA-1B69-4DA9-8C5C-4887F63D2EFC}" srcId="{12BA9525-2AD6-417E-9B20-7EADCC0CC399}" destId="{31C95E02-E707-4098-84D3-8E340739EDEC}" srcOrd="3" destOrd="0" parTransId="{9A1CB2C0-E80B-475E-809A-41F01AC47375}" sibTransId="{7BF998BB-431E-40D2-8714-5CEAB5F08BF2}"/>
    <dgm:cxn modelId="{60BC3202-1BD0-4457-A992-C1DE29845D77}" type="presOf" srcId="{7B244916-DEF6-43BA-9114-C01ABCA0319D}" destId="{7827C269-A3B7-4FF7-BD2B-3A42A62EB8F5}" srcOrd="1" destOrd="0" presId="urn:microsoft.com/office/officeart/2005/8/layout/hierarchy3"/>
    <dgm:cxn modelId="{6EA26909-3916-4CF0-B48F-8BEF643E1A80}" type="presOf" srcId="{A014B8E8-375C-4864-8BB3-276AF26F0835}" destId="{3C04B729-76C8-48D7-84B7-B018AFBB72D6}" srcOrd="0" destOrd="0" presId="urn:microsoft.com/office/officeart/2005/8/layout/hierarchy3"/>
    <dgm:cxn modelId="{FA301D5B-913A-43E9-9EA7-8C9ADD71CF1B}" type="presOf" srcId="{9A1CB2C0-E80B-475E-809A-41F01AC47375}" destId="{6DEBA199-F3BC-4FE7-83F3-C6945E30702A}" srcOrd="0" destOrd="0" presId="urn:microsoft.com/office/officeart/2005/8/layout/hierarchy3"/>
    <dgm:cxn modelId="{3F0F16C7-53AF-433E-B110-FEC7DFE7B3D9}" type="presOf" srcId="{F517B083-965D-4CDC-9F56-B2149443663F}" destId="{0790F926-E916-4340-B6A5-A2A42D93442F}" srcOrd="0" destOrd="0" presId="urn:microsoft.com/office/officeart/2005/8/layout/hierarchy3"/>
    <dgm:cxn modelId="{6B965477-A419-45DA-AA0F-C71A6508CBDC}" type="presOf" srcId="{635917DC-7081-44EB-B387-D835C809F6A4}" destId="{3504E2AB-58DF-4D58-A6B0-AD3E16D2E6C4}" srcOrd="0" destOrd="0" presId="urn:microsoft.com/office/officeart/2005/8/layout/hierarchy3"/>
    <dgm:cxn modelId="{539F62DC-AEB1-4496-986C-2126E7F1871E}" srcId="{BE4F6743-D93D-4DFC-97F8-08C941465748}" destId="{D3E287C3-80B4-401F-9B5C-DE5C8F6324B0}" srcOrd="3" destOrd="0" parTransId="{9C48655A-0493-48CD-A62D-6D12875EAF72}" sibTransId="{268EB7F7-8150-4C00-8426-B88969F6820D}"/>
    <dgm:cxn modelId="{37B55B9C-AE61-4BF6-AFC4-6902D43531DE}" srcId="{12BA9525-2AD6-417E-9B20-7EADCC0CC399}" destId="{0481F971-75E3-49A0-8941-0DCEB82ABD61}" srcOrd="2" destOrd="0" parTransId="{9C6906B5-AE21-4D32-ADFD-413521C77BB2}" sibTransId="{4112F952-5427-4252-800C-B1803A2348CA}"/>
    <dgm:cxn modelId="{D0DDEE4C-3A7A-4B85-B95B-5708B4C1D98E}" type="presOf" srcId="{B72131EE-E21A-4A63-9890-1D5010F8E2AA}" destId="{CE7E7A43-219C-4EAA-946B-F96DCC8B8D6D}" srcOrd="0" destOrd="0" presId="urn:microsoft.com/office/officeart/2005/8/layout/hierarchy3"/>
    <dgm:cxn modelId="{19F5BFFB-EBBE-44FC-9599-27CF0CC05017}" type="presOf" srcId="{7B244916-DEF6-43BA-9114-C01ABCA0319D}" destId="{49DFC65E-16AD-4417-A555-EBA7BE275911}" srcOrd="0" destOrd="0" presId="urn:microsoft.com/office/officeart/2005/8/layout/hierarchy3"/>
    <dgm:cxn modelId="{EDA5D909-4D83-41C4-A2C5-4196154F91C0}" type="presOf" srcId="{3B6E3A54-6143-4012-B03E-4C191BA3EF59}" destId="{EF2DABC2-21F7-46C8-AD3E-08487EC91454}" srcOrd="0" destOrd="0" presId="urn:microsoft.com/office/officeart/2005/8/layout/hierarchy3"/>
    <dgm:cxn modelId="{5A62E658-2FF5-4FA2-81A6-17BC5B115B99}" type="presOf" srcId="{CFB340DF-47D3-4DC4-9889-D6DF0499132F}" destId="{A26C359E-294C-486C-A75A-B8DB30081886}" srcOrd="0" destOrd="0" presId="urn:microsoft.com/office/officeart/2005/8/layout/hierarchy3"/>
    <dgm:cxn modelId="{F4271519-F415-4651-ACD0-B0B472214F7A}" type="presOf" srcId="{7B3F1551-7178-40B2-A236-CE3032DA79F7}" destId="{E3A9DC23-2238-4A09-ABBB-A1248846045F}" srcOrd="0" destOrd="0" presId="urn:microsoft.com/office/officeart/2005/8/layout/hierarchy3"/>
    <dgm:cxn modelId="{AFD0525C-1234-47AA-83FD-2541034D2177}" srcId="{BE4F6743-D93D-4DFC-97F8-08C941465748}" destId="{5E1A244F-9381-435C-8B82-ACB3A696DA1C}" srcOrd="0" destOrd="0" parTransId="{642CF63C-FE21-47F5-B22B-4777E68A13CB}" sibTransId="{FCE398EE-A835-491B-B17B-0D0CF66044A3}"/>
    <dgm:cxn modelId="{881E1922-F888-4C5A-BDB4-4635617A13F2}" srcId="{12BA9525-2AD6-417E-9B20-7EADCC0CC399}" destId="{A014B8E8-375C-4864-8BB3-276AF26F0835}" srcOrd="0" destOrd="0" parTransId="{EC52A007-A0EA-419F-B011-4E01AD8FF719}" sibTransId="{DC114280-5BD8-49D0-B464-6AF01923CBA6}"/>
    <dgm:cxn modelId="{F4A77AAF-9634-4916-B6DC-F157523B05D7}" type="presOf" srcId="{9C6906B5-AE21-4D32-ADFD-413521C77BB2}" destId="{5EC7B862-3B04-49E8-8933-C2943F388120}" srcOrd="0" destOrd="0" presId="urn:microsoft.com/office/officeart/2005/8/layout/hierarchy3"/>
    <dgm:cxn modelId="{A8F4242E-BDCF-4505-9B0C-01088099905A}" srcId="{747D5708-5FC1-4300-88CB-6E02691B0D7D}" destId="{12BA9525-2AD6-417E-9B20-7EADCC0CC399}" srcOrd="0" destOrd="0" parTransId="{418C97AF-F7A1-4374-8F78-F1859DA910FC}" sibTransId="{A9FF71F5-BF14-41DB-860F-0BE282DAB3D1}"/>
    <dgm:cxn modelId="{C5A299B8-2C0F-49F0-8611-200D5FC3B076}" type="presOf" srcId="{12BA9525-2AD6-417E-9B20-7EADCC0CC399}" destId="{3F5CDDDC-A3D8-413C-9702-9EE9449F7EF5}" srcOrd="1" destOrd="0" presId="urn:microsoft.com/office/officeart/2005/8/layout/hierarchy3"/>
    <dgm:cxn modelId="{CB2935BB-1A10-4CA1-BF9F-2D2AA3A1BC0A}" type="presOf" srcId="{EC52A007-A0EA-419F-B011-4E01AD8FF719}" destId="{20EEECE6-B909-41E1-B532-681C960A1258}" srcOrd="0" destOrd="0" presId="urn:microsoft.com/office/officeart/2005/8/layout/hierarchy3"/>
    <dgm:cxn modelId="{C1E229A8-452F-4311-BE2E-708C34583164}" type="presOf" srcId="{328FA9F3-22F5-4C33-8776-B88435949977}" destId="{E7DCFF9D-37A2-4865-9253-7CC0EA0E8003}" srcOrd="0" destOrd="0" presId="urn:microsoft.com/office/officeart/2005/8/layout/hierarchy3"/>
    <dgm:cxn modelId="{1FE0010E-BF67-4595-BD3A-A314C7A3D3FA}" type="presOf" srcId="{F785C04C-48C0-4918-B468-8172FD16A569}" destId="{F3A4C10A-5799-485F-8E8C-FD049E0FC2DE}" srcOrd="0" destOrd="0" presId="urn:microsoft.com/office/officeart/2005/8/layout/hierarchy3"/>
    <dgm:cxn modelId="{90FF3691-E214-407B-B9FB-4658F71F3716}" srcId="{747D5708-5FC1-4300-88CB-6E02691B0D7D}" destId="{7B244916-DEF6-43BA-9114-C01ABCA0319D}" srcOrd="2" destOrd="0" parTransId="{EDD6A760-8426-40C0-8053-C09CBDFE05AD}" sibTransId="{D084DC47-2E5F-4106-A26F-AE4BEAFD1D3A}"/>
    <dgm:cxn modelId="{6C21AC2C-F982-46F1-9320-A307F6F59E88}" type="presOf" srcId="{BE4F6743-D93D-4DFC-97F8-08C941465748}" destId="{DB7492D8-56A5-42E7-BB49-292A73B1A270}" srcOrd="1" destOrd="0" presId="urn:microsoft.com/office/officeart/2005/8/layout/hierarchy3"/>
    <dgm:cxn modelId="{9FE704FF-FE19-4D26-AF95-AEB02D477BFC}" type="presOf" srcId="{9C48655A-0493-48CD-A62D-6D12875EAF72}" destId="{6A89B812-16E2-4E66-B894-68EDD4B7A6B7}" srcOrd="0" destOrd="0" presId="urn:microsoft.com/office/officeart/2005/8/layout/hierarchy3"/>
    <dgm:cxn modelId="{A3D3F0CC-F4D9-4A01-872D-087AB2B767BD}" srcId="{BE4F6743-D93D-4DFC-97F8-08C941465748}" destId="{7B3F1551-7178-40B2-A236-CE3032DA79F7}" srcOrd="2" destOrd="0" parTransId="{F785C04C-48C0-4918-B468-8172FD16A569}" sibTransId="{FD986A9E-A073-4841-93F8-DC11F3CE33B7}"/>
    <dgm:cxn modelId="{104C39C3-06F5-4B5A-B548-E37A0183DE2D}" type="presOf" srcId="{31C95E02-E707-4098-84D3-8E340739EDEC}" destId="{CEBAB9B5-4182-4760-89D0-BE8877E59EBE}" srcOrd="0" destOrd="0" presId="urn:microsoft.com/office/officeart/2005/8/layout/hierarchy3"/>
    <dgm:cxn modelId="{323E7D09-BF10-4CB1-9730-A2557E9FC545}" srcId="{BE4F6743-D93D-4DFC-97F8-08C941465748}" destId="{F517B083-965D-4CDC-9F56-B2149443663F}" srcOrd="4" destOrd="0" parTransId="{B72131EE-E21A-4A63-9890-1D5010F8E2AA}" sibTransId="{BB30B28F-35F2-4F97-9A2F-EAF14507F7D4}"/>
    <dgm:cxn modelId="{7093070E-2F50-44DA-A977-F30FB3BBFFEF}" type="presOf" srcId="{642CF63C-FE21-47F5-B22B-4777E68A13CB}" destId="{540D9301-E944-486A-BDA8-0AC28FAEF2F3}" srcOrd="0" destOrd="0" presId="urn:microsoft.com/office/officeart/2005/8/layout/hierarchy3"/>
    <dgm:cxn modelId="{349FF43A-807B-4262-ADC4-5357738A50AC}" srcId="{747D5708-5FC1-4300-88CB-6E02691B0D7D}" destId="{BE4F6743-D93D-4DFC-97F8-08C941465748}" srcOrd="1" destOrd="0" parTransId="{E09ADC7D-37AC-43AF-B3A3-BC08A7926484}" sibTransId="{50D1C8F2-2397-4200-9457-06AF09A973EB}"/>
    <dgm:cxn modelId="{CC827275-C10A-42E8-8F6B-621B2A36E0B2}" srcId="{BE4F6743-D93D-4DFC-97F8-08C941465748}" destId="{C7C2BE2A-7BFF-4481-A3E7-583524D6B888}" srcOrd="1" destOrd="0" parTransId="{635917DC-7081-44EB-B387-D835C809F6A4}" sibTransId="{26901D63-EB93-4A5E-9CCA-B2226A109EF0}"/>
    <dgm:cxn modelId="{C0F07ADD-A643-49D0-8B5D-AB54FB8DCF8A}" srcId="{7B244916-DEF6-43BA-9114-C01ABCA0319D}" destId="{328FA9F3-22F5-4C33-8776-B88435949977}" srcOrd="0" destOrd="0" parTransId="{2E3803D0-2C3C-49C9-8C40-F301FF18CAE1}" sibTransId="{FC420DF5-04A1-48B9-A586-802D5DA7C43B}"/>
    <dgm:cxn modelId="{E48773D6-850B-4EFD-9603-5BEDFF4C83E5}" type="presOf" srcId="{C7C2BE2A-7BFF-4481-A3E7-583524D6B888}" destId="{5933A8AC-4440-4A13-966E-62554E9F4B1B}" srcOrd="0" destOrd="0" presId="urn:microsoft.com/office/officeart/2005/8/layout/hierarchy3"/>
    <dgm:cxn modelId="{01D0E52A-79A0-4A26-8213-9B8844207AAD}" type="presOf" srcId="{D3E287C3-80B4-401F-9B5C-DE5C8F6324B0}" destId="{268E3F49-A591-4463-B1D7-4711F89A37A8}" srcOrd="0" destOrd="0" presId="urn:microsoft.com/office/officeart/2005/8/layout/hierarchy3"/>
    <dgm:cxn modelId="{00F05F1D-EC56-401B-B293-2C6069581752}" srcId="{12BA9525-2AD6-417E-9B20-7EADCC0CC399}" destId="{3B6E3A54-6143-4012-B03E-4C191BA3EF59}" srcOrd="1" destOrd="0" parTransId="{CFB340DF-47D3-4DC4-9889-D6DF0499132F}" sibTransId="{D55DE43E-E4B5-4C7B-88E1-5FD5E557A951}"/>
    <dgm:cxn modelId="{5EB58A4A-66DB-49B5-A5FA-CD8DCC711F00}" type="presParOf" srcId="{A3E9E0D3-49A7-492B-A274-DE56B1202251}" destId="{C5BF7041-5928-464C-8F32-10130A1B4168}" srcOrd="0" destOrd="0" presId="urn:microsoft.com/office/officeart/2005/8/layout/hierarchy3"/>
    <dgm:cxn modelId="{32698534-7BF2-4FAA-BEF1-6278BAF88BE4}" type="presParOf" srcId="{C5BF7041-5928-464C-8F32-10130A1B4168}" destId="{F35AB31F-3DDF-486C-9B84-5B2B89012238}" srcOrd="0" destOrd="0" presId="urn:microsoft.com/office/officeart/2005/8/layout/hierarchy3"/>
    <dgm:cxn modelId="{A2A8D7FC-DBA9-4FE0-BAB7-03E9EAD1BB42}" type="presParOf" srcId="{F35AB31F-3DDF-486C-9B84-5B2B89012238}" destId="{04013E4C-16DB-408F-A77B-1EC78BC384A9}" srcOrd="0" destOrd="0" presId="urn:microsoft.com/office/officeart/2005/8/layout/hierarchy3"/>
    <dgm:cxn modelId="{109E5FC9-47C8-4033-A90E-5E9676456293}" type="presParOf" srcId="{F35AB31F-3DDF-486C-9B84-5B2B89012238}" destId="{3F5CDDDC-A3D8-413C-9702-9EE9449F7EF5}" srcOrd="1" destOrd="0" presId="urn:microsoft.com/office/officeart/2005/8/layout/hierarchy3"/>
    <dgm:cxn modelId="{D313FEA6-55B9-4C82-86F7-ECD6BBE7ED5C}" type="presParOf" srcId="{C5BF7041-5928-464C-8F32-10130A1B4168}" destId="{2A1D8961-A35A-42BB-BF9F-7C19BC0E21D7}" srcOrd="1" destOrd="0" presId="urn:microsoft.com/office/officeart/2005/8/layout/hierarchy3"/>
    <dgm:cxn modelId="{DDB6A0AF-78F4-4275-B2A9-FF01D316A1AA}" type="presParOf" srcId="{2A1D8961-A35A-42BB-BF9F-7C19BC0E21D7}" destId="{20EEECE6-B909-41E1-B532-681C960A1258}" srcOrd="0" destOrd="0" presId="urn:microsoft.com/office/officeart/2005/8/layout/hierarchy3"/>
    <dgm:cxn modelId="{B45DAA02-9AEC-428C-864E-9D6883B9A54A}" type="presParOf" srcId="{2A1D8961-A35A-42BB-BF9F-7C19BC0E21D7}" destId="{3C04B729-76C8-48D7-84B7-B018AFBB72D6}" srcOrd="1" destOrd="0" presId="urn:microsoft.com/office/officeart/2005/8/layout/hierarchy3"/>
    <dgm:cxn modelId="{E18CAD13-033F-4C45-BC00-5EDCCEEC3A5A}" type="presParOf" srcId="{2A1D8961-A35A-42BB-BF9F-7C19BC0E21D7}" destId="{A26C359E-294C-486C-A75A-B8DB30081886}" srcOrd="2" destOrd="0" presId="urn:microsoft.com/office/officeart/2005/8/layout/hierarchy3"/>
    <dgm:cxn modelId="{876ED761-ADDB-4890-80DF-B66780275A06}" type="presParOf" srcId="{2A1D8961-A35A-42BB-BF9F-7C19BC0E21D7}" destId="{EF2DABC2-21F7-46C8-AD3E-08487EC91454}" srcOrd="3" destOrd="0" presId="urn:microsoft.com/office/officeart/2005/8/layout/hierarchy3"/>
    <dgm:cxn modelId="{98C1AB99-7B63-4785-B194-3370A7DCA4D2}" type="presParOf" srcId="{2A1D8961-A35A-42BB-BF9F-7C19BC0E21D7}" destId="{5EC7B862-3B04-49E8-8933-C2943F388120}" srcOrd="4" destOrd="0" presId="urn:microsoft.com/office/officeart/2005/8/layout/hierarchy3"/>
    <dgm:cxn modelId="{3A916A15-9AEC-40E5-B5A4-ADF630B66AF0}" type="presParOf" srcId="{2A1D8961-A35A-42BB-BF9F-7C19BC0E21D7}" destId="{AAFF693E-9D44-4349-B3C1-446149F772B0}" srcOrd="5" destOrd="0" presId="urn:microsoft.com/office/officeart/2005/8/layout/hierarchy3"/>
    <dgm:cxn modelId="{D2EBA288-ADF7-4510-847D-AB3DFFA9D346}" type="presParOf" srcId="{2A1D8961-A35A-42BB-BF9F-7C19BC0E21D7}" destId="{6DEBA199-F3BC-4FE7-83F3-C6945E30702A}" srcOrd="6" destOrd="0" presId="urn:microsoft.com/office/officeart/2005/8/layout/hierarchy3"/>
    <dgm:cxn modelId="{772A79E2-92A4-4A3F-B919-7454DBE83C06}" type="presParOf" srcId="{2A1D8961-A35A-42BB-BF9F-7C19BC0E21D7}" destId="{CEBAB9B5-4182-4760-89D0-BE8877E59EBE}" srcOrd="7" destOrd="0" presId="urn:microsoft.com/office/officeart/2005/8/layout/hierarchy3"/>
    <dgm:cxn modelId="{24D3A9BA-BF54-447D-92A2-3B10B41BCA18}" type="presParOf" srcId="{A3E9E0D3-49A7-492B-A274-DE56B1202251}" destId="{5E1349BE-3DFF-4CDD-B93E-B9DDF3E75A38}" srcOrd="1" destOrd="0" presId="urn:microsoft.com/office/officeart/2005/8/layout/hierarchy3"/>
    <dgm:cxn modelId="{5BED6BB3-19C1-429A-9452-90C3AE3C4D14}" type="presParOf" srcId="{5E1349BE-3DFF-4CDD-B93E-B9DDF3E75A38}" destId="{0BAC90B6-B74E-47E2-888A-F5465D77418B}" srcOrd="0" destOrd="0" presId="urn:microsoft.com/office/officeart/2005/8/layout/hierarchy3"/>
    <dgm:cxn modelId="{B5978268-7E03-4C6F-8511-0717B49A1464}" type="presParOf" srcId="{0BAC90B6-B74E-47E2-888A-F5465D77418B}" destId="{3A77BB75-FF3B-4A78-86B8-E3A65247B6D5}" srcOrd="0" destOrd="0" presId="urn:microsoft.com/office/officeart/2005/8/layout/hierarchy3"/>
    <dgm:cxn modelId="{E580B399-0B95-4A7D-B6AF-44FDF4E0E38D}" type="presParOf" srcId="{0BAC90B6-B74E-47E2-888A-F5465D77418B}" destId="{DB7492D8-56A5-42E7-BB49-292A73B1A270}" srcOrd="1" destOrd="0" presId="urn:microsoft.com/office/officeart/2005/8/layout/hierarchy3"/>
    <dgm:cxn modelId="{2E510E3E-BD26-4A73-B7EB-C2B9A462C329}" type="presParOf" srcId="{5E1349BE-3DFF-4CDD-B93E-B9DDF3E75A38}" destId="{F745217E-08F7-4696-93FE-060154ABC1A7}" srcOrd="1" destOrd="0" presId="urn:microsoft.com/office/officeart/2005/8/layout/hierarchy3"/>
    <dgm:cxn modelId="{445E19BC-A8A0-4812-826F-81CE07E6B7EA}" type="presParOf" srcId="{F745217E-08F7-4696-93FE-060154ABC1A7}" destId="{540D9301-E944-486A-BDA8-0AC28FAEF2F3}" srcOrd="0" destOrd="0" presId="urn:microsoft.com/office/officeart/2005/8/layout/hierarchy3"/>
    <dgm:cxn modelId="{D2638BA2-16B6-4616-8A70-ADC92B637C12}" type="presParOf" srcId="{F745217E-08F7-4696-93FE-060154ABC1A7}" destId="{7E7FBC67-000E-4EDB-B8D2-442B7189BABC}" srcOrd="1" destOrd="0" presId="urn:microsoft.com/office/officeart/2005/8/layout/hierarchy3"/>
    <dgm:cxn modelId="{80BCE492-946D-410D-8614-64E35F3D3884}" type="presParOf" srcId="{F745217E-08F7-4696-93FE-060154ABC1A7}" destId="{3504E2AB-58DF-4D58-A6B0-AD3E16D2E6C4}" srcOrd="2" destOrd="0" presId="urn:microsoft.com/office/officeart/2005/8/layout/hierarchy3"/>
    <dgm:cxn modelId="{10987E12-0324-4087-AB41-0E10469CA666}" type="presParOf" srcId="{F745217E-08F7-4696-93FE-060154ABC1A7}" destId="{5933A8AC-4440-4A13-966E-62554E9F4B1B}" srcOrd="3" destOrd="0" presId="urn:microsoft.com/office/officeart/2005/8/layout/hierarchy3"/>
    <dgm:cxn modelId="{23A233A9-A790-47FB-B920-D3507D24F97C}" type="presParOf" srcId="{F745217E-08F7-4696-93FE-060154ABC1A7}" destId="{F3A4C10A-5799-485F-8E8C-FD049E0FC2DE}" srcOrd="4" destOrd="0" presId="urn:microsoft.com/office/officeart/2005/8/layout/hierarchy3"/>
    <dgm:cxn modelId="{464033D9-0F9A-41F2-83B1-D81D395CFF6C}" type="presParOf" srcId="{F745217E-08F7-4696-93FE-060154ABC1A7}" destId="{E3A9DC23-2238-4A09-ABBB-A1248846045F}" srcOrd="5" destOrd="0" presId="urn:microsoft.com/office/officeart/2005/8/layout/hierarchy3"/>
    <dgm:cxn modelId="{524F62CD-A7E3-409E-80F2-D7FAEC536274}" type="presParOf" srcId="{F745217E-08F7-4696-93FE-060154ABC1A7}" destId="{6A89B812-16E2-4E66-B894-68EDD4B7A6B7}" srcOrd="6" destOrd="0" presId="urn:microsoft.com/office/officeart/2005/8/layout/hierarchy3"/>
    <dgm:cxn modelId="{2110CB1C-D839-4B87-869B-0FA002D69C2A}" type="presParOf" srcId="{F745217E-08F7-4696-93FE-060154ABC1A7}" destId="{268E3F49-A591-4463-B1D7-4711F89A37A8}" srcOrd="7" destOrd="0" presId="urn:microsoft.com/office/officeart/2005/8/layout/hierarchy3"/>
    <dgm:cxn modelId="{2FFC6F04-DCF0-482E-95D9-13EF806CA5AB}" type="presParOf" srcId="{F745217E-08F7-4696-93FE-060154ABC1A7}" destId="{CE7E7A43-219C-4EAA-946B-F96DCC8B8D6D}" srcOrd="8" destOrd="0" presId="urn:microsoft.com/office/officeart/2005/8/layout/hierarchy3"/>
    <dgm:cxn modelId="{1F695ED6-57A7-4A9B-8897-FB9DFD80DE27}" type="presParOf" srcId="{F745217E-08F7-4696-93FE-060154ABC1A7}" destId="{0790F926-E916-4340-B6A5-A2A42D93442F}" srcOrd="9" destOrd="0" presId="urn:microsoft.com/office/officeart/2005/8/layout/hierarchy3"/>
    <dgm:cxn modelId="{538D3359-FD62-47A6-B852-B4B995D64373}" type="presParOf" srcId="{A3E9E0D3-49A7-492B-A274-DE56B1202251}" destId="{7B0B8B8C-D629-4D6E-820F-3E19B8412115}" srcOrd="2" destOrd="0" presId="urn:microsoft.com/office/officeart/2005/8/layout/hierarchy3"/>
    <dgm:cxn modelId="{71F7C376-43CE-4286-BA11-F5BEF01372FB}" type="presParOf" srcId="{7B0B8B8C-D629-4D6E-820F-3E19B8412115}" destId="{4EA58220-EE8E-479F-B1A0-AE95B0800D8F}" srcOrd="0" destOrd="0" presId="urn:microsoft.com/office/officeart/2005/8/layout/hierarchy3"/>
    <dgm:cxn modelId="{6C91269B-A0F0-49E1-B7EB-FC9929523EB6}" type="presParOf" srcId="{4EA58220-EE8E-479F-B1A0-AE95B0800D8F}" destId="{49DFC65E-16AD-4417-A555-EBA7BE275911}" srcOrd="0" destOrd="0" presId="urn:microsoft.com/office/officeart/2005/8/layout/hierarchy3"/>
    <dgm:cxn modelId="{ADE8CB2A-24A6-4EC6-940D-18DA8CAEC057}" type="presParOf" srcId="{4EA58220-EE8E-479F-B1A0-AE95B0800D8F}" destId="{7827C269-A3B7-4FF7-BD2B-3A42A62EB8F5}" srcOrd="1" destOrd="0" presId="urn:microsoft.com/office/officeart/2005/8/layout/hierarchy3"/>
    <dgm:cxn modelId="{AE22CC3E-AE76-4743-B492-169F62E4D97F}" type="presParOf" srcId="{7B0B8B8C-D629-4D6E-820F-3E19B8412115}" destId="{D7B25B14-4196-42CD-B4F6-1E48E7FB82E6}" srcOrd="1" destOrd="0" presId="urn:microsoft.com/office/officeart/2005/8/layout/hierarchy3"/>
    <dgm:cxn modelId="{03011812-F115-4F79-8EFC-FAE6EA24EE73}" type="presParOf" srcId="{D7B25B14-4196-42CD-B4F6-1E48E7FB82E6}" destId="{72C9BDB1-06FE-42A6-9171-1596618B1C7C}" srcOrd="0" destOrd="0" presId="urn:microsoft.com/office/officeart/2005/8/layout/hierarchy3"/>
    <dgm:cxn modelId="{0CDBB7B3-F958-4044-9A8E-F072A8F868C5}" type="presParOf" srcId="{D7B25B14-4196-42CD-B4F6-1E48E7FB82E6}" destId="{E7DCFF9D-37A2-4865-9253-7CC0EA0E8003}" srcOrd="1" destOrd="0" presId="urn:microsoft.com/office/officeart/2005/8/layout/hierarchy3"/>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47857" y="2130427"/>
            <a:ext cx="10742375"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95714" y="3886200"/>
            <a:ext cx="8846662"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2614" y="274640"/>
            <a:ext cx="284357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31904" y="274640"/>
            <a:ext cx="8320075"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322" y="4406902"/>
            <a:ext cx="10742375"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98322" y="2906713"/>
            <a:ext cx="10742375"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31905" y="1600202"/>
            <a:ext cx="558182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424361" y="1600202"/>
            <a:ext cx="558182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31905" y="1535113"/>
            <a:ext cx="55840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1905" y="2174875"/>
            <a:ext cx="55840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419974" y="1535113"/>
            <a:ext cx="558621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419974" y="2174875"/>
            <a:ext cx="558621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1905" y="273050"/>
            <a:ext cx="415784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941142" y="273052"/>
            <a:ext cx="706504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1905" y="1435102"/>
            <a:ext cx="415784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77153" y="4800600"/>
            <a:ext cx="7582853"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477153" y="612775"/>
            <a:ext cx="758285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477153" y="5367338"/>
            <a:ext cx="758285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06" y="274638"/>
            <a:ext cx="11374279"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31906" y="1600202"/>
            <a:ext cx="11374279"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31906" y="6356352"/>
            <a:ext cx="294888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7/7/2022</a:t>
            </a:fld>
            <a:endParaRPr lang="en-US"/>
          </a:p>
        </p:txBody>
      </p:sp>
      <p:sp>
        <p:nvSpPr>
          <p:cNvPr id="5" name="Footer Placeholder 4"/>
          <p:cNvSpPr>
            <a:spLocks noGrp="1"/>
          </p:cNvSpPr>
          <p:nvPr>
            <p:ph type="ftr" sz="quarter" idx="3"/>
          </p:nvPr>
        </p:nvSpPr>
        <p:spPr>
          <a:xfrm>
            <a:off x="4318013" y="6356352"/>
            <a:ext cx="4002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057298" y="6356352"/>
            <a:ext cx="294888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Inferential statistics</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631907" y="1752600"/>
            <a:ext cx="7134938" cy="4373565"/>
          </a:xfrm>
        </p:spPr>
        <p:txBody>
          <a:bodyPr>
            <a:normAutofit fontScale="85000" lnSpcReduction="10000"/>
          </a:bodyPr>
          <a:lstStyle/>
          <a:p>
            <a:r>
              <a:rPr lang="en-US" dirty="0" smtClean="0"/>
              <a:t>Normal distribution has observed as per the graph</a:t>
            </a:r>
          </a:p>
          <a:p>
            <a:r>
              <a:rPr lang="en-US" dirty="0" smtClean="0"/>
              <a:t>Most of the bottles are having volume as 150cc</a:t>
            </a:r>
          </a:p>
          <a:p>
            <a:r>
              <a:rPr lang="en-US" dirty="0" smtClean="0"/>
              <a:t>Some bottles may have 148cc or some of the bottle may have 152 cc</a:t>
            </a:r>
          </a:p>
          <a:p>
            <a:r>
              <a:rPr lang="en-US" dirty="0" smtClean="0"/>
              <a:t>Exceptionally volume may recorded as 144cc or 156 cc </a:t>
            </a:r>
          </a:p>
          <a:p>
            <a:r>
              <a:rPr lang="en-US" dirty="0" smtClean="0"/>
              <a:t>If any exception are recorded then machine setting should not be changed. As it is the part of distribution. </a:t>
            </a:r>
            <a:endParaRPr lang="en-US" dirty="0"/>
          </a:p>
        </p:txBody>
      </p:sp>
      <p:pic>
        <p:nvPicPr>
          <p:cNvPr id="4" name="Picture 3"/>
          <p:cNvPicPr>
            <a:picLocks noChangeAspect="1" noChangeArrowheads="1"/>
          </p:cNvPicPr>
          <p:nvPr/>
        </p:nvPicPr>
        <p:blipFill>
          <a:blip r:embed="rId2"/>
          <a:srcRect/>
          <a:stretch>
            <a:fillRect/>
          </a:stretch>
        </p:blipFill>
        <p:spPr bwMode="auto">
          <a:xfrm>
            <a:off x="7538244" y="2286000"/>
            <a:ext cx="4761089" cy="280828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Assumption: volume can be recorded between +2</a:t>
            </a:r>
            <a:r>
              <a:rPr lang="el-GR" dirty="0" smtClean="0"/>
              <a:t>σ</a:t>
            </a:r>
            <a:r>
              <a:rPr lang="en-US" dirty="0" smtClean="0"/>
              <a:t> and -2</a:t>
            </a:r>
            <a:r>
              <a:rPr lang="el-GR" dirty="0" smtClean="0"/>
              <a:t> σ</a:t>
            </a:r>
            <a:r>
              <a:rPr lang="en-US" dirty="0" smtClean="0"/>
              <a:t> anything apart from that is rare observation.</a:t>
            </a:r>
          </a:p>
          <a:p>
            <a:r>
              <a:rPr lang="en-US" dirty="0" smtClean="0"/>
              <a:t>From +2</a:t>
            </a:r>
            <a:r>
              <a:rPr lang="el-GR" dirty="0" smtClean="0"/>
              <a:t>σ</a:t>
            </a:r>
            <a:r>
              <a:rPr lang="en-US" dirty="0" smtClean="0"/>
              <a:t> and -2</a:t>
            </a:r>
            <a:r>
              <a:rPr lang="el-GR" dirty="0" smtClean="0"/>
              <a:t> σ</a:t>
            </a:r>
            <a:r>
              <a:rPr lang="en-US" dirty="0" smtClean="0"/>
              <a:t> 95% of the observation are recorded.</a:t>
            </a:r>
          </a:p>
          <a:p>
            <a:r>
              <a:rPr lang="en-US" dirty="0" smtClean="0"/>
              <a:t>Anything beyond 2 standard deviation is exception.</a:t>
            </a:r>
          </a:p>
          <a:p>
            <a:r>
              <a:rPr lang="en-US" dirty="0" smtClean="0"/>
              <a:t>If the volume recorded is more than 2 standard deviation then there is a cause of concern. This leads to take decision to reset the machine.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Type-1 and Type-2 error</a:t>
            </a:r>
            <a:endParaRPr lang="en-US" dirty="0"/>
          </a:p>
        </p:txBody>
      </p:sp>
      <p:sp>
        <p:nvSpPr>
          <p:cNvPr id="3" name="Content Placeholder 2"/>
          <p:cNvSpPr>
            <a:spLocks noGrp="1"/>
          </p:cNvSpPr>
          <p:nvPr>
            <p:ph idx="1"/>
          </p:nvPr>
        </p:nvSpPr>
        <p:spPr>
          <a:xfrm>
            <a:off x="604044" y="1371600"/>
            <a:ext cx="11374279" cy="3124198"/>
          </a:xfrm>
        </p:spPr>
        <p:txBody>
          <a:bodyPr/>
          <a:lstStyle/>
          <a:p>
            <a:r>
              <a:rPr lang="en-US" dirty="0" smtClean="0"/>
              <a:t>In this example 1 , some sample of bottles are collected.</a:t>
            </a:r>
          </a:p>
          <a:p>
            <a:r>
              <a:rPr lang="en-IN" dirty="0" smtClean="0"/>
              <a:t>Based on sample, null hypothesis and alternate hypothesis is defined.</a:t>
            </a:r>
          </a:p>
          <a:p>
            <a:r>
              <a:rPr lang="en-IN" dirty="0" smtClean="0"/>
              <a:t>There might be a chance of error while working on samples.</a:t>
            </a:r>
          </a:p>
          <a:p>
            <a:r>
              <a:rPr lang="en-IN" dirty="0" smtClean="0"/>
              <a:t>Generally, out of 100 samples 5 error values can be accepted.</a:t>
            </a:r>
          </a:p>
          <a:p>
            <a:endParaRPr lang="en-IN" dirty="0" smtClean="0"/>
          </a:p>
          <a:p>
            <a:endParaRPr lang="en-US" dirty="0"/>
          </a:p>
        </p:txBody>
      </p:sp>
      <p:graphicFrame>
        <p:nvGraphicFramePr>
          <p:cNvPr id="4" name="Table 3"/>
          <p:cNvGraphicFramePr>
            <a:graphicFrameLocks noGrp="1"/>
          </p:cNvGraphicFramePr>
          <p:nvPr/>
        </p:nvGraphicFramePr>
        <p:xfrm>
          <a:off x="1518444" y="4343400"/>
          <a:ext cx="8425392" cy="2021840"/>
        </p:xfrm>
        <a:graphic>
          <a:graphicData uri="http://schemas.openxmlformats.org/drawingml/2006/table">
            <a:tbl>
              <a:tblPr firstRow="1" bandRow="1">
                <a:tableStyleId>{5C22544A-7EE6-4342-B048-85BDC9FD1C3A}</a:tableStyleId>
              </a:tblPr>
              <a:tblGrid>
                <a:gridCol w="2106348"/>
                <a:gridCol w="2106348"/>
                <a:gridCol w="2106348"/>
                <a:gridCol w="2106348"/>
              </a:tblGrid>
              <a:tr h="370840">
                <a:tc rowSpan="2" gridSpan="2">
                  <a:txBody>
                    <a:bodyPr/>
                    <a:lstStyle/>
                    <a:p>
                      <a:endParaRPr lang="en-US" dirty="0"/>
                    </a:p>
                  </a:txBody>
                  <a:tcPr/>
                </a:tc>
                <a:tc rowSpan="2" hMerge="1">
                  <a:txBody>
                    <a:bodyPr/>
                    <a:lstStyle/>
                    <a:p>
                      <a:endParaRPr lang="en-US"/>
                    </a:p>
                  </a:txBody>
                  <a:tcPr/>
                </a:tc>
                <a:tc gridSpan="2">
                  <a:txBody>
                    <a:bodyPr/>
                    <a:lstStyle/>
                    <a:p>
                      <a:r>
                        <a:rPr lang="en-IN" dirty="0" smtClean="0"/>
                        <a:t>True state of nature</a:t>
                      </a:r>
                      <a:endParaRPr lang="en-US" dirty="0"/>
                    </a:p>
                  </a:txBody>
                  <a:tcPr/>
                </a:tc>
                <a:tc hMerge="1">
                  <a:txBody>
                    <a:bodyPr/>
                    <a:lstStyle/>
                    <a:p>
                      <a:endParaRPr lang="en-US" dirty="0"/>
                    </a:p>
                  </a:txBody>
                  <a:tcPr/>
                </a:tc>
              </a:tr>
              <a:tr h="370840">
                <a:tc gridSpan="2" vMerge="1">
                  <a:txBody>
                    <a:bodyPr/>
                    <a:lstStyle/>
                    <a:p>
                      <a:endParaRPr lang="en-US" dirty="0"/>
                    </a:p>
                  </a:txBody>
                  <a:tcPr/>
                </a:tc>
                <a:tc hMerge="1" vMerge="1">
                  <a:txBody>
                    <a:bodyPr/>
                    <a:lstStyle/>
                    <a:p>
                      <a:endParaRPr lang="en-US" dirty="0"/>
                    </a:p>
                  </a:txBody>
                  <a:tcPr/>
                </a:tc>
                <a:tc>
                  <a:txBody>
                    <a:bodyPr/>
                    <a:lstStyle/>
                    <a:p>
                      <a:r>
                        <a:rPr lang="en-IN" dirty="0" smtClean="0"/>
                        <a:t>H0 is true</a:t>
                      </a:r>
                      <a:endParaRPr lang="en-US" dirty="0"/>
                    </a:p>
                  </a:txBody>
                  <a:tcPr/>
                </a:tc>
                <a:tc>
                  <a:txBody>
                    <a:bodyPr/>
                    <a:lstStyle/>
                    <a:p>
                      <a:r>
                        <a:rPr lang="en-IN" dirty="0" smtClean="0"/>
                        <a:t>H</a:t>
                      </a:r>
                      <a:r>
                        <a:rPr lang="en-IN" baseline="0" dirty="0" smtClean="0"/>
                        <a:t>a is true</a:t>
                      </a:r>
                      <a:endParaRPr lang="en-US" dirty="0"/>
                    </a:p>
                  </a:txBody>
                  <a:tcPr/>
                </a:tc>
              </a:tr>
              <a:tr h="370840">
                <a:tc rowSpan="2">
                  <a:txBody>
                    <a:bodyPr/>
                    <a:lstStyle/>
                    <a:p>
                      <a:r>
                        <a:rPr lang="en-IN" dirty="0" smtClean="0"/>
                        <a:t>Conclusion </a:t>
                      </a:r>
                      <a:endParaRPr lang="en-US" dirty="0"/>
                    </a:p>
                  </a:txBody>
                  <a:tcPr/>
                </a:tc>
                <a:tc>
                  <a:txBody>
                    <a:bodyPr/>
                    <a:lstStyle/>
                    <a:p>
                      <a:r>
                        <a:rPr lang="en-IN" dirty="0" smtClean="0"/>
                        <a:t>Support H0/ reject Ha</a:t>
                      </a:r>
                      <a:endParaRPr lang="en-US" dirty="0"/>
                    </a:p>
                  </a:txBody>
                  <a:tcPr/>
                </a:tc>
                <a:tc>
                  <a:txBody>
                    <a:bodyPr/>
                    <a:lstStyle/>
                    <a:p>
                      <a:r>
                        <a:rPr lang="en-IN" dirty="0" smtClean="0"/>
                        <a:t>Correct conclusion</a:t>
                      </a:r>
                      <a:endParaRPr lang="en-US" dirty="0"/>
                    </a:p>
                  </a:txBody>
                  <a:tcPr/>
                </a:tc>
                <a:tc>
                  <a:txBody>
                    <a:bodyPr/>
                    <a:lstStyle/>
                    <a:p>
                      <a:r>
                        <a:rPr lang="en-IN" dirty="0" smtClean="0"/>
                        <a:t>Type 2 error</a:t>
                      </a:r>
                      <a:endParaRPr lang="en-US" dirty="0"/>
                    </a:p>
                  </a:txBody>
                  <a:tcPr>
                    <a:solidFill>
                      <a:schemeClr val="accent6">
                        <a:lumMod val="60000"/>
                        <a:lumOff val="40000"/>
                      </a:schemeClr>
                    </a:solidFill>
                  </a:tcPr>
                </a:tc>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Support Ha/ reject H0</a:t>
                      </a:r>
                      <a:endParaRPr lang="en-US" dirty="0"/>
                    </a:p>
                  </a:txBody>
                  <a:tcPr/>
                </a:tc>
                <a:tc>
                  <a:txBody>
                    <a:bodyPr/>
                    <a:lstStyle/>
                    <a:p>
                      <a:r>
                        <a:rPr lang="en-IN" dirty="0" smtClean="0"/>
                        <a:t>Type</a:t>
                      </a:r>
                      <a:r>
                        <a:rPr lang="en-IN" baseline="0" dirty="0" smtClean="0"/>
                        <a:t> 1 error</a:t>
                      </a:r>
                      <a:endParaRPr lang="en-US" dirty="0"/>
                    </a:p>
                  </a:txBody>
                  <a:tcPr>
                    <a:solidFill>
                      <a:schemeClr val="accent6">
                        <a:lumMod val="60000"/>
                        <a:lumOff val="40000"/>
                      </a:schemeClr>
                    </a:solidFill>
                  </a:tcPr>
                </a:tc>
                <a:tc>
                  <a:txBody>
                    <a:bodyPr/>
                    <a:lstStyle/>
                    <a:p>
                      <a:r>
                        <a:rPr lang="en-IN" dirty="0" smtClean="0"/>
                        <a:t>Correct conclusion</a:t>
                      </a:r>
                      <a:endParaRPr lang="en-US" dirty="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Continue..</a:t>
            </a:r>
            <a:endParaRPr lang="en-US" dirty="0"/>
          </a:p>
        </p:txBody>
      </p:sp>
      <p:sp>
        <p:nvSpPr>
          <p:cNvPr id="3" name="Content Placeholder 2"/>
          <p:cNvSpPr>
            <a:spLocks noGrp="1"/>
          </p:cNvSpPr>
          <p:nvPr>
            <p:ph idx="1"/>
          </p:nvPr>
        </p:nvSpPr>
        <p:spPr/>
        <p:txBody>
          <a:bodyPr>
            <a:normAutofit fontScale="92500" lnSpcReduction="10000"/>
          </a:bodyPr>
          <a:lstStyle/>
          <a:p>
            <a:pPr lvl="1">
              <a:buNone/>
            </a:pPr>
            <a:r>
              <a:rPr lang="en-US" dirty="0" smtClean="0"/>
              <a:t>H0: µ == 150 cc</a:t>
            </a:r>
          </a:p>
          <a:p>
            <a:pPr lvl="1">
              <a:buNone/>
            </a:pPr>
            <a:r>
              <a:rPr lang="en-US" dirty="0" smtClean="0"/>
              <a:t>H1: µ != 150 cc</a:t>
            </a:r>
          </a:p>
          <a:p>
            <a:r>
              <a:rPr lang="en-IN" dirty="0" smtClean="0"/>
              <a:t>Type 1 error:  Bottle are having 150 cc volume is actually true but based on samples we support alternate hypothesis. This scenario leads to resting of the machine and doing changes in the current process. This is a false alarm</a:t>
            </a:r>
          </a:p>
          <a:p>
            <a:r>
              <a:rPr lang="en-IN" dirty="0" smtClean="0"/>
              <a:t>Type 2 error: </a:t>
            </a:r>
            <a:r>
              <a:rPr lang="en-IN" dirty="0" smtClean="0"/>
              <a:t>Alternate hypothesis is true but predicted as null </a:t>
            </a:r>
            <a:r>
              <a:rPr lang="en-IN" dirty="0" err="1" smtClean="0"/>
              <a:t>hypothesis.</a:t>
            </a:r>
            <a:r>
              <a:rPr lang="en-IN" dirty="0" err="1" smtClean="0"/>
              <a:t>Bottles</a:t>
            </a:r>
            <a:r>
              <a:rPr lang="en-IN" dirty="0" smtClean="0"/>
              <a:t> </a:t>
            </a:r>
            <a:r>
              <a:rPr lang="en-IN" dirty="0" smtClean="0"/>
              <a:t>are not having 150 cc volume. Machine is having some defect.  Conclusion based on collected sample, supports Null hypothesis. This leads to huge loss of production.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Difference </a:t>
            </a:r>
            <a:endParaRPr lang="en-US" dirty="0"/>
          </a:p>
        </p:txBody>
      </p:sp>
      <p:graphicFrame>
        <p:nvGraphicFramePr>
          <p:cNvPr id="4" name="Table 3"/>
          <p:cNvGraphicFramePr>
            <a:graphicFrameLocks noGrp="1"/>
          </p:cNvGraphicFramePr>
          <p:nvPr/>
        </p:nvGraphicFramePr>
        <p:xfrm>
          <a:off x="1518444" y="1447800"/>
          <a:ext cx="9220201" cy="4193178"/>
        </p:xfrm>
        <a:graphic>
          <a:graphicData uri="http://schemas.openxmlformats.org/drawingml/2006/table">
            <a:tbl>
              <a:tblPr firstRow="1" bandRow="1">
                <a:tableStyleId>{5C22544A-7EE6-4342-B048-85BDC9FD1C3A}</a:tableStyleId>
              </a:tblPr>
              <a:tblGrid>
                <a:gridCol w="2362200"/>
                <a:gridCol w="3200400"/>
                <a:gridCol w="3657601"/>
              </a:tblGrid>
              <a:tr h="544286">
                <a:tc>
                  <a:txBody>
                    <a:bodyPr/>
                    <a:lstStyle/>
                    <a:p>
                      <a:endParaRPr lang="en-US" dirty="0"/>
                    </a:p>
                  </a:txBody>
                  <a:tcPr/>
                </a:tc>
                <a:tc>
                  <a:txBody>
                    <a:bodyPr/>
                    <a:lstStyle/>
                    <a:p>
                      <a:r>
                        <a:rPr lang="en-IN" dirty="0" smtClean="0"/>
                        <a:t>Type 1 error (alpha)  </a:t>
                      </a:r>
                      <a:r>
                        <a:rPr lang="el-GR" dirty="0" smtClean="0"/>
                        <a:t>α</a:t>
                      </a:r>
                      <a:endParaRPr lang="en-US" dirty="0"/>
                    </a:p>
                  </a:txBody>
                  <a:tcPr/>
                </a:tc>
                <a:tc>
                  <a:txBody>
                    <a:bodyPr/>
                    <a:lstStyle/>
                    <a:p>
                      <a:r>
                        <a:rPr lang="en-IN" dirty="0" smtClean="0"/>
                        <a:t>Type 2 error (beta)  </a:t>
                      </a:r>
                      <a:r>
                        <a:rPr lang="el-GR" dirty="0" smtClean="0"/>
                        <a:t>β</a:t>
                      </a:r>
                      <a:endParaRPr lang="en-US" dirty="0"/>
                    </a:p>
                  </a:txBody>
                  <a:tcPr/>
                </a:tc>
              </a:tr>
              <a:tr h="544286">
                <a:tc>
                  <a:txBody>
                    <a:bodyPr/>
                    <a:lstStyle/>
                    <a:p>
                      <a:r>
                        <a:rPr lang="en-IN" dirty="0" smtClean="0"/>
                        <a:t>Name</a:t>
                      </a:r>
                      <a:endParaRPr lang="en-US" dirty="0"/>
                    </a:p>
                  </a:txBody>
                  <a:tcPr/>
                </a:tc>
                <a:tc>
                  <a:txBody>
                    <a:bodyPr/>
                    <a:lstStyle/>
                    <a:p>
                      <a:r>
                        <a:rPr lang="en-IN" dirty="0" smtClean="0"/>
                        <a:t>Producer’s risk</a:t>
                      </a:r>
                      <a:r>
                        <a:rPr lang="en-IN" baseline="0" dirty="0" smtClean="0"/>
                        <a:t> / significance level</a:t>
                      </a:r>
                      <a:endParaRPr lang="en-US" dirty="0"/>
                    </a:p>
                  </a:txBody>
                  <a:tcPr/>
                </a:tc>
                <a:tc>
                  <a:txBody>
                    <a:bodyPr/>
                    <a:lstStyle/>
                    <a:p>
                      <a:r>
                        <a:rPr lang="en-IN" dirty="0" smtClean="0"/>
                        <a:t>Consumer’s risk</a:t>
                      </a:r>
                      <a:endParaRPr lang="en-US" dirty="0"/>
                    </a:p>
                  </a:txBody>
                  <a:tcPr/>
                </a:tc>
              </a:tr>
              <a:tr h="544286">
                <a:tc>
                  <a:txBody>
                    <a:bodyPr/>
                    <a:lstStyle/>
                    <a:p>
                      <a:r>
                        <a:rPr lang="en-IN" dirty="0" smtClean="0"/>
                        <a:t>1-error </a:t>
                      </a:r>
                      <a:endParaRPr lang="en-US" dirty="0"/>
                    </a:p>
                  </a:txBody>
                  <a:tcPr/>
                </a:tc>
                <a:tc>
                  <a:txBody>
                    <a:bodyPr/>
                    <a:lstStyle/>
                    <a:p>
                      <a:r>
                        <a:rPr lang="en-IN" dirty="0" smtClean="0"/>
                        <a:t>Confidence interval (1-</a:t>
                      </a:r>
                      <a:r>
                        <a:rPr lang="el-GR" dirty="0" smtClean="0"/>
                        <a:t>α</a:t>
                      </a:r>
                      <a:r>
                        <a:rPr lang="en-IN" dirty="0" smtClean="0"/>
                        <a:t>) </a:t>
                      </a:r>
                      <a:endParaRPr lang="en-US" dirty="0"/>
                    </a:p>
                  </a:txBody>
                  <a:tcPr/>
                </a:tc>
                <a:tc>
                  <a:txBody>
                    <a:bodyPr/>
                    <a:lstStyle/>
                    <a:p>
                      <a:r>
                        <a:rPr lang="en-IN" dirty="0" smtClean="0"/>
                        <a:t>Power of the test (1-</a:t>
                      </a:r>
                      <a:r>
                        <a:rPr lang="el-GR" dirty="0" smtClean="0"/>
                        <a:t>β</a:t>
                      </a:r>
                      <a:r>
                        <a:rPr lang="en-IN" dirty="0" smtClean="0"/>
                        <a:t>)</a:t>
                      </a:r>
                      <a:endParaRPr lang="en-US" dirty="0"/>
                    </a:p>
                  </a:txBody>
                  <a:tcPr/>
                </a:tc>
              </a:tr>
              <a:tr h="544286">
                <a:tc>
                  <a:txBody>
                    <a:bodyPr/>
                    <a:lstStyle/>
                    <a:p>
                      <a:r>
                        <a:rPr lang="en-IN" dirty="0" smtClean="0"/>
                        <a:t>Example</a:t>
                      </a:r>
                      <a:endParaRPr lang="en-US" dirty="0"/>
                    </a:p>
                  </a:txBody>
                  <a:tcPr/>
                </a:tc>
                <a:tc>
                  <a:txBody>
                    <a:bodyPr/>
                    <a:lstStyle/>
                    <a:p>
                      <a:r>
                        <a:rPr lang="en-IN" dirty="0" smtClean="0"/>
                        <a:t>False alarm leading to inconvenience </a:t>
                      </a:r>
                      <a:endParaRPr lang="en-US" dirty="0"/>
                    </a:p>
                  </a:txBody>
                  <a:tcPr/>
                </a:tc>
                <a:tc>
                  <a:txBody>
                    <a:bodyPr/>
                    <a:lstStyle/>
                    <a:p>
                      <a:r>
                        <a:rPr lang="en-IN" dirty="0" smtClean="0"/>
                        <a:t>Missed fire leading to disaster</a:t>
                      </a:r>
                      <a:endParaRPr lang="en-US" dirty="0"/>
                    </a:p>
                  </a:txBody>
                  <a:tcPr/>
                </a:tc>
              </a:tr>
              <a:tr h="544286">
                <a:tc>
                  <a:txBody>
                    <a:bodyPr/>
                    <a:lstStyle/>
                    <a:p>
                      <a:r>
                        <a:rPr lang="en-IN" dirty="0" smtClean="0"/>
                        <a:t>Effects on process</a:t>
                      </a:r>
                      <a:endParaRPr lang="en-US" dirty="0"/>
                    </a:p>
                  </a:txBody>
                  <a:tcPr/>
                </a:tc>
                <a:tc>
                  <a:txBody>
                    <a:bodyPr/>
                    <a:lstStyle/>
                    <a:p>
                      <a:r>
                        <a:rPr lang="en-IN" dirty="0" smtClean="0"/>
                        <a:t>Unnecessary  cost increase due to frequent changes</a:t>
                      </a:r>
                      <a:endParaRPr lang="en-US" dirty="0"/>
                    </a:p>
                  </a:txBody>
                  <a:tcPr/>
                </a:tc>
                <a:tc>
                  <a:txBody>
                    <a:bodyPr/>
                    <a:lstStyle/>
                    <a:p>
                      <a:r>
                        <a:rPr lang="en-IN" dirty="0" smtClean="0"/>
                        <a:t>Defects may produced</a:t>
                      </a:r>
                      <a:endParaRPr lang="en-US" dirty="0"/>
                    </a:p>
                  </a:txBody>
                  <a:tcPr/>
                </a:tc>
              </a:tr>
              <a:tr h="544286">
                <a:tc>
                  <a:txBody>
                    <a:bodyPr/>
                    <a:lstStyle/>
                    <a:p>
                      <a:r>
                        <a:rPr lang="en-IN" dirty="0" smtClean="0"/>
                        <a:t>Control method</a:t>
                      </a:r>
                      <a:endParaRPr lang="en-US" dirty="0"/>
                    </a:p>
                  </a:txBody>
                  <a:tcPr/>
                </a:tc>
                <a:tc>
                  <a:txBody>
                    <a:bodyPr/>
                    <a:lstStyle/>
                    <a:p>
                      <a:r>
                        <a:rPr lang="en-IN" dirty="0" smtClean="0"/>
                        <a:t>Usually fixed at predetermined level</a:t>
                      </a:r>
                      <a:r>
                        <a:rPr lang="en-IN" baseline="0" dirty="0" smtClean="0"/>
                        <a:t> 1%, 5% or 10%</a:t>
                      </a:r>
                      <a:endParaRPr lang="en-US" dirty="0"/>
                    </a:p>
                  </a:txBody>
                  <a:tcPr/>
                </a:tc>
                <a:tc>
                  <a:txBody>
                    <a:bodyPr/>
                    <a:lstStyle/>
                    <a:p>
                      <a:r>
                        <a:rPr lang="en-IN" dirty="0" smtClean="0"/>
                        <a:t>Usually</a:t>
                      </a:r>
                      <a:r>
                        <a:rPr lang="en-IN" baseline="0" dirty="0" smtClean="0"/>
                        <a:t> controlled to &lt;10% by appropriate sample size.</a:t>
                      </a:r>
                      <a:endParaRPr lang="en-US" dirty="0"/>
                    </a:p>
                  </a:txBody>
                  <a:tcPr/>
                </a:tc>
              </a:tr>
              <a:tr h="544286">
                <a:tc>
                  <a:txBody>
                    <a:bodyPr/>
                    <a:lstStyle/>
                    <a:p>
                      <a:r>
                        <a:rPr lang="en-IN" dirty="0" smtClean="0"/>
                        <a:t>Simple definition</a:t>
                      </a:r>
                      <a:endParaRPr lang="en-US" dirty="0"/>
                    </a:p>
                  </a:txBody>
                  <a:tcPr/>
                </a:tc>
                <a:tc>
                  <a:txBody>
                    <a:bodyPr/>
                    <a:lstStyle/>
                    <a:p>
                      <a:r>
                        <a:rPr lang="en-IN" dirty="0" smtClean="0"/>
                        <a:t>Innocent declared as guilty</a:t>
                      </a:r>
                      <a:endParaRPr lang="en-US" dirty="0"/>
                    </a:p>
                  </a:txBody>
                  <a:tcPr/>
                </a:tc>
                <a:tc>
                  <a:txBody>
                    <a:bodyPr/>
                    <a:lstStyle/>
                    <a:p>
                      <a:r>
                        <a:rPr lang="en-IN" dirty="0" smtClean="0"/>
                        <a:t>Guilty declared as innocent.</a:t>
                      </a:r>
                      <a:endParaRPr lang="en-US" dirty="0"/>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Confidence level</a:t>
            </a:r>
            <a:endParaRPr lang="en-US" dirty="0"/>
          </a:p>
        </p:txBody>
      </p:sp>
      <p:sp>
        <p:nvSpPr>
          <p:cNvPr id="3" name="Content Placeholder 2"/>
          <p:cNvSpPr>
            <a:spLocks noGrp="1"/>
          </p:cNvSpPr>
          <p:nvPr>
            <p:ph idx="1"/>
          </p:nvPr>
        </p:nvSpPr>
        <p:spPr/>
        <p:txBody>
          <a:bodyPr/>
          <a:lstStyle/>
          <a:p>
            <a:r>
              <a:rPr lang="en-IN" dirty="0" smtClean="0"/>
              <a:t>Confidence level :</a:t>
            </a:r>
          </a:p>
          <a:p>
            <a:r>
              <a:rPr lang="en-IN" dirty="0" smtClean="0"/>
              <a:t>C  = 0.90, 0.95, 0.99 which is equivalent to 90%, 95%, 99% respectively.</a:t>
            </a:r>
          </a:p>
          <a:p>
            <a:r>
              <a:rPr lang="en-IN" dirty="0" smtClean="0"/>
              <a:t>Level of significance or type 1 error:</a:t>
            </a:r>
          </a:p>
          <a:p>
            <a:r>
              <a:rPr lang="en-IN" dirty="0" smtClean="0"/>
              <a:t>α = 1 – C(</a:t>
            </a:r>
            <a:r>
              <a:rPr lang="en-IN" dirty="0" smtClean="0"/>
              <a:t>0.90, 0.95, 0.99</a:t>
            </a:r>
            <a:r>
              <a:rPr lang="en-IN" dirty="0" smtClean="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Power of the test</a:t>
            </a:r>
            <a:endParaRPr lang="en-US" dirty="0"/>
          </a:p>
        </p:txBody>
      </p:sp>
      <p:sp>
        <p:nvSpPr>
          <p:cNvPr id="3" name="Content Placeholder 2"/>
          <p:cNvSpPr>
            <a:spLocks noGrp="1"/>
          </p:cNvSpPr>
          <p:nvPr>
            <p:ph idx="1"/>
          </p:nvPr>
        </p:nvSpPr>
        <p:spPr/>
        <p:txBody>
          <a:bodyPr/>
          <a:lstStyle/>
          <a:p>
            <a:r>
              <a:rPr lang="en-IN" dirty="0" smtClean="0"/>
              <a:t>Power = 1-</a:t>
            </a:r>
            <a:r>
              <a:rPr lang="el-GR" dirty="0" smtClean="0"/>
              <a:t>β</a:t>
            </a:r>
            <a:r>
              <a:rPr lang="en-IN" dirty="0" smtClean="0"/>
              <a:t>  (i.e.  1 – type 2 error)</a:t>
            </a:r>
          </a:p>
          <a:p>
            <a:r>
              <a:rPr lang="en-IN" dirty="0" smtClean="0"/>
              <a:t>Type 2 error : failing to reject null hypothesis when null hypothesis is false.</a:t>
            </a:r>
          </a:p>
          <a:p>
            <a:r>
              <a:rPr lang="en-IN" dirty="0" smtClean="0"/>
              <a:t>Power : likelihood of </a:t>
            </a:r>
            <a:r>
              <a:rPr lang="en-IN" dirty="0" smtClean="0"/>
              <a:t>reject null hypothesis when null hypothesis is false</a:t>
            </a:r>
            <a:r>
              <a:rPr lang="en-IN" dirty="0" smtClean="0"/>
              <a:t>.</a:t>
            </a:r>
          </a:p>
          <a:p>
            <a:r>
              <a:rPr lang="en-IN" dirty="0" smtClean="0"/>
              <a:t>Power is the ability of test to correctly reject the null hypothesis.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1907" y="304800"/>
            <a:ext cx="5382337" cy="5943600"/>
          </a:xfrm>
        </p:spPr>
        <p:txBody>
          <a:bodyPr/>
          <a:lstStyle/>
          <a:p>
            <a:r>
              <a:rPr lang="en-IN" dirty="0" smtClean="0"/>
              <a:t>Let’s pick up 1 bottle from production line and the volume is 153.8cc</a:t>
            </a:r>
          </a:p>
          <a:p>
            <a:r>
              <a:rPr lang="en-IN" dirty="0" smtClean="0"/>
              <a:t>With 95% confidence level we will fail to reject the null hypothesis.</a:t>
            </a:r>
          </a:p>
          <a:p>
            <a:pPr lvl="1">
              <a:buNone/>
            </a:pPr>
            <a:r>
              <a:rPr lang="en-US" dirty="0" smtClean="0"/>
              <a:t>H0: µ == 150 cc</a:t>
            </a:r>
          </a:p>
          <a:p>
            <a:pPr lvl="1">
              <a:buNone/>
            </a:pPr>
            <a:r>
              <a:rPr lang="en-US" dirty="0" smtClean="0"/>
              <a:t>H1: µ != 150 cc</a:t>
            </a:r>
          </a:p>
          <a:p>
            <a:endParaRPr lang="en-IN" b="1" dirty="0" smtClean="0"/>
          </a:p>
          <a:p>
            <a:endParaRPr lang="en-US" dirty="0"/>
          </a:p>
        </p:txBody>
      </p:sp>
      <p:pic>
        <p:nvPicPr>
          <p:cNvPr id="4" name="Picture 3"/>
          <p:cNvPicPr>
            <a:picLocks noChangeAspect="1" noChangeArrowheads="1"/>
          </p:cNvPicPr>
          <p:nvPr/>
        </p:nvPicPr>
        <p:blipFill>
          <a:blip r:embed="rId2"/>
          <a:srcRect/>
          <a:stretch>
            <a:fillRect/>
          </a:stretch>
        </p:blipFill>
        <p:spPr bwMode="auto">
          <a:xfrm>
            <a:off x="6547644" y="1828800"/>
            <a:ext cx="5536213" cy="326548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Here sample of 4 bottles are collected. Mean of sample is 153.8</a:t>
            </a:r>
          </a:p>
          <a:p>
            <a:r>
              <a:rPr lang="en-IN" dirty="0" err="1" smtClean="0"/>
              <a:t>Zcalc</a:t>
            </a:r>
            <a:r>
              <a:rPr lang="en-IN" dirty="0" smtClean="0"/>
              <a:t> = (X-µ)  /</a:t>
            </a:r>
            <a:r>
              <a:rPr lang="el-GR" dirty="0" smtClean="0"/>
              <a:t>σ</a:t>
            </a:r>
            <a:r>
              <a:rPr lang="en-IN" dirty="0" smtClean="0"/>
              <a:t> /</a:t>
            </a:r>
            <a:r>
              <a:rPr lang="en-IN" dirty="0" err="1" smtClean="0"/>
              <a:t>sqrt</a:t>
            </a:r>
            <a:r>
              <a:rPr lang="en-IN" dirty="0" smtClean="0"/>
              <a:t>(n)</a:t>
            </a:r>
          </a:p>
          <a:p>
            <a:r>
              <a:rPr lang="en-IN" dirty="0" smtClean="0"/>
              <a:t>Hence Z calc = (153.8-150)/2/</a:t>
            </a:r>
            <a:r>
              <a:rPr lang="en-IN" dirty="0" err="1" smtClean="0"/>
              <a:t>sqrt</a:t>
            </a:r>
            <a:r>
              <a:rPr lang="en-IN" dirty="0" smtClean="0"/>
              <a:t>(4) = 3.8</a:t>
            </a:r>
          </a:p>
          <a:p>
            <a:r>
              <a:rPr lang="en-IN" dirty="0" smtClean="0"/>
              <a:t>For </a:t>
            </a:r>
            <a:r>
              <a:rPr lang="el-GR" dirty="0" smtClean="0"/>
              <a:t>α</a:t>
            </a:r>
            <a:r>
              <a:rPr lang="en-IN" dirty="0" smtClean="0"/>
              <a:t> = 0.05 , two tails means 0.025 on both tails Z-critical = 1.96</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t>
            </a:r>
            <a:endParaRPr lang="en-US" dirty="0"/>
          </a:p>
        </p:txBody>
      </p:sp>
      <p:graphicFrame>
        <p:nvGraphicFramePr>
          <p:cNvPr id="4" name="Content Placeholder 3"/>
          <p:cNvGraphicFramePr>
            <a:graphicFrameLocks noGrp="1"/>
          </p:cNvGraphicFramePr>
          <p:nvPr>
            <p:ph idx="1"/>
          </p:nvPr>
        </p:nvGraphicFramePr>
        <p:xfrm>
          <a:off x="2128043" y="1600200"/>
          <a:ext cx="7620001"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Hypothesis testing is </a:t>
            </a:r>
            <a:r>
              <a:rPr lang="en-US" b="1" dirty="0" smtClean="0"/>
              <a:t>a form of statistical inference that uses data from a sample to draw conclusions about a population parameter or a population probability distribution</a:t>
            </a:r>
          </a:p>
          <a:p>
            <a:r>
              <a:rPr lang="en-US" dirty="0" smtClean="0"/>
              <a:t>the theory, methods, and practice of testing a hypothesis by comparing it with the null hypothesis. The null hypothesis is only rejected if its probability falls below a predetermined significance level, in which case the hypothesis being tested is said to have that level of significance.</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p:txBody>
          <a:bodyPr/>
          <a:lstStyle/>
          <a:p>
            <a:r>
              <a:rPr lang="en-US" dirty="0" smtClean="0"/>
              <a:t>Summary of population is called as population parameter</a:t>
            </a:r>
          </a:p>
          <a:p>
            <a:r>
              <a:rPr lang="en-US" dirty="0" smtClean="0"/>
              <a:t>Summary of sample is called sample statistics</a:t>
            </a:r>
          </a:p>
          <a:p>
            <a:r>
              <a:rPr lang="en-US" dirty="0" err="1" smtClean="0"/>
              <a:t>E.g</a:t>
            </a:r>
            <a:r>
              <a:rPr lang="en-US" dirty="0" smtClean="0"/>
              <a:t> average result of university is population parameter where as average result of the college is sample statistics.</a:t>
            </a:r>
          </a:p>
          <a:p>
            <a:r>
              <a:rPr lang="en-US" dirty="0" smtClean="0"/>
              <a:t>Commonly used tests include:</a:t>
            </a:r>
          </a:p>
          <a:p>
            <a:pPr lvl="1"/>
            <a:r>
              <a:rPr lang="en-US" dirty="0" smtClean="0"/>
              <a:t>Compare sample statistics with the population parameter</a:t>
            </a:r>
          </a:p>
          <a:p>
            <a:pPr lvl="1"/>
            <a:r>
              <a:rPr lang="en-US" dirty="0" smtClean="0"/>
              <a:t>Compare two data sets</a:t>
            </a:r>
          </a:p>
          <a:p>
            <a:pPr lvl="1"/>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a:t>
            </a:r>
            <a:endParaRPr lang="en-US" dirty="0"/>
          </a:p>
        </p:txBody>
      </p:sp>
      <p:sp>
        <p:nvSpPr>
          <p:cNvPr id="3" name="Content Placeholder 2"/>
          <p:cNvSpPr>
            <a:spLocks noGrp="1"/>
          </p:cNvSpPr>
          <p:nvPr>
            <p:ph idx="1"/>
          </p:nvPr>
        </p:nvSpPr>
        <p:spPr/>
        <p:txBody>
          <a:bodyPr/>
          <a:lstStyle/>
          <a:p>
            <a:r>
              <a:rPr lang="en-US" dirty="0" smtClean="0"/>
              <a:t>State alternative hypothesis</a:t>
            </a:r>
          </a:p>
          <a:p>
            <a:r>
              <a:rPr lang="en-US" dirty="0" smtClean="0"/>
              <a:t>State null hypothesis</a:t>
            </a:r>
          </a:p>
          <a:p>
            <a:r>
              <a:rPr lang="en-US" dirty="0" smtClean="0"/>
              <a:t>Select probability of error level or alpha level (</a:t>
            </a:r>
            <a:r>
              <a:rPr lang="el-GR" dirty="0" smtClean="0"/>
              <a:t>α</a:t>
            </a:r>
            <a:r>
              <a:rPr lang="en-US" dirty="0" smtClean="0"/>
              <a:t> =0.05)</a:t>
            </a:r>
          </a:p>
          <a:p>
            <a:r>
              <a:rPr lang="en-US" dirty="0" smtClean="0"/>
              <a:t>Calculate the test statistics (t-statistics or z-statistics)</a:t>
            </a:r>
          </a:p>
          <a:p>
            <a:r>
              <a:rPr lang="en-US" dirty="0" smtClean="0"/>
              <a:t>Critical test statistics</a:t>
            </a:r>
          </a:p>
          <a:p>
            <a:r>
              <a:rPr lang="en-US" dirty="0" smtClean="0"/>
              <a:t>Interpret the result</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Alternative hypothesis</a:t>
            </a:r>
            <a:endParaRPr lang="en-US" dirty="0"/>
          </a:p>
        </p:txBody>
      </p:sp>
      <p:sp>
        <p:nvSpPr>
          <p:cNvPr id="3" name="Content Placeholder 2"/>
          <p:cNvSpPr>
            <a:spLocks noGrp="1"/>
          </p:cNvSpPr>
          <p:nvPr>
            <p:ph idx="1"/>
          </p:nvPr>
        </p:nvSpPr>
        <p:spPr/>
        <p:txBody>
          <a:bodyPr/>
          <a:lstStyle/>
          <a:p>
            <a:r>
              <a:rPr lang="en-US" dirty="0" smtClean="0"/>
              <a:t>In a court basic assumption is the person is innocent </a:t>
            </a:r>
          </a:p>
          <a:p>
            <a:pPr lvl="1"/>
            <a:r>
              <a:rPr lang="en-US" dirty="0" smtClean="0"/>
              <a:t>Null hypothesis: The person is innocent</a:t>
            </a:r>
          </a:p>
          <a:p>
            <a:r>
              <a:rPr lang="en-US" dirty="0" smtClean="0"/>
              <a:t>The court lawyer is going to prove that person is guilty</a:t>
            </a:r>
          </a:p>
          <a:p>
            <a:pPr lvl="1"/>
            <a:r>
              <a:rPr lang="en-US" dirty="0" smtClean="0"/>
              <a:t>Alternate hypothesis: The person is guilty</a:t>
            </a:r>
          </a:p>
          <a:p>
            <a:r>
              <a:rPr lang="en-US" dirty="0" smtClean="0"/>
              <a:t>Statistical terms says</a:t>
            </a:r>
          </a:p>
          <a:p>
            <a:pPr lvl="1"/>
            <a:r>
              <a:rPr lang="en-US" dirty="0" smtClean="0"/>
              <a:t>Reject the null hypothesis</a:t>
            </a:r>
          </a:p>
          <a:p>
            <a:pPr lvl="1"/>
            <a:r>
              <a:rPr lang="en-US" dirty="0" smtClean="0"/>
              <a:t>Fail to reject null hypothesis (accept the null hypothesis)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p:txBody>
          <a:bodyPr/>
          <a:lstStyle/>
          <a:p>
            <a:r>
              <a:rPr lang="en-US" dirty="0" smtClean="0"/>
              <a:t>A manufacture company creating a bottle. Each bottle is having volume as 150 cc. </a:t>
            </a:r>
          </a:p>
          <a:p>
            <a:r>
              <a:rPr lang="en-US" dirty="0" smtClean="0"/>
              <a:t>Every bottle may not be exactly same as 150 cc or there might be some changes in bottle while doing production. This change is mentioned by standard deviation. Here while producing bottles 2cc deviation is accepted.</a:t>
            </a:r>
          </a:p>
          <a:p>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Null hypothesis: the machine is producing bottles of 150 cc</a:t>
            </a:r>
          </a:p>
          <a:p>
            <a:r>
              <a:rPr lang="en-US" dirty="0" smtClean="0"/>
              <a:t>Alternative hypothesis: machine is not producing bottles of 150 cc.</a:t>
            </a:r>
          </a:p>
          <a:p>
            <a:r>
              <a:rPr lang="en-US" dirty="0" smtClean="0"/>
              <a:t>Based on the result, judgment can be made as:</a:t>
            </a:r>
          </a:p>
          <a:p>
            <a:pPr lvl="1"/>
            <a:r>
              <a:rPr lang="en-US" dirty="0" smtClean="0"/>
              <a:t>Machine has changed  (stop the machine. Reset the machine )</a:t>
            </a:r>
          </a:p>
          <a:p>
            <a:pPr lvl="1"/>
            <a:r>
              <a:rPr lang="en-US" dirty="0" smtClean="0"/>
              <a:t>Machine is working as per the settings (no need to change machine settings)</a:t>
            </a:r>
          </a:p>
          <a:p>
            <a:pPr lvl="1">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tests</a:t>
            </a:r>
            <a:endParaRPr lang="en-US" dirty="0"/>
          </a:p>
        </p:txBody>
      </p:sp>
      <p:sp>
        <p:nvSpPr>
          <p:cNvPr id="3" name="Content Placeholder 2"/>
          <p:cNvSpPr>
            <a:spLocks noGrp="1"/>
          </p:cNvSpPr>
          <p:nvPr>
            <p:ph idx="1"/>
          </p:nvPr>
        </p:nvSpPr>
        <p:spPr/>
        <p:txBody>
          <a:bodyPr>
            <a:normAutofit lnSpcReduction="10000"/>
          </a:bodyPr>
          <a:lstStyle/>
          <a:p>
            <a:r>
              <a:rPr lang="en-US" dirty="0" smtClean="0"/>
              <a:t>Lower (One) tail test</a:t>
            </a:r>
          </a:p>
          <a:p>
            <a:pPr lvl="1"/>
            <a:r>
              <a:rPr lang="en-US" dirty="0" smtClean="0"/>
              <a:t>H0: µ &gt;= 150 cc</a:t>
            </a:r>
          </a:p>
          <a:p>
            <a:pPr lvl="1"/>
            <a:r>
              <a:rPr lang="en-US" dirty="0" smtClean="0"/>
              <a:t>H1: µ &lt; 150 cc </a:t>
            </a:r>
          </a:p>
          <a:p>
            <a:r>
              <a:rPr lang="en-US" dirty="0" smtClean="0"/>
              <a:t>Upper (One)  tail test</a:t>
            </a:r>
          </a:p>
          <a:p>
            <a:pPr lvl="1"/>
            <a:r>
              <a:rPr lang="en-US" dirty="0" smtClean="0"/>
              <a:t>H0: µ &lt; = 150 cc</a:t>
            </a:r>
          </a:p>
          <a:p>
            <a:pPr lvl="1"/>
            <a:r>
              <a:rPr lang="en-US" dirty="0" smtClean="0"/>
              <a:t>H1: µ  &gt;150 cc</a:t>
            </a:r>
          </a:p>
          <a:p>
            <a:r>
              <a:rPr lang="en-US" dirty="0" smtClean="0"/>
              <a:t>Two tail test</a:t>
            </a:r>
          </a:p>
          <a:p>
            <a:pPr lvl="1"/>
            <a:r>
              <a:rPr lang="en-US" dirty="0" smtClean="0"/>
              <a:t>H0: µ == 150 cc</a:t>
            </a:r>
          </a:p>
          <a:p>
            <a:pPr lvl="1"/>
            <a:r>
              <a:rPr lang="en-US" dirty="0" smtClean="0"/>
              <a:t>H1: µ != 150 cc</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a:xfrm>
            <a:off x="631906" y="1600203"/>
            <a:ext cx="11374279" cy="3124198"/>
          </a:xfrm>
        </p:spPr>
        <p:txBody>
          <a:bodyPr/>
          <a:lstStyle/>
          <a:p>
            <a:r>
              <a:rPr lang="en-US" dirty="0" smtClean="0"/>
              <a:t>For any test, samples are collected. Based on sample statistics population parameter is calculated.</a:t>
            </a:r>
          </a:p>
          <a:p>
            <a:r>
              <a:rPr lang="en-US" dirty="0" smtClean="0"/>
              <a:t>Based on samples, prediction about whole population can be calculated.</a:t>
            </a:r>
          </a:p>
          <a:p>
            <a:r>
              <a:rPr lang="en-US" dirty="0" smtClean="0"/>
              <a:t>  </a:t>
            </a:r>
            <a:endParaRPr lang="en-US" dirty="0"/>
          </a:p>
        </p:txBody>
      </p:sp>
      <p:pic>
        <p:nvPicPr>
          <p:cNvPr id="1027" name="Picture 3"/>
          <p:cNvPicPr>
            <a:picLocks noChangeAspect="1" noChangeArrowheads="1"/>
          </p:cNvPicPr>
          <p:nvPr/>
        </p:nvPicPr>
        <p:blipFill>
          <a:blip r:embed="rId2"/>
          <a:srcRect/>
          <a:stretch>
            <a:fillRect/>
          </a:stretch>
        </p:blipFill>
        <p:spPr bwMode="auto">
          <a:xfrm>
            <a:off x="3499644" y="3429000"/>
            <a:ext cx="5407025" cy="3189287"/>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3041</TotalTime>
  <Words>998</Words>
  <Application>Microsoft Office PowerPoint</Application>
  <PresentationFormat>Custom</PresentationFormat>
  <Paragraphs>133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Inferential statistics</vt:lpstr>
      <vt:lpstr>Introduction</vt:lpstr>
      <vt:lpstr>Introduction </vt:lpstr>
      <vt:lpstr>Steps </vt:lpstr>
      <vt:lpstr>Alternative hypothesis</vt:lpstr>
      <vt:lpstr>Example 1</vt:lpstr>
      <vt:lpstr>Slide 7</vt:lpstr>
      <vt:lpstr>tests</vt:lpstr>
      <vt:lpstr>Continue….</vt:lpstr>
      <vt:lpstr>Continue..</vt:lpstr>
      <vt:lpstr>Continue…</vt:lpstr>
      <vt:lpstr>Type-1 and Type-2 error</vt:lpstr>
      <vt:lpstr>Continue..</vt:lpstr>
      <vt:lpstr>Difference </vt:lpstr>
      <vt:lpstr>Confidence level</vt:lpstr>
      <vt:lpstr>Power of the test</vt:lpstr>
      <vt:lpstr>Slide 17</vt:lpstr>
      <vt:lpstr>Slide 18</vt:lpstr>
      <vt:lpstr>Test </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Inferential statistics</dc:title>
  <dc:creator>Amrita</dc:creator>
  <cp:lastModifiedBy>Amrita</cp:lastModifiedBy>
  <cp:revision>20</cp:revision>
  <dcterms:created xsi:type="dcterms:W3CDTF">2006-08-16T00:00:00Z</dcterms:created>
  <dcterms:modified xsi:type="dcterms:W3CDTF">2022-07-08T03:44:39Z</dcterms:modified>
</cp:coreProperties>
</file>