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1" r:id="rId3"/>
    <p:sldId id="259" r:id="rId4"/>
    <p:sldId id="272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Choudhury" userId="a67e31a2a1f33b04" providerId="LiveId" clId="{31BFE997-FE88-49DC-9955-D2483E7B19A8}"/>
    <pc:docChg chg="undo custSel addSld delSld modSld sldOrd">
      <pc:chgData name="Shubham Choudhury" userId="a67e31a2a1f33b04" providerId="LiveId" clId="{31BFE997-FE88-49DC-9955-D2483E7B19A8}" dt="2023-11-05T06:30:03.128" v="2977" actId="14100"/>
      <pc:docMkLst>
        <pc:docMk/>
      </pc:docMkLst>
      <pc:sldChg chg="modSp mod">
        <pc:chgData name="Shubham Choudhury" userId="a67e31a2a1f33b04" providerId="LiveId" clId="{31BFE997-FE88-49DC-9955-D2483E7B19A8}" dt="2023-10-12T14:29:51.028" v="1133" actId="27636"/>
        <pc:sldMkLst>
          <pc:docMk/>
          <pc:sldMk cId="3067569457" sldId="258"/>
        </pc:sldMkLst>
        <pc:spChg chg="mod">
          <ac:chgData name="Shubham Choudhury" userId="a67e31a2a1f33b04" providerId="LiveId" clId="{31BFE997-FE88-49DC-9955-D2483E7B19A8}" dt="2023-10-12T14:29:51.028" v="1133" actId="27636"/>
          <ac:spMkLst>
            <pc:docMk/>
            <pc:sldMk cId="3067569457" sldId="258"/>
            <ac:spMk id="2" creationId="{34C88A82-AABF-3458-D20D-5C4CBAB73061}"/>
          </ac:spMkLst>
        </pc:spChg>
      </pc:sldChg>
      <pc:sldChg chg="modSp mod">
        <pc:chgData name="Shubham Choudhury" userId="a67e31a2a1f33b04" providerId="LiveId" clId="{31BFE997-FE88-49DC-9955-D2483E7B19A8}" dt="2023-10-15T06:58:41.187" v="2246" actId="20577"/>
        <pc:sldMkLst>
          <pc:docMk/>
          <pc:sldMk cId="1021051704" sldId="259"/>
        </pc:sldMkLst>
        <pc:spChg chg="mod">
          <ac:chgData name="Shubham Choudhury" userId="a67e31a2a1f33b04" providerId="LiveId" clId="{31BFE997-FE88-49DC-9955-D2483E7B19A8}" dt="2023-10-15T06:58:41.187" v="2246" actId="20577"/>
          <ac:spMkLst>
            <pc:docMk/>
            <pc:sldMk cId="1021051704" sldId="259"/>
            <ac:spMk id="5" creationId="{9618542D-8394-F8FD-8A75-C99EA7080FB3}"/>
          </ac:spMkLst>
        </pc:spChg>
      </pc:sldChg>
      <pc:sldChg chg="new del">
        <pc:chgData name="Shubham Choudhury" userId="a67e31a2a1f33b04" providerId="LiveId" clId="{31BFE997-FE88-49DC-9955-D2483E7B19A8}" dt="2023-10-12T14:12:57.004" v="49" actId="47"/>
        <pc:sldMkLst>
          <pc:docMk/>
          <pc:sldMk cId="3458781065" sldId="260"/>
        </pc:sldMkLst>
      </pc:sldChg>
      <pc:sldChg chg="modSp new mod">
        <pc:chgData name="Shubham Choudhury" userId="a67e31a2a1f33b04" providerId="LiveId" clId="{31BFE997-FE88-49DC-9955-D2483E7B19A8}" dt="2023-10-12T14:15:41.857" v="283" actId="27636"/>
        <pc:sldMkLst>
          <pc:docMk/>
          <pc:sldMk cId="2541709483" sldId="261"/>
        </pc:sldMkLst>
        <pc:spChg chg="mod">
          <ac:chgData name="Shubham Choudhury" userId="a67e31a2a1f33b04" providerId="LiveId" clId="{31BFE997-FE88-49DC-9955-D2483E7B19A8}" dt="2023-10-12T14:15:41.857" v="283" actId="27636"/>
          <ac:spMkLst>
            <pc:docMk/>
            <pc:sldMk cId="2541709483" sldId="261"/>
            <ac:spMk id="2" creationId="{1DE890BA-DA76-6B35-EC1B-2A0844658308}"/>
          </ac:spMkLst>
        </pc:spChg>
        <pc:spChg chg="mod">
          <ac:chgData name="Shubham Choudhury" userId="a67e31a2a1f33b04" providerId="LiveId" clId="{31BFE997-FE88-49DC-9955-D2483E7B19A8}" dt="2023-10-12T14:15:31.919" v="279" actId="27636"/>
          <ac:spMkLst>
            <pc:docMk/>
            <pc:sldMk cId="2541709483" sldId="261"/>
            <ac:spMk id="3" creationId="{8C2878CA-89E7-AD44-40CE-CCB3521A393B}"/>
          </ac:spMkLst>
        </pc:spChg>
      </pc:sldChg>
      <pc:sldChg chg="modSp new mod">
        <pc:chgData name="Shubham Choudhury" userId="a67e31a2a1f33b04" providerId="LiveId" clId="{31BFE997-FE88-49DC-9955-D2483E7B19A8}" dt="2023-10-15T10:02:58.089" v="2848" actId="20577"/>
        <pc:sldMkLst>
          <pc:docMk/>
          <pc:sldMk cId="2106078653" sldId="262"/>
        </pc:sldMkLst>
        <pc:spChg chg="mod">
          <ac:chgData name="Shubham Choudhury" userId="a67e31a2a1f33b04" providerId="LiveId" clId="{31BFE997-FE88-49DC-9955-D2483E7B19A8}" dt="2023-10-12T14:19:19.647" v="613" actId="14100"/>
          <ac:spMkLst>
            <pc:docMk/>
            <pc:sldMk cId="2106078653" sldId="262"/>
            <ac:spMk id="2" creationId="{AAA8FCDE-6F13-D9F4-AFE1-861A175385B3}"/>
          </ac:spMkLst>
        </pc:spChg>
        <pc:spChg chg="mod">
          <ac:chgData name="Shubham Choudhury" userId="a67e31a2a1f33b04" providerId="LiveId" clId="{31BFE997-FE88-49DC-9955-D2483E7B19A8}" dt="2023-10-15T10:02:58.089" v="2848" actId="20577"/>
          <ac:spMkLst>
            <pc:docMk/>
            <pc:sldMk cId="2106078653" sldId="262"/>
            <ac:spMk id="3" creationId="{AC0E22E4-EFF9-194B-939C-DE3FBFE931A8}"/>
          </ac:spMkLst>
        </pc:spChg>
      </pc:sldChg>
      <pc:sldChg chg="modSp new mod">
        <pc:chgData name="Shubham Choudhury" userId="a67e31a2a1f33b04" providerId="LiveId" clId="{31BFE997-FE88-49DC-9955-D2483E7B19A8}" dt="2023-10-12T14:22:43.828" v="855" actId="14100"/>
        <pc:sldMkLst>
          <pc:docMk/>
          <pc:sldMk cId="3259757489" sldId="263"/>
        </pc:sldMkLst>
        <pc:spChg chg="mod">
          <ac:chgData name="Shubham Choudhury" userId="a67e31a2a1f33b04" providerId="LiveId" clId="{31BFE997-FE88-49DC-9955-D2483E7B19A8}" dt="2023-10-12T14:20:41.521" v="641" actId="14100"/>
          <ac:spMkLst>
            <pc:docMk/>
            <pc:sldMk cId="3259757489" sldId="263"/>
            <ac:spMk id="2" creationId="{B5BEE9FE-5E29-FD65-839A-724DC44364F2}"/>
          </ac:spMkLst>
        </pc:spChg>
        <pc:spChg chg="mod">
          <ac:chgData name="Shubham Choudhury" userId="a67e31a2a1f33b04" providerId="LiveId" clId="{31BFE997-FE88-49DC-9955-D2483E7B19A8}" dt="2023-10-12T14:22:43.828" v="855" actId="14100"/>
          <ac:spMkLst>
            <pc:docMk/>
            <pc:sldMk cId="3259757489" sldId="263"/>
            <ac:spMk id="3" creationId="{EFEF297E-7F73-3F4F-D92E-AB19E4E2125A}"/>
          </ac:spMkLst>
        </pc:spChg>
      </pc:sldChg>
      <pc:sldChg chg="modSp new mod">
        <pc:chgData name="Shubham Choudhury" userId="a67e31a2a1f33b04" providerId="LiveId" clId="{31BFE997-FE88-49DC-9955-D2483E7B19A8}" dt="2023-10-12T14:25:07.344" v="1070" actId="120"/>
        <pc:sldMkLst>
          <pc:docMk/>
          <pc:sldMk cId="3685854785" sldId="264"/>
        </pc:sldMkLst>
        <pc:spChg chg="mod">
          <ac:chgData name="Shubham Choudhury" userId="a67e31a2a1f33b04" providerId="LiveId" clId="{31BFE997-FE88-49DC-9955-D2483E7B19A8}" dt="2023-10-12T14:23:19.316" v="887" actId="14100"/>
          <ac:spMkLst>
            <pc:docMk/>
            <pc:sldMk cId="3685854785" sldId="264"/>
            <ac:spMk id="2" creationId="{AEB39177-FA66-B70D-BDB2-E5E708285DDD}"/>
          </ac:spMkLst>
        </pc:spChg>
        <pc:spChg chg="mod">
          <ac:chgData name="Shubham Choudhury" userId="a67e31a2a1f33b04" providerId="LiveId" clId="{31BFE997-FE88-49DC-9955-D2483E7B19A8}" dt="2023-10-12T14:25:07.344" v="1070" actId="120"/>
          <ac:spMkLst>
            <pc:docMk/>
            <pc:sldMk cId="3685854785" sldId="264"/>
            <ac:spMk id="3" creationId="{9E21139E-CD6B-0B6A-E6EE-00B9970AC337}"/>
          </ac:spMkLst>
        </pc:spChg>
      </pc:sldChg>
      <pc:sldChg chg="modSp new mod">
        <pc:chgData name="Shubham Choudhury" userId="a67e31a2a1f33b04" providerId="LiveId" clId="{31BFE997-FE88-49DC-9955-D2483E7B19A8}" dt="2023-10-12T15:51:29.273" v="1501" actId="12"/>
        <pc:sldMkLst>
          <pc:docMk/>
          <pc:sldMk cId="208241213" sldId="265"/>
        </pc:sldMkLst>
        <pc:spChg chg="mod">
          <ac:chgData name="Shubham Choudhury" userId="a67e31a2a1f33b04" providerId="LiveId" clId="{31BFE997-FE88-49DC-9955-D2483E7B19A8}" dt="2023-10-12T15:18:01.254" v="1476" actId="27636"/>
          <ac:spMkLst>
            <pc:docMk/>
            <pc:sldMk cId="208241213" sldId="265"/>
            <ac:spMk id="2" creationId="{3DCCAADC-01CA-55C6-CFDC-8C37C8FE7EFB}"/>
          </ac:spMkLst>
        </pc:spChg>
        <pc:spChg chg="mod">
          <ac:chgData name="Shubham Choudhury" userId="a67e31a2a1f33b04" providerId="LiveId" clId="{31BFE997-FE88-49DC-9955-D2483E7B19A8}" dt="2023-10-12T15:51:29.273" v="1501" actId="12"/>
          <ac:spMkLst>
            <pc:docMk/>
            <pc:sldMk cId="208241213" sldId="265"/>
            <ac:spMk id="3" creationId="{EB8AA377-13E8-F777-8E9B-210CE894462D}"/>
          </ac:spMkLst>
        </pc:spChg>
      </pc:sldChg>
      <pc:sldChg chg="modSp new mod">
        <pc:chgData name="Shubham Choudhury" userId="a67e31a2a1f33b04" providerId="LiveId" clId="{31BFE997-FE88-49DC-9955-D2483E7B19A8}" dt="2023-10-14T05:27:26.213" v="2145" actId="20577"/>
        <pc:sldMkLst>
          <pc:docMk/>
          <pc:sldMk cId="4117171580" sldId="266"/>
        </pc:sldMkLst>
        <pc:spChg chg="mod">
          <ac:chgData name="Shubham Choudhury" userId="a67e31a2a1f33b04" providerId="LiveId" clId="{31BFE997-FE88-49DC-9955-D2483E7B19A8}" dt="2023-10-14T05:21:25.410" v="1636" actId="20577"/>
          <ac:spMkLst>
            <pc:docMk/>
            <pc:sldMk cId="4117171580" sldId="266"/>
            <ac:spMk id="2" creationId="{AA0C1DC3-C734-39DC-334E-85A459D02FF0}"/>
          </ac:spMkLst>
        </pc:spChg>
        <pc:spChg chg="mod">
          <ac:chgData name="Shubham Choudhury" userId="a67e31a2a1f33b04" providerId="LiveId" clId="{31BFE997-FE88-49DC-9955-D2483E7B19A8}" dt="2023-10-14T05:27:26.213" v="2145" actId="20577"/>
          <ac:spMkLst>
            <pc:docMk/>
            <pc:sldMk cId="4117171580" sldId="266"/>
            <ac:spMk id="3" creationId="{5E25879C-D29F-D472-B7C7-E1D19E5D3FCF}"/>
          </ac:spMkLst>
        </pc:spChg>
      </pc:sldChg>
      <pc:sldChg chg="modSp new mod">
        <pc:chgData name="Shubham Choudhury" userId="a67e31a2a1f33b04" providerId="LiveId" clId="{31BFE997-FE88-49DC-9955-D2483E7B19A8}" dt="2023-10-14T05:27:46.827" v="2152" actId="20577"/>
        <pc:sldMkLst>
          <pc:docMk/>
          <pc:sldMk cId="957079441" sldId="267"/>
        </pc:sldMkLst>
        <pc:spChg chg="mod">
          <ac:chgData name="Shubham Choudhury" userId="a67e31a2a1f33b04" providerId="LiveId" clId="{31BFE997-FE88-49DC-9955-D2483E7B19A8}" dt="2023-10-14T05:22:06.934" v="1669" actId="20577"/>
          <ac:spMkLst>
            <pc:docMk/>
            <pc:sldMk cId="957079441" sldId="267"/>
            <ac:spMk id="2" creationId="{FE63646A-5199-D083-6FF0-687EB1333308}"/>
          </ac:spMkLst>
        </pc:spChg>
        <pc:spChg chg="mod">
          <ac:chgData name="Shubham Choudhury" userId="a67e31a2a1f33b04" providerId="LiveId" clId="{31BFE997-FE88-49DC-9955-D2483E7B19A8}" dt="2023-10-14T05:27:46.827" v="2152" actId="20577"/>
          <ac:spMkLst>
            <pc:docMk/>
            <pc:sldMk cId="957079441" sldId="267"/>
            <ac:spMk id="3" creationId="{D6CFF65B-26DD-FDB5-6816-C84247DCE6FC}"/>
          </ac:spMkLst>
        </pc:spChg>
      </pc:sldChg>
      <pc:sldChg chg="modSp new del mod">
        <pc:chgData name="Shubham Choudhury" userId="a67e31a2a1f33b04" providerId="LiveId" clId="{31BFE997-FE88-49DC-9955-D2483E7B19A8}" dt="2023-10-15T07:03:46.288" v="2247" actId="47"/>
        <pc:sldMkLst>
          <pc:docMk/>
          <pc:sldMk cId="2713440933" sldId="268"/>
        </pc:sldMkLst>
        <pc:spChg chg="mod">
          <ac:chgData name="Shubham Choudhury" userId="a67e31a2a1f33b04" providerId="LiveId" clId="{31BFE997-FE88-49DC-9955-D2483E7B19A8}" dt="2023-10-15T06:18:31.172" v="2244" actId="27636"/>
          <ac:spMkLst>
            <pc:docMk/>
            <pc:sldMk cId="2713440933" sldId="268"/>
            <ac:spMk id="2" creationId="{129248CC-1682-722B-21C6-54E25E6ECAD4}"/>
          </ac:spMkLst>
        </pc:spChg>
        <pc:spChg chg="mod">
          <ac:chgData name="Shubham Choudhury" userId="a67e31a2a1f33b04" providerId="LiveId" clId="{31BFE997-FE88-49DC-9955-D2483E7B19A8}" dt="2023-10-15T06:18:26.737" v="2242" actId="120"/>
          <ac:spMkLst>
            <pc:docMk/>
            <pc:sldMk cId="2713440933" sldId="268"/>
            <ac:spMk id="3" creationId="{F539BFE7-D493-E6C8-928F-330082B4E517}"/>
          </ac:spMkLst>
        </pc:spChg>
      </pc:sldChg>
      <pc:sldChg chg="modSp new mod">
        <pc:chgData name="Shubham Choudhury" userId="a67e31a2a1f33b04" providerId="LiveId" clId="{31BFE997-FE88-49DC-9955-D2483E7B19A8}" dt="2023-10-15T09:29:47.582" v="2843" actId="20577"/>
        <pc:sldMkLst>
          <pc:docMk/>
          <pc:sldMk cId="1594403048" sldId="269"/>
        </pc:sldMkLst>
        <pc:spChg chg="mod">
          <ac:chgData name="Shubham Choudhury" userId="a67e31a2a1f33b04" providerId="LiveId" clId="{31BFE997-FE88-49DC-9955-D2483E7B19A8}" dt="2023-10-15T09:16:00.424" v="2258" actId="20577"/>
          <ac:spMkLst>
            <pc:docMk/>
            <pc:sldMk cId="1594403048" sldId="269"/>
            <ac:spMk id="2" creationId="{D7E06995-D780-1E29-6F28-DB15629A3EAE}"/>
          </ac:spMkLst>
        </pc:spChg>
        <pc:spChg chg="mod">
          <ac:chgData name="Shubham Choudhury" userId="a67e31a2a1f33b04" providerId="LiveId" clId="{31BFE997-FE88-49DC-9955-D2483E7B19A8}" dt="2023-10-15T09:29:47.582" v="2843" actId="20577"/>
          <ac:spMkLst>
            <pc:docMk/>
            <pc:sldMk cId="1594403048" sldId="269"/>
            <ac:spMk id="3" creationId="{21A1CCC6-4867-C789-9F06-6B0AEBFFBDAF}"/>
          </ac:spMkLst>
        </pc:spChg>
      </pc:sldChg>
      <pc:sldChg chg="modSp new mod">
        <pc:chgData name="Shubham Choudhury" userId="a67e31a2a1f33b04" providerId="LiveId" clId="{31BFE997-FE88-49DC-9955-D2483E7B19A8}" dt="2023-10-15T14:34:31.140" v="2966" actId="20577"/>
        <pc:sldMkLst>
          <pc:docMk/>
          <pc:sldMk cId="1491624450" sldId="270"/>
        </pc:sldMkLst>
        <pc:spChg chg="mod">
          <ac:chgData name="Shubham Choudhury" userId="a67e31a2a1f33b04" providerId="LiveId" clId="{31BFE997-FE88-49DC-9955-D2483E7B19A8}" dt="2023-10-15T11:35:27.259" v="2886" actId="20577"/>
          <ac:spMkLst>
            <pc:docMk/>
            <pc:sldMk cId="1491624450" sldId="270"/>
            <ac:spMk id="2" creationId="{01FC3DB5-3439-4765-00DA-78973672B914}"/>
          </ac:spMkLst>
        </pc:spChg>
        <pc:spChg chg="mod">
          <ac:chgData name="Shubham Choudhury" userId="a67e31a2a1f33b04" providerId="LiveId" clId="{31BFE997-FE88-49DC-9955-D2483E7B19A8}" dt="2023-10-15T14:34:31.140" v="2966" actId="20577"/>
          <ac:spMkLst>
            <pc:docMk/>
            <pc:sldMk cId="1491624450" sldId="270"/>
            <ac:spMk id="3" creationId="{49C2FFDE-0DED-61AA-05A7-7224B87DEAE6}"/>
          </ac:spMkLst>
        </pc:spChg>
      </pc:sldChg>
      <pc:sldChg chg="addSp modSp new mod ord">
        <pc:chgData name="Shubham Choudhury" userId="a67e31a2a1f33b04" providerId="LiveId" clId="{31BFE997-FE88-49DC-9955-D2483E7B19A8}" dt="2023-11-05T06:30:03.128" v="2977" actId="14100"/>
        <pc:sldMkLst>
          <pc:docMk/>
          <pc:sldMk cId="2258533813" sldId="271"/>
        </pc:sldMkLst>
        <pc:picChg chg="add mod">
          <ac:chgData name="Shubham Choudhury" userId="a67e31a2a1f33b04" providerId="LiveId" clId="{31BFE997-FE88-49DC-9955-D2483E7B19A8}" dt="2023-11-05T06:30:03.128" v="2977" actId="14100"/>
          <ac:picMkLst>
            <pc:docMk/>
            <pc:sldMk cId="2258533813" sldId="271"/>
            <ac:picMk id="3" creationId="{FB06B6B7-26FD-A07E-7815-DDF64E73B04B}"/>
          </ac:picMkLst>
        </pc:picChg>
      </pc:sldChg>
      <pc:sldChg chg="addSp modSp new mod">
        <pc:chgData name="Shubham Choudhury" userId="a67e31a2a1f33b04" providerId="LiveId" clId="{31BFE997-FE88-49DC-9955-D2483E7B19A8}" dt="2023-11-05T06:29:42.660" v="2976" actId="14100"/>
        <pc:sldMkLst>
          <pc:docMk/>
          <pc:sldMk cId="4105812100" sldId="272"/>
        </pc:sldMkLst>
        <pc:picChg chg="add mod">
          <ac:chgData name="Shubham Choudhury" userId="a67e31a2a1f33b04" providerId="LiveId" clId="{31BFE997-FE88-49DC-9955-D2483E7B19A8}" dt="2023-11-05T06:29:42.660" v="2976" actId="14100"/>
          <ac:picMkLst>
            <pc:docMk/>
            <pc:sldMk cId="4105812100" sldId="272"/>
            <ac:picMk id="3" creationId="{EC7300F6-1DAD-8625-A9D2-A3102FFD6E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6D5F-6581-0FA0-73B6-A058C5D0F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FB15F-552C-027D-6EA4-70B7DB4CE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D69E9-E555-8B38-A17A-1F37AE2E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493D-A55A-45CE-8A2C-E91164EF3CA7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8BEB6-D52C-BC30-3BE2-A62C0B15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707DC-1FE9-F5E6-B3DE-103E76C6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36-388A-4731-AA98-895E74CCC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59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5ABC-F667-41F1-D66E-047FED87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38A03-6D5E-EA77-0321-05E034B6F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FE82F-BC4E-1ADF-80D8-8F137C2A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493D-A55A-45CE-8A2C-E91164EF3CA7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9B93C-DDA8-8E8E-1B59-83DC283F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2F08A-8182-7367-17FB-B555C2C3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36-388A-4731-AA98-895E74CCC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71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3A847-1F5B-9397-6D13-6A53CE23D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00EF2-54CC-D5ED-6674-E4A6690B6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16E76-3889-1FEF-E9D9-5B86C7B2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493D-A55A-45CE-8A2C-E91164EF3CA7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C6FE5-3B58-5B6C-3BAA-4B06FE4C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E3628-7985-EF18-1F28-9BF9EC0E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36-388A-4731-AA98-895E74CCC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88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A700-EA81-6C09-00A3-71821092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FF7C-51A2-32CE-F8CF-62B5CF748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6F44-2C50-74A9-1F94-8763D6FC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493D-A55A-45CE-8A2C-E91164EF3CA7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9F5B8-D174-09C1-E379-592BAB81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6BDDF-6F0F-B7BE-50C3-997503EE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36-388A-4731-AA98-895E74CCC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68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4ED1-5FBC-9E4F-97E7-F3398C15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95C66-0F31-1EAD-B007-5883F52A3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DD08-52BB-C7B9-4054-03BB31CF0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493D-A55A-45CE-8A2C-E91164EF3CA7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A0E51-67C0-355B-14CC-61E70E14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90F84-583F-C325-8BE0-B3125DD1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36-388A-4731-AA98-895E74CCC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26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B6FE-D3E3-C79B-19B7-70D6B684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01C36-E017-0CD2-DA6C-9935D339A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7A596-D2A1-CAD8-853A-7D84B1104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6C4FD-360D-7CA1-8169-3F4B12D1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493D-A55A-45CE-8A2C-E91164EF3CA7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C1720-D433-770A-BA1B-A101C5B6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596C9-98B7-2B62-F43C-CC302649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36-388A-4731-AA98-895E74CCC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26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D897-5182-B095-121E-641F5512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A9B64-EFD9-1C99-84EC-6E5A20013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E2184-3DC4-F1DD-FF58-1707ADEFF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70BEB-10B8-0602-7B68-320008069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BBC58-B710-338F-3E0B-D0A9B1C01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395BC-1CE3-CBFC-D9BF-13588D94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493D-A55A-45CE-8A2C-E91164EF3CA7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1A4C7-DA45-8125-E838-7179CDCB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ED3D3-2DF1-0A52-EBEE-F05F9210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36-388A-4731-AA98-895E74CCC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88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92EC-540C-D84F-0D62-12032B52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75061-3058-712C-9772-72336422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493D-A55A-45CE-8A2C-E91164EF3CA7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BB8B7-6118-8696-D74A-36703850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B13B0-E9DD-F204-6750-950AFCF8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36-388A-4731-AA98-895E74CCC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F0DE33-EA68-F1E2-EA13-8987C895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493D-A55A-45CE-8A2C-E91164EF3CA7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2E4D9-D077-8786-31EA-F904010A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2C89A-7B1E-57F8-6A0C-785D0368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36-388A-4731-AA98-895E74CCC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15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366C-F3D9-6D10-42CD-43174AB83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D9381-E432-5800-C01D-A66EC9BFF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21106-351B-D84C-3B07-CF9D2641F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B7797-4E2E-9E25-486F-DC419F08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493D-A55A-45CE-8A2C-E91164EF3CA7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2B5CB-BE81-42A5-16F1-341D15F8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73584-2E92-66F4-9FD7-021CD6EB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36-388A-4731-AA98-895E74CCC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69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326D-6FA5-A6C7-B803-5D0E9599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B7DCD-03DE-71D1-A3BA-C10E63195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B730D-28C1-0F14-4275-6056DB2A9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1F127-FB8E-2AF6-A933-9FDD4B6D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493D-A55A-45CE-8A2C-E91164EF3CA7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DD1C9-9CB6-8413-1C21-5E573D9E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282D2-0DB3-14F3-A838-E38A151D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F736-388A-4731-AA98-895E74CCC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29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2AB74-5248-C87C-A7DA-85D62CAE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71DB2-C079-5C98-D5C9-895775F0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2A7F3-EDDF-38B3-6581-86BA4A091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0493D-A55A-45CE-8A2C-E91164EF3CA7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1ADF-0C54-6106-2A7F-5EAD2F3F0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09F85-D9A1-45D3-F662-A0B621DC9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EF736-388A-4731-AA98-895E74CCC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99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guru99.com/v3/index.php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8A82-AABF-3458-D20D-5C4CBAB7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369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dirty="0"/>
              <a:t>E Banking Application Automation using Selenium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4000" dirty="0"/>
              <a:t>Http: </a:t>
            </a:r>
            <a:r>
              <a:rPr lang="en-IN" sz="4000" dirty="0">
                <a:hlinkClick r:id="rId2"/>
              </a:rPr>
              <a:t>https://demo.guru99.com/v3/index.php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06756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1DC3-C734-39DC-334E-85A459D0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PageObjects</a:t>
            </a:r>
            <a:r>
              <a:rPr lang="en-US" dirty="0"/>
              <a:t> Packages: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5879C-D29F-D472-B7C7-E1D19E5D3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LoginPage</a:t>
            </a:r>
            <a:r>
              <a:rPr lang="en-US" dirty="0"/>
              <a:t> class under </a:t>
            </a:r>
            <a:r>
              <a:rPr lang="en-US" dirty="0" err="1"/>
              <a:t>PageObject</a:t>
            </a:r>
            <a:r>
              <a:rPr lang="en-US" dirty="0"/>
              <a:t> package.</a:t>
            </a:r>
          </a:p>
          <a:p>
            <a:r>
              <a:rPr lang="en-US" dirty="0"/>
              <a:t>Username, Password and Login Button passed.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17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646A-5199-D083-6FF0-687EB133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FF65B-26DD-FDB5-6816-C84247DC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Method: Pre requisites(</a:t>
            </a:r>
            <a:r>
              <a:rPr lang="en-US" dirty="0" err="1"/>
              <a:t>system.setproperty</a:t>
            </a:r>
            <a:r>
              <a:rPr lang="en-US" dirty="0"/>
              <a:t>, creation of timer object which are executed before class)</a:t>
            </a:r>
          </a:p>
          <a:p>
            <a:r>
              <a:rPr lang="en-US" dirty="0"/>
              <a:t>Test Method: All steps (</a:t>
            </a:r>
          </a:p>
          <a:p>
            <a:r>
              <a:rPr lang="en-US" dirty="0"/>
              <a:t>Teardown Method: After Class (closure related commands being passed)</a:t>
            </a:r>
          </a:p>
          <a:p>
            <a:r>
              <a:rPr lang="en-US" dirty="0"/>
              <a:t>Setup and Teardown methods are required for every test case.</a:t>
            </a:r>
          </a:p>
          <a:p>
            <a:r>
              <a:rPr lang="en-US" dirty="0"/>
              <a:t>Base Class created where these 2 are kept as common.</a:t>
            </a:r>
          </a:p>
          <a:p>
            <a:r>
              <a:rPr lang="en-US" dirty="0"/>
              <a:t>Base class inherited</a:t>
            </a:r>
            <a:r>
              <a:rPr lang="en-US"/>
              <a:t>/extend </a:t>
            </a:r>
            <a:r>
              <a:rPr lang="en-US" dirty="0"/>
              <a:t>to each test case.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07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6995-D780-1E29-6F28-DB15629A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1CCC6-4867-C789-9F06-6B0AEBFFB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Reading common values from properties file.</a:t>
            </a:r>
          </a:p>
          <a:p>
            <a:r>
              <a:rPr lang="en-IN" dirty="0" err="1"/>
              <a:t>Config.properties</a:t>
            </a:r>
            <a:r>
              <a:rPr lang="en-IN" dirty="0"/>
              <a:t>:- All the common variables along with value are placed here. It is part of Configuration folder.</a:t>
            </a:r>
          </a:p>
          <a:p>
            <a:r>
              <a:rPr lang="en-IN" dirty="0"/>
              <a:t>ReadConfig.java:- Reads values of </a:t>
            </a:r>
            <a:r>
              <a:rPr lang="en-IN" dirty="0" err="1"/>
              <a:t>config.properties</a:t>
            </a:r>
            <a:r>
              <a:rPr lang="en-IN" dirty="0"/>
              <a:t> file. It acts as a mediator where it reads the values and the base class will take those values. It is part of utilities package.</a:t>
            </a:r>
          </a:p>
          <a:p>
            <a:r>
              <a:rPr lang="en-IN" dirty="0"/>
              <a:t>./ in path:- in java classes as well as in properties file to get the project home </a:t>
            </a:r>
            <a:r>
              <a:rPr lang="en-IN" dirty="0" err="1"/>
              <a:t>driectory</a:t>
            </a:r>
            <a:r>
              <a:rPr lang="en-IN" dirty="0"/>
              <a:t>.</a:t>
            </a:r>
          </a:p>
          <a:p>
            <a:r>
              <a:rPr lang="en-IN" dirty="0" err="1"/>
              <a:t>System.getProperty</a:t>
            </a:r>
            <a:r>
              <a:rPr lang="en-IN" dirty="0"/>
              <a:t>("</a:t>
            </a:r>
            <a:r>
              <a:rPr lang="en-IN" dirty="0" err="1"/>
              <a:t>user.dir</a:t>
            </a:r>
            <a:r>
              <a:rPr lang="en-IN" dirty="0"/>
              <a:t>"):- Used only in Java classes.</a:t>
            </a:r>
          </a:p>
        </p:txBody>
      </p:sp>
    </p:spTree>
    <p:extLst>
      <p:ext uri="{BB962C8B-B14F-4D97-AF65-F5344CB8AC3E}">
        <p14:creationId xmlns:p14="http://schemas.microsoft.com/office/powerpoint/2010/main" val="159440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3DB5-3439-4765-00DA-78973672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extent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2FFDE-0DED-61AA-05A7-7224B87DE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Jars</a:t>
            </a:r>
          </a:p>
          <a:p>
            <a:r>
              <a:rPr lang="en-IN" dirty="0"/>
              <a:t>Extent-config.xml</a:t>
            </a:r>
          </a:p>
          <a:p>
            <a:r>
              <a:rPr lang="en-IN" dirty="0"/>
              <a:t>Listener (Reporting.java) -&gt; Utility 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62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06B6B7-26FD-A07E-7815-DDF64E73B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78" y="254995"/>
            <a:ext cx="10417443" cy="638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3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A04980-F5A5-B3FA-A05B-7A0C944675FA}"/>
              </a:ext>
            </a:extLst>
          </p:cNvPr>
          <p:cNvSpPr/>
          <p:nvPr/>
        </p:nvSpPr>
        <p:spPr>
          <a:xfrm>
            <a:off x="7436224" y="2655796"/>
            <a:ext cx="2707341" cy="16405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Utilities(2)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ReadConfig.java</a:t>
            </a:r>
          </a:p>
          <a:p>
            <a:pPr algn="ctr"/>
            <a:r>
              <a:rPr lang="en-IN" dirty="0"/>
              <a:t>Reporting.java</a:t>
            </a:r>
          </a:p>
          <a:p>
            <a:pPr algn="ctr"/>
            <a:r>
              <a:rPr lang="en-IN" dirty="0"/>
              <a:t>XLUtils.java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18542D-8394-F8FD-8A75-C99EA7080FB3}"/>
              </a:ext>
            </a:extLst>
          </p:cNvPr>
          <p:cNvSpPr/>
          <p:nvPr/>
        </p:nvSpPr>
        <p:spPr>
          <a:xfrm>
            <a:off x="7413805" y="4545105"/>
            <a:ext cx="2707341" cy="206188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Config Files(3)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Pom.xml</a:t>
            </a:r>
          </a:p>
          <a:p>
            <a:pPr algn="ctr"/>
            <a:r>
              <a:rPr lang="en-IN" dirty="0"/>
              <a:t>Extent-config.xml</a:t>
            </a:r>
          </a:p>
          <a:p>
            <a:pPr algn="ctr"/>
            <a:r>
              <a:rPr lang="en-IN" dirty="0" err="1"/>
              <a:t>Config.properties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3C51CC-9570-66D3-6F55-1226EB6C2C4C}"/>
              </a:ext>
            </a:extLst>
          </p:cNvPr>
          <p:cNvSpPr/>
          <p:nvPr/>
        </p:nvSpPr>
        <p:spPr>
          <a:xfrm>
            <a:off x="10578353" y="3088343"/>
            <a:ext cx="1353670" cy="7754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Test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441DA1-9D84-FE70-109E-D9915C89B482}"/>
              </a:ext>
            </a:extLst>
          </p:cNvPr>
          <p:cNvSpPr/>
          <p:nvPr/>
        </p:nvSpPr>
        <p:spPr>
          <a:xfrm>
            <a:off x="7413804" y="766487"/>
            <a:ext cx="2707341" cy="16405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Page Objects(1)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Loginpage.java</a:t>
            </a:r>
          </a:p>
          <a:p>
            <a:pPr algn="ctr"/>
            <a:r>
              <a:rPr lang="en-IN" dirty="0"/>
              <a:t>AddCustomer.java</a:t>
            </a:r>
          </a:p>
          <a:p>
            <a:pPr algn="ctr"/>
            <a:r>
              <a:rPr lang="en-IN" dirty="0"/>
              <a:t>EditCustomer.java</a:t>
            </a:r>
          </a:p>
          <a:p>
            <a:pPr algn="ctr"/>
            <a:r>
              <a:rPr lang="en-IN" dirty="0"/>
              <a:t>DeleteCustomer.java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C474BB-D372-FFB2-1A51-C0B7A45C816E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10143565" y="3476067"/>
            <a:ext cx="434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E4FA05-C837-085C-3756-DAE018695FE8}"/>
              </a:ext>
            </a:extLst>
          </p:cNvPr>
          <p:cNvCxnSpPr>
            <a:cxnSpLocks/>
          </p:cNvCxnSpPr>
          <p:nvPr/>
        </p:nvCxnSpPr>
        <p:spPr>
          <a:xfrm>
            <a:off x="7243482" y="717176"/>
            <a:ext cx="0" cy="5889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792183-B202-504F-D895-5C9DEE0BF1CD}"/>
              </a:ext>
            </a:extLst>
          </p:cNvPr>
          <p:cNvCxnSpPr/>
          <p:nvPr/>
        </p:nvCxnSpPr>
        <p:spPr>
          <a:xfrm>
            <a:off x="7135905" y="717176"/>
            <a:ext cx="0" cy="5889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2DE8D09-AB59-9FA9-CD67-2EC5D721D641}"/>
              </a:ext>
            </a:extLst>
          </p:cNvPr>
          <p:cNvSpPr/>
          <p:nvPr/>
        </p:nvSpPr>
        <p:spPr>
          <a:xfrm>
            <a:off x="268941" y="224118"/>
            <a:ext cx="3801034" cy="102197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Automation Framework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BC7DEB5-86A3-3337-5F51-86C2E4399C17}"/>
              </a:ext>
            </a:extLst>
          </p:cNvPr>
          <p:cNvSpPr/>
          <p:nvPr/>
        </p:nvSpPr>
        <p:spPr>
          <a:xfrm>
            <a:off x="3818967" y="1703296"/>
            <a:ext cx="2474258" cy="43209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4E75C67-FCCC-8621-9DBF-9FE81608B768}"/>
              </a:ext>
            </a:extLst>
          </p:cNvPr>
          <p:cNvSpPr/>
          <p:nvPr/>
        </p:nvSpPr>
        <p:spPr>
          <a:xfrm>
            <a:off x="645459" y="5432612"/>
            <a:ext cx="2474259" cy="6633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Report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CAC833-34E4-CA63-D323-2D4B710DEC62}"/>
              </a:ext>
            </a:extLst>
          </p:cNvPr>
          <p:cNvSpPr txBox="1"/>
          <p:nvPr/>
        </p:nvSpPr>
        <p:spPr>
          <a:xfrm>
            <a:off x="4069976" y="2008094"/>
            <a:ext cx="168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Test Cases(4)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FE5C5C2-6EF0-5F16-C58E-6140EB3910BA}"/>
              </a:ext>
            </a:extLst>
          </p:cNvPr>
          <p:cNvCxnSpPr>
            <a:cxnSpLocks/>
          </p:cNvCxnSpPr>
          <p:nvPr/>
        </p:nvCxnSpPr>
        <p:spPr>
          <a:xfrm>
            <a:off x="6212544" y="3578697"/>
            <a:ext cx="1030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2A9895E-751C-2E6A-78A0-5D626ED5A993}"/>
              </a:ext>
            </a:extLst>
          </p:cNvPr>
          <p:cNvSpPr txBox="1"/>
          <p:nvPr/>
        </p:nvSpPr>
        <p:spPr>
          <a:xfrm>
            <a:off x="4069976" y="3209365"/>
            <a:ext cx="168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Base Class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0B962A-8234-51DE-8BD1-55FDDAFC2F87}"/>
              </a:ext>
            </a:extLst>
          </p:cNvPr>
          <p:cNvSpPr txBox="1"/>
          <p:nvPr/>
        </p:nvSpPr>
        <p:spPr>
          <a:xfrm>
            <a:off x="3998260" y="4545105"/>
            <a:ext cx="21425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1.LoginText.java</a:t>
            </a:r>
          </a:p>
          <a:p>
            <a:r>
              <a:rPr lang="en-IN" sz="1400" dirty="0"/>
              <a:t>2.AddNewCustomer.java</a:t>
            </a:r>
          </a:p>
          <a:p>
            <a:r>
              <a:rPr lang="en-IN" sz="1400" dirty="0"/>
              <a:t>3. Edit Customer.java</a:t>
            </a:r>
          </a:p>
          <a:p>
            <a:r>
              <a:rPr lang="en-IN" sz="1400" dirty="0"/>
              <a:t>4.Delete Customer.java</a:t>
            </a:r>
          </a:p>
          <a:p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912C99E-5609-3F6B-7EF7-5D5B7715538B}"/>
              </a:ext>
            </a:extLst>
          </p:cNvPr>
          <p:cNvCxnSpPr>
            <a:cxnSpLocks/>
          </p:cNvCxnSpPr>
          <p:nvPr/>
        </p:nvCxnSpPr>
        <p:spPr>
          <a:xfrm>
            <a:off x="5006791" y="3662081"/>
            <a:ext cx="0" cy="95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1B52D0A-DCA3-B01F-E1AC-F06A57ADBF7B}"/>
              </a:ext>
            </a:extLst>
          </p:cNvPr>
          <p:cNvSpPr/>
          <p:nvPr/>
        </p:nvSpPr>
        <p:spPr>
          <a:xfrm>
            <a:off x="2048435" y="4296338"/>
            <a:ext cx="1071281" cy="580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Pom.xml</a:t>
            </a:r>
          </a:p>
          <a:p>
            <a:pPr algn="ctr"/>
            <a:r>
              <a:rPr lang="en-IN" dirty="0"/>
              <a:t>(5.2)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F97B6A-053E-E0F2-E3AB-2BB22A4BDE83}"/>
              </a:ext>
            </a:extLst>
          </p:cNvPr>
          <p:cNvSpPr/>
          <p:nvPr/>
        </p:nvSpPr>
        <p:spPr>
          <a:xfrm>
            <a:off x="564776" y="4296338"/>
            <a:ext cx="1290918" cy="580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Jenkins(7)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0669F82-5ADD-5D77-AAC0-00591A32DCB8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205755" y="4876800"/>
            <a:ext cx="4480" cy="55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6F867B-79EC-911D-BF21-EAC598A6EA16}"/>
              </a:ext>
            </a:extLst>
          </p:cNvPr>
          <p:cNvCxnSpPr>
            <a:cxnSpLocks/>
          </p:cNvCxnSpPr>
          <p:nvPr/>
        </p:nvCxnSpPr>
        <p:spPr>
          <a:xfrm>
            <a:off x="2474260" y="4849906"/>
            <a:ext cx="0" cy="58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B44350B-28C6-762D-E9C3-756EB521D7AA}"/>
              </a:ext>
            </a:extLst>
          </p:cNvPr>
          <p:cNvSpPr/>
          <p:nvPr/>
        </p:nvSpPr>
        <p:spPr>
          <a:xfrm>
            <a:off x="457200" y="1864659"/>
            <a:ext cx="1398494" cy="16114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Maven Run.bat(6)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78AD5C-854F-0EF1-300E-C361EEB02C06}"/>
              </a:ext>
            </a:extLst>
          </p:cNvPr>
          <p:cNvSpPr/>
          <p:nvPr/>
        </p:nvSpPr>
        <p:spPr>
          <a:xfrm>
            <a:off x="2223246" y="1864659"/>
            <a:ext cx="945781" cy="16114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TestNG.xml(5.1)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106575C-7DD2-FB0B-2E68-DBCD67A30A4C}"/>
              </a:ext>
            </a:extLst>
          </p:cNvPr>
          <p:cNvCxnSpPr>
            <a:cxnSpLocks/>
          </p:cNvCxnSpPr>
          <p:nvPr/>
        </p:nvCxnSpPr>
        <p:spPr>
          <a:xfrm>
            <a:off x="3160068" y="2654677"/>
            <a:ext cx="7082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E361A40-9765-2C21-05B2-49C3FA9E9C65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1210235" y="3476066"/>
            <a:ext cx="4481" cy="820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72EACF5-0461-6C35-4F59-BFFCD47E3C46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1855694" y="2670363"/>
            <a:ext cx="3675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05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7300F6-1DAD-8625-A9D2-A3102FFD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5" y="797859"/>
            <a:ext cx="10022541" cy="53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1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90BA-DA76-6B35-EC1B-2A0844658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976" y="1122363"/>
            <a:ext cx="8606118" cy="912625"/>
          </a:xfrm>
        </p:spPr>
        <p:txBody>
          <a:bodyPr>
            <a:normAutofit fontScale="90000"/>
          </a:bodyPr>
          <a:lstStyle/>
          <a:p>
            <a:r>
              <a:rPr lang="en-IN" dirty="0"/>
              <a:t>Stages of Framework:-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878CA-89E7-AD44-40CE-CCB3521A3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9444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IN" dirty="0"/>
              <a:t>Implementation/Development of Framework ( Test Data, Page Objects, Utilities, Config files and Test Cases)</a:t>
            </a:r>
          </a:p>
          <a:p>
            <a:pPr marL="457200" indent="-457200" algn="l">
              <a:buAutoNum type="arabicPeriod"/>
            </a:pPr>
            <a:endParaRPr lang="en-IN" dirty="0"/>
          </a:p>
          <a:p>
            <a:pPr marL="457200" indent="-457200" algn="l">
              <a:buAutoNum type="arabicPeriod"/>
            </a:pPr>
            <a:r>
              <a:rPr lang="en-IN" dirty="0"/>
              <a:t>Execution Part (TestNG.xml and pom.xml)</a:t>
            </a:r>
          </a:p>
          <a:p>
            <a:pPr marL="457200" indent="-457200" algn="l">
              <a:buAutoNum type="arabicPeriod"/>
            </a:pPr>
            <a:endParaRPr lang="en-IN" dirty="0"/>
          </a:p>
          <a:p>
            <a:pPr marL="457200" indent="-457200" algn="l">
              <a:buAutoNum type="arabicPeriod"/>
            </a:pPr>
            <a:r>
              <a:rPr lang="en-IN" dirty="0"/>
              <a:t>Continuous Integration Part (Maven run.bat and Jenkins)</a:t>
            </a:r>
          </a:p>
          <a:p>
            <a:pPr marL="457200" indent="-4572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70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FCDE-6F13-D9F4-AFE1-861A17538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187" y="161365"/>
            <a:ext cx="11770659" cy="1438835"/>
          </a:xfrm>
        </p:spPr>
        <p:txBody>
          <a:bodyPr>
            <a:normAutofit/>
          </a:bodyPr>
          <a:lstStyle/>
          <a:p>
            <a:r>
              <a:rPr lang="en-IN" dirty="0"/>
              <a:t>Implementation Phase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E22E4-EFF9-194B-939C-DE3FBFE93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988" y="1909482"/>
            <a:ext cx="11349318" cy="4598894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IN" dirty="0"/>
              <a:t>Create Maven Project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Update pom.xml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Create Page Objects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Create Basic Test Case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Read Common values from properties file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Run test case on desired browser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Add extent report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Create data driven test case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Adding new test case (create the page object class and automate it)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07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E9FE-5E29-FD65-839A-724DC4436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165" y="277907"/>
            <a:ext cx="11161059" cy="1828800"/>
          </a:xfrm>
        </p:spPr>
        <p:txBody>
          <a:bodyPr>
            <a:normAutofit/>
          </a:bodyPr>
          <a:lstStyle/>
          <a:p>
            <a:r>
              <a:rPr lang="en-IN" dirty="0"/>
              <a:t>Execution Phase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F297E-7F73-3F4F-D92E-AB19E4E21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776" y="3532094"/>
            <a:ext cx="11161058" cy="3047998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IN" dirty="0"/>
              <a:t>Run test cases with Maven pom.xml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Run test cases through Maven CLI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Run test cases through command line using run.bat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Run test cases through Jenkins via bat file.</a:t>
            </a:r>
          </a:p>
        </p:txBody>
      </p:sp>
    </p:spTree>
    <p:extLst>
      <p:ext uri="{BB962C8B-B14F-4D97-AF65-F5344CB8AC3E}">
        <p14:creationId xmlns:p14="http://schemas.microsoft.com/office/powerpoint/2010/main" val="3259757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9177-FA66-B70D-BDB2-E5E708285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447" y="179294"/>
            <a:ext cx="11367247" cy="1228165"/>
          </a:xfrm>
        </p:spPr>
        <p:txBody>
          <a:bodyPr>
            <a:normAutofit/>
          </a:bodyPr>
          <a:lstStyle/>
          <a:p>
            <a:r>
              <a:rPr lang="en-IN" dirty="0"/>
              <a:t>Maintenance Phase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1139E-CD6B-0B6A-E6EE-00B9970AC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129" y="3810000"/>
            <a:ext cx="11286565" cy="2581834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IN" dirty="0"/>
              <a:t>Create Repository in Git Hub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Commit the project code in local repository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Push the project code to Git Hub remote repository from local GIT repository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85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AADC-01CA-55C6-CFDC-8C37C8FE7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624" y="358588"/>
            <a:ext cx="11645152" cy="932330"/>
          </a:xfrm>
        </p:spPr>
        <p:txBody>
          <a:bodyPr>
            <a:normAutofit/>
          </a:bodyPr>
          <a:lstStyle/>
          <a:p>
            <a:r>
              <a:rPr lang="en-IN" dirty="0"/>
              <a:t>Step by Step Implementation:-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AA377-13E8-F777-8E9B-210CE8944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224" y="2429435"/>
            <a:ext cx="11806517" cy="4069977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IN" dirty="0"/>
              <a:t>Create a Maven Project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Pom.xml file comes by default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Adding dependencies in pom.xml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Dependencies automatically download the Jars (web-driver, TestNG, XL, Extend report jars etc)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/>
              <a:t>Dependencies:-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41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537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 Banking Application Automation using Selenium      Http: https://demo.guru99.com/v3/index.php</vt:lpstr>
      <vt:lpstr>PowerPoint Presentation</vt:lpstr>
      <vt:lpstr>PowerPoint Presentation</vt:lpstr>
      <vt:lpstr>PowerPoint Presentation</vt:lpstr>
      <vt:lpstr>Stages of Framework:- </vt:lpstr>
      <vt:lpstr>Implementation Phase</vt:lpstr>
      <vt:lpstr>Execution Phase </vt:lpstr>
      <vt:lpstr>Maintenance Phase</vt:lpstr>
      <vt:lpstr>Step by Step Implementation:-</vt:lpstr>
      <vt:lpstr>PageObjects Packages:</vt:lpstr>
      <vt:lpstr>Test Case</vt:lpstr>
      <vt:lpstr>Utilities</vt:lpstr>
      <vt:lpstr>Add extent Reports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Banking Application Automation using Selenium</dc:title>
  <dc:creator>Shubham Choudhury</dc:creator>
  <cp:lastModifiedBy>Shubham Choudhury</cp:lastModifiedBy>
  <cp:revision>1</cp:revision>
  <dcterms:created xsi:type="dcterms:W3CDTF">2023-10-12T13:28:19Z</dcterms:created>
  <dcterms:modified xsi:type="dcterms:W3CDTF">2023-11-05T06:59:45Z</dcterms:modified>
</cp:coreProperties>
</file>