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73" r:id="rId12"/>
    <p:sldId id="274" r:id="rId13"/>
    <p:sldId id="268" r:id="rId14"/>
    <p:sldId id="269" r:id="rId15"/>
    <p:sldId id="270" r:id="rId16"/>
    <p:sldId id="271" r:id="rId17"/>
    <p:sldId id="272" r:id="rId18"/>
    <p:sldId id="275" r:id="rId19"/>
    <p:sldId id="266" r:id="rId20"/>
  </p:sldIdLst>
  <p:sldSz cx="10071100" cy="7562850"/>
  <p:notesSz cx="100711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60"/>
  </p:normalViewPr>
  <p:slideViewPr>
    <p:cSldViewPr>
      <p:cViewPr varScale="1">
        <p:scale>
          <a:sx n="60" d="100"/>
          <a:sy n="60" d="100"/>
        </p:scale>
        <p:origin x="140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bham chavan" userId="79d8e6443007c498" providerId="LiveId" clId="{3553C742-4FC8-4116-86A5-4A5A12A695B7}"/>
    <pc:docChg chg="undo custSel modSld">
      <pc:chgData name="shubham chavan" userId="79d8e6443007c498" providerId="LiveId" clId="{3553C742-4FC8-4116-86A5-4A5A12A695B7}" dt="2025-04-25T05:12:14.702" v="82" actId="20577"/>
      <pc:docMkLst>
        <pc:docMk/>
      </pc:docMkLst>
      <pc:sldChg chg="modSp mod">
        <pc:chgData name="shubham chavan" userId="79d8e6443007c498" providerId="LiveId" clId="{3553C742-4FC8-4116-86A5-4A5A12A695B7}" dt="2025-04-25T05:11:34.594" v="59" actId="20577"/>
        <pc:sldMkLst>
          <pc:docMk/>
          <pc:sldMk cId="0" sldId="260"/>
        </pc:sldMkLst>
        <pc:spChg chg="mod">
          <ac:chgData name="shubham chavan" userId="79d8e6443007c498" providerId="LiveId" clId="{3553C742-4FC8-4116-86A5-4A5A12A695B7}" dt="2025-04-25T05:11:34.594" v="59" actId="20577"/>
          <ac:spMkLst>
            <pc:docMk/>
            <pc:sldMk cId="0" sldId="260"/>
            <ac:spMk id="7" creationId="{CDD111B8-5657-5E53-5997-17E39FD37535}"/>
          </ac:spMkLst>
        </pc:spChg>
      </pc:sldChg>
      <pc:sldChg chg="modSp mod">
        <pc:chgData name="shubham chavan" userId="79d8e6443007c498" providerId="LiveId" clId="{3553C742-4FC8-4116-86A5-4A5A12A695B7}" dt="2025-04-25T05:12:14.702" v="82" actId="20577"/>
        <pc:sldMkLst>
          <pc:docMk/>
          <pc:sldMk cId="0" sldId="261"/>
        </pc:sldMkLst>
        <pc:spChg chg="mod">
          <ac:chgData name="shubham chavan" userId="79d8e6443007c498" providerId="LiveId" clId="{3553C742-4FC8-4116-86A5-4A5A12A695B7}" dt="2025-04-25T05:12:14.702" v="82" actId="20577"/>
          <ac:spMkLst>
            <pc:docMk/>
            <pc:sldMk cId="0" sldId="261"/>
            <ac:spMk id="4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5808" y="2344483"/>
            <a:ext cx="8565833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11617" y="4235196"/>
            <a:ext cx="7054215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3872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9886" y="1739455"/>
            <a:ext cx="4383691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482251"/>
            <a:ext cx="494665" cy="3081020"/>
          </a:xfrm>
          <a:custGeom>
            <a:avLst/>
            <a:gdLst/>
            <a:ahLst/>
            <a:cxnLst/>
            <a:rect l="l" t="t" r="r" b="b"/>
            <a:pathLst>
              <a:path w="494665" h="3081020">
                <a:moveTo>
                  <a:pt x="0" y="0"/>
                </a:moveTo>
                <a:lnTo>
                  <a:pt x="0" y="3077000"/>
                </a:lnTo>
                <a:lnTo>
                  <a:pt x="194591" y="3080598"/>
                </a:lnTo>
                <a:lnTo>
                  <a:pt x="494407" y="3080598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5669607" y="4825"/>
            <a:ext cx="4408170" cy="7558405"/>
          </a:xfrm>
          <a:custGeom>
            <a:avLst/>
            <a:gdLst/>
            <a:ahLst/>
            <a:cxnLst/>
            <a:rect l="l" t="t" r="r" b="b"/>
            <a:pathLst>
              <a:path w="4408170" h="7558405">
                <a:moveTo>
                  <a:pt x="0" y="7558024"/>
                </a:moveTo>
                <a:lnTo>
                  <a:pt x="4407842" y="4615660"/>
                </a:lnTo>
              </a:path>
              <a:path w="4408170" h="7558405">
                <a:moveTo>
                  <a:pt x="2098093" y="0"/>
                </a:moveTo>
                <a:lnTo>
                  <a:pt x="3439764" y="7558024"/>
                </a:lnTo>
              </a:path>
            </a:pathLst>
          </a:custGeom>
          <a:ln w="9529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591425" y="0"/>
            <a:ext cx="2486025" cy="7562850"/>
          </a:xfrm>
          <a:custGeom>
            <a:avLst/>
            <a:gdLst/>
            <a:ahLst/>
            <a:cxnLst/>
            <a:rect l="l" t="t" r="r" b="b"/>
            <a:pathLst>
              <a:path w="2486025" h="7562850">
                <a:moveTo>
                  <a:pt x="2233676" y="0"/>
                </a:moveTo>
                <a:lnTo>
                  <a:pt x="0" y="7559078"/>
                </a:lnTo>
                <a:lnTo>
                  <a:pt x="1012240" y="7562850"/>
                </a:lnTo>
                <a:lnTo>
                  <a:pt x="2486025" y="7562850"/>
                </a:lnTo>
                <a:lnTo>
                  <a:pt x="2486025" y="8942"/>
                </a:lnTo>
                <a:lnTo>
                  <a:pt x="2233676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945514" y="0"/>
            <a:ext cx="2132330" cy="7559040"/>
          </a:xfrm>
          <a:custGeom>
            <a:avLst/>
            <a:gdLst/>
            <a:ahLst/>
            <a:cxnLst/>
            <a:rect l="l" t="t" r="r" b="b"/>
            <a:pathLst>
              <a:path w="2132329" h="7559040">
                <a:moveTo>
                  <a:pt x="2131935" y="0"/>
                </a:moveTo>
                <a:lnTo>
                  <a:pt x="0" y="0"/>
                </a:lnTo>
                <a:lnTo>
                  <a:pt x="1320913" y="7558878"/>
                </a:lnTo>
                <a:lnTo>
                  <a:pt x="2131935" y="7558878"/>
                </a:lnTo>
                <a:lnTo>
                  <a:pt x="2131935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7315200" y="4330196"/>
            <a:ext cx="2762250" cy="3228975"/>
          </a:xfrm>
          <a:custGeom>
            <a:avLst/>
            <a:gdLst/>
            <a:ahLst/>
            <a:cxnLst/>
            <a:rect l="l" t="t" r="r" b="b"/>
            <a:pathLst>
              <a:path w="2762250" h="3228975">
                <a:moveTo>
                  <a:pt x="2762250" y="0"/>
                </a:moveTo>
                <a:lnTo>
                  <a:pt x="0" y="3228681"/>
                </a:lnTo>
                <a:lnTo>
                  <a:pt x="2762250" y="3228681"/>
                </a:lnTo>
                <a:lnTo>
                  <a:pt x="27622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727351" y="0"/>
            <a:ext cx="2350135" cy="7559040"/>
          </a:xfrm>
          <a:custGeom>
            <a:avLst/>
            <a:gdLst/>
            <a:ahLst/>
            <a:cxnLst/>
            <a:rect l="l" t="t" r="r" b="b"/>
            <a:pathLst>
              <a:path w="2350134" h="7559040">
                <a:moveTo>
                  <a:pt x="2350099" y="0"/>
                </a:moveTo>
                <a:lnTo>
                  <a:pt x="0" y="0"/>
                </a:lnTo>
                <a:lnTo>
                  <a:pt x="2044156" y="7558878"/>
                </a:lnTo>
                <a:lnTo>
                  <a:pt x="2350099" y="7549828"/>
                </a:lnTo>
                <a:lnTo>
                  <a:pt x="235009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144000" y="0"/>
            <a:ext cx="933450" cy="7559040"/>
          </a:xfrm>
          <a:custGeom>
            <a:avLst/>
            <a:gdLst/>
            <a:ahLst/>
            <a:cxnLst/>
            <a:rect l="l" t="t" r="r" b="b"/>
            <a:pathLst>
              <a:path w="933450" h="7559040">
                <a:moveTo>
                  <a:pt x="933450" y="0"/>
                </a:moveTo>
                <a:lnTo>
                  <a:pt x="743537" y="0"/>
                </a:lnTo>
                <a:lnTo>
                  <a:pt x="0" y="7558878"/>
                </a:lnTo>
                <a:lnTo>
                  <a:pt x="933450" y="7558878"/>
                </a:lnTo>
                <a:lnTo>
                  <a:pt x="933450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8926222" y="0"/>
            <a:ext cx="1151255" cy="7559040"/>
          </a:xfrm>
          <a:custGeom>
            <a:avLst/>
            <a:gdLst/>
            <a:ahLst/>
            <a:cxnLst/>
            <a:rect l="l" t="t" r="r" b="b"/>
            <a:pathLst>
              <a:path w="1151254" h="7559040">
                <a:moveTo>
                  <a:pt x="1151227" y="0"/>
                </a:moveTo>
                <a:lnTo>
                  <a:pt x="0" y="0"/>
                </a:lnTo>
                <a:lnTo>
                  <a:pt x="1029434" y="7558878"/>
                </a:lnTo>
                <a:lnTo>
                  <a:pt x="1151227" y="7558878"/>
                </a:lnTo>
                <a:lnTo>
                  <a:pt x="1151227" y="0"/>
                </a:lnTo>
                <a:close/>
              </a:path>
            </a:pathLst>
          </a:custGeom>
          <a:solidFill>
            <a:srgbClr val="226192">
              <a:alpha val="8195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8896350" y="5419471"/>
            <a:ext cx="1181100" cy="2139950"/>
          </a:xfrm>
          <a:custGeom>
            <a:avLst/>
            <a:gdLst/>
            <a:ahLst/>
            <a:cxnLst/>
            <a:rect l="l" t="t" r="r" b="b"/>
            <a:pathLst>
              <a:path w="1181100" h="2139950">
                <a:moveTo>
                  <a:pt x="1181100" y="0"/>
                </a:moveTo>
                <a:lnTo>
                  <a:pt x="0" y="2139406"/>
                </a:lnTo>
                <a:lnTo>
                  <a:pt x="1181100" y="2133889"/>
                </a:lnTo>
                <a:lnTo>
                  <a:pt x="118110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0855" y="365188"/>
            <a:ext cx="9095739" cy="8352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9275" y="1585632"/>
            <a:ext cx="6901815" cy="314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6333" y="7033450"/>
            <a:ext cx="3224784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3872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55764" y="7033450"/>
            <a:ext cx="2317813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2249804" y="3693477"/>
            <a:ext cx="5589270" cy="249170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endParaRPr lang="en-US" sz="3200" b="1" spc="-10" dirty="0">
              <a:latin typeface="Times New Roman"/>
              <a:cs typeface="Times New Roman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Srushti</a:t>
            </a: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Hate-23107120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Dhiraj Jhadhav-23107131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Shubham Chavan-23107082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altLang="en-US" sz="24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Aarya</a:t>
            </a:r>
            <a:r>
              <a:rPr lang="en-I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Bhangare-23107104</a:t>
            </a:r>
            <a:endParaRPr lang="en-IN" altLang="en-US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8750" y="6067425"/>
            <a:ext cx="2143125" cy="78611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ts val="3215"/>
              </a:lnSpc>
              <a:spcBef>
                <a:spcPts val="130"/>
              </a:spcBef>
            </a:pPr>
            <a:r>
              <a:rPr sz="2750" b="1" dirty="0">
                <a:latin typeface="Times New Roman"/>
                <a:cs typeface="Times New Roman"/>
              </a:rPr>
              <a:t>Project</a:t>
            </a:r>
            <a:r>
              <a:rPr sz="2750" b="1" spc="70" dirty="0">
                <a:latin typeface="Times New Roman"/>
                <a:cs typeface="Times New Roman"/>
              </a:rPr>
              <a:t> </a:t>
            </a:r>
            <a:r>
              <a:rPr sz="2750" b="1" spc="-20" dirty="0">
                <a:latin typeface="Times New Roman"/>
                <a:cs typeface="Times New Roman"/>
              </a:rPr>
              <a:t>Guide</a:t>
            </a:r>
            <a:endParaRPr sz="2750" dirty="0">
              <a:latin typeface="Times New Roman"/>
              <a:cs typeface="Times New Roman"/>
            </a:endParaRPr>
          </a:p>
          <a:p>
            <a:pPr algn="ctr">
              <a:lnSpc>
                <a:spcPts val="2795"/>
              </a:lnSpc>
            </a:pPr>
            <a:r>
              <a:rPr sz="2400" b="1" spc="-10" dirty="0">
                <a:latin typeface="Times New Roman"/>
                <a:cs typeface="Times New Roman"/>
              </a:rPr>
              <a:t>Ms.</a:t>
            </a:r>
            <a:r>
              <a:rPr lang="en-US" sz="2400" b="1" spc="-10" dirty="0">
                <a:latin typeface="Times New Roman"/>
                <a:cs typeface="Times New Roman"/>
              </a:rPr>
              <a:t> Richa Singh</a:t>
            </a:r>
            <a:endParaRPr sz="2400" dirty="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0"/>
            <a:ext cx="10077450" cy="1954530"/>
            <a:chOff x="0" y="0"/>
            <a:chExt cx="10077450" cy="195453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704911"/>
              <a:ext cx="10077450" cy="13811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0"/>
              <a:ext cx="10077449" cy="1954022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00655B1-2987-BB59-3931-398E150D9400}"/>
              </a:ext>
            </a:extLst>
          </p:cNvPr>
          <p:cNvSpPr txBox="1"/>
          <p:nvPr/>
        </p:nvSpPr>
        <p:spPr>
          <a:xfrm>
            <a:off x="3206750" y="2562225"/>
            <a:ext cx="3505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SHELFSMART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9F92CE-5CC5-944C-6C1A-DE7082DDE7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1343026"/>
            <a:ext cx="7225439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49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019F2B-9F68-2F65-DB99-1BD9C7D6E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50" y="581025"/>
            <a:ext cx="5370936" cy="574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293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914D7A-D4CC-3E64-60DC-A35C8ABE01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976312"/>
            <a:ext cx="7352593" cy="554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291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1C1BEB-1423-0F38-00CD-F3CD8D90B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83" y="1343025"/>
            <a:ext cx="4145819" cy="4419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F65FD6-2505-79C2-B367-78C43094E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88" y="1309370"/>
            <a:ext cx="416225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57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35DBE4-4B8D-0D5C-3983-A6E4F0BB2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50" y="1266825"/>
            <a:ext cx="7162800" cy="460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633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DE8ACAA-AF3E-F595-F6A7-E8C708854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50" y="1571625"/>
            <a:ext cx="4485897" cy="381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CB6BD6-B664-F9DB-2E1C-764DDA61A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550" y="1530350"/>
            <a:ext cx="4588628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2611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B6A7D5-1F3F-8C32-7203-11694C00D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1" y="1114426"/>
            <a:ext cx="4667524" cy="40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768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3B20ED0-B2C0-2937-A5B7-D7399B7B5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1114425"/>
            <a:ext cx="5520891" cy="471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481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BC650E-20EB-AB26-C12E-DAA7CD89B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750" y="657225"/>
            <a:ext cx="5137791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171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5559" y="3387788"/>
            <a:ext cx="268351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0" dirty="0">
                <a:latin typeface="Times New Roman"/>
                <a:cs typeface="Times New Roman"/>
              </a:rPr>
              <a:t>Thank</a:t>
            </a:r>
            <a:r>
              <a:rPr b="0" spc="-155" dirty="0">
                <a:latin typeface="Times New Roman"/>
                <a:cs typeface="Times New Roman"/>
              </a:rPr>
              <a:t> </a:t>
            </a:r>
            <a:r>
              <a:rPr b="0" spc="-40" dirty="0">
                <a:latin typeface="Times New Roman"/>
                <a:cs typeface="Times New Roman"/>
              </a:rPr>
              <a:t>You...!!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75379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0392" y="1375663"/>
            <a:ext cx="3807460" cy="5851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5280" indent="-322580">
              <a:lnSpc>
                <a:spcPct val="100000"/>
              </a:lnSpc>
              <a:spcBef>
                <a:spcPts val="105"/>
              </a:spcBef>
              <a:buSzPct val="43750"/>
              <a:buFont typeface="Wingdings"/>
              <a:buChar char=""/>
              <a:tabLst>
                <a:tab pos="335280" algn="l"/>
              </a:tabLst>
            </a:pPr>
            <a:r>
              <a:rPr sz="2400" spc="-10" dirty="0">
                <a:latin typeface="Times New Roman"/>
                <a:cs typeface="Times New Roman"/>
              </a:rPr>
              <a:t>Introduction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95"/>
              </a:spcBef>
              <a:buFont typeface="Wingdings"/>
              <a:buChar char=""/>
            </a:pPr>
            <a:endParaRPr sz="2400" dirty="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buSzPct val="43750"/>
              <a:buFont typeface="Wingdings"/>
              <a:buChar char=""/>
              <a:tabLst>
                <a:tab pos="335280" algn="l"/>
              </a:tabLst>
            </a:pPr>
            <a:r>
              <a:rPr sz="2400" spc="-10" dirty="0">
                <a:latin typeface="Times New Roman"/>
                <a:cs typeface="Times New Roman"/>
              </a:rPr>
              <a:t>Objectives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75"/>
              </a:spcBef>
              <a:buFont typeface="Wingdings"/>
              <a:buChar char=""/>
            </a:pPr>
            <a:endParaRPr sz="2400" dirty="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buSzPct val="43750"/>
              <a:buFont typeface="Wingdings"/>
              <a:buChar char=""/>
              <a:tabLst>
                <a:tab pos="335280" algn="l"/>
              </a:tabLst>
            </a:pPr>
            <a:r>
              <a:rPr sz="2400" spc="-10" dirty="0">
                <a:latin typeface="Times New Roman"/>
                <a:cs typeface="Times New Roman"/>
              </a:rPr>
              <a:t>Scope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Font typeface="Wingdings"/>
              <a:buChar char=""/>
            </a:pPr>
            <a:endParaRPr sz="2400" dirty="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buSzPct val="43750"/>
              <a:buFont typeface="Wingdings"/>
              <a:buChar char=""/>
              <a:tabLst>
                <a:tab pos="335280" algn="l"/>
              </a:tabLst>
            </a:pPr>
            <a:r>
              <a:rPr sz="2400" dirty="0">
                <a:latin typeface="Times New Roman"/>
                <a:cs typeface="Times New Roman"/>
              </a:rPr>
              <a:t>Features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/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Functionality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Font typeface="Wingdings"/>
              <a:buChar char=""/>
            </a:pPr>
            <a:endParaRPr sz="2400" dirty="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buSzPct val="43750"/>
              <a:buFont typeface="Wingdings"/>
              <a:buChar char=""/>
              <a:tabLst>
                <a:tab pos="335280" algn="l"/>
              </a:tabLst>
            </a:pPr>
            <a:r>
              <a:rPr sz="2400" dirty="0">
                <a:latin typeface="Times New Roman"/>
                <a:cs typeface="Times New Roman"/>
              </a:rPr>
              <a:t>Project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Outcomes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75"/>
              </a:spcBef>
              <a:buFont typeface="Wingdings"/>
              <a:buChar char=""/>
            </a:pPr>
            <a:endParaRPr sz="2400" dirty="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buSzPct val="43750"/>
              <a:buFont typeface="Wingdings"/>
              <a:buChar char=""/>
              <a:tabLst>
                <a:tab pos="335280" algn="l"/>
              </a:tabLst>
            </a:pPr>
            <a:r>
              <a:rPr sz="2400" spc="-20" dirty="0">
                <a:latin typeface="Times New Roman"/>
                <a:cs typeface="Times New Roman"/>
              </a:rPr>
              <a:t>Technology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Stack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buFont typeface="Wingdings"/>
              <a:buChar char=""/>
            </a:pPr>
            <a:endParaRPr sz="2400" dirty="0">
              <a:latin typeface="Times New Roman"/>
              <a:cs typeface="Times New Roman"/>
            </a:endParaRPr>
          </a:p>
          <a:p>
            <a:pPr marL="335280" indent="-322580">
              <a:lnSpc>
                <a:spcPct val="100000"/>
              </a:lnSpc>
              <a:buSzPct val="43750"/>
              <a:buFont typeface="Wingdings"/>
              <a:buChar char=""/>
              <a:tabLst>
                <a:tab pos="335280" algn="l"/>
              </a:tabLst>
            </a:pPr>
            <a:r>
              <a:rPr sz="2400" dirty="0">
                <a:latin typeface="Times New Roman"/>
                <a:cs typeface="Times New Roman"/>
              </a:rPr>
              <a:t>Block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Diagram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10" dirty="0">
                <a:latin typeface="Times New Roman"/>
                <a:cs typeface="Times New Roman"/>
              </a:rPr>
              <a:t> applicable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972" y="779675"/>
            <a:ext cx="2929830" cy="3602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3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1. </a:t>
            </a:r>
            <a:r>
              <a:rPr spc="-10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98805" y="1585632"/>
            <a:ext cx="8094345" cy="4604466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Identified: Traditional grocery shopping can be time-consuming, limited product availability, and difficulty in finding desired items.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Proposed: A smart grocery platform that streamlines the shopping experience, reduces wait times, and ensures product availability.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Welcome to our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Shelfsmart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user-friendly platform designed to make grocery shopping faster and more convenient. Whether you're a daily shopper or stocking up for the week, our app offers smart product recommendations, easy navigation, and secure checkout to enhance your experience.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894" y="779675"/>
            <a:ext cx="2520351" cy="4551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3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2. </a:t>
            </a:r>
            <a:r>
              <a:rPr spc="-10" dirty="0"/>
              <a:t>Objectives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DD111B8-5657-5E53-5997-17E39FD37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0" y="2594785"/>
            <a:ext cx="950404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Convenience: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rovide a seamless shopping experience for users to buy groceries from the comfort of their home.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Efficiency: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nable quick and smooth checkout processes for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Inventory Management: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 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elp store owners track stock, manage orders, and update product availability.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Secure Transactions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202" y="779675"/>
            <a:ext cx="1625341" cy="4551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3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3. </a:t>
            </a:r>
            <a:r>
              <a:rPr spc="-10" dirty="0"/>
              <a:t>Scope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58751" y="1614953"/>
            <a:ext cx="9296400" cy="3627275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520700" indent="-457200" algn="l">
              <a:lnSpc>
                <a:spcPct val="100000"/>
              </a:lnSpc>
              <a:spcBef>
                <a:spcPts val="1345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Convenience for users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grocery system will provide ease and accessibility, eliminating the need to visit physical stores</a:t>
            </a:r>
          </a:p>
          <a:p>
            <a:pPr marL="520700" indent="-457200" algn="l">
              <a:lnSpc>
                <a:spcPct val="100000"/>
              </a:lnSpc>
              <a:spcBef>
                <a:spcPts val="1345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efficiency: The system will streamline the shopping process, reducing checkout times and human errors.</a:t>
            </a:r>
          </a:p>
          <a:p>
            <a:pPr marL="520700" indent="-457200" algn="l">
              <a:lnSpc>
                <a:spcPct val="100000"/>
              </a:lnSpc>
              <a:spcBef>
                <a:spcPts val="1345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 product availability: Users can access a larger variety of products compared to physical stores, ensuring they find what they need.</a:t>
            </a:r>
          </a:p>
          <a:p>
            <a:pPr marL="520700" indent="-457200" algn="l">
              <a:lnSpc>
                <a:spcPct val="100000"/>
              </a:lnSpc>
              <a:spcBef>
                <a:spcPts val="1345"/>
              </a:spcBef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savings: Users can take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comparisons to make budget-friendly purchases.</a:t>
            </a:r>
            <a:endParaRPr lang="en-US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087" y="779675"/>
            <a:ext cx="4844050" cy="44562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3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4.</a:t>
            </a:r>
            <a:r>
              <a:rPr spc="-50" dirty="0"/>
              <a:t> </a:t>
            </a:r>
            <a:r>
              <a:rPr dirty="0"/>
              <a:t>Feature</a:t>
            </a:r>
            <a:r>
              <a:rPr spc="-60" dirty="0"/>
              <a:t> </a:t>
            </a:r>
            <a:r>
              <a:rPr spc="-10" dirty="0"/>
              <a:t>/Functionality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4951" y="1343025"/>
            <a:ext cx="9095738" cy="4604466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Product Catalog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View grocery items by categories.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Search: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products easily.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Shopping Cart &amp; Checkout: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items to cart and securely complete purchases.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 Accounts: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Save personal information for quick checkouts.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Payment Options: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Pay with UPI.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Inventory Management: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Store owners can manage products, and prices.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056" y="779675"/>
            <a:ext cx="4272612" cy="4551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3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5.</a:t>
            </a:r>
            <a:r>
              <a:rPr spc="-30" dirty="0"/>
              <a:t> </a:t>
            </a:r>
            <a:r>
              <a:rPr dirty="0"/>
              <a:t>Outcome</a:t>
            </a:r>
            <a:r>
              <a:rPr spc="3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Project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A5E6C260-FB5A-7519-3093-CD8199C5D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50" y="2023541"/>
            <a:ext cx="73152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log 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search for grocery items.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add items to the cart.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place orders and make payments.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owners can update product availability.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can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feedback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031" y="779675"/>
            <a:ext cx="3901168" cy="45510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3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6.</a:t>
            </a:r>
            <a:r>
              <a:rPr spc="-170" dirty="0"/>
              <a:t> </a:t>
            </a:r>
            <a:r>
              <a:rPr spc="-20" dirty="0"/>
              <a:t>Technology</a:t>
            </a:r>
            <a:r>
              <a:rPr spc="-85" dirty="0"/>
              <a:t> </a:t>
            </a:r>
            <a:r>
              <a:rPr spc="-10" dirty="0"/>
              <a:t>Stack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550" y="2486025"/>
            <a:ext cx="8382001" cy="115095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:Python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(with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Tkinter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libraray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005" y="779675"/>
            <a:ext cx="3425120" cy="45510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33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7.</a:t>
            </a:r>
            <a:r>
              <a:rPr spc="-20" dirty="0"/>
              <a:t> </a:t>
            </a:r>
            <a:r>
              <a:rPr dirty="0"/>
              <a:t>Block</a:t>
            </a:r>
            <a:r>
              <a:rPr spc="-65" dirty="0"/>
              <a:t> </a:t>
            </a:r>
            <a:r>
              <a:rPr dirty="0"/>
              <a:t>Diagram</a:t>
            </a:r>
            <a:endParaRPr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F13D4-2F58-4448-A46A-ECC9C0DCC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65013"/>
            <a:ext cx="8235950" cy="584716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1242</TotalTime>
  <Words>390</Words>
  <Application>Microsoft Office PowerPoint</Application>
  <PresentationFormat>Custom</PresentationFormat>
  <Paragraphs>66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Times New Roman</vt:lpstr>
      <vt:lpstr>Wingdings</vt:lpstr>
      <vt:lpstr>Office Theme</vt:lpstr>
      <vt:lpstr>PowerPoint Presentation</vt:lpstr>
      <vt:lpstr>Contents</vt:lpstr>
      <vt:lpstr>1. Introduction</vt:lpstr>
      <vt:lpstr>2. Objectives</vt:lpstr>
      <vt:lpstr>3. Scope</vt:lpstr>
      <vt:lpstr>4. Feature /Functionality</vt:lpstr>
      <vt:lpstr>5. Outcome of Project</vt:lpstr>
      <vt:lpstr>6. Technology Stack</vt:lpstr>
      <vt:lpstr>7. Block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You...!!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Sayli</dc:creator>
  <cp:lastModifiedBy>shubham chavan</cp:lastModifiedBy>
  <cp:revision>13</cp:revision>
  <dcterms:created xsi:type="dcterms:W3CDTF">2025-02-07T14:23:26Z</dcterms:created>
  <dcterms:modified xsi:type="dcterms:W3CDTF">2025-04-25T05:12:17Z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2025-02-07T00:00:00Z</vt:filetime>
  </property>
  <property fmtid="{D5CDD505-2E9C-101B-9397-08002B2CF9AE}" pid="3" name="LastSaved">
    <vt:filetime>2025-02-07T00:00:00Z</vt:filetime>
  </property>
</Properties>
</file>