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8"/>
  </p:notesMasterIdLst>
  <p:sldIdLst>
    <p:sldId id="256" r:id="rId2"/>
    <p:sldId id="268" r:id="rId3"/>
    <p:sldId id="261" r:id="rId4"/>
    <p:sldId id="262" r:id="rId5"/>
    <p:sldId id="263" r:id="rId6"/>
    <p:sldId id="260" r:id="rId7"/>
  </p:sldIdLst>
  <p:sldSz cx="9144000" cy="5143500" type="screen16x9"/>
  <p:notesSz cx="6858000" cy="9144000"/>
  <p:embeddedFontLst>
    <p:embeddedFont>
      <p:font typeface="Carter One" panose="020B0604020202020204" charset="0"/>
      <p:regular r:id="rId9"/>
    </p:embeddedFont>
    <p:embeddedFont>
      <p:font typeface="Livvic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5CC4D6-FB5D-4F40-98CE-2DBA5EAFBBCE}">
  <a:tblStyle styleId="{4D5CC4D6-FB5D-4F40-98CE-2DBA5EAFBB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71b5f3f19_0_6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71b5f3f19_0_6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7120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71b5f3f19_0_6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71b5f3f19_0_6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87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71b5f3f19_0_6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71b5f3f19_0_6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5679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71b5f3f19_0_6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71b5f3f19_0_6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1393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07d9a1b0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07d9a1b0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55083" y="1629192"/>
            <a:ext cx="3992100" cy="17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 b="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5575" y="4034776"/>
            <a:ext cx="2242500" cy="59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290400"/>
            <a:ext cx="7717500" cy="3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  <p:grpSp>
        <p:nvGrpSpPr>
          <p:cNvPr id="17" name="Google Shape;17;p4"/>
          <p:cNvGrpSpPr/>
          <p:nvPr/>
        </p:nvGrpSpPr>
        <p:grpSpPr>
          <a:xfrm>
            <a:off x="7230637" y="781196"/>
            <a:ext cx="1198043" cy="210331"/>
            <a:chOff x="1026623" y="2953314"/>
            <a:chExt cx="5688711" cy="1008300"/>
          </a:xfrm>
        </p:grpSpPr>
        <p:sp>
          <p:nvSpPr>
            <p:cNvPr id="18" name="Google Shape;18;p4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1164588" y="1726850"/>
            <a:ext cx="2962800" cy="10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1164588" y="1334538"/>
            <a:ext cx="2962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 b="1"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 idx="2"/>
          </p:nvPr>
        </p:nvSpPr>
        <p:spPr>
          <a:xfrm>
            <a:off x="1163988" y="3114988"/>
            <a:ext cx="296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 b="1"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1163988" y="3507300"/>
            <a:ext cx="2964000" cy="10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9"/>
          <p:cNvGrpSpPr/>
          <p:nvPr/>
        </p:nvGrpSpPr>
        <p:grpSpPr>
          <a:xfrm>
            <a:off x="-245023" y="-91675"/>
            <a:ext cx="4817022" cy="5326850"/>
            <a:chOff x="-245023" y="-94025"/>
            <a:chExt cx="4817022" cy="5326850"/>
          </a:xfrm>
        </p:grpSpPr>
        <p:sp>
          <p:nvSpPr>
            <p:cNvPr id="54" name="Google Shape;54;p9"/>
            <p:cNvSpPr/>
            <p:nvPr/>
          </p:nvSpPr>
          <p:spPr>
            <a:xfrm flipH="1">
              <a:off x="-245023" y="-89325"/>
              <a:ext cx="4817022" cy="5322150"/>
            </a:xfrm>
            <a:custGeom>
              <a:avLst/>
              <a:gdLst/>
              <a:ahLst/>
              <a:cxnLst/>
              <a:rect l="l" t="t" r="r" b="b"/>
              <a:pathLst>
                <a:path w="200772" h="212886" extrusionOk="0">
                  <a:moveTo>
                    <a:pt x="198515" y="0"/>
                  </a:moveTo>
                  <a:lnTo>
                    <a:pt x="20232" y="0"/>
                  </a:lnTo>
                  <a:lnTo>
                    <a:pt x="0" y="212134"/>
                  </a:lnTo>
                  <a:lnTo>
                    <a:pt x="200772" y="2128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5" name="Google Shape;55;p9"/>
            <p:cNvSpPr/>
            <p:nvPr/>
          </p:nvSpPr>
          <p:spPr>
            <a:xfrm>
              <a:off x="4162800" y="-94025"/>
              <a:ext cx="261375" cy="2045175"/>
            </a:xfrm>
            <a:custGeom>
              <a:avLst/>
              <a:gdLst/>
              <a:ahLst/>
              <a:cxnLst/>
              <a:rect l="l" t="t" r="r" b="b"/>
              <a:pathLst>
                <a:path w="10455" h="81807" extrusionOk="0">
                  <a:moveTo>
                    <a:pt x="6505" y="81807"/>
                  </a:moveTo>
                  <a:lnTo>
                    <a:pt x="10455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4965575" y="1763700"/>
            <a:ext cx="3069900" cy="5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4965575" y="2292800"/>
            <a:ext cx="3069900" cy="1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480575"/>
            <a:ext cx="7717500" cy="31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●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○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■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●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○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■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●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○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■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33"/>
          <p:cNvPicPr preferRelativeResize="0"/>
          <p:nvPr/>
        </p:nvPicPr>
        <p:blipFill rotWithShape="1">
          <a:blip r:embed="rId3">
            <a:alphaModFix/>
          </a:blip>
          <a:srcRect l="11394" t="-210" r="4579" b="209"/>
          <a:stretch/>
        </p:blipFill>
        <p:spPr>
          <a:xfrm rot="138568">
            <a:off x="3813497" y="336886"/>
            <a:ext cx="5628880" cy="44697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0" name="Google Shape;300;p33"/>
          <p:cNvGrpSpPr/>
          <p:nvPr/>
        </p:nvGrpSpPr>
        <p:grpSpPr>
          <a:xfrm>
            <a:off x="295607" y="865280"/>
            <a:ext cx="4711051" cy="3412937"/>
            <a:chOff x="3958700" y="1446124"/>
            <a:chExt cx="4125625" cy="2988823"/>
          </a:xfrm>
        </p:grpSpPr>
        <p:sp>
          <p:nvSpPr>
            <p:cNvPr id="301" name="Google Shape;301;p33"/>
            <p:cNvSpPr/>
            <p:nvPr/>
          </p:nvSpPr>
          <p:spPr>
            <a:xfrm>
              <a:off x="3996300" y="1504500"/>
              <a:ext cx="4080950" cy="2849150"/>
            </a:xfrm>
            <a:custGeom>
              <a:avLst/>
              <a:gdLst/>
              <a:ahLst/>
              <a:cxnLst/>
              <a:rect l="l" t="t" r="r" b="b"/>
              <a:pathLst>
                <a:path w="163238" h="113966" extrusionOk="0">
                  <a:moveTo>
                    <a:pt x="16550" y="3761"/>
                  </a:moveTo>
                  <a:lnTo>
                    <a:pt x="152330" y="0"/>
                  </a:lnTo>
                  <a:lnTo>
                    <a:pt x="163238" y="113966"/>
                  </a:lnTo>
                  <a:lnTo>
                    <a:pt x="0" y="84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02" name="Google Shape;302;p33"/>
            <p:cNvSpPr/>
            <p:nvPr/>
          </p:nvSpPr>
          <p:spPr>
            <a:xfrm>
              <a:off x="3958700" y="1904125"/>
              <a:ext cx="332425" cy="1694925"/>
            </a:xfrm>
            <a:custGeom>
              <a:avLst/>
              <a:gdLst/>
              <a:ahLst/>
              <a:cxnLst/>
              <a:rect l="l" t="t" r="r" b="b"/>
              <a:pathLst>
                <a:path w="13297" h="67797" extrusionOk="0">
                  <a:moveTo>
                    <a:pt x="0" y="67797"/>
                  </a:moveTo>
                  <a:lnTo>
                    <a:pt x="6151" y="0"/>
                  </a:lnTo>
                  <a:lnTo>
                    <a:pt x="13297" y="11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3" name="Google Shape;303;p33"/>
            <p:cNvSpPr/>
            <p:nvPr/>
          </p:nvSpPr>
          <p:spPr>
            <a:xfrm>
              <a:off x="4420426" y="1446124"/>
              <a:ext cx="1256700" cy="108150"/>
            </a:xfrm>
            <a:custGeom>
              <a:avLst/>
              <a:gdLst/>
              <a:ahLst/>
              <a:cxnLst/>
              <a:rect l="l" t="t" r="r" b="b"/>
              <a:pathLst>
                <a:path w="50268" h="4326" extrusionOk="0">
                  <a:moveTo>
                    <a:pt x="50268" y="3369"/>
                  </a:moveTo>
                  <a:lnTo>
                    <a:pt x="0" y="4326"/>
                  </a:lnTo>
                  <a:lnTo>
                    <a:pt x="9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304" name="Google Shape;304;p33"/>
            <p:cNvSpPr/>
            <p:nvPr/>
          </p:nvSpPr>
          <p:spPr>
            <a:xfrm>
              <a:off x="7846500" y="1499800"/>
              <a:ext cx="134400" cy="1403400"/>
            </a:xfrm>
            <a:custGeom>
              <a:avLst/>
              <a:gdLst/>
              <a:ahLst/>
              <a:cxnLst/>
              <a:rect l="l" t="t" r="r" b="b"/>
              <a:pathLst>
                <a:path w="5376" h="56136" extrusionOk="0">
                  <a:moveTo>
                    <a:pt x="5376" y="56136"/>
                  </a:moveTo>
                  <a:lnTo>
                    <a:pt x="0" y="94"/>
                  </a:lnTo>
                  <a:lnTo>
                    <a:pt x="41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305" name="Google Shape;305;p33"/>
            <p:cNvSpPr/>
            <p:nvPr/>
          </p:nvSpPr>
          <p:spPr>
            <a:xfrm>
              <a:off x="7212175" y="4256272"/>
              <a:ext cx="872150" cy="178675"/>
            </a:xfrm>
            <a:custGeom>
              <a:avLst/>
              <a:gdLst/>
              <a:ahLst/>
              <a:cxnLst/>
              <a:rect l="l" t="t" r="r" b="b"/>
              <a:pathLst>
                <a:path w="34886" h="7147" extrusionOk="0">
                  <a:moveTo>
                    <a:pt x="34886" y="5681"/>
                  </a:moveTo>
                  <a:lnTo>
                    <a:pt x="0" y="7147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</p:grpSp>
      <p:sp>
        <p:nvSpPr>
          <p:cNvPr id="306" name="Google Shape;306;p33"/>
          <p:cNvSpPr txBox="1">
            <a:spLocks noGrp="1"/>
          </p:cNvSpPr>
          <p:nvPr>
            <p:ph type="ctrTitle"/>
          </p:nvPr>
        </p:nvSpPr>
        <p:spPr>
          <a:xfrm>
            <a:off x="655082" y="1629191"/>
            <a:ext cx="4080003" cy="21508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500" b="0" dirty="0">
                <a:latin typeface="Carter One"/>
                <a:ea typeface="Carter One"/>
                <a:cs typeface="Carter One"/>
                <a:sym typeface="Carter One"/>
              </a:rPr>
              <a:t>Hotel Aggregator </a:t>
            </a:r>
            <a:br>
              <a:rPr lang="en-IN" sz="3500" b="0" dirty="0">
                <a:latin typeface="Carter One"/>
                <a:ea typeface="Carter One"/>
                <a:cs typeface="Carter One"/>
                <a:sym typeface="Carter One"/>
              </a:rPr>
            </a:br>
            <a:r>
              <a:rPr lang="en-IN" sz="3500" b="0" dirty="0">
                <a:latin typeface="Carter One"/>
                <a:ea typeface="Carter One"/>
                <a:cs typeface="Carter One"/>
                <a:sym typeface="Carter One"/>
              </a:rPr>
              <a:t>Analysis</a:t>
            </a:r>
            <a:endParaRPr sz="3500" b="0" dirty="0">
              <a:latin typeface="Carter One"/>
              <a:ea typeface="Carter One"/>
              <a:cs typeface="Carter One"/>
              <a:sym typeface="Carter One"/>
            </a:endParaRPr>
          </a:p>
        </p:txBody>
      </p:sp>
      <p:sp>
        <p:nvSpPr>
          <p:cNvPr id="307" name="Google Shape;307;p33"/>
          <p:cNvSpPr txBox="1">
            <a:spLocks noGrp="1"/>
          </p:cNvSpPr>
          <p:nvPr>
            <p:ph type="subTitle" idx="1"/>
          </p:nvPr>
        </p:nvSpPr>
        <p:spPr>
          <a:xfrm>
            <a:off x="615574" y="4034776"/>
            <a:ext cx="2328347" cy="59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Shubham Chandarana</a:t>
            </a:r>
            <a:endParaRPr dirty="0"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308" name="Google Shape;308;p33"/>
          <p:cNvSpPr/>
          <p:nvPr/>
        </p:nvSpPr>
        <p:spPr>
          <a:xfrm>
            <a:off x="7602425" y="270825"/>
            <a:ext cx="1647300" cy="117700"/>
          </a:xfrm>
          <a:custGeom>
            <a:avLst/>
            <a:gdLst/>
            <a:ahLst/>
            <a:cxnLst/>
            <a:rect l="l" t="t" r="r" b="b"/>
            <a:pathLst>
              <a:path w="65892" h="4708" extrusionOk="0">
                <a:moveTo>
                  <a:pt x="0" y="2143"/>
                </a:moveTo>
                <a:lnTo>
                  <a:pt x="65892" y="0"/>
                </a:lnTo>
                <a:lnTo>
                  <a:pt x="65501" y="470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grpSp>
        <p:nvGrpSpPr>
          <p:cNvPr id="309" name="Google Shape;309;p33"/>
          <p:cNvGrpSpPr/>
          <p:nvPr/>
        </p:nvGrpSpPr>
        <p:grpSpPr>
          <a:xfrm>
            <a:off x="2052125" y="1354896"/>
            <a:ext cx="1198043" cy="210331"/>
            <a:chOff x="1026623" y="2953314"/>
            <a:chExt cx="5688711" cy="1008300"/>
          </a:xfrm>
        </p:grpSpPr>
        <p:sp>
          <p:nvSpPr>
            <p:cNvPr id="310" name="Google Shape;310;p33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3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3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3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2">
            <a:extLst>
              <a:ext uri="{FF2B5EF4-FFF2-40B4-BE49-F238E27FC236}">
                <a16:creationId xmlns:a16="http://schemas.microsoft.com/office/drawing/2014/main" id="{7FFFADA7-0D37-453C-D815-3288437D7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051" y="270825"/>
            <a:ext cx="2305110" cy="175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4"/>
          <p:cNvSpPr txBox="1">
            <a:spLocks noGrp="1"/>
          </p:cNvSpPr>
          <p:nvPr>
            <p:ph type="title"/>
          </p:nvPr>
        </p:nvSpPr>
        <p:spPr>
          <a:xfrm>
            <a:off x="549674" y="1911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0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4DBF80-91A7-2B20-71CC-B3755AE96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144000" cy="514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0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"/>
          <p:cNvSpPr txBox="1">
            <a:spLocks noGrp="1"/>
          </p:cNvSpPr>
          <p:nvPr>
            <p:ph type="body" idx="1"/>
          </p:nvPr>
        </p:nvSpPr>
        <p:spPr>
          <a:xfrm>
            <a:off x="720000" y="1290400"/>
            <a:ext cx="7717500" cy="3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1200" dirty="0">
                <a:latin typeface="Livvic"/>
                <a:ea typeface="Livvic"/>
                <a:cs typeface="Livvic"/>
                <a:sym typeface="Livvic"/>
              </a:rPr>
              <a:t>We have taken four Slicer to filter data Host id , Name , Roomtype , Price 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IN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1200" dirty="0">
                <a:latin typeface="Livvic"/>
                <a:ea typeface="Livvic"/>
                <a:cs typeface="Livvic"/>
                <a:sym typeface="Livvic"/>
              </a:rPr>
              <a:t>we are also using map in which we can see Neighbourhood and Listing of names for particular location using latitude and longitude.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IN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dirty="0"/>
              <a:t>we are using text value property for getting dynamic value from database as an hotel information.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IN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dirty="0"/>
              <a:t>We have also insert 2 button host performance  and property type and room type Analysis which re-direct to another page.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IN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dirty="0"/>
              <a:t>We have also taken stacked bar chart In which we are showing name of listing and total reviews and reviews per month.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IN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dirty="0"/>
              <a:t>We are also using line chart in that we are adding total accommodates by room type and property type.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IN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dirty="0"/>
              <a:t>And in last we add Pie chart in that we are showing room type and count of property type.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IN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IN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IN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IN" sz="1200" dirty="0">
              <a:latin typeface="Livvic"/>
              <a:ea typeface="Livvic"/>
              <a:cs typeface="Livvic"/>
              <a:sym typeface="Livvic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sz="1200" dirty="0"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320" name="Google Shape;320;p34"/>
          <p:cNvSpPr txBox="1">
            <a:spLocks noGrp="1"/>
          </p:cNvSpPr>
          <p:nvPr>
            <p:ph type="title"/>
          </p:nvPr>
        </p:nvSpPr>
        <p:spPr>
          <a:xfrm>
            <a:off x="511843" y="283130"/>
            <a:ext cx="7554609" cy="10072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0" i="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Hotel Aggregator Analysis</a:t>
            </a:r>
            <a:endParaRPr sz="5400" b="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071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4"/>
          <p:cNvSpPr txBox="1">
            <a:spLocks noGrp="1"/>
          </p:cNvSpPr>
          <p:nvPr>
            <p:ph type="title"/>
          </p:nvPr>
        </p:nvSpPr>
        <p:spPr>
          <a:xfrm>
            <a:off x="713250" y="130622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0" dirty="0">
                <a:solidFill>
                  <a:schemeClr val="accent5">
                    <a:lumMod val="50000"/>
                  </a:schemeClr>
                </a:solidFill>
              </a:rPr>
              <a:t>Host performance </a:t>
            </a:r>
            <a:endParaRPr sz="3000" b="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12BF24-7D7B-E439-98AA-8ADAC882D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3322"/>
            <a:ext cx="9069659" cy="36679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EEEDBA-6C93-01A9-9280-841ED3FC105E}"/>
              </a:ext>
            </a:extLst>
          </p:cNvPr>
          <p:cNvSpPr txBox="1"/>
          <p:nvPr/>
        </p:nvSpPr>
        <p:spPr>
          <a:xfrm>
            <a:off x="312234" y="4440178"/>
            <a:ext cx="854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In this page we are using Decomposition tree in that we are showing host information like host name , </a:t>
            </a:r>
            <a:r>
              <a:rPr lang="en-IN" dirty="0" err="1"/>
              <a:t>superhost</a:t>
            </a:r>
            <a:r>
              <a:rPr lang="en-IN" dirty="0"/>
              <a:t> , host response and host </a:t>
            </a:r>
            <a:r>
              <a:rPr lang="en-IN" dirty="0" err="1"/>
              <a:t>verfications.and</a:t>
            </a:r>
            <a:r>
              <a:rPr lang="en-IN" dirty="0"/>
              <a:t> also using back button.</a:t>
            </a:r>
          </a:p>
        </p:txBody>
      </p:sp>
    </p:spTree>
    <p:extLst>
      <p:ext uri="{BB962C8B-B14F-4D97-AF65-F5344CB8AC3E}">
        <p14:creationId xmlns:p14="http://schemas.microsoft.com/office/powerpoint/2010/main" val="2939362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4"/>
          <p:cNvSpPr txBox="1">
            <a:spLocks noGrp="1"/>
          </p:cNvSpPr>
          <p:nvPr>
            <p:ph type="title"/>
          </p:nvPr>
        </p:nvSpPr>
        <p:spPr>
          <a:xfrm>
            <a:off x="713250" y="10832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>
                    <a:lumMod val="50000"/>
                  </a:schemeClr>
                </a:solidFill>
              </a:rPr>
              <a:t>Propert and room type Analysis</a:t>
            </a:r>
            <a:endParaRPr sz="3000" b="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CE07A1-8FBD-38F9-F328-55C12AAD3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" y="780586"/>
            <a:ext cx="9143239" cy="436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04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7"/>
          <p:cNvSpPr txBox="1">
            <a:spLocks noGrp="1"/>
          </p:cNvSpPr>
          <p:nvPr>
            <p:ph type="title"/>
          </p:nvPr>
        </p:nvSpPr>
        <p:spPr>
          <a:xfrm>
            <a:off x="4902654" y="2057163"/>
            <a:ext cx="3851323" cy="18492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/>
              <a:t>Thank you</a:t>
            </a:r>
            <a:endParaRPr sz="8800" dirty="0"/>
          </a:p>
        </p:txBody>
      </p:sp>
      <p:grpSp>
        <p:nvGrpSpPr>
          <p:cNvPr id="364" name="Google Shape;364;p37"/>
          <p:cNvGrpSpPr/>
          <p:nvPr/>
        </p:nvGrpSpPr>
        <p:grpSpPr>
          <a:xfrm>
            <a:off x="1073180" y="1362369"/>
            <a:ext cx="2261609" cy="2367233"/>
            <a:chOff x="1073180" y="1362369"/>
            <a:chExt cx="2261609" cy="2367233"/>
          </a:xfrm>
        </p:grpSpPr>
        <p:grpSp>
          <p:nvGrpSpPr>
            <p:cNvPr id="365" name="Google Shape;365;p37"/>
            <p:cNvGrpSpPr/>
            <p:nvPr/>
          </p:nvGrpSpPr>
          <p:grpSpPr>
            <a:xfrm>
              <a:off x="1734698" y="3070115"/>
              <a:ext cx="1441741" cy="251685"/>
              <a:chOff x="1728747" y="3269918"/>
              <a:chExt cx="1441741" cy="251685"/>
            </a:xfrm>
          </p:grpSpPr>
          <p:sp>
            <p:nvSpPr>
              <p:cNvPr id="366" name="Google Shape;366;p37"/>
              <p:cNvSpPr/>
              <p:nvPr/>
            </p:nvSpPr>
            <p:spPr>
              <a:xfrm>
                <a:off x="1728747" y="3269918"/>
                <a:ext cx="977295" cy="24909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 dirty="0">
                    <a:ln>
                      <a:noFill/>
                    </a:ln>
                    <a:solidFill>
                      <a:schemeClr val="dk1"/>
                    </a:solidFill>
                    <a:latin typeface="Carter One"/>
                  </a:rPr>
                  <a:t>HOTEL</a:t>
                </a:r>
              </a:p>
            </p:txBody>
          </p:sp>
          <p:sp>
            <p:nvSpPr>
              <p:cNvPr id="367" name="Google Shape;367;p37"/>
              <p:cNvSpPr/>
              <p:nvPr/>
            </p:nvSpPr>
            <p:spPr>
              <a:xfrm>
                <a:off x="2302128" y="3285309"/>
                <a:ext cx="868360" cy="236294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endParaRPr b="0" i="0" dirty="0">
                  <a:ln>
                    <a:noFill/>
                  </a:ln>
                  <a:solidFill>
                    <a:schemeClr val="dk1"/>
                  </a:solidFill>
                  <a:latin typeface="Carter One"/>
                </a:endParaRPr>
              </a:p>
            </p:txBody>
          </p:sp>
        </p:grpSp>
        <p:grpSp>
          <p:nvGrpSpPr>
            <p:cNvPr id="368" name="Google Shape;368;p37"/>
            <p:cNvGrpSpPr/>
            <p:nvPr/>
          </p:nvGrpSpPr>
          <p:grpSpPr>
            <a:xfrm>
              <a:off x="1073180" y="1362369"/>
              <a:ext cx="2261609" cy="1490976"/>
              <a:chOff x="1225580" y="1576023"/>
              <a:chExt cx="2261609" cy="1490976"/>
            </a:xfrm>
          </p:grpSpPr>
          <p:grpSp>
            <p:nvGrpSpPr>
              <p:cNvPr id="369" name="Google Shape;369;p37"/>
              <p:cNvGrpSpPr/>
              <p:nvPr/>
            </p:nvGrpSpPr>
            <p:grpSpPr>
              <a:xfrm>
                <a:off x="1225580" y="1576023"/>
                <a:ext cx="2261609" cy="1490976"/>
                <a:chOff x="1216975" y="1950278"/>
                <a:chExt cx="1824025" cy="1202497"/>
              </a:xfrm>
            </p:grpSpPr>
            <p:sp>
              <p:nvSpPr>
                <p:cNvPr id="370" name="Google Shape;370;p37"/>
                <p:cNvSpPr/>
                <p:nvPr/>
              </p:nvSpPr>
              <p:spPr>
                <a:xfrm>
                  <a:off x="1216975" y="2257425"/>
                  <a:ext cx="533400" cy="89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36" h="35814" extrusionOk="0">
                      <a:moveTo>
                        <a:pt x="0" y="34099"/>
                      </a:moveTo>
                      <a:lnTo>
                        <a:pt x="0" y="3238"/>
                      </a:lnTo>
                      <a:lnTo>
                        <a:pt x="21336" y="0"/>
                      </a:lnTo>
                      <a:lnTo>
                        <a:pt x="21336" y="3581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</p:sp>
            <p:sp>
              <p:nvSpPr>
                <p:cNvPr id="371" name="Google Shape;371;p37"/>
                <p:cNvSpPr/>
                <p:nvPr/>
              </p:nvSpPr>
              <p:spPr>
                <a:xfrm flipH="1">
                  <a:off x="2507600" y="2204760"/>
                  <a:ext cx="533400" cy="89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36" h="35814" extrusionOk="0">
                      <a:moveTo>
                        <a:pt x="0" y="34099"/>
                      </a:moveTo>
                      <a:lnTo>
                        <a:pt x="0" y="3238"/>
                      </a:lnTo>
                      <a:lnTo>
                        <a:pt x="21336" y="0"/>
                      </a:lnTo>
                      <a:lnTo>
                        <a:pt x="21336" y="3581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</p:sp>
            <p:sp>
              <p:nvSpPr>
                <p:cNvPr id="372" name="Google Shape;372;p37"/>
                <p:cNvSpPr/>
                <p:nvPr/>
              </p:nvSpPr>
              <p:spPr>
                <a:xfrm>
                  <a:off x="1828242" y="1950278"/>
                  <a:ext cx="615175" cy="116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07" h="46482" extrusionOk="0">
                      <a:moveTo>
                        <a:pt x="0" y="4191"/>
                      </a:moveTo>
                      <a:lnTo>
                        <a:pt x="0" y="46482"/>
                      </a:lnTo>
                      <a:lnTo>
                        <a:pt x="24607" y="44615"/>
                      </a:lnTo>
                      <a:lnTo>
                        <a:pt x="2457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</p:sp>
          </p:grpSp>
          <p:grpSp>
            <p:nvGrpSpPr>
              <p:cNvPr id="373" name="Google Shape;373;p37"/>
              <p:cNvGrpSpPr/>
              <p:nvPr/>
            </p:nvGrpSpPr>
            <p:grpSpPr>
              <a:xfrm>
                <a:off x="2772504" y="1979648"/>
                <a:ext cx="530730" cy="529727"/>
                <a:chOff x="-60254550" y="3367325"/>
                <a:chExt cx="318200" cy="317575"/>
              </a:xfrm>
            </p:grpSpPr>
            <p:sp>
              <p:nvSpPr>
                <p:cNvPr id="374" name="Google Shape;374;p37"/>
                <p:cNvSpPr/>
                <p:nvPr/>
              </p:nvSpPr>
              <p:spPr>
                <a:xfrm>
                  <a:off x="-60219125" y="3367325"/>
                  <a:ext cx="51225" cy="1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4143" extrusionOk="0">
                      <a:moveTo>
                        <a:pt x="1051" y="0"/>
                      </a:moveTo>
                      <a:cubicBezTo>
                        <a:pt x="935" y="0"/>
                        <a:pt x="815" y="57"/>
                        <a:pt x="725" y="164"/>
                      </a:cubicBezTo>
                      <a:cubicBezTo>
                        <a:pt x="568" y="290"/>
                        <a:pt x="568" y="573"/>
                        <a:pt x="757" y="731"/>
                      </a:cubicBezTo>
                      <a:cubicBezTo>
                        <a:pt x="1103" y="1046"/>
                        <a:pt x="1103" y="1456"/>
                        <a:pt x="757" y="1771"/>
                      </a:cubicBezTo>
                      <a:cubicBezTo>
                        <a:pt x="32" y="2401"/>
                        <a:pt x="1" y="3377"/>
                        <a:pt x="757" y="4039"/>
                      </a:cubicBezTo>
                      <a:cubicBezTo>
                        <a:pt x="828" y="4110"/>
                        <a:pt x="924" y="4143"/>
                        <a:pt x="1023" y="4143"/>
                      </a:cubicBezTo>
                      <a:cubicBezTo>
                        <a:pt x="1144" y="4143"/>
                        <a:pt x="1269" y="4094"/>
                        <a:pt x="1356" y="4007"/>
                      </a:cubicBezTo>
                      <a:cubicBezTo>
                        <a:pt x="1513" y="3850"/>
                        <a:pt x="1513" y="3566"/>
                        <a:pt x="1292" y="3409"/>
                      </a:cubicBezTo>
                      <a:cubicBezTo>
                        <a:pt x="946" y="3094"/>
                        <a:pt x="946" y="2716"/>
                        <a:pt x="1292" y="2401"/>
                      </a:cubicBezTo>
                      <a:cubicBezTo>
                        <a:pt x="2017" y="1771"/>
                        <a:pt x="2049" y="762"/>
                        <a:pt x="1292" y="101"/>
                      </a:cubicBezTo>
                      <a:cubicBezTo>
                        <a:pt x="1224" y="33"/>
                        <a:pt x="1139" y="0"/>
                        <a:pt x="105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375;p37"/>
                <p:cNvSpPr/>
                <p:nvPr/>
              </p:nvSpPr>
              <p:spPr>
                <a:xfrm>
                  <a:off x="-60156900" y="3367325"/>
                  <a:ext cx="51225" cy="1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4143" extrusionOk="0">
                      <a:moveTo>
                        <a:pt x="1038" y="0"/>
                      </a:moveTo>
                      <a:cubicBezTo>
                        <a:pt x="913" y="0"/>
                        <a:pt x="783" y="57"/>
                        <a:pt x="694" y="164"/>
                      </a:cubicBezTo>
                      <a:cubicBezTo>
                        <a:pt x="536" y="290"/>
                        <a:pt x="536" y="573"/>
                        <a:pt x="757" y="731"/>
                      </a:cubicBezTo>
                      <a:cubicBezTo>
                        <a:pt x="1103" y="1046"/>
                        <a:pt x="1103" y="1456"/>
                        <a:pt x="757" y="1771"/>
                      </a:cubicBezTo>
                      <a:cubicBezTo>
                        <a:pt x="32" y="2401"/>
                        <a:pt x="1" y="3377"/>
                        <a:pt x="757" y="4039"/>
                      </a:cubicBezTo>
                      <a:cubicBezTo>
                        <a:pt x="828" y="4110"/>
                        <a:pt x="918" y="4143"/>
                        <a:pt x="1010" y="4143"/>
                      </a:cubicBezTo>
                      <a:cubicBezTo>
                        <a:pt x="1122" y="4143"/>
                        <a:pt x="1237" y="4094"/>
                        <a:pt x="1324" y="4007"/>
                      </a:cubicBezTo>
                      <a:cubicBezTo>
                        <a:pt x="1481" y="3850"/>
                        <a:pt x="1481" y="3566"/>
                        <a:pt x="1292" y="3409"/>
                      </a:cubicBezTo>
                      <a:cubicBezTo>
                        <a:pt x="946" y="3094"/>
                        <a:pt x="946" y="2716"/>
                        <a:pt x="1292" y="2401"/>
                      </a:cubicBezTo>
                      <a:cubicBezTo>
                        <a:pt x="2017" y="1771"/>
                        <a:pt x="2049" y="762"/>
                        <a:pt x="1292" y="101"/>
                      </a:cubicBezTo>
                      <a:cubicBezTo>
                        <a:pt x="1224" y="33"/>
                        <a:pt x="1133" y="0"/>
                        <a:pt x="103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76;p37"/>
                <p:cNvSpPr/>
                <p:nvPr/>
              </p:nvSpPr>
              <p:spPr>
                <a:xfrm>
                  <a:off x="-60094675" y="3367325"/>
                  <a:ext cx="51225" cy="1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4143" extrusionOk="0">
                      <a:moveTo>
                        <a:pt x="1038" y="0"/>
                      </a:moveTo>
                      <a:cubicBezTo>
                        <a:pt x="913" y="0"/>
                        <a:pt x="783" y="57"/>
                        <a:pt x="694" y="164"/>
                      </a:cubicBezTo>
                      <a:cubicBezTo>
                        <a:pt x="536" y="290"/>
                        <a:pt x="536" y="573"/>
                        <a:pt x="725" y="731"/>
                      </a:cubicBezTo>
                      <a:cubicBezTo>
                        <a:pt x="1103" y="1046"/>
                        <a:pt x="1103" y="1456"/>
                        <a:pt x="725" y="1771"/>
                      </a:cubicBezTo>
                      <a:cubicBezTo>
                        <a:pt x="32" y="2401"/>
                        <a:pt x="1" y="3377"/>
                        <a:pt x="725" y="4039"/>
                      </a:cubicBezTo>
                      <a:cubicBezTo>
                        <a:pt x="796" y="4110"/>
                        <a:pt x="893" y="4143"/>
                        <a:pt x="992" y="4143"/>
                      </a:cubicBezTo>
                      <a:cubicBezTo>
                        <a:pt x="1113" y="4143"/>
                        <a:pt x="1237" y="4094"/>
                        <a:pt x="1324" y="4007"/>
                      </a:cubicBezTo>
                      <a:cubicBezTo>
                        <a:pt x="1481" y="3850"/>
                        <a:pt x="1481" y="3566"/>
                        <a:pt x="1292" y="3409"/>
                      </a:cubicBezTo>
                      <a:cubicBezTo>
                        <a:pt x="946" y="3094"/>
                        <a:pt x="946" y="2716"/>
                        <a:pt x="1292" y="2401"/>
                      </a:cubicBezTo>
                      <a:cubicBezTo>
                        <a:pt x="1985" y="1771"/>
                        <a:pt x="2048" y="762"/>
                        <a:pt x="1292" y="101"/>
                      </a:cubicBezTo>
                      <a:cubicBezTo>
                        <a:pt x="1224" y="33"/>
                        <a:pt x="1133" y="0"/>
                        <a:pt x="103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377;p37"/>
                <p:cNvSpPr/>
                <p:nvPr/>
              </p:nvSpPr>
              <p:spPr>
                <a:xfrm>
                  <a:off x="-60254550" y="3478525"/>
                  <a:ext cx="318200" cy="20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28" h="8255" extrusionOk="0">
                      <a:moveTo>
                        <a:pt x="10428" y="1607"/>
                      </a:moveTo>
                      <a:cubicBezTo>
                        <a:pt x="11184" y="1607"/>
                        <a:pt x="11814" y="2237"/>
                        <a:pt x="11814" y="2994"/>
                      </a:cubicBezTo>
                      <a:cubicBezTo>
                        <a:pt x="11814" y="3718"/>
                        <a:pt x="11184" y="4380"/>
                        <a:pt x="10428" y="4380"/>
                      </a:cubicBezTo>
                      <a:lnTo>
                        <a:pt x="9767" y="4380"/>
                      </a:lnTo>
                      <a:cubicBezTo>
                        <a:pt x="9861" y="4002"/>
                        <a:pt x="9893" y="3655"/>
                        <a:pt x="9893" y="3246"/>
                      </a:cubicBezTo>
                      <a:lnTo>
                        <a:pt x="9893" y="1607"/>
                      </a:lnTo>
                      <a:close/>
                      <a:moveTo>
                        <a:pt x="410" y="1"/>
                      </a:moveTo>
                      <a:cubicBezTo>
                        <a:pt x="158" y="1"/>
                        <a:pt x="0" y="190"/>
                        <a:pt x="0" y="379"/>
                      </a:cubicBezTo>
                      <a:lnTo>
                        <a:pt x="0" y="3309"/>
                      </a:lnTo>
                      <a:cubicBezTo>
                        <a:pt x="0" y="5041"/>
                        <a:pt x="882" y="6522"/>
                        <a:pt x="2237" y="7436"/>
                      </a:cubicBezTo>
                      <a:lnTo>
                        <a:pt x="441" y="7436"/>
                      </a:lnTo>
                      <a:cubicBezTo>
                        <a:pt x="189" y="7436"/>
                        <a:pt x="32" y="7625"/>
                        <a:pt x="32" y="7845"/>
                      </a:cubicBezTo>
                      <a:cubicBezTo>
                        <a:pt x="32" y="8066"/>
                        <a:pt x="252" y="8255"/>
                        <a:pt x="441" y="8255"/>
                      </a:cubicBezTo>
                      <a:lnTo>
                        <a:pt x="9546" y="8255"/>
                      </a:lnTo>
                      <a:cubicBezTo>
                        <a:pt x="9767" y="8255"/>
                        <a:pt x="9924" y="8066"/>
                        <a:pt x="9924" y="7845"/>
                      </a:cubicBezTo>
                      <a:cubicBezTo>
                        <a:pt x="9924" y="7593"/>
                        <a:pt x="9735" y="7436"/>
                        <a:pt x="9546" y="7436"/>
                      </a:cubicBezTo>
                      <a:lnTo>
                        <a:pt x="7719" y="7436"/>
                      </a:lnTo>
                      <a:cubicBezTo>
                        <a:pt x="8538" y="6900"/>
                        <a:pt x="9168" y="6144"/>
                        <a:pt x="9578" y="5230"/>
                      </a:cubicBezTo>
                      <a:lnTo>
                        <a:pt x="10523" y="5230"/>
                      </a:lnTo>
                      <a:cubicBezTo>
                        <a:pt x="11751" y="5230"/>
                        <a:pt x="12728" y="4254"/>
                        <a:pt x="12728" y="3025"/>
                      </a:cubicBezTo>
                      <a:cubicBezTo>
                        <a:pt x="12728" y="1796"/>
                        <a:pt x="11657" y="788"/>
                        <a:pt x="10428" y="788"/>
                      </a:cubicBezTo>
                      <a:lnTo>
                        <a:pt x="9893" y="788"/>
                      </a:lnTo>
                      <a:lnTo>
                        <a:pt x="9893" y="379"/>
                      </a:lnTo>
                      <a:cubicBezTo>
                        <a:pt x="9893" y="158"/>
                        <a:pt x="9704" y="1"/>
                        <a:pt x="948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8" name="Google Shape;378;p37"/>
              <p:cNvGrpSpPr/>
              <p:nvPr/>
            </p:nvGrpSpPr>
            <p:grpSpPr>
              <a:xfrm>
                <a:off x="2137651" y="2518417"/>
                <a:ext cx="439613" cy="532865"/>
                <a:chOff x="-39248625" y="3588600"/>
                <a:chExt cx="256775" cy="316050"/>
              </a:xfrm>
            </p:grpSpPr>
            <p:sp>
              <p:nvSpPr>
                <p:cNvPr id="379" name="Google Shape;379;p37"/>
                <p:cNvSpPr/>
                <p:nvPr/>
              </p:nvSpPr>
              <p:spPr>
                <a:xfrm>
                  <a:off x="-39248625" y="3588600"/>
                  <a:ext cx="256775" cy="31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1" h="12642" extrusionOk="0">
                      <a:moveTo>
                        <a:pt x="5364" y="0"/>
                      </a:moveTo>
                      <a:cubicBezTo>
                        <a:pt x="5041" y="0"/>
                        <a:pt x="4710" y="118"/>
                        <a:pt x="4443" y="355"/>
                      </a:cubicBezTo>
                      <a:lnTo>
                        <a:pt x="3277" y="1552"/>
                      </a:lnTo>
                      <a:cubicBezTo>
                        <a:pt x="2804" y="2025"/>
                        <a:pt x="2804" y="2812"/>
                        <a:pt x="3277" y="3316"/>
                      </a:cubicBezTo>
                      <a:lnTo>
                        <a:pt x="3938" y="3978"/>
                      </a:lnTo>
                      <a:lnTo>
                        <a:pt x="1702" y="6215"/>
                      </a:lnTo>
                      <a:cubicBezTo>
                        <a:pt x="1544" y="6152"/>
                        <a:pt x="1355" y="6057"/>
                        <a:pt x="1135" y="6057"/>
                      </a:cubicBezTo>
                      <a:cubicBezTo>
                        <a:pt x="1119" y="6056"/>
                        <a:pt x="1104" y="6056"/>
                        <a:pt x="1089" y="6056"/>
                      </a:cubicBezTo>
                      <a:cubicBezTo>
                        <a:pt x="538" y="6056"/>
                        <a:pt x="0" y="6611"/>
                        <a:pt x="0" y="7286"/>
                      </a:cubicBezTo>
                      <a:cubicBezTo>
                        <a:pt x="0" y="7947"/>
                        <a:pt x="567" y="8515"/>
                        <a:pt x="1229" y="8515"/>
                      </a:cubicBezTo>
                      <a:cubicBezTo>
                        <a:pt x="1418" y="8515"/>
                        <a:pt x="1576" y="8483"/>
                        <a:pt x="1733" y="8388"/>
                      </a:cubicBezTo>
                      <a:lnTo>
                        <a:pt x="3560" y="10216"/>
                      </a:lnTo>
                      <a:cubicBezTo>
                        <a:pt x="2993" y="10720"/>
                        <a:pt x="2615" y="11381"/>
                        <a:pt x="2521" y="12169"/>
                      </a:cubicBezTo>
                      <a:cubicBezTo>
                        <a:pt x="2489" y="12421"/>
                        <a:pt x="2678" y="12642"/>
                        <a:pt x="2930" y="12642"/>
                      </a:cubicBezTo>
                      <a:lnTo>
                        <a:pt x="8633" y="12642"/>
                      </a:lnTo>
                      <a:cubicBezTo>
                        <a:pt x="8853" y="12642"/>
                        <a:pt x="9074" y="12421"/>
                        <a:pt x="9011" y="12169"/>
                      </a:cubicBezTo>
                      <a:cubicBezTo>
                        <a:pt x="8790" y="10562"/>
                        <a:pt x="7404" y="9334"/>
                        <a:pt x="5766" y="9334"/>
                      </a:cubicBezTo>
                      <a:cubicBezTo>
                        <a:pt x="5199" y="9334"/>
                        <a:pt x="4695" y="9491"/>
                        <a:pt x="4222" y="9743"/>
                      </a:cubicBezTo>
                      <a:lnTo>
                        <a:pt x="2300" y="7853"/>
                      </a:lnTo>
                      <a:cubicBezTo>
                        <a:pt x="2363" y="7695"/>
                        <a:pt x="2395" y="7475"/>
                        <a:pt x="2395" y="7286"/>
                      </a:cubicBezTo>
                      <a:cubicBezTo>
                        <a:pt x="2395" y="7097"/>
                        <a:pt x="2363" y="6939"/>
                        <a:pt x="2300" y="6782"/>
                      </a:cubicBezTo>
                      <a:lnTo>
                        <a:pt x="4285" y="4797"/>
                      </a:lnTo>
                      <a:lnTo>
                        <a:pt x="4285" y="4797"/>
                      </a:lnTo>
                      <a:cubicBezTo>
                        <a:pt x="4253" y="5742"/>
                        <a:pt x="4537" y="6624"/>
                        <a:pt x="5073" y="7317"/>
                      </a:cubicBezTo>
                      <a:lnTo>
                        <a:pt x="10271" y="2119"/>
                      </a:lnTo>
                      <a:cubicBezTo>
                        <a:pt x="9636" y="1606"/>
                        <a:pt x="8888" y="1321"/>
                        <a:pt x="8026" y="1321"/>
                      </a:cubicBezTo>
                      <a:cubicBezTo>
                        <a:pt x="7776" y="1321"/>
                        <a:pt x="7516" y="1345"/>
                        <a:pt x="7246" y="1394"/>
                      </a:cubicBezTo>
                      <a:lnTo>
                        <a:pt x="6238" y="355"/>
                      </a:lnTo>
                      <a:cubicBezTo>
                        <a:pt x="6002" y="118"/>
                        <a:pt x="5687" y="0"/>
                        <a:pt x="536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0;p37"/>
                <p:cNvSpPr/>
                <p:nvPr/>
              </p:nvSpPr>
              <p:spPr>
                <a:xfrm>
                  <a:off x="-39076150" y="3684875"/>
                  <a:ext cx="84300" cy="8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3212" extrusionOk="0">
                      <a:moveTo>
                        <a:pt x="2868" y="1"/>
                      </a:moveTo>
                      <a:lnTo>
                        <a:pt x="1" y="2868"/>
                      </a:lnTo>
                      <a:cubicBezTo>
                        <a:pt x="353" y="3098"/>
                        <a:pt x="757" y="3212"/>
                        <a:pt x="1156" y="3212"/>
                      </a:cubicBezTo>
                      <a:cubicBezTo>
                        <a:pt x="1686" y="3212"/>
                        <a:pt x="2207" y="3011"/>
                        <a:pt x="2584" y="2616"/>
                      </a:cubicBezTo>
                      <a:cubicBezTo>
                        <a:pt x="3309" y="1891"/>
                        <a:pt x="3372" y="851"/>
                        <a:pt x="286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1" name="Google Shape;381;p37"/>
              <p:cNvGrpSpPr/>
              <p:nvPr/>
            </p:nvGrpSpPr>
            <p:grpSpPr>
              <a:xfrm>
                <a:off x="1409535" y="1976497"/>
                <a:ext cx="546174" cy="532878"/>
                <a:chOff x="-17170750" y="4058800"/>
                <a:chExt cx="308775" cy="304050"/>
              </a:xfrm>
            </p:grpSpPr>
            <p:sp>
              <p:nvSpPr>
                <p:cNvPr id="382" name="Google Shape;382;p37"/>
                <p:cNvSpPr/>
                <p:nvPr/>
              </p:nvSpPr>
              <p:spPr>
                <a:xfrm>
                  <a:off x="-17041575" y="4058800"/>
                  <a:ext cx="49650" cy="4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6" h="1994" extrusionOk="0">
                      <a:moveTo>
                        <a:pt x="989" y="1"/>
                      </a:moveTo>
                      <a:cubicBezTo>
                        <a:pt x="859" y="1"/>
                        <a:pt x="725" y="56"/>
                        <a:pt x="662" y="166"/>
                      </a:cubicBezTo>
                      <a:lnTo>
                        <a:pt x="1" y="1521"/>
                      </a:lnTo>
                      <a:lnTo>
                        <a:pt x="32" y="1521"/>
                      </a:lnTo>
                      <a:lnTo>
                        <a:pt x="977" y="1993"/>
                      </a:lnTo>
                      <a:lnTo>
                        <a:pt x="1954" y="1521"/>
                      </a:lnTo>
                      <a:lnTo>
                        <a:pt x="1985" y="1521"/>
                      </a:lnTo>
                      <a:lnTo>
                        <a:pt x="1292" y="166"/>
                      </a:lnTo>
                      <a:cubicBezTo>
                        <a:pt x="1245" y="56"/>
                        <a:pt x="1119" y="1"/>
                        <a:pt x="98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37"/>
                <p:cNvSpPr/>
                <p:nvPr/>
              </p:nvSpPr>
              <p:spPr>
                <a:xfrm>
                  <a:off x="-17041575" y="4312625"/>
                  <a:ext cx="49650" cy="5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6" h="2009" extrusionOk="0">
                      <a:moveTo>
                        <a:pt x="977" y="0"/>
                      </a:moveTo>
                      <a:lnTo>
                        <a:pt x="32" y="473"/>
                      </a:lnTo>
                      <a:lnTo>
                        <a:pt x="1" y="473"/>
                      </a:lnTo>
                      <a:lnTo>
                        <a:pt x="662" y="1796"/>
                      </a:lnTo>
                      <a:cubicBezTo>
                        <a:pt x="757" y="1938"/>
                        <a:pt x="891" y="2009"/>
                        <a:pt x="1013" y="2009"/>
                      </a:cubicBezTo>
                      <a:cubicBezTo>
                        <a:pt x="1135" y="2009"/>
                        <a:pt x="1245" y="1938"/>
                        <a:pt x="1292" y="1796"/>
                      </a:cubicBezTo>
                      <a:lnTo>
                        <a:pt x="1985" y="473"/>
                      </a:lnTo>
                      <a:lnTo>
                        <a:pt x="1954" y="473"/>
                      </a:lnTo>
                      <a:lnTo>
                        <a:pt x="97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384;p37"/>
                <p:cNvSpPr/>
                <p:nvPr/>
              </p:nvSpPr>
              <p:spPr>
                <a:xfrm>
                  <a:off x="-17170750" y="4186600"/>
                  <a:ext cx="52800" cy="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1923" extrusionOk="0">
                      <a:moveTo>
                        <a:pt x="1639" y="0"/>
                      </a:moveTo>
                      <a:lnTo>
                        <a:pt x="284" y="630"/>
                      </a:lnTo>
                      <a:cubicBezTo>
                        <a:pt x="1" y="788"/>
                        <a:pt x="1" y="1135"/>
                        <a:pt x="284" y="1261"/>
                      </a:cubicBezTo>
                      <a:lnTo>
                        <a:pt x="1639" y="1922"/>
                      </a:lnTo>
                      <a:lnTo>
                        <a:pt x="1639" y="1891"/>
                      </a:lnTo>
                      <a:lnTo>
                        <a:pt x="2112" y="946"/>
                      </a:lnTo>
                      <a:lnTo>
                        <a:pt x="163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37"/>
                <p:cNvSpPr/>
                <p:nvPr/>
              </p:nvSpPr>
              <p:spPr>
                <a:xfrm>
                  <a:off x="-16914775" y="4185025"/>
                  <a:ext cx="52800" cy="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1986" extrusionOk="0">
                      <a:moveTo>
                        <a:pt x="474" y="0"/>
                      </a:moveTo>
                      <a:lnTo>
                        <a:pt x="474" y="63"/>
                      </a:lnTo>
                      <a:lnTo>
                        <a:pt x="1" y="1009"/>
                      </a:lnTo>
                      <a:lnTo>
                        <a:pt x="474" y="1954"/>
                      </a:lnTo>
                      <a:lnTo>
                        <a:pt x="474" y="1985"/>
                      </a:lnTo>
                      <a:lnTo>
                        <a:pt x="1828" y="1324"/>
                      </a:lnTo>
                      <a:cubicBezTo>
                        <a:pt x="2112" y="1198"/>
                        <a:pt x="2112" y="851"/>
                        <a:pt x="1828" y="693"/>
                      </a:cubicBezTo>
                      <a:lnTo>
                        <a:pt x="47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37"/>
                <p:cNvSpPr/>
                <p:nvPr/>
              </p:nvSpPr>
              <p:spPr>
                <a:xfrm>
                  <a:off x="-17127800" y="4273225"/>
                  <a:ext cx="47650" cy="4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6" h="1860" extrusionOk="0">
                      <a:moveTo>
                        <a:pt x="551" y="1"/>
                      </a:moveTo>
                      <a:lnTo>
                        <a:pt x="79" y="1419"/>
                      </a:lnTo>
                      <a:cubicBezTo>
                        <a:pt x="0" y="1628"/>
                        <a:pt x="183" y="1859"/>
                        <a:pt x="373" y="1859"/>
                      </a:cubicBezTo>
                      <a:cubicBezTo>
                        <a:pt x="412" y="1859"/>
                        <a:pt x="451" y="1850"/>
                        <a:pt x="488" y="1828"/>
                      </a:cubicBezTo>
                      <a:lnTo>
                        <a:pt x="1906" y="1356"/>
                      </a:lnTo>
                      <a:lnTo>
                        <a:pt x="1906" y="1324"/>
                      </a:lnTo>
                      <a:lnTo>
                        <a:pt x="1591" y="347"/>
                      </a:lnTo>
                      <a:lnTo>
                        <a:pt x="58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387;p37"/>
                <p:cNvSpPr/>
                <p:nvPr/>
              </p:nvSpPr>
              <p:spPr>
                <a:xfrm>
                  <a:off x="-16952575" y="4100775"/>
                  <a:ext cx="47675" cy="4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7" h="1890" extrusionOk="0">
                      <a:moveTo>
                        <a:pt x="1544" y="0"/>
                      </a:moveTo>
                      <a:cubicBezTo>
                        <a:pt x="1503" y="0"/>
                        <a:pt x="1461" y="10"/>
                        <a:pt x="1418" y="31"/>
                      </a:cubicBezTo>
                      <a:lnTo>
                        <a:pt x="1" y="503"/>
                      </a:lnTo>
                      <a:lnTo>
                        <a:pt x="1" y="535"/>
                      </a:lnTo>
                      <a:lnTo>
                        <a:pt x="316" y="1543"/>
                      </a:lnTo>
                      <a:lnTo>
                        <a:pt x="1324" y="1890"/>
                      </a:lnTo>
                      <a:lnTo>
                        <a:pt x="1355" y="1890"/>
                      </a:lnTo>
                      <a:lnTo>
                        <a:pt x="1828" y="472"/>
                      </a:lnTo>
                      <a:cubicBezTo>
                        <a:pt x="1907" y="236"/>
                        <a:pt x="1745" y="0"/>
                        <a:pt x="15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37"/>
                <p:cNvSpPr/>
                <p:nvPr/>
              </p:nvSpPr>
              <p:spPr>
                <a:xfrm>
                  <a:off x="-16954150" y="4273225"/>
                  <a:ext cx="49200" cy="4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8" h="1912" extrusionOk="0">
                      <a:moveTo>
                        <a:pt x="1387" y="1"/>
                      </a:moveTo>
                      <a:lnTo>
                        <a:pt x="379" y="347"/>
                      </a:lnTo>
                      <a:lnTo>
                        <a:pt x="1" y="1356"/>
                      </a:lnTo>
                      <a:lnTo>
                        <a:pt x="1" y="1419"/>
                      </a:lnTo>
                      <a:lnTo>
                        <a:pt x="1418" y="1891"/>
                      </a:lnTo>
                      <a:cubicBezTo>
                        <a:pt x="1460" y="1905"/>
                        <a:pt x="1501" y="1911"/>
                        <a:pt x="1541" y="1911"/>
                      </a:cubicBezTo>
                      <a:cubicBezTo>
                        <a:pt x="1776" y="1911"/>
                        <a:pt x="1967" y="1692"/>
                        <a:pt x="1860" y="1450"/>
                      </a:cubicBezTo>
                      <a:lnTo>
                        <a:pt x="13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389;p37"/>
                <p:cNvSpPr/>
                <p:nvPr/>
              </p:nvSpPr>
              <p:spPr>
                <a:xfrm>
                  <a:off x="-17128625" y="4101275"/>
                  <a:ext cx="48475" cy="4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9" h="1870" extrusionOk="0">
                      <a:moveTo>
                        <a:pt x="433" y="0"/>
                      </a:moveTo>
                      <a:cubicBezTo>
                        <a:pt x="209" y="0"/>
                        <a:pt x="0" y="201"/>
                        <a:pt x="112" y="452"/>
                      </a:cubicBezTo>
                      <a:lnTo>
                        <a:pt x="584" y="1870"/>
                      </a:lnTo>
                      <a:lnTo>
                        <a:pt x="1592" y="1523"/>
                      </a:lnTo>
                      <a:lnTo>
                        <a:pt x="1939" y="483"/>
                      </a:lnTo>
                      <a:lnTo>
                        <a:pt x="521" y="11"/>
                      </a:lnTo>
                      <a:cubicBezTo>
                        <a:pt x="492" y="4"/>
                        <a:pt x="462" y="0"/>
                        <a:pt x="43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37"/>
                <p:cNvSpPr/>
                <p:nvPr/>
              </p:nvSpPr>
              <p:spPr>
                <a:xfrm>
                  <a:off x="-17043150" y="4183450"/>
                  <a:ext cx="52800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112" extrusionOk="0">
                      <a:moveTo>
                        <a:pt x="1040" y="0"/>
                      </a:moveTo>
                      <a:cubicBezTo>
                        <a:pt x="473" y="0"/>
                        <a:pt x="1" y="473"/>
                        <a:pt x="1" y="1072"/>
                      </a:cubicBezTo>
                      <a:cubicBezTo>
                        <a:pt x="1" y="1639"/>
                        <a:pt x="473" y="2111"/>
                        <a:pt x="1040" y="2111"/>
                      </a:cubicBezTo>
                      <a:cubicBezTo>
                        <a:pt x="1639" y="2111"/>
                        <a:pt x="2112" y="1639"/>
                        <a:pt x="2112" y="1072"/>
                      </a:cubicBezTo>
                      <a:cubicBezTo>
                        <a:pt x="2112" y="504"/>
                        <a:pt x="1639" y="0"/>
                        <a:pt x="104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37"/>
                <p:cNvSpPr/>
                <p:nvPr/>
              </p:nvSpPr>
              <p:spPr>
                <a:xfrm>
                  <a:off x="-17070725" y="4111975"/>
                  <a:ext cx="44925" cy="6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" h="2419" extrusionOk="0">
                      <a:moveTo>
                        <a:pt x="722" y="0"/>
                      </a:moveTo>
                      <a:cubicBezTo>
                        <a:pt x="663" y="0"/>
                        <a:pt x="600" y="8"/>
                        <a:pt x="537" y="24"/>
                      </a:cubicBezTo>
                      <a:cubicBezTo>
                        <a:pt x="411" y="55"/>
                        <a:pt x="348" y="150"/>
                        <a:pt x="316" y="244"/>
                      </a:cubicBezTo>
                      <a:lnTo>
                        <a:pt x="1" y="1253"/>
                      </a:lnTo>
                      <a:lnTo>
                        <a:pt x="1167" y="2418"/>
                      </a:lnTo>
                      <a:cubicBezTo>
                        <a:pt x="1356" y="2355"/>
                        <a:pt x="1576" y="2229"/>
                        <a:pt x="1797" y="2198"/>
                      </a:cubicBezTo>
                      <a:lnTo>
                        <a:pt x="1797" y="496"/>
                      </a:lnTo>
                      <a:lnTo>
                        <a:pt x="883" y="24"/>
                      </a:lnTo>
                      <a:cubicBezTo>
                        <a:pt x="836" y="8"/>
                        <a:pt x="781" y="0"/>
                        <a:pt x="7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92;p37"/>
                <p:cNvSpPr/>
                <p:nvPr/>
              </p:nvSpPr>
              <p:spPr>
                <a:xfrm>
                  <a:off x="-16979350" y="4156675"/>
                  <a:ext cx="60675" cy="4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1828" extrusionOk="0">
                      <a:moveTo>
                        <a:pt x="1166" y="0"/>
                      </a:moveTo>
                      <a:lnTo>
                        <a:pt x="1" y="1166"/>
                      </a:lnTo>
                      <a:cubicBezTo>
                        <a:pt x="127" y="1386"/>
                        <a:pt x="190" y="1575"/>
                        <a:pt x="284" y="1827"/>
                      </a:cubicBezTo>
                      <a:lnTo>
                        <a:pt x="1954" y="1827"/>
                      </a:lnTo>
                      <a:lnTo>
                        <a:pt x="2426" y="914"/>
                      </a:lnTo>
                      <a:cubicBezTo>
                        <a:pt x="2426" y="756"/>
                        <a:pt x="2426" y="630"/>
                        <a:pt x="2395" y="567"/>
                      </a:cubicBezTo>
                      <a:cubicBezTo>
                        <a:pt x="2363" y="441"/>
                        <a:pt x="2269" y="347"/>
                        <a:pt x="2174" y="315"/>
                      </a:cubicBezTo>
                      <a:lnTo>
                        <a:pt x="116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393;p37"/>
                <p:cNvSpPr/>
                <p:nvPr/>
              </p:nvSpPr>
              <p:spPr>
                <a:xfrm>
                  <a:off x="-17116400" y="4155875"/>
                  <a:ext cx="63050" cy="4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2" h="1765" extrusionOk="0">
                      <a:moveTo>
                        <a:pt x="1292" y="1"/>
                      </a:moveTo>
                      <a:lnTo>
                        <a:pt x="316" y="316"/>
                      </a:lnTo>
                      <a:cubicBezTo>
                        <a:pt x="190" y="347"/>
                        <a:pt x="127" y="442"/>
                        <a:pt x="95" y="536"/>
                      </a:cubicBezTo>
                      <a:cubicBezTo>
                        <a:pt x="32" y="662"/>
                        <a:pt x="1" y="788"/>
                        <a:pt x="95" y="851"/>
                      </a:cubicBezTo>
                      <a:lnTo>
                        <a:pt x="568" y="1765"/>
                      </a:lnTo>
                      <a:lnTo>
                        <a:pt x="2238" y="1765"/>
                      </a:lnTo>
                      <a:cubicBezTo>
                        <a:pt x="2301" y="1544"/>
                        <a:pt x="2364" y="1324"/>
                        <a:pt x="2521" y="1135"/>
                      </a:cubicBezTo>
                      <a:lnTo>
                        <a:pt x="129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394;p37"/>
                <p:cNvSpPr/>
                <p:nvPr/>
              </p:nvSpPr>
              <p:spPr>
                <a:xfrm>
                  <a:off x="-17007700" y="4112450"/>
                  <a:ext cx="44925" cy="6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" h="2431" extrusionOk="0">
                      <a:moveTo>
                        <a:pt x="1042" y="0"/>
                      </a:moveTo>
                      <a:cubicBezTo>
                        <a:pt x="989" y="0"/>
                        <a:pt x="936" y="10"/>
                        <a:pt x="883" y="36"/>
                      </a:cubicBezTo>
                      <a:lnTo>
                        <a:pt x="0" y="509"/>
                      </a:lnTo>
                      <a:lnTo>
                        <a:pt x="0" y="2179"/>
                      </a:lnTo>
                      <a:cubicBezTo>
                        <a:pt x="221" y="2210"/>
                        <a:pt x="410" y="2273"/>
                        <a:pt x="630" y="2431"/>
                      </a:cubicBezTo>
                      <a:lnTo>
                        <a:pt x="1796" y="1265"/>
                      </a:lnTo>
                      <a:lnTo>
                        <a:pt x="1481" y="288"/>
                      </a:lnTo>
                      <a:cubicBezTo>
                        <a:pt x="1450" y="162"/>
                        <a:pt x="1355" y="68"/>
                        <a:pt x="1261" y="36"/>
                      </a:cubicBezTo>
                      <a:cubicBezTo>
                        <a:pt x="1188" y="18"/>
                        <a:pt x="1115" y="0"/>
                        <a:pt x="104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37"/>
                <p:cNvSpPr/>
                <p:nvPr/>
              </p:nvSpPr>
              <p:spPr>
                <a:xfrm>
                  <a:off x="-17007700" y="4248025"/>
                  <a:ext cx="44925" cy="61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" h="2459" extrusionOk="0">
                      <a:moveTo>
                        <a:pt x="630" y="1"/>
                      </a:moveTo>
                      <a:cubicBezTo>
                        <a:pt x="473" y="95"/>
                        <a:pt x="221" y="221"/>
                        <a:pt x="0" y="253"/>
                      </a:cubicBezTo>
                      <a:lnTo>
                        <a:pt x="0" y="1954"/>
                      </a:lnTo>
                      <a:lnTo>
                        <a:pt x="883" y="2427"/>
                      </a:lnTo>
                      <a:cubicBezTo>
                        <a:pt x="946" y="2458"/>
                        <a:pt x="1009" y="2458"/>
                        <a:pt x="1040" y="2458"/>
                      </a:cubicBezTo>
                      <a:cubicBezTo>
                        <a:pt x="1135" y="2458"/>
                        <a:pt x="1198" y="2427"/>
                        <a:pt x="1261" y="2364"/>
                      </a:cubicBezTo>
                      <a:cubicBezTo>
                        <a:pt x="1324" y="2332"/>
                        <a:pt x="1450" y="2269"/>
                        <a:pt x="1481" y="2175"/>
                      </a:cubicBezTo>
                      <a:lnTo>
                        <a:pt x="1796" y="1198"/>
                      </a:lnTo>
                      <a:lnTo>
                        <a:pt x="63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37"/>
                <p:cNvSpPr/>
                <p:nvPr/>
              </p:nvSpPr>
              <p:spPr>
                <a:xfrm>
                  <a:off x="-16980125" y="4219675"/>
                  <a:ext cx="61450" cy="4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8" h="1828" extrusionOk="0">
                      <a:moveTo>
                        <a:pt x="252" y="1"/>
                      </a:moveTo>
                      <a:cubicBezTo>
                        <a:pt x="221" y="253"/>
                        <a:pt x="158" y="442"/>
                        <a:pt x="0" y="631"/>
                      </a:cubicBezTo>
                      <a:lnTo>
                        <a:pt x="1166" y="1828"/>
                      </a:lnTo>
                      <a:lnTo>
                        <a:pt x="2142" y="1513"/>
                      </a:lnTo>
                      <a:cubicBezTo>
                        <a:pt x="2268" y="1450"/>
                        <a:pt x="2363" y="1387"/>
                        <a:pt x="2394" y="1261"/>
                      </a:cubicBezTo>
                      <a:cubicBezTo>
                        <a:pt x="2426" y="1135"/>
                        <a:pt x="2457" y="1009"/>
                        <a:pt x="2394" y="946"/>
                      </a:cubicBezTo>
                      <a:lnTo>
                        <a:pt x="195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397;p37"/>
                <p:cNvSpPr/>
                <p:nvPr/>
              </p:nvSpPr>
              <p:spPr>
                <a:xfrm>
                  <a:off x="-17070725" y="4247250"/>
                  <a:ext cx="44925" cy="6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" h="2452" extrusionOk="0">
                      <a:moveTo>
                        <a:pt x="1167" y="0"/>
                      </a:moveTo>
                      <a:lnTo>
                        <a:pt x="1" y="1197"/>
                      </a:lnTo>
                      <a:lnTo>
                        <a:pt x="316" y="2174"/>
                      </a:lnTo>
                      <a:cubicBezTo>
                        <a:pt x="348" y="2300"/>
                        <a:pt x="411" y="2332"/>
                        <a:pt x="505" y="2363"/>
                      </a:cubicBezTo>
                      <a:cubicBezTo>
                        <a:pt x="578" y="2418"/>
                        <a:pt x="641" y="2452"/>
                        <a:pt x="711" y="2452"/>
                      </a:cubicBezTo>
                      <a:cubicBezTo>
                        <a:pt x="762" y="2452"/>
                        <a:pt x="817" y="2434"/>
                        <a:pt x="883" y="2395"/>
                      </a:cubicBezTo>
                      <a:lnTo>
                        <a:pt x="1797" y="1922"/>
                      </a:lnTo>
                      <a:lnTo>
                        <a:pt x="1797" y="284"/>
                      </a:lnTo>
                      <a:cubicBezTo>
                        <a:pt x="1576" y="221"/>
                        <a:pt x="1356" y="158"/>
                        <a:pt x="116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398;p37"/>
                <p:cNvSpPr/>
                <p:nvPr/>
              </p:nvSpPr>
              <p:spPr>
                <a:xfrm>
                  <a:off x="-17115600" y="4218900"/>
                  <a:ext cx="61450" cy="4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8" h="1796" extrusionOk="0">
                      <a:moveTo>
                        <a:pt x="536" y="0"/>
                      </a:moveTo>
                      <a:lnTo>
                        <a:pt x="536" y="32"/>
                      </a:lnTo>
                      <a:lnTo>
                        <a:pt x="63" y="945"/>
                      </a:lnTo>
                      <a:cubicBezTo>
                        <a:pt x="0" y="1071"/>
                        <a:pt x="0" y="1166"/>
                        <a:pt x="63" y="1260"/>
                      </a:cubicBezTo>
                      <a:cubicBezTo>
                        <a:pt x="95" y="1386"/>
                        <a:pt x="158" y="1449"/>
                        <a:pt x="284" y="1481"/>
                      </a:cubicBezTo>
                      <a:lnTo>
                        <a:pt x="1260" y="1796"/>
                      </a:lnTo>
                      <a:lnTo>
                        <a:pt x="2458" y="630"/>
                      </a:lnTo>
                      <a:cubicBezTo>
                        <a:pt x="2332" y="441"/>
                        <a:pt x="2269" y="221"/>
                        <a:pt x="217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9" name="Google Shape;399;p37"/>
            <p:cNvGrpSpPr/>
            <p:nvPr/>
          </p:nvGrpSpPr>
          <p:grpSpPr>
            <a:xfrm>
              <a:off x="1604962" y="3519271"/>
              <a:ext cx="1198043" cy="210331"/>
              <a:chOff x="1026623" y="2953314"/>
              <a:chExt cx="5688711" cy="1008300"/>
            </a:xfrm>
          </p:grpSpPr>
          <p:sp>
            <p:nvSpPr>
              <p:cNvPr id="400" name="Google Shape;400;p37"/>
              <p:cNvSpPr/>
              <p:nvPr/>
            </p:nvSpPr>
            <p:spPr>
              <a:xfrm>
                <a:off x="1026623" y="2953314"/>
                <a:ext cx="1060800" cy="1008300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7"/>
              <p:cNvSpPr/>
              <p:nvPr/>
            </p:nvSpPr>
            <p:spPr>
              <a:xfrm>
                <a:off x="2183600" y="2953314"/>
                <a:ext cx="1060800" cy="1008300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7"/>
              <p:cNvSpPr/>
              <p:nvPr/>
            </p:nvSpPr>
            <p:spPr>
              <a:xfrm>
                <a:off x="3340578" y="2953314"/>
                <a:ext cx="1060800" cy="1008300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7"/>
              <p:cNvSpPr/>
              <p:nvPr/>
            </p:nvSpPr>
            <p:spPr>
              <a:xfrm>
                <a:off x="4497556" y="2953314"/>
                <a:ext cx="1060800" cy="1008300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7"/>
              <p:cNvSpPr/>
              <p:nvPr/>
            </p:nvSpPr>
            <p:spPr>
              <a:xfrm>
                <a:off x="5654534" y="2953314"/>
                <a:ext cx="1060800" cy="1008300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Hotel Business Plan by Slidesgo">
  <a:themeElements>
    <a:clrScheme name="Simple Light">
      <a:dk1>
        <a:srgbClr val="916452"/>
      </a:dk1>
      <a:lt1>
        <a:srgbClr val="FFFFFF"/>
      </a:lt1>
      <a:dk2>
        <a:srgbClr val="FFF6EC"/>
      </a:dk2>
      <a:lt2>
        <a:srgbClr val="FFC0A7"/>
      </a:lt2>
      <a:accent1>
        <a:srgbClr val="FED3C2"/>
      </a:accent1>
      <a:accent2>
        <a:srgbClr val="C7D8D0"/>
      </a:accent2>
      <a:accent3>
        <a:srgbClr val="E1EAE7"/>
      </a:accent3>
      <a:accent4>
        <a:srgbClr val="FFF6EC"/>
      </a:accent4>
      <a:accent5>
        <a:srgbClr val="FED3C2"/>
      </a:accent5>
      <a:accent6>
        <a:srgbClr val="C7D8D0"/>
      </a:accent6>
      <a:hlink>
        <a:srgbClr val="8C623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193</Words>
  <Application>Microsoft Office PowerPoint</Application>
  <PresentationFormat>On-screen Show (16:9)</PresentationFormat>
  <Paragraphs>24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Times New Roman</vt:lpstr>
      <vt:lpstr>Carter One</vt:lpstr>
      <vt:lpstr>Livvic</vt:lpstr>
      <vt:lpstr>Arial</vt:lpstr>
      <vt:lpstr>Wingdings</vt:lpstr>
      <vt:lpstr>Hotel Business Plan by Slidesgo</vt:lpstr>
      <vt:lpstr>Hotel Aggregator  Analysis</vt:lpstr>
      <vt:lpstr>PowerPoint Presentation</vt:lpstr>
      <vt:lpstr>Hotel Aggregator Analysis</vt:lpstr>
      <vt:lpstr>Host performance </vt:lpstr>
      <vt:lpstr>Propert and room type Analysis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Aggregator  Analysis</dc:title>
  <cp:lastModifiedBy>shubham chandarana</cp:lastModifiedBy>
  <cp:revision>5</cp:revision>
  <dcterms:modified xsi:type="dcterms:W3CDTF">2024-05-16T05:51:16Z</dcterms:modified>
</cp:coreProperties>
</file>