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66" r:id="rId5"/>
    <p:sldId id="258" r:id="rId6"/>
    <p:sldId id="262" r:id="rId7"/>
    <p:sldId id="263" r:id="rId8"/>
    <p:sldId id="259" r:id="rId9"/>
    <p:sldId id="261" r:id="rId10"/>
    <p:sldId id="26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7871-811C-4900-B171-A4443B263639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8F-D98D-4969-9037-49E63BD659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 Placement Management System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Members: 	</a:t>
            </a:r>
            <a:r>
              <a:rPr lang="en-US" dirty="0" smtClean="0"/>
              <a:t>	</a:t>
            </a:r>
          </a:p>
          <a:p>
            <a:pPr marL="1828800" lvl="4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Shubham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Chaudhari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Hetal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Khachane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Pratik Thakur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Dnyandeep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Yadav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Priya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Malpani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Layer</a:t>
            </a:r>
            <a:endParaRPr lang="en-US" dirty="0"/>
          </a:p>
        </p:txBody>
      </p:sp>
      <p:pic>
        <p:nvPicPr>
          <p:cNvPr id="4" name="Content Placeholder 3" descr="design-and-implementation-of-student-profile-and-placement-management-system-19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00200"/>
            <a:ext cx="8458201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SDLC model</a:t>
            </a:r>
          </a:p>
          <a:p>
            <a:r>
              <a:rPr lang="en-US" dirty="0" smtClean="0"/>
              <a:t>DFD</a:t>
            </a:r>
          </a:p>
          <a:p>
            <a:r>
              <a:rPr lang="en-US" dirty="0" smtClean="0"/>
              <a:t>Technology Selection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1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hatsApp Image 2021-01-09 at 11.14.4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458200" cy="5791200"/>
          </a:xfrm>
        </p:spPr>
      </p:pic>
      <p:sp>
        <p:nvSpPr>
          <p:cNvPr id="2" name="TextBox 1"/>
          <p:cNvSpPr txBox="1"/>
          <p:nvPr/>
        </p:nvSpPr>
        <p:spPr>
          <a:xfrm>
            <a:off x="228600" y="2286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SDLC – Waterfall Model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Feasible study</a:t>
            </a:r>
          </a:p>
          <a:p>
            <a:r>
              <a:rPr lang="en-US" sz="2800" dirty="0" smtClean="0"/>
              <a:t>System design</a:t>
            </a:r>
          </a:p>
          <a:p>
            <a:r>
              <a:rPr lang="en-US" sz="2800" dirty="0" smtClean="0"/>
              <a:t>Implementation</a:t>
            </a:r>
          </a:p>
          <a:p>
            <a:r>
              <a:rPr lang="en-US" sz="2800" dirty="0" smtClean="0"/>
              <a:t>System Testing</a:t>
            </a:r>
          </a:p>
          <a:p>
            <a:r>
              <a:rPr lang="en-US" sz="2800" dirty="0" smtClean="0"/>
              <a:t>System Deployment</a:t>
            </a:r>
          </a:p>
          <a:p>
            <a:r>
              <a:rPr lang="en-US" sz="2800" dirty="0" smtClean="0"/>
              <a:t>System Maintenance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Stages of Waterfall Model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E- </a:t>
            </a:r>
            <a:r>
              <a:rPr lang="en-US" sz="2400" dirty="0" smtClean="0"/>
              <a:t>PLACEMENT Management System </a:t>
            </a:r>
            <a:r>
              <a:rPr lang="en-US" sz="2400" dirty="0" smtClean="0"/>
              <a:t>is a total management and informative system, which provides the up-to date information of all the students in a particular college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E Placement helps the colleges to overcome the difficulty in keeping records of hundreds and thousands of students and searching for a student eligible for recruitment criteria from the whole thing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It helps in effective and timely utilization of the hardware and the software resources.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System Layer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 descr="design-and-implementation-of-student-profile-and-placement-management-system-17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8077200" cy="5029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dfd</a:t>
            </a:r>
            <a:endParaRPr lang="en-US" dirty="0"/>
          </a:p>
        </p:txBody>
      </p:sp>
      <p:pic>
        <p:nvPicPr>
          <p:cNvPr id="4" name="Content Placeholder 3" descr="df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543800" cy="5029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and Placement Officer</a:t>
            </a:r>
            <a:endParaRPr lang="en-US" dirty="0"/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Company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142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 Placement Management System</vt:lpstr>
      <vt:lpstr>Index</vt:lpstr>
      <vt:lpstr>PowerPoint Presentation</vt:lpstr>
      <vt:lpstr>PowerPoint Presentation</vt:lpstr>
      <vt:lpstr>Feasible Study</vt:lpstr>
      <vt:lpstr>System Design</vt:lpstr>
      <vt:lpstr>System Architecture</vt:lpstr>
      <vt:lpstr>dfd</vt:lpstr>
      <vt:lpstr>Modules</vt:lpstr>
      <vt:lpstr>System Layer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Ankush Chaudhari</cp:lastModifiedBy>
  <cp:revision>20</cp:revision>
  <dcterms:created xsi:type="dcterms:W3CDTF">2021-01-09T16:37:41Z</dcterms:created>
  <dcterms:modified xsi:type="dcterms:W3CDTF">2021-01-12T03:18:24Z</dcterms:modified>
</cp:coreProperties>
</file>