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66" r:id="rId5"/>
    <p:sldId id="258" r:id="rId6"/>
    <p:sldId id="262" r:id="rId7"/>
    <p:sldId id="269" r:id="rId8"/>
    <p:sldId id="270" r:id="rId9"/>
    <p:sldId id="271" r:id="rId10"/>
    <p:sldId id="27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7871-811C-4900-B171-A4443B26363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 Placement Management System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Members: 	</a:t>
            </a:r>
            <a:r>
              <a:rPr lang="en-US" dirty="0" smtClean="0"/>
              <a:t>	</a:t>
            </a:r>
          </a:p>
          <a:p>
            <a:pPr marL="1828800" lvl="4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Shubham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Chaudhari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Hetal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Khachane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Pratik Thakur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Dnyandeep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Yadav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Priya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Malpani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DFD for </a:t>
            </a:r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67"/>
            <a:ext cx="8229600" cy="4270229"/>
          </a:xfrm>
        </p:spPr>
      </p:pic>
    </p:spTree>
    <p:extLst>
      <p:ext uri="{BB962C8B-B14F-4D97-AF65-F5344CB8AC3E}">
        <p14:creationId xmlns:p14="http://schemas.microsoft.com/office/powerpoint/2010/main" val="31744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TPO</a:t>
            </a:r>
            <a:endParaRPr lang="en-US" dirty="0"/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Company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model</a:t>
            </a:r>
          </a:p>
          <a:p>
            <a:r>
              <a:rPr lang="en-US" dirty="0" smtClean="0"/>
              <a:t>DFD</a:t>
            </a:r>
          </a:p>
          <a:p>
            <a:r>
              <a:rPr lang="en-US" dirty="0" smtClean="0"/>
              <a:t>Technology Selection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hatsApp Image 2021-01-09 at 11.14.4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458200" cy="5791200"/>
          </a:xfrm>
        </p:spPr>
      </p:pic>
      <p:sp>
        <p:nvSpPr>
          <p:cNvPr id="2" name="TextBox 1"/>
          <p:cNvSpPr txBox="1"/>
          <p:nvPr/>
        </p:nvSpPr>
        <p:spPr>
          <a:xfrm>
            <a:off x="228600" y="228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SDLC – Waterfall Model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Feasible study</a:t>
            </a:r>
          </a:p>
          <a:p>
            <a:r>
              <a:rPr lang="en-US" sz="2800" dirty="0" smtClean="0"/>
              <a:t>System design</a:t>
            </a:r>
          </a:p>
          <a:p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System Testing</a:t>
            </a:r>
          </a:p>
          <a:p>
            <a:r>
              <a:rPr lang="en-US" sz="2800" dirty="0" smtClean="0"/>
              <a:t>System Deployment</a:t>
            </a:r>
          </a:p>
          <a:p>
            <a:r>
              <a:rPr lang="en-US" sz="2800" dirty="0" smtClean="0"/>
              <a:t>System Maintenance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Stages of Waterfall Model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E- PLACEMENT Management System is a total management and informative system, which provides the up-to date information of all the students in a particular college.</a:t>
            </a:r>
          </a:p>
          <a:p>
            <a:r>
              <a:rPr lang="en-US" sz="2400" dirty="0" smtClean="0"/>
              <a:t> E Placement helps the colleges to overcome the difficulty in keeping records of hundreds and thousands of students and searching for a student eligible for recruitment criteria from the whole thing.</a:t>
            </a:r>
          </a:p>
          <a:p>
            <a:r>
              <a:rPr lang="en-US" sz="2400" dirty="0" smtClean="0"/>
              <a:t> It helps in effective and timely utilization of the hardware and the software resources.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System 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ZERO Level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67"/>
            <a:ext cx="8229600" cy="42702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" y="959906"/>
            <a:ext cx="877900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6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Level DFD for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7020"/>
            <a:ext cx="8229600" cy="3792323"/>
          </a:xfrm>
        </p:spPr>
      </p:pic>
    </p:spTree>
    <p:extLst>
      <p:ext uri="{BB962C8B-B14F-4D97-AF65-F5344CB8AC3E}">
        <p14:creationId xmlns:p14="http://schemas.microsoft.com/office/powerpoint/2010/main" val="34505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DFD for </a:t>
            </a:r>
            <a:r>
              <a:rPr lang="en-US" dirty="0" smtClean="0"/>
              <a:t>TPO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67"/>
            <a:ext cx="8229600" cy="4270229"/>
          </a:xfrm>
        </p:spPr>
      </p:pic>
    </p:spTree>
    <p:extLst>
      <p:ext uri="{BB962C8B-B14F-4D97-AF65-F5344CB8AC3E}">
        <p14:creationId xmlns:p14="http://schemas.microsoft.com/office/powerpoint/2010/main" val="2967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 Placement Management System</vt:lpstr>
      <vt:lpstr>Index</vt:lpstr>
      <vt:lpstr>PowerPoint Presentation</vt:lpstr>
      <vt:lpstr>PowerPoint Presentation</vt:lpstr>
      <vt:lpstr>Feasible Study</vt:lpstr>
      <vt:lpstr>System Design</vt:lpstr>
      <vt:lpstr>ZERO Level DFD</vt:lpstr>
      <vt:lpstr>One Level DFD for Student</vt:lpstr>
      <vt:lpstr>One Level DFD for TPO</vt:lpstr>
      <vt:lpstr>One Level DFD for Company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Ankush Chaudhari</cp:lastModifiedBy>
  <cp:revision>23</cp:revision>
  <dcterms:created xsi:type="dcterms:W3CDTF">2021-01-09T16:37:41Z</dcterms:created>
  <dcterms:modified xsi:type="dcterms:W3CDTF">2021-01-14T17:28:26Z</dcterms:modified>
</cp:coreProperties>
</file>