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ECEE"/>
        </a:solidFill>
      </p:bgPr>
    </p:bg>
    <p:spTree>
      <p:nvGrpSpPr>
        <p:cNvPr id="1" name=""/>
        <p:cNvGrpSpPr/>
        <p:nvPr/>
      </p:nvGrpSpPr>
      <p:grpSpPr>
        <a:xfrm>
          <a:off x="0" y="0"/>
          <a:ext cx="0" cy="0"/>
          <a:chOff x="0" y="0"/>
          <a:chExt cx="0" cy="0"/>
        </a:xfrm>
      </p:grpSpPr>
      <p:sp>
        <p:nvSpPr>
          <p:cNvPr id="94" name="Title 1"/>
          <p:cNvSpPr txBox="1"/>
          <p:nvPr>
            <p:ph type="ctrTitle"/>
          </p:nvPr>
        </p:nvSpPr>
        <p:spPr>
          <a:prstGeom prst="rect">
            <a:avLst/>
          </a:prstGeom>
        </p:spPr>
        <p:txBody>
          <a:bodyPr/>
          <a:lstStyle>
            <a:lvl1pPr defTabSz="795527">
              <a:defRPr sz="5220">
                <a:latin typeface="Didot"/>
                <a:ea typeface="Didot"/>
                <a:cs typeface="Didot"/>
                <a:sym typeface="Didot"/>
              </a:defRPr>
            </a:lvl1pPr>
          </a:lstStyle>
          <a:p>
            <a:pPr/>
            <a:r>
              <a:t>Impact of COVID-19 imposed Lockdown on Health</a:t>
            </a:r>
          </a:p>
        </p:txBody>
      </p:sp>
      <p:sp>
        <p:nvSpPr>
          <p:cNvPr id="95" name="Subtitle 2"/>
          <p:cNvSpPr txBox="1"/>
          <p:nvPr>
            <p:ph type="subTitle" sz="quarter" idx="1"/>
          </p:nvPr>
        </p:nvSpPr>
        <p:spPr>
          <a:xfrm>
            <a:off x="1524000" y="3861851"/>
            <a:ext cx="9144000" cy="1655762"/>
          </a:xfrm>
          <a:prstGeom prst="rect">
            <a:avLst/>
          </a:prstGeom>
        </p:spPr>
        <p:txBody>
          <a:bodyPr/>
          <a:lstStyle/>
          <a:p>
            <a:pPr>
              <a:defRPr sz="1900">
                <a:solidFill>
                  <a:srgbClr val="000000">
                    <a:alpha val="90000"/>
                  </a:srgbClr>
                </a:solidFill>
                <a:latin typeface="+mn-lt"/>
                <a:ea typeface="+mn-ea"/>
                <a:cs typeface="+mn-cs"/>
                <a:sym typeface="Helvetica"/>
              </a:defRPr>
            </a:pPr>
            <a:r>
              <a:t>Submitted by </a:t>
            </a:r>
          </a:p>
          <a:p>
            <a:pPr>
              <a:defRPr sz="1900">
                <a:solidFill>
                  <a:srgbClr val="000000">
                    <a:alpha val="90000"/>
                  </a:srgbClr>
                </a:solidFill>
                <a:latin typeface="+mn-lt"/>
                <a:ea typeface="+mn-ea"/>
                <a:cs typeface="+mn-cs"/>
                <a:sym typeface="Helvetica"/>
              </a:defRPr>
            </a:pPr>
            <a:r>
              <a:t>Mr. Shubham Chakrabarti </a:t>
            </a:r>
          </a:p>
          <a:p>
            <a:pPr>
              <a:defRPr sz="1900">
                <a:solidFill>
                  <a:srgbClr val="000000">
                    <a:alpha val="90000"/>
                  </a:srgbClr>
                </a:solidFill>
                <a:latin typeface="+mn-lt"/>
                <a:ea typeface="+mn-ea"/>
                <a:cs typeface="+mn-cs"/>
                <a:sym typeface="Helvetica"/>
              </a:defRPr>
            </a:pPr>
          </a:p>
        </p:txBody>
      </p:sp>
      <p:sp>
        <p:nvSpPr>
          <p:cNvPr id="96" name="Virus"/>
          <p:cNvSpPr/>
          <p:nvPr/>
        </p:nvSpPr>
        <p:spPr>
          <a:xfrm>
            <a:off x="476681" y="1232029"/>
            <a:ext cx="1137708" cy="1138627"/>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chemeClr val="accent6">
              <a:lumOff val="-9568"/>
              <a:alpha val="30000"/>
            </a:schemeClr>
          </a:solidFill>
          <a:ln w="6350">
            <a:solidFill>
              <a:schemeClr val="accent1">
                <a:alpha val="30000"/>
              </a:schemeClr>
            </a:solidFill>
            <a:miter/>
          </a:ln>
          <a:effectLst>
            <a:outerShdw sx="100000" sy="100000" kx="0" ky="0" algn="b" rotWithShape="0" blurRad="63500" dist="25400" dir="5400000">
              <a:srgbClr val="000000">
                <a:alpha val="50000"/>
              </a:srgbClr>
            </a:outerShdw>
          </a:effectLst>
        </p:spPr>
        <p:txBody>
          <a:bodyPr lIns="45719" rIns="45719" anchor="ctr"/>
          <a:lstStyle/>
          <a:p>
            <a:pPr>
              <a:defRPr>
                <a:solidFill>
                  <a:srgbClr val="FFFFFF"/>
                </a:solidFill>
              </a:defRPr>
            </a:pPr>
          </a:p>
        </p:txBody>
      </p:sp>
      <p:sp>
        <p:nvSpPr>
          <p:cNvPr id="97" name="Virus"/>
          <p:cNvSpPr/>
          <p:nvPr/>
        </p:nvSpPr>
        <p:spPr>
          <a:xfrm>
            <a:off x="1383059" y="319571"/>
            <a:ext cx="781388" cy="782019"/>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chemeClr val="accent6">
              <a:lumOff val="-9568"/>
              <a:alpha val="30000"/>
            </a:schemeClr>
          </a:solidFill>
          <a:ln w="6350">
            <a:solidFill>
              <a:schemeClr val="accent1">
                <a:alpha val="30000"/>
              </a:schemeClr>
            </a:solidFill>
            <a:miter/>
          </a:ln>
          <a:effectLst>
            <a:outerShdw sx="100000" sy="100000" kx="0" ky="0" algn="b" rotWithShape="0" blurRad="63500" dist="25400" dir="5400000">
              <a:srgbClr val="000000">
                <a:alpha val="50000"/>
              </a:srgbClr>
            </a:outerShdw>
          </a:effectLst>
        </p:spPr>
        <p:txBody>
          <a:bodyPr lIns="45719" rIns="45719" anchor="ctr"/>
          <a:lstStyle/>
          <a:p>
            <a:pPr>
              <a:defRPr>
                <a:solidFill>
                  <a:srgbClr val="FFFFFF"/>
                </a:solidFill>
              </a:defRPr>
            </a:pPr>
          </a:p>
        </p:txBody>
      </p:sp>
      <p:sp>
        <p:nvSpPr>
          <p:cNvPr id="98" name="Virus"/>
          <p:cNvSpPr/>
          <p:nvPr/>
        </p:nvSpPr>
        <p:spPr>
          <a:xfrm>
            <a:off x="1200291" y="2501095"/>
            <a:ext cx="435085" cy="435437"/>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chemeClr val="accent6">
              <a:lumOff val="-9568"/>
              <a:alpha val="30000"/>
            </a:schemeClr>
          </a:solidFill>
          <a:ln w="6350">
            <a:solidFill>
              <a:schemeClr val="accent1">
                <a:alpha val="30000"/>
              </a:schemeClr>
            </a:solidFill>
            <a:miter/>
          </a:ln>
          <a:effectLst>
            <a:outerShdw sx="100000" sy="100000" kx="0" ky="0" algn="b" rotWithShape="0" blurRad="63500" dist="25400" dir="5400000">
              <a:srgbClr val="000000">
                <a:alpha val="50000"/>
              </a:srgbClr>
            </a:outerShdw>
          </a:effectLst>
        </p:spPr>
        <p:txBody>
          <a:bodyPr lIns="45719" rIns="45719" anchor="ctr"/>
          <a:lstStyle/>
          <a:p>
            <a:pPr>
              <a:defRPr>
                <a:solidFill>
                  <a:srgbClr val="FFFFFF"/>
                </a:solidFill>
              </a:defRPr>
            </a:pPr>
          </a:p>
        </p:txBody>
      </p:sp>
      <p:sp>
        <p:nvSpPr>
          <p:cNvPr id="99" name="Virus"/>
          <p:cNvSpPr/>
          <p:nvPr/>
        </p:nvSpPr>
        <p:spPr>
          <a:xfrm>
            <a:off x="1768032" y="1379670"/>
            <a:ext cx="645951" cy="64647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chemeClr val="accent6">
              <a:lumOff val="-9568"/>
              <a:alpha val="30000"/>
            </a:schemeClr>
          </a:solidFill>
          <a:ln w="6350">
            <a:solidFill>
              <a:schemeClr val="accent1">
                <a:alpha val="30000"/>
              </a:schemeClr>
            </a:solidFill>
            <a:miter/>
          </a:ln>
          <a:effectLst>
            <a:outerShdw sx="100000" sy="100000" kx="0" ky="0" algn="b" rotWithShape="0" blurRad="63500" dist="25400" dir="5400000">
              <a:srgbClr val="000000">
                <a:alpha val="50000"/>
              </a:srgbClr>
            </a:outerShdw>
          </a:effectLst>
        </p:spPr>
        <p:txBody>
          <a:bodyPr lIns="45719" rIns="45719" anchor="ctr"/>
          <a:lstStyle/>
          <a:p>
            <a:pPr>
              <a:defRPr>
                <a:solidFill>
                  <a:srgbClr val="FFFFFF"/>
                </a:solidFill>
              </a:defRPr>
            </a:pPr>
          </a:p>
        </p:txBody>
      </p:sp>
      <p:sp>
        <p:nvSpPr>
          <p:cNvPr id="100" name="Weightlifting"/>
          <p:cNvSpPr/>
          <p:nvPr/>
        </p:nvSpPr>
        <p:spPr>
          <a:xfrm>
            <a:off x="8793671" y="4979475"/>
            <a:ext cx="1533024" cy="632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41" y="0"/>
                </a:moveTo>
                <a:cubicBezTo>
                  <a:pt x="4436" y="0"/>
                  <a:pt x="4268" y="407"/>
                  <a:pt x="4268" y="904"/>
                </a:cubicBezTo>
                <a:lnTo>
                  <a:pt x="4268" y="3980"/>
                </a:lnTo>
                <a:cubicBezTo>
                  <a:pt x="4241" y="3967"/>
                  <a:pt x="4214" y="3952"/>
                  <a:pt x="4187" y="3952"/>
                </a:cubicBezTo>
                <a:lnTo>
                  <a:pt x="2605" y="3952"/>
                </a:lnTo>
                <a:cubicBezTo>
                  <a:pt x="2400" y="3952"/>
                  <a:pt x="2232" y="4358"/>
                  <a:pt x="2232" y="4856"/>
                </a:cubicBezTo>
                <a:lnTo>
                  <a:pt x="2232" y="9450"/>
                </a:lnTo>
                <a:lnTo>
                  <a:pt x="557" y="9450"/>
                </a:lnTo>
                <a:cubicBezTo>
                  <a:pt x="249" y="9450"/>
                  <a:pt x="0" y="10054"/>
                  <a:pt x="0" y="10800"/>
                </a:cubicBezTo>
                <a:cubicBezTo>
                  <a:pt x="0" y="11546"/>
                  <a:pt x="249" y="12150"/>
                  <a:pt x="557" y="12150"/>
                </a:cubicBezTo>
                <a:lnTo>
                  <a:pt x="2232" y="12150"/>
                </a:lnTo>
                <a:lnTo>
                  <a:pt x="2232" y="16744"/>
                </a:lnTo>
                <a:cubicBezTo>
                  <a:pt x="2232" y="17242"/>
                  <a:pt x="2400" y="17648"/>
                  <a:pt x="2605" y="17648"/>
                </a:cubicBezTo>
                <a:lnTo>
                  <a:pt x="4187" y="17648"/>
                </a:lnTo>
                <a:cubicBezTo>
                  <a:pt x="4214" y="17648"/>
                  <a:pt x="4241" y="17633"/>
                  <a:pt x="4268" y="17620"/>
                </a:cubicBezTo>
                <a:lnTo>
                  <a:pt x="4268" y="20696"/>
                </a:lnTo>
                <a:cubicBezTo>
                  <a:pt x="4268" y="21193"/>
                  <a:pt x="4436" y="21600"/>
                  <a:pt x="4641" y="21600"/>
                </a:cubicBezTo>
                <a:lnTo>
                  <a:pt x="6218" y="21600"/>
                </a:lnTo>
                <a:cubicBezTo>
                  <a:pt x="6423" y="21600"/>
                  <a:pt x="6591" y="21193"/>
                  <a:pt x="6591" y="20696"/>
                </a:cubicBezTo>
                <a:lnTo>
                  <a:pt x="6591" y="12150"/>
                </a:lnTo>
                <a:lnTo>
                  <a:pt x="10800" y="12150"/>
                </a:lnTo>
                <a:lnTo>
                  <a:pt x="15004" y="12150"/>
                </a:lnTo>
                <a:lnTo>
                  <a:pt x="15004" y="20696"/>
                </a:lnTo>
                <a:cubicBezTo>
                  <a:pt x="15004" y="21193"/>
                  <a:pt x="15170" y="21600"/>
                  <a:pt x="15375" y="21600"/>
                </a:cubicBezTo>
                <a:lnTo>
                  <a:pt x="16959" y="21600"/>
                </a:lnTo>
                <a:cubicBezTo>
                  <a:pt x="17164" y="21600"/>
                  <a:pt x="17332" y="21193"/>
                  <a:pt x="17332" y="20696"/>
                </a:cubicBezTo>
                <a:lnTo>
                  <a:pt x="17332" y="17620"/>
                </a:lnTo>
                <a:cubicBezTo>
                  <a:pt x="17359" y="17633"/>
                  <a:pt x="17386" y="17648"/>
                  <a:pt x="17413" y="17648"/>
                </a:cubicBezTo>
                <a:lnTo>
                  <a:pt x="18995" y="17648"/>
                </a:lnTo>
                <a:cubicBezTo>
                  <a:pt x="19200" y="17648"/>
                  <a:pt x="19368" y="17242"/>
                  <a:pt x="19368" y="16744"/>
                </a:cubicBezTo>
                <a:lnTo>
                  <a:pt x="19368" y="12150"/>
                </a:lnTo>
                <a:lnTo>
                  <a:pt x="21043" y="12150"/>
                </a:lnTo>
                <a:cubicBezTo>
                  <a:pt x="21351" y="12150"/>
                  <a:pt x="21600" y="11546"/>
                  <a:pt x="21600" y="10800"/>
                </a:cubicBezTo>
                <a:cubicBezTo>
                  <a:pt x="21600" y="10054"/>
                  <a:pt x="21351" y="9450"/>
                  <a:pt x="21043" y="9450"/>
                </a:cubicBezTo>
                <a:lnTo>
                  <a:pt x="19368" y="9450"/>
                </a:lnTo>
                <a:lnTo>
                  <a:pt x="19368" y="4856"/>
                </a:lnTo>
                <a:cubicBezTo>
                  <a:pt x="19368" y="4358"/>
                  <a:pt x="19200" y="3952"/>
                  <a:pt x="18995" y="3952"/>
                </a:cubicBezTo>
                <a:lnTo>
                  <a:pt x="17413" y="3952"/>
                </a:lnTo>
                <a:cubicBezTo>
                  <a:pt x="17386" y="3952"/>
                  <a:pt x="17359" y="3967"/>
                  <a:pt x="17332" y="3980"/>
                </a:cubicBezTo>
                <a:lnTo>
                  <a:pt x="17332" y="904"/>
                </a:lnTo>
                <a:cubicBezTo>
                  <a:pt x="17332" y="407"/>
                  <a:pt x="17164" y="0"/>
                  <a:pt x="16959" y="0"/>
                </a:cubicBezTo>
                <a:lnTo>
                  <a:pt x="15382" y="0"/>
                </a:lnTo>
                <a:cubicBezTo>
                  <a:pt x="15177" y="0"/>
                  <a:pt x="15009" y="407"/>
                  <a:pt x="15009" y="904"/>
                </a:cubicBezTo>
                <a:lnTo>
                  <a:pt x="15009" y="9450"/>
                </a:lnTo>
                <a:lnTo>
                  <a:pt x="10800" y="9450"/>
                </a:lnTo>
                <a:lnTo>
                  <a:pt x="6596" y="9450"/>
                </a:lnTo>
                <a:lnTo>
                  <a:pt x="6596" y="904"/>
                </a:lnTo>
                <a:cubicBezTo>
                  <a:pt x="6596" y="407"/>
                  <a:pt x="6430" y="0"/>
                  <a:pt x="6225" y="0"/>
                </a:cubicBezTo>
                <a:lnTo>
                  <a:pt x="4641" y="0"/>
                </a:lnTo>
                <a:close/>
              </a:path>
            </a:pathLst>
          </a:custGeom>
          <a:solidFill>
            <a:srgbClr val="000000">
              <a:alpha val="30000"/>
            </a:srgbClr>
          </a:solidFill>
          <a:ln w="12700">
            <a:miter lim="400000"/>
          </a:ln>
          <a:effectLst>
            <a:outerShdw sx="100000" sy="100000" kx="0" ky="0" algn="b" rotWithShape="0" blurRad="63500" dist="25400" dir="5400000">
              <a:srgbClr val="000000">
                <a:alpha val="50000"/>
              </a:srgbClr>
            </a:outerShdw>
          </a:effectLst>
        </p:spPr>
        <p:txBody>
          <a:bodyPr lIns="45719" rIns="45719" anchor="ctr"/>
          <a:lstStyle/>
          <a:p>
            <a:pPr>
              <a:defRPr>
                <a:solidFill>
                  <a:srgbClr val="FFFFFF"/>
                </a:solidFill>
              </a:defRPr>
            </a:pPr>
          </a:p>
        </p:txBody>
      </p:sp>
      <p:sp>
        <p:nvSpPr>
          <p:cNvPr id="101" name="Child at Play"/>
          <p:cNvSpPr/>
          <p:nvPr/>
        </p:nvSpPr>
        <p:spPr>
          <a:xfrm>
            <a:off x="10168862" y="4686913"/>
            <a:ext cx="1053606" cy="1429494"/>
          </a:xfrm>
          <a:custGeom>
            <a:avLst/>
            <a:gdLst/>
            <a:ahLst/>
            <a:cxnLst>
              <a:cxn ang="0">
                <a:pos x="wd2" y="hd2"/>
              </a:cxn>
              <a:cxn ang="5400000">
                <a:pos x="wd2" y="hd2"/>
              </a:cxn>
              <a:cxn ang="10800000">
                <a:pos x="wd2" y="hd2"/>
              </a:cxn>
              <a:cxn ang="16200000">
                <a:pos x="wd2" y="hd2"/>
              </a:cxn>
            </a:cxnLst>
            <a:rect l="0" t="0" r="r" b="b"/>
            <a:pathLst>
              <a:path w="21386" h="21580" fill="norm" stroke="1" extrusionOk="0">
                <a:moveTo>
                  <a:pt x="12654" y="1"/>
                </a:moveTo>
                <a:cubicBezTo>
                  <a:pt x="12170" y="-5"/>
                  <a:pt x="12012" y="52"/>
                  <a:pt x="12012" y="52"/>
                </a:cubicBezTo>
                <a:lnTo>
                  <a:pt x="11943" y="80"/>
                </a:lnTo>
                <a:cubicBezTo>
                  <a:pt x="11837" y="63"/>
                  <a:pt x="11641" y="46"/>
                  <a:pt x="11256" y="141"/>
                </a:cubicBezTo>
                <a:cubicBezTo>
                  <a:pt x="10863" y="259"/>
                  <a:pt x="9776" y="725"/>
                  <a:pt x="10033" y="2169"/>
                </a:cubicBezTo>
                <a:cubicBezTo>
                  <a:pt x="10162" y="2894"/>
                  <a:pt x="10621" y="3103"/>
                  <a:pt x="11074" y="3479"/>
                </a:cubicBezTo>
                <a:cubicBezTo>
                  <a:pt x="11278" y="3648"/>
                  <a:pt x="11369" y="3856"/>
                  <a:pt x="11369" y="3901"/>
                </a:cubicBezTo>
                <a:cubicBezTo>
                  <a:pt x="11362" y="4080"/>
                  <a:pt x="11332" y="4188"/>
                  <a:pt x="11294" y="4261"/>
                </a:cubicBezTo>
                <a:cubicBezTo>
                  <a:pt x="11165" y="4244"/>
                  <a:pt x="11082" y="4192"/>
                  <a:pt x="10923" y="4271"/>
                </a:cubicBezTo>
                <a:cubicBezTo>
                  <a:pt x="10908" y="4277"/>
                  <a:pt x="10856" y="4322"/>
                  <a:pt x="10803" y="4373"/>
                </a:cubicBezTo>
                <a:cubicBezTo>
                  <a:pt x="10621" y="4435"/>
                  <a:pt x="8906" y="5227"/>
                  <a:pt x="7290" y="6503"/>
                </a:cubicBezTo>
                <a:cubicBezTo>
                  <a:pt x="7282" y="6509"/>
                  <a:pt x="7282" y="6508"/>
                  <a:pt x="7282" y="6513"/>
                </a:cubicBezTo>
                <a:cubicBezTo>
                  <a:pt x="7260" y="6525"/>
                  <a:pt x="7245" y="6541"/>
                  <a:pt x="7245" y="6547"/>
                </a:cubicBezTo>
                <a:cubicBezTo>
                  <a:pt x="7177" y="6609"/>
                  <a:pt x="6503" y="7013"/>
                  <a:pt x="6466" y="7249"/>
                </a:cubicBezTo>
                <a:cubicBezTo>
                  <a:pt x="6435" y="7485"/>
                  <a:pt x="6595" y="8176"/>
                  <a:pt x="6791" y="8794"/>
                </a:cubicBezTo>
                <a:cubicBezTo>
                  <a:pt x="7026" y="9519"/>
                  <a:pt x="7463" y="10352"/>
                  <a:pt x="7441" y="10610"/>
                </a:cubicBezTo>
                <a:cubicBezTo>
                  <a:pt x="7433" y="10683"/>
                  <a:pt x="7312" y="10986"/>
                  <a:pt x="7372" y="11126"/>
                </a:cubicBezTo>
                <a:cubicBezTo>
                  <a:pt x="7486" y="11385"/>
                  <a:pt x="7843" y="11492"/>
                  <a:pt x="7835" y="11627"/>
                </a:cubicBezTo>
                <a:cubicBezTo>
                  <a:pt x="7820" y="11818"/>
                  <a:pt x="7901" y="11914"/>
                  <a:pt x="8014" y="11959"/>
                </a:cubicBezTo>
                <a:cubicBezTo>
                  <a:pt x="8007" y="12195"/>
                  <a:pt x="8007" y="12391"/>
                  <a:pt x="8007" y="12470"/>
                </a:cubicBezTo>
                <a:cubicBezTo>
                  <a:pt x="8015" y="12565"/>
                  <a:pt x="8037" y="13133"/>
                  <a:pt x="8014" y="13228"/>
                </a:cubicBezTo>
                <a:cubicBezTo>
                  <a:pt x="7818" y="14251"/>
                  <a:pt x="7221" y="14958"/>
                  <a:pt x="7183" y="15009"/>
                </a:cubicBezTo>
                <a:cubicBezTo>
                  <a:pt x="7146" y="15059"/>
                  <a:pt x="7078" y="15168"/>
                  <a:pt x="7101" y="15212"/>
                </a:cubicBezTo>
                <a:cubicBezTo>
                  <a:pt x="7154" y="15308"/>
                  <a:pt x="7327" y="15381"/>
                  <a:pt x="7478" y="15465"/>
                </a:cubicBezTo>
                <a:cubicBezTo>
                  <a:pt x="7539" y="15499"/>
                  <a:pt x="7646" y="15550"/>
                  <a:pt x="7766" y="15606"/>
                </a:cubicBezTo>
                <a:lnTo>
                  <a:pt x="7743" y="15667"/>
                </a:lnTo>
                <a:cubicBezTo>
                  <a:pt x="7728" y="15701"/>
                  <a:pt x="7691" y="15728"/>
                  <a:pt x="7646" y="15734"/>
                </a:cubicBezTo>
                <a:cubicBezTo>
                  <a:pt x="7072" y="15796"/>
                  <a:pt x="6535" y="15835"/>
                  <a:pt x="5833" y="16020"/>
                </a:cubicBezTo>
                <a:cubicBezTo>
                  <a:pt x="4548" y="16363"/>
                  <a:pt x="3966" y="16757"/>
                  <a:pt x="2629" y="17077"/>
                </a:cubicBezTo>
                <a:cubicBezTo>
                  <a:pt x="2606" y="17066"/>
                  <a:pt x="2584" y="17055"/>
                  <a:pt x="2553" y="17044"/>
                </a:cubicBezTo>
                <a:cubicBezTo>
                  <a:pt x="2508" y="17033"/>
                  <a:pt x="2440" y="17044"/>
                  <a:pt x="2440" y="17044"/>
                </a:cubicBezTo>
                <a:cubicBezTo>
                  <a:pt x="2228" y="16903"/>
                  <a:pt x="2161" y="16881"/>
                  <a:pt x="1829" y="16824"/>
                </a:cubicBezTo>
                <a:cubicBezTo>
                  <a:pt x="1564" y="16785"/>
                  <a:pt x="1283" y="16824"/>
                  <a:pt x="1283" y="16824"/>
                </a:cubicBezTo>
                <a:cubicBezTo>
                  <a:pt x="1124" y="16785"/>
                  <a:pt x="1005" y="16752"/>
                  <a:pt x="853" y="16791"/>
                </a:cubicBezTo>
                <a:cubicBezTo>
                  <a:pt x="612" y="16864"/>
                  <a:pt x="557" y="16942"/>
                  <a:pt x="497" y="17077"/>
                </a:cubicBezTo>
                <a:lnTo>
                  <a:pt x="317" y="17453"/>
                </a:lnTo>
                <a:cubicBezTo>
                  <a:pt x="257" y="17588"/>
                  <a:pt x="263" y="17728"/>
                  <a:pt x="339" y="17846"/>
                </a:cubicBezTo>
                <a:cubicBezTo>
                  <a:pt x="392" y="17964"/>
                  <a:pt x="437" y="18112"/>
                  <a:pt x="369" y="18303"/>
                </a:cubicBezTo>
                <a:cubicBezTo>
                  <a:pt x="301" y="18500"/>
                  <a:pt x="150" y="18442"/>
                  <a:pt x="29" y="18881"/>
                </a:cubicBezTo>
                <a:cubicBezTo>
                  <a:pt x="-99" y="19319"/>
                  <a:pt x="233" y="20005"/>
                  <a:pt x="263" y="20083"/>
                </a:cubicBezTo>
                <a:cubicBezTo>
                  <a:pt x="301" y="20162"/>
                  <a:pt x="565" y="20382"/>
                  <a:pt x="905" y="20270"/>
                </a:cubicBezTo>
                <a:cubicBezTo>
                  <a:pt x="1238" y="20157"/>
                  <a:pt x="1133" y="19785"/>
                  <a:pt x="1269" y="19476"/>
                </a:cubicBezTo>
                <a:cubicBezTo>
                  <a:pt x="1405" y="19167"/>
                  <a:pt x="1608" y="19060"/>
                  <a:pt x="1699" y="18853"/>
                </a:cubicBezTo>
                <a:cubicBezTo>
                  <a:pt x="1827" y="18577"/>
                  <a:pt x="2727" y="18365"/>
                  <a:pt x="2818" y="18106"/>
                </a:cubicBezTo>
                <a:cubicBezTo>
                  <a:pt x="3717" y="17898"/>
                  <a:pt x="5400" y="17678"/>
                  <a:pt x="6126" y="17537"/>
                </a:cubicBezTo>
                <a:cubicBezTo>
                  <a:pt x="6904" y="17391"/>
                  <a:pt x="8808" y="17016"/>
                  <a:pt x="8808" y="17016"/>
                </a:cubicBezTo>
                <a:cubicBezTo>
                  <a:pt x="8921" y="16993"/>
                  <a:pt x="9029" y="16954"/>
                  <a:pt x="9119" y="16909"/>
                </a:cubicBezTo>
                <a:cubicBezTo>
                  <a:pt x="9263" y="16841"/>
                  <a:pt x="9459" y="16628"/>
                  <a:pt x="9466" y="16622"/>
                </a:cubicBezTo>
                <a:lnTo>
                  <a:pt x="9752" y="16319"/>
                </a:lnTo>
                <a:cubicBezTo>
                  <a:pt x="9858" y="16347"/>
                  <a:pt x="10192" y="16240"/>
                  <a:pt x="10260" y="16155"/>
                </a:cubicBezTo>
                <a:cubicBezTo>
                  <a:pt x="10592" y="15734"/>
                  <a:pt x="11468" y="14549"/>
                  <a:pt x="11521" y="14487"/>
                </a:cubicBezTo>
                <a:cubicBezTo>
                  <a:pt x="11573" y="14431"/>
                  <a:pt x="11642" y="14357"/>
                  <a:pt x="11740" y="14419"/>
                </a:cubicBezTo>
                <a:cubicBezTo>
                  <a:pt x="11793" y="14452"/>
                  <a:pt x="12141" y="14712"/>
                  <a:pt x="12715" y="15162"/>
                </a:cubicBezTo>
                <a:cubicBezTo>
                  <a:pt x="13463" y="15752"/>
                  <a:pt x="14006" y="15959"/>
                  <a:pt x="14059" y="15982"/>
                </a:cubicBezTo>
                <a:cubicBezTo>
                  <a:pt x="14263" y="16060"/>
                  <a:pt x="14702" y="15505"/>
                  <a:pt x="14831" y="15353"/>
                </a:cubicBezTo>
                <a:lnTo>
                  <a:pt x="14861" y="15363"/>
                </a:lnTo>
                <a:cubicBezTo>
                  <a:pt x="14907" y="15380"/>
                  <a:pt x="14928" y="15419"/>
                  <a:pt x="14920" y="15453"/>
                </a:cubicBezTo>
                <a:cubicBezTo>
                  <a:pt x="14822" y="15846"/>
                  <a:pt x="14823" y="16437"/>
                  <a:pt x="15020" y="17039"/>
                </a:cubicBezTo>
                <a:cubicBezTo>
                  <a:pt x="15352" y="18033"/>
                  <a:pt x="16053" y="18713"/>
                  <a:pt x="16212" y="18921"/>
                </a:cubicBezTo>
                <a:cubicBezTo>
                  <a:pt x="16439" y="19213"/>
                  <a:pt x="16568" y="19657"/>
                  <a:pt x="16568" y="19657"/>
                </a:cubicBezTo>
                <a:cubicBezTo>
                  <a:pt x="16629" y="19859"/>
                  <a:pt x="16651" y="19982"/>
                  <a:pt x="16651" y="19971"/>
                </a:cubicBezTo>
                <a:cubicBezTo>
                  <a:pt x="16659" y="19982"/>
                  <a:pt x="16658" y="20006"/>
                  <a:pt x="16665" y="20017"/>
                </a:cubicBezTo>
                <a:cubicBezTo>
                  <a:pt x="16665" y="20028"/>
                  <a:pt x="16650" y="20028"/>
                  <a:pt x="16627" y="20050"/>
                </a:cubicBezTo>
                <a:cubicBezTo>
                  <a:pt x="16582" y="20078"/>
                  <a:pt x="16590" y="20111"/>
                  <a:pt x="16620" y="20178"/>
                </a:cubicBezTo>
                <a:cubicBezTo>
                  <a:pt x="16628" y="20190"/>
                  <a:pt x="16599" y="20207"/>
                  <a:pt x="16561" y="20280"/>
                </a:cubicBezTo>
                <a:cubicBezTo>
                  <a:pt x="16523" y="20353"/>
                  <a:pt x="16561" y="20668"/>
                  <a:pt x="16599" y="20809"/>
                </a:cubicBezTo>
                <a:cubicBezTo>
                  <a:pt x="16637" y="20932"/>
                  <a:pt x="16778" y="21134"/>
                  <a:pt x="16816" y="21184"/>
                </a:cubicBezTo>
                <a:cubicBezTo>
                  <a:pt x="16824" y="21190"/>
                  <a:pt x="16826" y="21202"/>
                  <a:pt x="16826" y="21207"/>
                </a:cubicBezTo>
                <a:cubicBezTo>
                  <a:pt x="16856" y="21331"/>
                  <a:pt x="16901" y="21437"/>
                  <a:pt x="17015" y="21499"/>
                </a:cubicBezTo>
                <a:cubicBezTo>
                  <a:pt x="17135" y="21566"/>
                  <a:pt x="17354" y="21595"/>
                  <a:pt x="17551" y="21573"/>
                </a:cubicBezTo>
                <a:lnTo>
                  <a:pt x="18025" y="21499"/>
                </a:lnTo>
                <a:cubicBezTo>
                  <a:pt x="18222" y="21471"/>
                  <a:pt x="18389" y="21386"/>
                  <a:pt x="18495" y="21274"/>
                </a:cubicBezTo>
                <a:cubicBezTo>
                  <a:pt x="18616" y="21178"/>
                  <a:pt x="18766" y="21066"/>
                  <a:pt x="19038" y="21016"/>
                </a:cubicBezTo>
                <a:cubicBezTo>
                  <a:pt x="19310" y="20960"/>
                  <a:pt x="19326" y="21090"/>
                  <a:pt x="19930" y="20944"/>
                </a:cubicBezTo>
                <a:cubicBezTo>
                  <a:pt x="20535" y="20798"/>
                  <a:pt x="21198" y="20219"/>
                  <a:pt x="21274" y="20157"/>
                </a:cubicBezTo>
                <a:cubicBezTo>
                  <a:pt x="21372" y="20118"/>
                  <a:pt x="21501" y="19820"/>
                  <a:pt x="21191" y="19652"/>
                </a:cubicBezTo>
                <a:cubicBezTo>
                  <a:pt x="20874" y="19483"/>
                  <a:pt x="20481" y="19747"/>
                  <a:pt x="20027" y="19820"/>
                </a:cubicBezTo>
                <a:cubicBezTo>
                  <a:pt x="19581" y="19888"/>
                  <a:pt x="19302" y="19781"/>
                  <a:pt x="19000" y="19764"/>
                </a:cubicBezTo>
                <a:cubicBezTo>
                  <a:pt x="18698" y="19753"/>
                  <a:pt x="18284" y="19567"/>
                  <a:pt x="18186" y="19539"/>
                </a:cubicBezTo>
                <a:cubicBezTo>
                  <a:pt x="18163" y="19528"/>
                  <a:pt x="18133" y="19527"/>
                  <a:pt x="18110" y="19527"/>
                </a:cubicBezTo>
                <a:cubicBezTo>
                  <a:pt x="18050" y="19527"/>
                  <a:pt x="18002" y="19499"/>
                  <a:pt x="17987" y="19460"/>
                </a:cubicBezTo>
                <a:cubicBezTo>
                  <a:pt x="17882" y="19067"/>
                  <a:pt x="17452" y="17460"/>
                  <a:pt x="17362" y="17156"/>
                </a:cubicBezTo>
                <a:cubicBezTo>
                  <a:pt x="17127" y="16386"/>
                  <a:pt x="16704" y="15514"/>
                  <a:pt x="16689" y="15430"/>
                </a:cubicBezTo>
                <a:cubicBezTo>
                  <a:pt x="16659" y="15262"/>
                  <a:pt x="16710" y="15077"/>
                  <a:pt x="16703" y="14881"/>
                </a:cubicBezTo>
                <a:cubicBezTo>
                  <a:pt x="16695" y="14813"/>
                  <a:pt x="16667" y="14521"/>
                  <a:pt x="16455" y="14370"/>
                </a:cubicBezTo>
                <a:lnTo>
                  <a:pt x="16349" y="14278"/>
                </a:lnTo>
                <a:cubicBezTo>
                  <a:pt x="16364" y="14233"/>
                  <a:pt x="16122" y="13919"/>
                  <a:pt x="16084" y="13880"/>
                </a:cubicBezTo>
                <a:cubicBezTo>
                  <a:pt x="15722" y="13526"/>
                  <a:pt x="15215" y="13094"/>
                  <a:pt x="14580" y="12600"/>
                </a:cubicBezTo>
                <a:cubicBezTo>
                  <a:pt x="14074" y="12206"/>
                  <a:pt x="13614" y="11885"/>
                  <a:pt x="13282" y="11660"/>
                </a:cubicBezTo>
                <a:cubicBezTo>
                  <a:pt x="13357" y="11632"/>
                  <a:pt x="13991" y="11515"/>
                  <a:pt x="14014" y="11425"/>
                </a:cubicBezTo>
                <a:cubicBezTo>
                  <a:pt x="14014" y="11425"/>
                  <a:pt x="14014" y="11199"/>
                  <a:pt x="14044" y="10227"/>
                </a:cubicBezTo>
                <a:cubicBezTo>
                  <a:pt x="14082" y="8974"/>
                  <a:pt x="14233" y="8575"/>
                  <a:pt x="14233" y="8575"/>
                </a:cubicBezTo>
                <a:cubicBezTo>
                  <a:pt x="14256" y="8496"/>
                  <a:pt x="14400" y="8481"/>
                  <a:pt x="14453" y="8554"/>
                </a:cubicBezTo>
                <a:lnTo>
                  <a:pt x="14543" y="8687"/>
                </a:lnTo>
                <a:cubicBezTo>
                  <a:pt x="14573" y="8732"/>
                  <a:pt x="14618" y="8778"/>
                  <a:pt x="14663" y="8812"/>
                </a:cubicBezTo>
                <a:cubicBezTo>
                  <a:pt x="14671" y="8818"/>
                  <a:pt x="14679" y="8829"/>
                  <a:pt x="14687" y="8840"/>
                </a:cubicBezTo>
                <a:cubicBezTo>
                  <a:pt x="14785" y="9026"/>
                  <a:pt x="15102" y="9121"/>
                  <a:pt x="15411" y="9065"/>
                </a:cubicBezTo>
                <a:cubicBezTo>
                  <a:pt x="15411" y="9065"/>
                  <a:pt x="16417" y="8930"/>
                  <a:pt x="17211" y="8789"/>
                </a:cubicBezTo>
                <a:cubicBezTo>
                  <a:pt x="17755" y="8694"/>
                  <a:pt x="18941" y="8418"/>
                  <a:pt x="19175" y="8368"/>
                </a:cubicBezTo>
                <a:cubicBezTo>
                  <a:pt x="19296" y="8323"/>
                  <a:pt x="19461" y="8345"/>
                  <a:pt x="19491" y="8345"/>
                </a:cubicBezTo>
                <a:cubicBezTo>
                  <a:pt x="19665" y="8345"/>
                  <a:pt x="19878" y="8316"/>
                  <a:pt x="19999" y="8294"/>
                </a:cubicBezTo>
                <a:cubicBezTo>
                  <a:pt x="19999" y="8294"/>
                  <a:pt x="20383" y="8205"/>
                  <a:pt x="20473" y="8171"/>
                </a:cubicBezTo>
                <a:cubicBezTo>
                  <a:pt x="20829" y="8076"/>
                  <a:pt x="20693" y="7857"/>
                  <a:pt x="20700" y="7655"/>
                </a:cubicBezTo>
                <a:cubicBezTo>
                  <a:pt x="20708" y="7458"/>
                  <a:pt x="20669" y="7300"/>
                  <a:pt x="20669" y="7300"/>
                </a:cubicBezTo>
                <a:cubicBezTo>
                  <a:pt x="20669" y="7300"/>
                  <a:pt x="20730" y="7137"/>
                  <a:pt x="20625" y="7047"/>
                </a:cubicBezTo>
                <a:cubicBezTo>
                  <a:pt x="20511" y="6952"/>
                  <a:pt x="19998" y="7081"/>
                  <a:pt x="19635" y="7126"/>
                </a:cubicBezTo>
                <a:cubicBezTo>
                  <a:pt x="19605" y="7138"/>
                  <a:pt x="19508" y="7160"/>
                  <a:pt x="19470" y="7160"/>
                </a:cubicBezTo>
                <a:cubicBezTo>
                  <a:pt x="19311" y="7154"/>
                  <a:pt x="19190" y="7170"/>
                  <a:pt x="19144" y="7254"/>
                </a:cubicBezTo>
                <a:cubicBezTo>
                  <a:pt x="19061" y="7316"/>
                  <a:pt x="19015" y="7575"/>
                  <a:pt x="18962" y="7620"/>
                </a:cubicBezTo>
                <a:cubicBezTo>
                  <a:pt x="18864" y="7743"/>
                  <a:pt x="18329" y="7728"/>
                  <a:pt x="17022" y="7801"/>
                </a:cubicBezTo>
                <a:cubicBezTo>
                  <a:pt x="16531" y="7823"/>
                  <a:pt x="16063" y="7834"/>
                  <a:pt x="15881" y="7839"/>
                </a:cubicBezTo>
                <a:cubicBezTo>
                  <a:pt x="15836" y="7839"/>
                  <a:pt x="15791" y="7823"/>
                  <a:pt x="15768" y="7795"/>
                </a:cubicBezTo>
                <a:lnTo>
                  <a:pt x="15397" y="7261"/>
                </a:lnTo>
                <a:cubicBezTo>
                  <a:pt x="15337" y="7132"/>
                  <a:pt x="15313" y="6907"/>
                  <a:pt x="14927" y="6222"/>
                </a:cubicBezTo>
                <a:cubicBezTo>
                  <a:pt x="14897" y="6177"/>
                  <a:pt x="14528" y="5181"/>
                  <a:pt x="14415" y="5030"/>
                </a:cubicBezTo>
                <a:cubicBezTo>
                  <a:pt x="14370" y="4973"/>
                  <a:pt x="14362" y="4883"/>
                  <a:pt x="14113" y="4726"/>
                </a:cubicBezTo>
                <a:cubicBezTo>
                  <a:pt x="13947" y="4625"/>
                  <a:pt x="13598" y="4608"/>
                  <a:pt x="13379" y="4614"/>
                </a:cubicBezTo>
                <a:cubicBezTo>
                  <a:pt x="13348" y="4546"/>
                  <a:pt x="13343" y="4469"/>
                  <a:pt x="13388" y="4424"/>
                </a:cubicBezTo>
                <a:cubicBezTo>
                  <a:pt x="13464" y="4345"/>
                  <a:pt x="13667" y="4389"/>
                  <a:pt x="13931" y="4417"/>
                </a:cubicBezTo>
                <a:cubicBezTo>
                  <a:pt x="14075" y="4434"/>
                  <a:pt x="14474" y="4452"/>
                  <a:pt x="14587" y="4429"/>
                </a:cubicBezTo>
                <a:cubicBezTo>
                  <a:pt x="14731" y="4401"/>
                  <a:pt x="14837" y="4311"/>
                  <a:pt x="14852" y="4227"/>
                </a:cubicBezTo>
                <a:cubicBezTo>
                  <a:pt x="14859" y="4171"/>
                  <a:pt x="14867" y="4098"/>
                  <a:pt x="14890" y="4059"/>
                </a:cubicBezTo>
                <a:cubicBezTo>
                  <a:pt x="14935" y="3986"/>
                  <a:pt x="15058" y="3957"/>
                  <a:pt x="15126" y="3946"/>
                </a:cubicBezTo>
                <a:cubicBezTo>
                  <a:pt x="15269" y="3924"/>
                  <a:pt x="15177" y="3799"/>
                  <a:pt x="15154" y="3760"/>
                </a:cubicBezTo>
                <a:cubicBezTo>
                  <a:pt x="15124" y="3715"/>
                  <a:pt x="15185" y="3704"/>
                  <a:pt x="15223" y="3681"/>
                </a:cubicBezTo>
                <a:cubicBezTo>
                  <a:pt x="15260" y="3664"/>
                  <a:pt x="15298" y="3631"/>
                  <a:pt x="15298" y="3592"/>
                </a:cubicBezTo>
                <a:cubicBezTo>
                  <a:pt x="15306" y="3558"/>
                  <a:pt x="15261" y="3552"/>
                  <a:pt x="15246" y="3456"/>
                </a:cubicBezTo>
                <a:cubicBezTo>
                  <a:pt x="15239" y="3411"/>
                  <a:pt x="15209" y="3350"/>
                  <a:pt x="15277" y="3339"/>
                </a:cubicBezTo>
                <a:cubicBezTo>
                  <a:pt x="15315" y="3333"/>
                  <a:pt x="15458" y="3311"/>
                  <a:pt x="15511" y="3216"/>
                </a:cubicBezTo>
                <a:cubicBezTo>
                  <a:pt x="15556" y="3120"/>
                  <a:pt x="15480" y="3025"/>
                  <a:pt x="15442" y="2991"/>
                </a:cubicBezTo>
                <a:cubicBezTo>
                  <a:pt x="15412" y="2963"/>
                  <a:pt x="15351" y="2894"/>
                  <a:pt x="15336" y="2872"/>
                </a:cubicBezTo>
                <a:cubicBezTo>
                  <a:pt x="15313" y="2849"/>
                  <a:pt x="15245" y="2794"/>
                  <a:pt x="15230" y="2766"/>
                </a:cubicBezTo>
                <a:cubicBezTo>
                  <a:pt x="15215" y="2744"/>
                  <a:pt x="15171" y="2664"/>
                  <a:pt x="15164" y="2619"/>
                </a:cubicBezTo>
                <a:cubicBezTo>
                  <a:pt x="15156" y="2574"/>
                  <a:pt x="15139" y="2558"/>
                  <a:pt x="15192" y="2468"/>
                </a:cubicBezTo>
                <a:cubicBezTo>
                  <a:pt x="15237" y="2378"/>
                  <a:pt x="15275" y="2327"/>
                  <a:pt x="15298" y="2276"/>
                </a:cubicBezTo>
                <a:cubicBezTo>
                  <a:pt x="15321" y="2231"/>
                  <a:pt x="15366" y="2108"/>
                  <a:pt x="15374" y="2023"/>
                </a:cubicBezTo>
                <a:cubicBezTo>
                  <a:pt x="15381" y="1945"/>
                  <a:pt x="15397" y="1838"/>
                  <a:pt x="15329" y="1658"/>
                </a:cubicBezTo>
                <a:cubicBezTo>
                  <a:pt x="15268" y="1507"/>
                  <a:pt x="15179" y="1422"/>
                  <a:pt x="15126" y="1377"/>
                </a:cubicBezTo>
                <a:cubicBezTo>
                  <a:pt x="15133" y="1372"/>
                  <a:pt x="15359" y="1175"/>
                  <a:pt x="15253" y="1035"/>
                </a:cubicBezTo>
                <a:cubicBezTo>
                  <a:pt x="15193" y="951"/>
                  <a:pt x="15058" y="765"/>
                  <a:pt x="14710" y="642"/>
                </a:cubicBezTo>
                <a:cubicBezTo>
                  <a:pt x="14272" y="484"/>
                  <a:pt x="14036" y="12"/>
                  <a:pt x="12654" y="1"/>
                </a:cubicBezTo>
                <a:close/>
                <a:moveTo>
                  <a:pt x="9242" y="7253"/>
                </a:moveTo>
                <a:cubicBezTo>
                  <a:pt x="9253" y="7258"/>
                  <a:pt x="9254" y="7271"/>
                  <a:pt x="9247" y="7283"/>
                </a:cubicBezTo>
                <a:cubicBezTo>
                  <a:pt x="9111" y="7569"/>
                  <a:pt x="9034" y="7743"/>
                  <a:pt x="8883" y="8182"/>
                </a:cubicBezTo>
                <a:cubicBezTo>
                  <a:pt x="8709" y="8710"/>
                  <a:pt x="8657" y="9526"/>
                  <a:pt x="8650" y="9987"/>
                </a:cubicBezTo>
                <a:cubicBezTo>
                  <a:pt x="8657" y="10088"/>
                  <a:pt x="8507" y="10412"/>
                  <a:pt x="8402" y="10373"/>
                </a:cubicBezTo>
                <a:cubicBezTo>
                  <a:pt x="8371" y="10328"/>
                  <a:pt x="8333" y="10284"/>
                  <a:pt x="8333" y="10273"/>
                </a:cubicBezTo>
                <a:cubicBezTo>
                  <a:pt x="8333" y="10222"/>
                  <a:pt x="8128" y="9610"/>
                  <a:pt x="8203" y="8840"/>
                </a:cubicBezTo>
                <a:cubicBezTo>
                  <a:pt x="8264" y="8289"/>
                  <a:pt x="8136" y="7879"/>
                  <a:pt x="8114" y="7727"/>
                </a:cubicBezTo>
                <a:cubicBezTo>
                  <a:pt x="8114" y="7721"/>
                  <a:pt x="8128" y="7699"/>
                  <a:pt x="8158" y="7671"/>
                </a:cubicBezTo>
                <a:cubicBezTo>
                  <a:pt x="8234" y="7755"/>
                  <a:pt x="8296" y="7817"/>
                  <a:pt x="8326" y="7839"/>
                </a:cubicBezTo>
                <a:cubicBezTo>
                  <a:pt x="8402" y="7912"/>
                  <a:pt x="8468" y="7844"/>
                  <a:pt x="8468" y="7844"/>
                </a:cubicBezTo>
                <a:cubicBezTo>
                  <a:pt x="8468" y="7844"/>
                  <a:pt x="9170" y="7289"/>
                  <a:pt x="9185" y="7272"/>
                </a:cubicBezTo>
                <a:cubicBezTo>
                  <a:pt x="9212" y="7250"/>
                  <a:pt x="9232" y="7247"/>
                  <a:pt x="9242" y="7253"/>
                </a:cubicBezTo>
                <a:close/>
              </a:path>
            </a:pathLst>
          </a:custGeom>
          <a:solidFill>
            <a:schemeClr val="accent1">
              <a:satOff val="-3547"/>
              <a:lumOff val="-10352"/>
              <a:alpha val="40000"/>
            </a:schemeClr>
          </a:solidFill>
          <a:ln w="12700">
            <a:miter lim="400000"/>
          </a:ln>
          <a:effectLst>
            <a:reflection blurRad="0" stA="40067" stPos="0" endA="0" endPos="40000" dist="0" dir="5400000" fadeDir="5400000" sx="100000" sy="-100000" kx="0" ky="0" algn="bl" rotWithShape="0"/>
          </a:effectLst>
        </p:spPr>
        <p:txBody>
          <a:bodyPr lIns="45719" rIns="45719" anchor="ctr"/>
          <a:lstStyle/>
          <a:p>
            <a:pPr/>
          </a:p>
        </p:txBody>
      </p:sp>
      <p:sp>
        <p:nvSpPr>
          <p:cNvPr id="102" name="Heart"/>
          <p:cNvSpPr/>
          <p:nvPr/>
        </p:nvSpPr>
        <p:spPr>
          <a:xfrm>
            <a:off x="10087039" y="4372093"/>
            <a:ext cx="428735" cy="635277"/>
          </a:xfrm>
          <a:custGeom>
            <a:avLst/>
            <a:gdLst/>
            <a:ahLst/>
            <a:cxnLst>
              <a:cxn ang="0">
                <a:pos x="wd2" y="hd2"/>
              </a:cxn>
              <a:cxn ang="5400000">
                <a:pos x="wd2" y="hd2"/>
              </a:cxn>
              <a:cxn ang="10800000">
                <a:pos x="wd2" y="hd2"/>
              </a:cxn>
              <a:cxn ang="16200000">
                <a:pos x="wd2" y="hd2"/>
              </a:cxn>
            </a:cxnLst>
            <a:rect l="0" t="0" r="r" b="b"/>
            <a:pathLst>
              <a:path w="21599" h="21095" fill="norm" stroke="1" extrusionOk="0">
                <a:moveTo>
                  <a:pt x="11722" y="0"/>
                </a:moveTo>
                <a:cubicBezTo>
                  <a:pt x="11533" y="1"/>
                  <a:pt x="11335" y="18"/>
                  <a:pt x="11113" y="49"/>
                </a:cubicBezTo>
                <a:cubicBezTo>
                  <a:pt x="11034" y="61"/>
                  <a:pt x="10968" y="97"/>
                  <a:pt x="10940" y="147"/>
                </a:cubicBezTo>
                <a:cubicBezTo>
                  <a:pt x="10700" y="567"/>
                  <a:pt x="10586" y="981"/>
                  <a:pt x="10539" y="1363"/>
                </a:cubicBezTo>
                <a:cubicBezTo>
                  <a:pt x="10534" y="1400"/>
                  <a:pt x="10496" y="1432"/>
                  <a:pt x="10443" y="1444"/>
                </a:cubicBezTo>
                <a:cubicBezTo>
                  <a:pt x="10384" y="1459"/>
                  <a:pt x="10326" y="1475"/>
                  <a:pt x="10268" y="1491"/>
                </a:cubicBezTo>
                <a:cubicBezTo>
                  <a:pt x="10195" y="1510"/>
                  <a:pt x="10113" y="1491"/>
                  <a:pt x="10080" y="1444"/>
                </a:cubicBezTo>
                <a:cubicBezTo>
                  <a:pt x="9861" y="1142"/>
                  <a:pt x="9597" y="826"/>
                  <a:pt x="9360" y="557"/>
                </a:cubicBezTo>
                <a:cubicBezTo>
                  <a:pt x="9308" y="497"/>
                  <a:pt x="9190" y="479"/>
                  <a:pt x="9102" y="516"/>
                </a:cubicBezTo>
                <a:cubicBezTo>
                  <a:pt x="8755" y="660"/>
                  <a:pt x="8450" y="818"/>
                  <a:pt x="8197" y="967"/>
                </a:cubicBezTo>
                <a:cubicBezTo>
                  <a:pt x="8123" y="1010"/>
                  <a:pt x="8097" y="1078"/>
                  <a:pt x="8131" y="1139"/>
                </a:cubicBezTo>
                <a:cubicBezTo>
                  <a:pt x="8318" y="1465"/>
                  <a:pt x="8471" y="1824"/>
                  <a:pt x="8580" y="2112"/>
                </a:cubicBezTo>
                <a:cubicBezTo>
                  <a:pt x="8613" y="2199"/>
                  <a:pt x="8582" y="2290"/>
                  <a:pt x="8495" y="2358"/>
                </a:cubicBezTo>
                <a:cubicBezTo>
                  <a:pt x="8154" y="2628"/>
                  <a:pt x="7865" y="2946"/>
                  <a:pt x="7645" y="3310"/>
                </a:cubicBezTo>
                <a:cubicBezTo>
                  <a:pt x="5923" y="6167"/>
                  <a:pt x="7084" y="7798"/>
                  <a:pt x="7545" y="8283"/>
                </a:cubicBezTo>
                <a:cubicBezTo>
                  <a:pt x="7620" y="8362"/>
                  <a:pt x="7793" y="8366"/>
                  <a:pt x="7878" y="8292"/>
                </a:cubicBezTo>
                <a:cubicBezTo>
                  <a:pt x="8362" y="7865"/>
                  <a:pt x="9816" y="6564"/>
                  <a:pt x="11213" y="5125"/>
                </a:cubicBezTo>
                <a:cubicBezTo>
                  <a:pt x="12493" y="3806"/>
                  <a:pt x="14455" y="2936"/>
                  <a:pt x="15077" y="2681"/>
                </a:cubicBezTo>
                <a:cubicBezTo>
                  <a:pt x="15186" y="2636"/>
                  <a:pt x="15216" y="2540"/>
                  <a:pt x="15145" y="2469"/>
                </a:cubicBezTo>
                <a:cubicBezTo>
                  <a:pt x="14897" y="2223"/>
                  <a:pt x="14613" y="2016"/>
                  <a:pt x="14300" y="1848"/>
                </a:cubicBezTo>
                <a:cubicBezTo>
                  <a:pt x="14236" y="1813"/>
                  <a:pt x="14215" y="1755"/>
                  <a:pt x="14247" y="1705"/>
                </a:cubicBezTo>
                <a:cubicBezTo>
                  <a:pt x="14413" y="1449"/>
                  <a:pt x="14590" y="1188"/>
                  <a:pt x="14746" y="965"/>
                </a:cubicBezTo>
                <a:cubicBezTo>
                  <a:pt x="14786" y="907"/>
                  <a:pt x="14763" y="839"/>
                  <a:pt x="14688" y="798"/>
                </a:cubicBezTo>
                <a:cubicBezTo>
                  <a:pt x="14465" y="678"/>
                  <a:pt x="14197" y="558"/>
                  <a:pt x="13881" y="448"/>
                </a:cubicBezTo>
                <a:cubicBezTo>
                  <a:pt x="13788" y="416"/>
                  <a:pt x="13675" y="426"/>
                  <a:pt x="13600" y="474"/>
                </a:cubicBezTo>
                <a:cubicBezTo>
                  <a:pt x="13155" y="761"/>
                  <a:pt x="12868" y="1035"/>
                  <a:pt x="12682" y="1266"/>
                </a:cubicBezTo>
                <a:cubicBezTo>
                  <a:pt x="12652" y="1303"/>
                  <a:pt x="12588" y="1321"/>
                  <a:pt x="12524" y="1314"/>
                </a:cubicBezTo>
                <a:cubicBezTo>
                  <a:pt x="12433" y="1303"/>
                  <a:pt x="12341" y="1297"/>
                  <a:pt x="12249" y="1291"/>
                </a:cubicBezTo>
                <a:cubicBezTo>
                  <a:pt x="12167" y="1285"/>
                  <a:pt x="12109" y="1235"/>
                  <a:pt x="12121" y="1182"/>
                </a:cubicBezTo>
                <a:cubicBezTo>
                  <a:pt x="12204" y="803"/>
                  <a:pt x="12308" y="435"/>
                  <a:pt x="12397" y="172"/>
                </a:cubicBezTo>
                <a:cubicBezTo>
                  <a:pt x="12416" y="115"/>
                  <a:pt x="12361" y="59"/>
                  <a:pt x="12276" y="45"/>
                </a:cubicBezTo>
                <a:cubicBezTo>
                  <a:pt x="12090" y="14"/>
                  <a:pt x="11911" y="-1"/>
                  <a:pt x="11722" y="0"/>
                </a:cubicBezTo>
                <a:close/>
                <a:moveTo>
                  <a:pt x="5960" y="1687"/>
                </a:moveTo>
                <a:cubicBezTo>
                  <a:pt x="5924" y="1687"/>
                  <a:pt x="5887" y="1691"/>
                  <a:pt x="5852" y="1701"/>
                </a:cubicBezTo>
                <a:lnTo>
                  <a:pt x="4125" y="2175"/>
                </a:lnTo>
                <a:cubicBezTo>
                  <a:pt x="3985" y="2213"/>
                  <a:pt x="3918" y="2321"/>
                  <a:pt x="3977" y="2413"/>
                </a:cubicBezTo>
                <a:cubicBezTo>
                  <a:pt x="4284" y="2896"/>
                  <a:pt x="5040" y="4329"/>
                  <a:pt x="3864" y="5259"/>
                </a:cubicBezTo>
                <a:cubicBezTo>
                  <a:pt x="2644" y="6223"/>
                  <a:pt x="1858" y="6915"/>
                  <a:pt x="1795" y="7789"/>
                </a:cubicBezTo>
                <a:cubicBezTo>
                  <a:pt x="1786" y="7916"/>
                  <a:pt x="2018" y="7986"/>
                  <a:pt x="2156" y="7898"/>
                </a:cubicBezTo>
                <a:cubicBezTo>
                  <a:pt x="3586" y="6985"/>
                  <a:pt x="5173" y="6418"/>
                  <a:pt x="5672" y="6252"/>
                </a:cubicBezTo>
                <a:cubicBezTo>
                  <a:pt x="5770" y="6219"/>
                  <a:pt x="5835" y="6156"/>
                  <a:pt x="5845" y="6084"/>
                </a:cubicBezTo>
                <a:cubicBezTo>
                  <a:pt x="5896" y="5710"/>
                  <a:pt x="6110" y="4503"/>
                  <a:pt x="6843" y="3414"/>
                </a:cubicBezTo>
                <a:cubicBezTo>
                  <a:pt x="6936" y="3275"/>
                  <a:pt x="6949" y="3117"/>
                  <a:pt x="6875" y="2973"/>
                </a:cubicBezTo>
                <a:cubicBezTo>
                  <a:pt x="6561" y="2361"/>
                  <a:pt x="6334" y="1990"/>
                  <a:pt x="6211" y="1798"/>
                </a:cubicBezTo>
                <a:cubicBezTo>
                  <a:pt x="6166" y="1729"/>
                  <a:pt x="6067" y="1688"/>
                  <a:pt x="5960" y="1687"/>
                </a:cubicBezTo>
                <a:close/>
                <a:moveTo>
                  <a:pt x="17710" y="2796"/>
                </a:moveTo>
                <a:cubicBezTo>
                  <a:pt x="14128" y="3251"/>
                  <a:pt x="12899" y="4571"/>
                  <a:pt x="10446" y="6897"/>
                </a:cubicBezTo>
                <a:cubicBezTo>
                  <a:pt x="8658" y="8591"/>
                  <a:pt x="6919" y="9692"/>
                  <a:pt x="4739" y="10468"/>
                </a:cubicBezTo>
                <a:cubicBezTo>
                  <a:pt x="4525" y="10544"/>
                  <a:pt x="4337" y="10342"/>
                  <a:pt x="4538" y="10252"/>
                </a:cubicBezTo>
                <a:cubicBezTo>
                  <a:pt x="5703" y="9730"/>
                  <a:pt x="6496" y="9269"/>
                  <a:pt x="6838" y="9060"/>
                </a:cubicBezTo>
                <a:cubicBezTo>
                  <a:pt x="6943" y="8996"/>
                  <a:pt x="6959" y="8891"/>
                  <a:pt x="6875" y="8814"/>
                </a:cubicBezTo>
                <a:cubicBezTo>
                  <a:pt x="6581" y="8543"/>
                  <a:pt x="5949" y="7853"/>
                  <a:pt x="5842" y="6845"/>
                </a:cubicBezTo>
                <a:cubicBezTo>
                  <a:pt x="5834" y="6772"/>
                  <a:pt x="5713" y="6729"/>
                  <a:pt x="5617" y="6766"/>
                </a:cubicBezTo>
                <a:cubicBezTo>
                  <a:pt x="2431" y="7985"/>
                  <a:pt x="0" y="9475"/>
                  <a:pt x="0" y="12423"/>
                </a:cubicBezTo>
                <a:cubicBezTo>
                  <a:pt x="0" y="17020"/>
                  <a:pt x="7570" y="17905"/>
                  <a:pt x="11316" y="20019"/>
                </a:cubicBezTo>
                <a:cubicBezTo>
                  <a:pt x="14094" y="21588"/>
                  <a:pt x="17510" y="21599"/>
                  <a:pt x="18384" y="18991"/>
                </a:cubicBezTo>
                <a:cubicBezTo>
                  <a:pt x="19484" y="15711"/>
                  <a:pt x="21598" y="14918"/>
                  <a:pt x="21599" y="12159"/>
                </a:cubicBezTo>
                <a:cubicBezTo>
                  <a:pt x="21600" y="8407"/>
                  <a:pt x="16913" y="7232"/>
                  <a:pt x="15378" y="6948"/>
                </a:cubicBezTo>
                <a:cubicBezTo>
                  <a:pt x="15111" y="6898"/>
                  <a:pt x="14833" y="6992"/>
                  <a:pt x="14736" y="7163"/>
                </a:cubicBezTo>
                <a:cubicBezTo>
                  <a:pt x="14229" y="8058"/>
                  <a:pt x="13569" y="8963"/>
                  <a:pt x="12931" y="9739"/>
                </a:cubicBezTo>
                <a:cubicBezTo>
                  <a:pt x="12906" y="9770"/>
                  <a:pt x="12897" y="9804"/>
                  <a:pt x="12903" y="9838"/>
                </a:cubicBezTo>
                <a:cubicBezTo>
                  <a:pt x="13041" y="10635"/>
                  <a:pt x="13856" y="12480"/>
                  <a:pt x="18442" y="12514"/>
                </a:cubicBezTo>
                <a:cubicBezTo>
                  <a:pt x="18615" y="12516"/>
                  <a:pt x="18627" y="12684"/>
                  <a:pt x="18454" y="12698"/>
                </a:cubicBezTo>
                <a:cubicBezTo>
                  <a:pt x="15394" y="12942"/>
                  <a:pt x="13494" y="12360"/>
                  <a:pt x="12226" y="10797"/>
                </a:cubicBezTo>
                <a:cubicBezTo>
                  <a:pt x="12180" y="10741"/>
                  <a:pt x="12059" y="10739"/>
                  <a:pt x="12008" y="10794"/>
                </a:cubicBezTo>
                <a:cubicBezTo>
                  <a:pt x="11820" y="10994"/>
                  <a:pt x="11644" y="11173"/>
                  <a:pt x="11486" y="11324"/>
                </a:cubicBezTo>
                <a:cubicBezTo>
                  <a:pt x="11331" y="11473"/>
                  <a:pt x="11233" y="11645"/>
                  <a:pt x="11206" y="11825"/>
                </a:cubicBezTo>
                <a:cubicBezTo>
                  <a:pt x="11076" y="12662"/>
                  <a:pt x="11110" y="13401"/>
                  <a:pt x="11261" y="14060"/>
                </a:cubicBezTo>
                <a:cubicBezTo>
                  <a:pt x="11282" y="14151"/>
                  <a:pt x="11375" y="14228"/>
                  <a:pt x="11506" y="14259"/>
                </a:cubicBezTo>
                <a:cubicBezTo>
                  <a:pt x="12699" y="14545"/>
                  <a:pt x="13970" y="14947"/>
                  <a:pt x="15157" y="15732"/>
                </a:cubicBezTo>
                <a:cubicBezTo>
                  <a:pt x="15273" y="15809"/>
                  <a:pt x="15120" y="15929"/>
                  <a:pt x="14987" y="15866"/>
                </a:cubicBezTo>
                <a:cubicBezTo>
                  <a:pt x="13324" y="15077"/>
                  <a:pt x="12167" y="14894"/>
                  <a:pt x="11629" y="14854"/>
                </a:cubicBezTo>
                <a:cubicBezTo>
                  <a:pt x="11570" y="14850"/>
                  <a:pt x="11526" y="14886"/>
                  <a:pt x="11542" y="14924"/>
                </a:cubicBezTo>
                <a:cubicBezTo>
                  <a:pt x="12090" y="16223"/>
                  <a:pt x="13092" y="17158"/>
                  <a:pt x="14016" y="17895"/>
                </a:cubicBezTo>
                <a:cubicBezTo>
                  <a:pt x="14154" y="18006"/>
                  <a:pt x="13922" y="18148"/>
                  <a:pt x="13766" y="18049"/>
                </a:cubicBezTo>
                <a:cubicBezTo>
                  <a:pt x="12788" y="17436"/>
                  <a:pt x="12083" y="16766"/>
                  <a:pt x="11577" y="16104"/>
                </a:cubicBezTo>
                <a:cubicBezTo>
                  <a:pt x="11543" y="16060"/>
                  <a:pt x="11450" y="16057"/>
                  <a:pt x="11411" y="16099"/>
                </a:cubicBezTo>
                <a:cubicBezTo>
                  <a:pt x="11214" y="16309"/>
                  <a:pt x="10950" y="16720"/>
                  <a:pt x="10875" y="17462"/>
                </a:cubicBezTo>
                <a:cubicBezTo>
                  <a:pt x="10861" y="17592"/>
                  <a:pt x="10571" y="17595"/>
                  <a:pt x="10554" y="17466"/>
                </a:cubicBezTo>
                <a:cubicBezTo>
                  <a:pt x="10475" y="16870"/>
                  <a:pt x="10586" y="16307"/>
                  <a:pt x="11103" y="15573"/>
                </a:cubicBezTo>
                <a:cubicBezTo>
                  <a:pt x="11139" y="15522"/>
                  <a:pt x="11141" y="15463"/>
                  <a:pt x="11110" y="15410"/>
                </a:cubicBezTo>
                <a:cubicBezTo>
                  <a:pt x="10285" y="13990"/>
                  <a:pt x="10284" y="12723"/>
                  <a:pt x="10310" y="12309"/>
                </a:cubicBezTo>
                <a:cubicBezTo>
                  <a:pt x="10313" y="12261"/>
                  <a:pt x="10225" y="12236"/>
                  <a:pt x="10175" y="12271"/>
                </a:cubicBezTo>
                <a:cubicBezTo>
                  <a:pt x="9950" y="12429"/>
                  <a:pt x="9490" y="12748"/>
                  <a:pt x="8939" y="13116"/>
                </a:cubicBezTo>
                <a:cubicBezTo>
                  <a:pt x="8869" y="13162"/>
                  <a:pt x="8838" y="13228"/>
                  <a:pt x="8856" y="13293"/>
                </a:cubicBezTo>
                <a:cubicBezTo>
                  <a:pt x="9208" y="14564"/>
                  <a:pt x="8909" y="15327"/>
                  <a:pt x="8495" y="15826"/>
                </a:cubicBezTo>
                <a:cubicBezTo>
                  <a:pt x="8405" y="15935"/>
                  <a:pt x="8151" y="15863"/>
                  <a:pt x="8207" y="15745"/>
                </a:cubicBezTo>
                <a:cubicBezTo>
                  <a:pt x="8602" y="14908"/>
                  <a:pt x="8457" y="14354"/>
                  <a:pt x="8184" y="13683"/>
                </a:cubicBezTo>
                <a:cubicBezTo>
                  <a:pt x="8172" y="13652"/>
                  <a:pt x="8115" y="13638"/>
                  <a:pt x="8076" y="13658"/>
                </a:cubicBezTo>
                <a:cubicBezTo>
                  <a:pt x="6944" y="14228"/>
                  <a:pt x="6378" y="14971"/>
                  <a:pt x="6095" y="15552"/>
                </a:cubicBezTo>
                <a:cubicBezTo>
                  <a:pt x="6046" y="15654"/>
                  <a:pt x="5815" y="15621"/>
                  <a:pt x="5832" y="15514"/>
                </a:cubicBezTo>
                <a:cubicBezTo>
                  <a:pt x="5922" y="14948"/>
                  <a:pt x="6427" y="14160"/>
                  <a:pt x="7953" y="13152"/>
                </a:cubicBezTo>
                <a:cubicBezTo>
                  <a:pt x="11621" y="10730"/>
                  <a:pt x="12557" y="9223"/>
                  <a:pt x="14011" y="6902"/>
                </a:cubicBezTo>
                <a:cubicBezTo>
                  <a:pt x="15326" y="4803"/>
                  <a:pt x="18598" y="4049"/>
                  <a:pt x="19214" y="3923"/>
                </a:cubicBezTo>
                <a:cubicBezTo>
                  <a:pt x="19263" y="3914"/>
                  <a:pt x="19281" y="3875"/>
                  <a:pt x="19249" y="3849"/>
                </a:cubicBezTo>
                <a:cubicBezTo>
                  <a:pt x="19041" y="3675"/>
                  <a:pt x="18378" y="3131"/>
                  <a:pt x="17868" y="2824"/>
                </a:cubicBezTo>
                <a:cubicBezTo>
                  <a:pt x="17826" y="2799"/>
                  <a:pt x="17765" y="2789"/>
                  <a:pt x="17710" y="2796"/>
                </a:cubicBezTo>
                <a:close/>
              </a:path>
            </a:pathLst>
          </a:custGeom>
          <a:solidFill>
            <a:schemeClr val="accent2">
              <a:satOff val="-18194"/>
              <a:lumOff val="-11215"/>
              <a:alpha val="40000"/>
            </a:schemeClr>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ECEE"/>
        </a:solidFill>
      </p:bgPr>
    </p:bg>
    <p:spTree>
      <p:nvGrpSpPr>
        <p:cNvPr id="1" name=""/>
        <p:cNvGrpSpPr/>
        <p:nvPr/>
      </p:nvGrpSpPr>
      <p:grpSpPr>
        <a:xfrm>
          <a:off x="0" y="0"/>
          <a:ext cx="0" cy="0"/>
          <a:chOff x="0" y="0"/>
          <a:chExt cx="0" cy="0"/>
        </a:xfrm>
      </p:grpSpPr>
      <p:pic>
        <p:nvPicPr>
          <p:cNvPr id="135" name="Content Placeholder 3" descr="Content Placeholder 3"/>
          <p:cNvPicPr>
            <a:picLocks noChangeAspect="1"/>
          </p:cNvPicPr>
          <p:nvPr/>
        </p:nvPicPr>
        <p:blipFill>
          <a:blip r:embed="rId2">
            <a:extLst/>
          </a:blip>
          <a:stretch>
            <a:fillRect/>
          </a:stretch>
        </p:blipFill>
        <p:spPr>
          <a:xfrm>
            <a:off x="2572763" y="786573"/>
            <a:ext cx="7046474" cy="5284854"/>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ECEE"/>
        </a:solidFill>
      </p:bgPr>
    </p:bg>
    <p:spTree>
      <p:nvGrpSpPr>
        <p:cNvPr id="1" name=""/>
        <p:cNvGrpSpPr/>
        <p:nvPr/>
      </p:nvGrpSpPr>
      <p:grpSpPr>
        <a:xfrm>
          <a:off x="0" y="0"/>
          <a:ext cx="0" cy="0"/>
          <a:chOff x="0" y="0"/>
          <a:chExt cx="0" cy="0"/>
        </a:xfrm>
      </p:grpSpPr>
      <p:pic>
        <p:nvPicPr>
          <p:cNvPr id="137" name="Content Placeholder 3" descr="Content Placeholder 3"/>
          <p:cNvPicPr>
            <a:picLocks noChangeAspect="1"/>
          </p:cNvPicPr>
          <p:nvPr/>
        </p:nvPicPr>
        <p:blipFill>
          <a:blip r:embed="rId2">
            <a:extLst/>
          </a:blip>
          <a:stretch>
            <a:fillRect/>
          </a:stretch>
        </p:blipFill>
        <p:spPr>
          <a:xfrm>
            <a:off x="2564858" y="780643"/>
            <a:ext cx="7062284" cy="529671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ECEE"/>
        </a:solidFill>
      </p:bgPr>
    </p:bg>
    <p:spTree>
      <p:nvGrpSpPr>
        <p:cNvPr id="1" name=""/>
        <p:cNvGrpSpPr/>
        <p:nvPr/>
      </p:nvGrpSpPr>
      <p:grpSpPr>
        <a:xfrm>
          <a:off x="0" y="0"/>
          <a:ext cx="0" cy="0"/>
          <a:chOff x="0" y="0"/>
          <a:chExt cx="0" cy="0"/>
        </a:xfrm>
      </p:grpSpPr>
      <p:pic>
        <p:nvPicPr>
          <p:cNvPr id="139" name="Content Placeholder 3" descr="Content Placeholder 3"/>
          <p:cNvPicPr>
            <a:picLocks noChangeAspect="1"/>
          </p:cNvPicPr>
          <p:nvPr/>
        </p:nvPicPr>
        <p:blipFill>
          <a:blip r:embed="rId2">
            <a:extLst/>
          </a:blip>
          <a:stretch>
            <a:fillRect/>
          </a:stretch>
        </p:blipFill>
        <p:spPr>
          <a:xfrm>
            <a:off x="2624723" y="825542"/>
            <a:ext cx="6942554" cy="520691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ECEE"/>
        </a:solidFill>
      </p:bgPr>
    </p:bg>
    <p:spTree>
      <p:nvGrpSpPr>
        <p:cNvPr id="1" name=""/>
        <p:cNvGrpSpPr/>
        <p:nvPr/>
      </p:nvGrpSpPr>
      <p:grpSpPr>
        <a:xfrm>
          <a:off x="0" y="0"/>
          <a:ext cx="0" cy="0"/>
          <a:chOff x="0" y="0"/>
          <a:chExt cx="0" cy="0"/>
        </a:xfrm>
      </p:grpSpPr>
      <p:pic>
        <p:nvPicPr>
          <p:cNvPr id="141" name="Content Placeholder 3" descr="Content Placeholder 3"/>
          <p:cNvPicPr>
            <a:picLocks noChangeAspect="1"/>
          </p:cNvPicPr>
          <p:nvPr/>
        </p:nvPicPr>
        <p:blipFill>
          <a:blip r:embed="rId2">
            <a:extLst/>
          </a:blip>
          <a:stretch>
            <a:fillRect/>
          </a:stretch>
        </p:blipFill>
        <p:spPr>
          <a:xfrm>
            <a:off x="2581845" y="793383"/>
            <a:ext cx="7028310" cy="527123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ECEE"/>
        </a:solidFill>
      </p:bgPr>
    </p:bg>
    <p:spTree>
      <p:nvGrpSpPr>
        <p:cNvPr id="1" name=""/>
        <p:cNvGrpSpPr/>
        <p:nvPr/>
      </p:nvGrpSpPr>
      <p:grpSpPr>
        <a:xfrm>
          <a:off x="0" y="0"/>
          <a:ext cx="0" cy="0"/>
          <a:chOff x="0" y="0"/>
          <a:chExt cx="0" cy="0"/>
        </a:xfrm>
      </p:grpSpPr>
      <p:pic>
        <p:nvPicPr>
          <p:cNvPr id="143" name="Content Placeholder 4" descr="Content Placeholder 4"/>
          <p:cNvPicPr>
            <a:picLocks noChangeAspect="1"/>
          </p:cNvPicPr>
          <p:nvPr/>
        </p:nvPicPr>
        <p:blipFill>
          <a:blip r:embed="rId2">
            <a:extLst/>
          </a:blip>
          <a:stretch>
            <a:fillRect/>
          </a:stretch>
        </p:blipFill>
        <p:spPr>
          <a:xfrm>
            <a:off x="2633429" y="832071"/>
            <a:ext cx="6925142" cy="519385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ECEE"/>
        </a:solidFill>
      </p:bgPr>
    </p:bg>
    <p:spTree>
      <p:nvGrpSpPr>
        <p:cNvPr id="1" name=""/>
        <p:cNvGrpSpPr/>
        <p:nvPr/>
      </p:nvGrpSpPr>
      <p:grpSpPr>
        <a:xfrm>
          <a:off x="0" y="0"/>
          <a:ext cx="0" cy="0"/>
          <a:chOff x="0" y="0"/>
          <a:chExt cx="0" cy="0"/>
        </a:xfrm>
      </p:grpSpPr>
      <p:sp>
        <p:nvSpPr>
          <p:cNvPr id="145" name="Content Placeholder 2"/>
          <p:cNvSpPr txBox="1"/>
          <p:nvPr>
            <p:ph type="body" idx="1"/>
          </p:nvPr>
        </p:nvSpPr>
        <p:spPr>
          <a:xfrm>
            <a:off x="761218" y="1895696"/>
            <a:ext cx="10515601" cy="4351339"/>
          </a:xfrm>
          <a:prstGeom prst="rect">
            <a:avLst/>
          </a:prstGeom>
        </p:spPr>
        <p:txBody>
          <a:bodyPr/>
          <a:lstStyle/>
          <a:p>
            <a:pPr marL="0" indent="0">
              <a:buSzTx/>
              <a:buFontTx/>
              <a:buNone/>
              <a:defRPr sz="2400">
                <a:latin typeface="Didot"/>
                <a:ea typeface="Didot"/>
                <a:cs typeface="Didot"/>
                <a:sym typeface="Didot"/>
              </a:defRPr>
            </a:pPr>
            <a:r>
              <a:t>Reduction of Junk Food consumption</a:t>
            </a:r>
          </a:p>
          <a:p>
            <a:pPr marL="0" indent="0">
              <a:buSzTx/>
              <a:buFontTx/>
              <a:buNone/>
              <a:defRPr sz="2400">
                <a:latin typeface="Didot"/>
                <a:ea typeface="Didot"/>
                <a:cs typeface="Didot"/>
                <a:sym typeface="Didot"/>
              </a:defRPr>
            </a:pPr>
          </a:p>
          <a:p>
            <a:pPr marL="0" indent="0">
              <a:buSzTx/>
              <a:buFontTx/>
              <a:buNone/>
              <a:defRPr sz="2400">
                <a:latin typeface="Didot"/>
                <a:ea typeface="Didot"/>
                <a:cs typeface="Didot"/>
                <a:sym typeface="Didot"/>
              </a:defRPr>
            </a:pPr>
            <a:r>
              <a:t>Importance of Meal Frequency</a:t>
            </a:r>
          </a:p>
          <a:p>
            <a:pPr marL="0" indent="0">
              <a:buSzTx/>
              <a:buFontTx/>
              <a:buNone/>
              <a:defRPr sz="2400">
                <a:latin typeface="Didot"/>
                <a:ea typeface="Didot"/>
                <a:cs typeface="Didot"/>
                <a:sym typeface="Didot"/>
              </a:defRPr>
            </a:pPr>
          </a:p>
          <a:p>
            <a:pPr marL="0" indent="0">
              <a:buSzTx/>
              <a:buFontTx/>
              <a:buNone/>
              <a:defRPr sz="2400">
                <a:latin typeface="Didot"/>
                <a:ea typeface="Didot"/>
                <a:cs typeface="Didot"/>
                <a:sym typeface="Didot"/>
              </a:defRPr>
            </a:pPr>
            <a:r>
              <a:t>Differences between and advantages of Aerobic and Anaerobic Exercise</a:t>
            </a:r>
          </a:p>
          <a:p>
            <a:pPr marL="0" indent="0">
              <a:buSzTx/>
              <a:buFontTx/>
              <a:buNone/>
              <a:defRPr sz="2400">
                <a:latin typeface="Didot"/>
                <a:ea typeface="Didot"/>
                <a:cs typeface="Didot"/>
                <a:sym typeface="Didot"/>
              </a:defRPr>
            </a:pPr>
          </a:p>
          <a:p>
            <a:pPr marL="0" indent="0">
              <a:buSzTx/>
              <a:buFontTx/>
              <a:buNone/>
              <a:defRPr sz="2400">
                <a:latin typeface="Didot"/>
                <a:ea typeface="Didot"/>
                <a:cs typeface="Didot"/>
                <a:sym typeface="Didot"/>
              </a:defRPr>
            </a:pPr>
            <a:r>
              <a:t>Importance of Workout Frequency</a:t>
            </a:r>
          </a:p>
        </p:txBody>
      </p:sp>
      <p:sp>
        <p:nvSpPr>
          <p:cNvPr id="146" name="DISCUSSION"/>
          <p:cNvSpPr txBox="1"/>
          <p:nvPr/>
        </p:nvSpPr>
        <p:spPr>
          <a:xfrm>
            <a:off x="787783" y="848373"/>
            <a:ext cx="3218168" cy="6770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defRPr sz="3700">
                <a:latin typeface="Didot"/>
                <a:ea typeface="Didot"/>
                <a:cs typeface="Didot"/>
                <a:sym typeface="Didot"/>
              </a:defRPr>
            </a:lvl1pPr>
          </a:lstStyle>
          <a:p>
            <a:pPr/>
            <a:r>
              <a:t>DISCUSSION</a:t>
            </a:r>
          </a:p>
        </p:txBody>
      </p:sp>
      <p:sp>
        <p:nvSpPr>
          <p:cNvPr id="147" name="Line"/>
          <p:cNvSpPr/>
          <p:nvPr/>
        </p:nvSpPr>
        <p:spPr>
          <a:xfrm>
            <a:off x="-72071" y="243775"/>
            <a:ext cx="12582911" cy="1"/>
          </a:xfrm>
          <a:prstGeom prst="line">
            <a:avLst/>
          </a:prstGeom>
          <a:ln w="12700">
            <a:solidFill>
              <a:schemeClr val="accent3"/>
            </a:solidFill>
            <a:miter/>
          </a:ln>
        </p:spPr>
        <p:txBody>
          <a:bodyPr lIns="45719" rIns="45719"/>
          <a:lstStyle/>
          <a:p>
            <a:pPr/>
          </a:p>
        </p:txBody>
      </p:sp>
      <p:sp>
        <p:nvSpPr>
          <p:cNvPr id="148" name="Line"/>
          <p:cNvSpPr/>
          <p:nvPr/>
        </p:nvSpPr>
        <p:spPr>
          <a:xfrm>
            <a:off x="-72071" y="6623646"/>
            <a:ext cx="12582911" cy="1"/>
          </a:xfrm>
          <a:prstGeom prst="line">
            <a:avLst/>
          </a:prstGeom>
          <a:ln w="12700">
            <a:solidFill>
              <a:schemeClr val="accent3"/>
            </a:solidFill>
            <a:miter/>
          </a:ln>
        </p:spPr>
        <p:txBody>
          <a:bodyPr lIns="45719" rIns="45719"/>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0" name="Picture 2" descr="Picture 2"/>
          <p:cNvPicPr>
            <a:picLocks noChangeAspect="1"/>
          </p:cNvPicPr>
          <p:nvPr/>
        </p:nvPicPr>
        <p:blipFill>
          <a:blip r:embed="rId2">
            <a:alphaModFix amt="9948"/>
            <a:extLst/>
          </a:blip>
          <a:stretch>
            <a:fillRect/>
          </a:stretch>
        </p:blipFill>
        <p:spPr>
          <a:xfrm>
            <a:off x="4430252" y="271462"/>
            <a:ext cx="5429251" cy="6315076"/>
          </a:xfrm>
          <a:prstGeom prst="rect">
            <a:avLst/>
          </a:prstGeom>
          <a:ln w="12700">
            <a:miter lim="400000"/>
          </a:ln>
          <a:effectLst>
            <a:reflection blurRad="0" stA="50000" stPos="0" endA="0" endPos="40000" dist="0" dir="5400000" fadeDir="5400000" sx="100000" sy="-100000" kx="0" ky="0" algn="bl" rotWithShape="0"/>
          </a:effectLst>
        </p:spPr>
      </p:pic>
      <p:sp>
        <p:nvSpPr>
          <p:cNvPr id="151" name="THE END"/>
          <p:cNvSpPr txBox="1"/>
          <p:nvPr/>
        </p:nvSpPr>
        <p:spPr>
          <a:xfrm>
            <a:off x="3911331" y="2733206"/>
            <a:ext cx="2382978" cy="68945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800">
                <a:solidFill>
                  <a:srgbClr val="E7E7E7"/>
                </a:solidFill>
                <a:latin typeface="Didot"/>
                <a:ea typeface="Didot"/>
                <a:cs typeface="Didot"/>
                <a:sym typeface="Didot"/>
              </a:defRPr>
            </a:lvl1pPr>
          </a:lstStyle>
          <a:p>
            <a:pPr/>
            <a:r>
              <a:t>THE END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ECEE"/>
        </a:solidFill>
      </p:bgPr>
    </p:bg>
    <p:spTree>
      <p:nvGrpSpPr>
        <p:cNvPr id="1" name=""/>
        <p:cNvGrpSpPr/>
        <p:nvPr/>
      </p:nvGrpSpPr>
      <p:grpSpPr>
        <a:xfrm>
          <a:off x="0" y="0"/>
          <a:ext cx="0" cy="0"/>
          <a:chOff x="0" y="0"/>
          <a:chExt cx="0" cy="0"/>
        </a:xfrm>
      </p:grpSpPr>
      <p:sp>
        <p:nvSpPr>
          <p:cNvPr id="104" name="Title 1"/>
          <p:cNvSpPr txBox="1"/>
          <p:nvPr>
            <p:ph type="title"/>
          </p:nvPr>
        </p:nvSpPr>
        <p:spPr>
          <a:xfrm>
            <a:off x="838200" y="1096452"/>
            <a:ext cx="10515600" cy="1325564"/>
          </a:xfrm>
          <a:prstGeom prst="rect">
            <a:avLst/>
          </a:prstGeom>
        </p:spPr>
        <p:txBody>
          <a:bodyPr/>
          <a:lstStyle>
            <a:lvl1pPr algn="ctr">
              <a:defRPr>
                <a:latin typeface="Didot"/>
                <a:ea typeface="Didot"/>
                <a:cs typeface="Didot"/>
                <a:sym typeface="Didot"/>
              </a:defRPr>
            </a:lvl1pPr>
          </a:lstStyle>
          <a:p>
            <a:pPr/>
            <a:r>
              <a:t>ABSTRACT</a:t>
            </a:r>
          </a:p>
        </p:txBody>
      </p:sp>
      <p:sp>
        <p:nvSpPr>
          <p:cNvPr id="105" name="This study was carried out to get a detailed summary about the participant’s daily habits and their lifestyle and to attempt to find a correlation between this and their change in weight during this time period so as to learn how different factors contri"/>
          <p:cNvSpPr txBox="1"/>
          <p:nvPr/>
        </p:nvSpPr>
        <p:spPr>
          <a:xfrm>
            <a:off x="446559" y="2837084"/>
            <a:ext cx="11298882" cy="19563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90000"/>
              </a:lnSpc>
              <a:spcBef>
                <a:spcPts val="1000"/>
              </a:spcBef>
              <a:defRPr sz="2500">
                <a:latin typeface="Didot"/>
                <a:ea typeface="Didot"/>
                <a:cs typeface="Didot"/>
                <a:sym typeface="Didot"/>
              </a:defRPr>
            </a:lvl1pPr>
          </a:lstStyle>
          <a:p>
            <a:pPr/>
            <a:r>
              <a:t>This study was carried out to get a detailed summary about the participant’s daily habits and their lifestyle and to attempt to find a correlation between this and their change in weight during this time period so as to learn how different factors contribute to weight-gain and even obesity and what actions help prevent or control this.</a:t>
            </a:r>
          </a:p>
        </p:txBody>
      </p:sp>
      <p:sp>
        <p:nvSpPr>
          <p:cNvPr id="106" name="Line"/>
          <p:cNvSpPr/>
          <p:nvPr/>
        </p:nvSpPr>
        <p:spPr>
          <a:xfrm>
            <a:off x="-72071" y="6623646"/>
            <a:ext cx="12582911" cy="1"/>
          </a:xfrm>
          <a:prstGeom prst="line">
            <a:avLst/>
          </a:prstGeom>
          <a:ln w="12700">
            <a:solidFill>
              <a:schemeClr val="accent3"/>
            </a:solidFill>
            <a:miter/>
          </a:ln>
        </p:spPr>
        <p:txBody>
          <a:bodyPr lIns="45719" rIns="45719"/>
          <a:lstStyle/>
          <a:p>
            <a:pPr/>
          </a:p>
        </p:txBody>
      </p:sp>
      <p:sp>
        <p:nvSpPr>
          <p:cNvPr id="107" name="Line"/>
          <p:cNvSpPr/>
          <p:nvPr/>
        </p:nvSpPr>
        <p:spPr>
          <a:xfrm>
            <a:off x="-72071" y="243775"/>
            <a:ext cx="12582911" cy="1"/>
          </a:xfrm>
          <a:prstGeom prst="line">
            <a:avLst/>
          </a:prstGeom>
          <a:ln w="12700">
            <a:solidFill>
              <a:schemeClr val="accent3"/>
            </a:solidFill>
            <a:miter/>
          </a:ln>
        </p:spPr>
        <p:txBody>
          <a:bodyPr lIns="45719" rIns="45719"/>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ECEE"/>
        </a:solidFill>
      </p:bgPr>
    </p:bg>
    <p:spTree>
      <p:nvGrpSpPr>
        <p:cNvPr id="1" name=""/>
        <p:cNvGrpSpPr/>
        <p:nvPr/>
      </p:nvGrpSpPr>
      <p:grpSpPr>
        <a:xfrm>
          <a:off x="0" y="0"/>
          <a:ext cx="0" cy="0"/>
          <a:chOff x="0" y="0"/>
          <a:chExt cx="0" cy="0"/>
        </a:xfrm>
      </p:grpSpPr>
      <p:sp>
        <p:nvSpPr>
          <p:cNvPr id="109" name="Content Placeholder 2"/>
          <p:cNvSpPr txBox="1"/>
          <p:nvPr>
            <p:ph type="body" idx="1"/>
          </p:nvPr>
        </p:nvSpPr>
        <p:spPr>
          <a:xfrm>
            <a:off x="838200" y="1633170"/>
            <a:ext cx="10515600" cy="4351339"/>
          </a:xfrm>
          <a:prstGeom prst="rect">
            <a:avLst/>
          </a:prstGeom>
        </p:spPr>
        <p:txBody>
          <a:bodyPr/>
          <a:lstStyle/>
          <a:p>
            <a:pPr marL="0" indent="0">
              <a:lnSpc>
                <a:spcPct val="96299"/>
              </a:lnSpc>
              <a:spcBef>
                <a:spcPts val="1900"/>
              </a:spcBef>
              <a:buSzTx/>
              <a:buFontTx/>
              <a:buNone/>
              <a:defRPr sz="1800">
                <a:latin typeface="Didot"/>
                <a:ea typeface="Didot"/>
                <a:cs typeface="Didot"/>
                <a:sym typeface="Didot"/>
              </a:defRPr>
            </a:pPr>
            <a:r>
              <a:t>After the lockdown was imposed in a lot of countries and places and almost the entire general public everywhere were restricted to their homes. Being in a closed, confined area everyone’s daily activity reduced, sedentary hours increased and dietary patterns also were impacted.</a:t>
            </a:r>
          </a:p>
          <a:p>
            <a:pPr marL="0" indent="0">
              <a:lnSpc>
                <a:spcPct val="96299"/>
              </a:lnSpc>
              <a:spcBef>
                <a:spcPts val="1900"/>
              </a:spcBef>
              <a:buSzTx/>
              <a:buFontTx/>
              <a:buNone/>
              <a:defRPr sz="1800">
                <a:latin typeface="Didot"/>
                <a:ea typeface="Didot"/>
                <a:cs typeface="Didot"/>
                <a:sym typeface="Didot"/>
              </a:defRPr>
            </a:pPr>
            <a:r>
              <a:t>During this period, health experts were in favour of continued exercise during this pandemic to avoid health problems, such as increasing obesity, depression, infections, and cardiovascular diseases, as much as possible.</a:t>
            </a:r>
          </a:p>
          <a:p>
            <a:pPr marL="0" indent="0">
              <a:lnSpc>
                <a:spcPct val="96299"/>
              </a:lnSpc>
              <a:spcBef>
                <a:spcPts val="1900"/>
              </a:spcBef>
              <a:buSzTx/>
              <a:buFontTx/>
              <a:buNone/>
              <a:defRPr sz="1800">
                <a:latin typeface="Didot"/>
                <a:ea typeface="Didot"/>
                <a:cs typeface="Didot"/>
                <a:sym typeface="Didot"/>
              </a:defRPr>
            </a:pPr>
            <a:r>
              <a:t>Understanding what habits lead to weight gain can help us take more conscious decisions that reduce our chances of putting on weight and thus increasing the risk of heart disease, obesity, diabetes etc. as they cause lots of health problems and put us at risk of premature death.</a:t>
            </a:r>
          </a:p>
          <a:p>
            <a:pPr marL="0" indent="0">
              <a:lnSpc>
                <a:spcPct val="96299"/>
              </a:lnSpc>
              <a:spcBef>
                <a:spcPts val="1900"/>
              </a:spcBef>
              <a:buSzTx/>
              <a:buFontTx/>
              <a:buNone/>
              <a:defRPr sz="1800">
                <a:latin typeface="Didot"/>
                <a:ea typeface="Didot"/>
                <a:cs typeface="Didot"/>
                <a:sym typeface="Didot"/>
              </a:defRPr>
            </a:pPr>
            <a:r>
              <a:t>As these lifestyle changes came into effect a lot of people either lost or gained weight. The aim of this particular study is to see the link between all these above-mentioned habits and weight change.</a:t>
            </a:r>
          </a:p>
        </p:txBody>
      </p:sp>
      <p:sp>
        <p:nvSpPr>
          <p:cNvPr id="110" name="INTRODUCTION"/>
          <p:cNvSpPr txBox="1"/>
          <p:nvPr/>
        </p:nvSpPr>
        <p:spPr>
          <a:xfrm>
            <a:off x="3733292" y="577317"/>
            <a:ext cx="4725417" cy="77652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90000"/>
              </a:lnSpc>
              <a:defRPr sz="4400">
                <a:latin typeface="Didot"/>
                <a:ea typeface="Didot"/>
                <a:cs typeface="Didot"/>
                <a:sym typeface="Didot"/>
              </a:defRPr>
            </a:lvl1pPr>
          </a:lstStyle>
          <a:p>
            <a:pPr/>
            <a:r>
              <a:t>INTRODUCTION</a:t>
            </a:r>
          </a:p>
        </p:txBody>
      </p:sp>
      <p:sp>
        <p:nvSpPr>
          <p:cNvPr id="111" name="Line"/>
          <p:cNvSpPr/>
          <p:nvPr/>
        </p:nvSpPr>
        <p:spPr>
          <a:xfrm>
            <a:off x="-72071" y="243775"/>
            <a:ext cx="12582911" cy="1"/>
          </a:xfrm>
          <a:prstGeom prst="line">
            <a:avLst/>
          </a:prstGeom>
          <a:ln w="12700">
            <a:solidFill>
              <a:schemeClr val="accent3"/>
            </a:solidFill>
            <a:miter/>
          </a:ln>
        </p:spPr>
        <p:txBody>
          <a:bodyPr lIns="45719" rIns="45719"/>
          <a:lstStyle/>
          <a:p>
            <a:pPr/>
          </a:p>
        </p:txBody>
      </p:sp>
      <p:sp>
        <p:nvSpPr>
          <p:cNvPr id="112" name="Line"/>
          <p:cNvSpPr/>
          <p:nvPr/>
        </p:nvSpPr>
        <p:spPr>
          <a:xfrm>
            <a:off x="-72071" y="6623646"/>
            <a:ext cx="12582911" cy="1"/>
          </a:xfrm>
          <a:prstGeom prst="line">
            <a:avLst/>
          </a:prstGeom>
          <a:ln w="12700">
            <a:solidFill>
              <a:schemeClr val="accent3"/>
            </a:solidFill>
            <a:miter/>
          </a:ln>
        </p:spPr>
        <p:txBody>
          <a:bodyPr lIns="45719" rIns="45719"/>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ECEE"/>
        </a:solidFill>
      </p:bgPr>
    </p:bg>
    <p:spTree>
      <p:nvGrpSpPr>
        <p:cNvPr id="1" name=""/>
        <p:cNvGrpSpPr/>
        <p:nvPr/>
      </p:nvGrpSpPr>
      <p:grpSpPr>
        <a:xfrm>
          <a:off x="0" y="0"/>
          <a:ext cx="0" cy="0"/>
          <a:chOff x="0" y="0"/>
          <a:chExt cx="0" cy="0"/>
        </a:xfrm>
      </p:grpSpPr>
      <p:sp>
        <p:nvSpPr>
          <p:cNvPr id="114" name="Content Placeholder 2"/>
          <p:cNvSpPr txBox="1"/>
          <p:nvPr>
            <p:ph type="body" idx="1"/>
          </p:nvPr>
        </p:nvSpPr>
        <p:spPr>
          <a:xfrm>
            <a:off x="549518" y="2547329"/>
            <a:ext cx="10515601" cy="4351339"/>
          </a:xfrm>
          <a:prstGeom prst="rect">
            <a:avLst/>
          </a:prstGeom>
        </p:spPr>
        <p:txBody>
          <a:bodyPr/>
          <a:lstStyle/>
          <a:p>
            <a:pPr marL="0" indent="0">
              <a:lnSpc>
                <a:spcPct val="107000"/>
              </a:lnSpc>
              <a:spcBef>
                <a:spcPts val="1900"/>
              </a:spcBef>
              <a:buSzTx/>
              <a:buFontTx/>
              <a:buNone/>
              <a:defRPr sz="1900">
                <a:latin typeface="Didot"/>
                <a:ea typeface="Didot"/>
                <a:cs typeface="Didot"/>
                <a:sym typeface="Didot"/>
              </a:defRPr>
            </a:pPr>
            <a:r>
              <a:t>   1) How long one should be sedentary.</a:t>
            </a:r>
          </a:p>
          <a:p>
            <a:pPr marL="0" indent="0">
              <a:lnSpc>
                <a:spcPct val="107000"/>
              </a:lnSpc>
              <a:spcBef>
                <a:spcPts val="1900"/>
              </a:spcBef>
              <a:buSzTx/>
              <a:buFontTx/>
              <a:buNone/>
              <a:defRPr sz="1900">
                <a:latin typeface="Didot"/>
                <a:ea typeface="Didot"/>
                <a:cs typeface="Didot"/>
                <a:sym typeface="Didot"/>
              </a:defRPr>
            </a:pPr>
            <a:r>
              <a:t>   2) How many meals should one have.</a:t>
            </a:r>
          </a:p>
          <a:p>
            <a:pPr marL="0" indent="0">
              <a:lnSpc>
                <a:spcPct val="107000"/>
              </a:lnSpc>
              <a:spcBef>
                <a:spcPts val="1900"/>
              </a:spcBef>
              <a:buSzTx/>
              <a:buFontTx/>
              <a:buNone/>
              <a:defRPr sz="1900">
                <a:latin typeface="Didot"/>
                <a:ea typeface="Didot"/>
                <a:cs typeface="Didot"/>
                <a:sym typeface="Didot"/>
              </a:defRPr>
            </a:pPr>
            <a:r>
              <a:t>   3) What activities help one lose weight</a:t>
            </a:r>
          </a:p>
          <a:p>
            <a:pPr marL="0" indent="0">
              <a:lnSpc>
                <a:spcPct val="107000"/>
              </a:lnSpc>
              <a:spcBef>
                <a:spcPts val="1900"/>
              </a:spcBef>
              <a:buSzTx/>
              <a:buFontTx/>
              <a:buNone/>
              <a:defRPr sz="1900">
                <a:latin typeface="Didot"/>
                <a:ea typeface="Didot"/>
                <a:cs typeface="Didot"/>
                <a:sym typeface="Didot"/>
              </a:defRPr>
            </a:pPr>
            <a:r>
              <a:t>   4) How long one should sleep/exercise</a:t>
            </a:r>
          </a:p>
          <a:p>
            <a:pPr marL="0" indent="0">
              <a:buSzTx/>
              <a:buFontTx/>
              <a:buNone/>
              <a:defRPr sz="1900">
                <a:latin typeface="Didot"/>
                <a:ea typeface="Didot"/>
                <a:cs typeface="Didot"/>
                <a:sym typeface="Didot"/>
              </a:defRPr>
            </a:pPr>
            <a:r>
              <a:t>In this study we have tried to take a look into these topics and try and answer these questions by studying the relationship between these parameters and the weight of these individuals.</a:t>
            </a:r>
          </a:p>
        </p:txBody>
      </p:sp>
      <p:sp>
        <p:nvSpPr>
          <p:cNvPr id="115" name="IDENTIFICATION OF RESEARCH GAP…"/>
          <p:cNvSpPr txBox="1"/>
          <p:nvPr/>
        </p:nvSpPr>
        <p:spPr>
          <a:xfrm>
            <a:off x="506352" y="791028"/>
            <a:ext cx="9195766" cy="121540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90000"/>
              </a:lnSpc>
              <a:defRPr sz="3700">
                <a:latin typeface="Didot"/>
                <a:ea typeface="Didot"/>
                <a:cs typeface="Didot"/>
                <a:sym typeface="Didot"/>
              </a:defRPr>
            </a:pPr>
            <a:r>
              <a:t>IDENTIFICATION OF RESEARCH GAP </a:t>
            </a:r>
          </a:p>
          <a:p>
            <a:pPr>
              <a:lnSpc>
                <a:spcPct val="90000"/>
              </a:lnSpc>
              <a:defRPr sz="3700">
                <a:latin typeface="Didot"/>
                <a:ea typeface="Didot"/>
                <a:cs typeface="Didot"/>
                <a:sym typeface="Didot"/>
              </a:defRPr>
            </a:pPr>
            <a:r>
              <a:t>AND PROBLEM</a:t>
            </a:r>
          </a:p>
        </p:txBody>
      </p:sp>
      <p:sp>
        <p:nvSpPr>
          <p:cNvPr id="116" name="Line"/>
          <p:cNvSpPr/>
          <p:nvPr/>
        </p:nvSpPr>
        <p:spPr>
          <a:xfrm>
            <a:off x="-72071" y="243775"/>
            <a:ext cx="12582911" cy="1"/>
          </a:xfrm>
          <a:prstGeom prst="line">
            <a:avLst/>
          </a:prstGeom>
          <a:ln w="12700">
            <a:solidFill>
              <a:schemeClr val="accent3"/>
            </a:solidFill>
            <a:miter/>
          </a:ln>
        </p:spPr>
        <p:txBody>
          <a:bodyPr lIns="45719" rIns="45719"/>
          <a:lstStyle/>
          <a:p>
            <a:pPr/>
          </a:p>
        </p:txBody>
      </p:sp>
      <p:sp>
        <p:nvSpPr>
          <p:cNvPr id="117" name="Line"/>
          <p:cNvSpPr/>
          <p:nvPr/>
        </p:nvSpPr>
        <p:spPr>
          <a:xfrm>
            <a:off x="-72071" y="6623646"/>
            <a:ext cx="12582911" cy="1"/>
          </a:xfrm>
          <a:prstGeom prst="line">
            <a:avLst/>
          </a:prstGeom>
          <a:ln w="12700">
            <a:solidFill>
              <a:schemeClr val="accent3"/>
            </a:solidFill>
            <a:miter/>
          </a:ln>
        </p:spPr>
        <p:txBody>
          <a:bodyPr lIns="45719" rIns="45719"/>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ECEE"/>
        </a:solidFill>
      </p:bgPr>
    </p:bg>
    <p:spTree>
      <p:nvGrpSpPr>
        <p:cNvPr id="1" name=""/>
        <p:cNvGrpSpPr/>
        <p:nvPr/>
      </p:nvGrpSpPr>
      <p:grpSpPr>
        <a:xfrm>
          <a:off x="0" y="0"/>
          <a:ext cx="0" cy="0"/>
          <a:chOff x="0" y="0"/>
          <a:chExt cx="0" cy="0"/>
        </a:xfrm>
      </p:grpSpPr>
      <p:sp>
        <p:nvSpPr>
          <p:cNvPr id="119" name="Content Placeholder 2"/>
          <p:cNvSpPr txBox="1"/>
          <p:nvPr>
            <p:ph type="body" idx="1"/>
          </p:nvPr>
        </p:nvSpPr>
        <p:spPr>
          <a:xfrm>
            <a:off x="596861" y="1883361"/>
            <a:ext cx="10998278" cy="4351339"/>
          </a:xfrm>
          <a:prstGeom prst="rect">
            <a:avLst/>
          </a:prstGeom>
        </p:spPr>
        <p:txBody>
          <a:bodyPr/>
          <a:lstStyle/>
          <a:p>
            <a:pPr marL="0" indent="0" defTabSz="676655">
              <a:lnSpc>
                <a:spcPct val="153000"/>
              </a:lnSpc>
              <a:spcBef>
                <a:spcPts val="700"/>
              </a:spcBef>
              <a:buSzTx/>
              <a:buFontTx/>
              <a:buNone/>
              <a:defRPr sz="1628">
                <a:latin typeface="Didot"/>
                <a:ea typeface="Didot"/>
                <a:cs typeface="Didot"/>
                <a:sym typeface="Didot"/>
              </a:defRPr>
            </a:pPr>
            <a:r>
              <a:t>1) Change in the guidelines issued by bodies like WHO, CDC among others on how to stay healthy in such situations.</a:t>
            </a:r>
          </a:p>
          <a:p>
            <a:pPr marL="0" indent="0" defTabSz="676655">
              <a:lnSpc>
                <a:spcPct val="153000"/>
              </a:lnSpc>
              <a:spcBef>
                <a:spcPts val="700"/>
              </a:spcBef>
              <a:buSzTx/>
              <a:buFontTx/>
              <a:buNone/>
              <a:defRPr sz="1628">
                <a:latin typeface="Didot"/>
                <a:ea typeface="Didot"/>
                <a:cs typeface="Didot"/>
                <a:sym typeface="Didot"/>
              </a:defRPr>
            </a:pPr>
            <a:r>
              <a:t>2) Help Fitness/Personal trainers, dieticians etc. To identify their client’s behaviours at an early stage and correct them to help reach their goal weight.</a:t>
            </a:r>
          </a:p>
          <a:p>
            <a:pPr marL="0" indent="0" defTabSz="676655">
              <a:lnSpc>
                <a:spcPct val="153000"/>
              </a:lnSpc>
              <a:spcBef>
                <a:spcPts val="700"/>
              </a:spcBef>
              <a:buSzTx/>
              <a:buFontTx/>
              <a:buNone/>
              <a:defRPr sz="1628">
                <a:latin typeface="Didot"/>
                <a:ea typeface="Didot"/>
                <a:cs typeface="Didot"/>
                <a:sym typeface="Didot"/>
              </a:defRPr>
            </a:pPr>
            <a:r>
              <a:t>3) People will seek healthier options, pick other forms of exercises etc that align with their fitness goals.</a:t>
            </a:r>
          </a:p>
          <a:p>
            <a:pPr marL="0" indent="0" defTabSz="676655">
              <a:lnSpc>
                <a:spcPct val="153000"/>
              </a:lnSpc>
              <a:spcBef>
                <a:spcPts val="700"/>
              </a:spcBef>
              <a:buSzTx/>
              <a:buFontTx/>
              <a:buNone/>
              <a:defRPr sz="1628">
                <a:latin typeface="Didot"/>
                <a:ea typeface="Didot"/>
                <a:cs typeface="Didot"/>
                <a:sym typeface="Didot"/>
              </a:defRPr>
            </a:pPr>
            <a:r>
              <a:t>4) To promote more studies regarding how a situation like a lockdown affects our bodies physically at a deeper level and also mentally.</a:t>
            </a:r>
          </a:p>
          <a:p>
            <a:pPr marL="0" indent="0" defTabSz="676655">
              <a:lnSpc>
                <a:spcPct val="153000"/>
              </a:lnSpc>
              <a:spcBef>
                <a:spcPts val="700"/>
              </a:spcBef>
              <a:buSzTx/>
              <a:buFontTx/>
              <a:buNone/>
              <a:defRPr sz="1628">
                <a:latin typeface="Didot"/>
                <a:ea typeface="Didot"/>
                <a:cs typeface="Didot"/>
                <a:sym typeface="Didot"/>
              </a:defRPr>
            </a:pPr>
            <a:r>
              <a:t>5) To help the public understand about how, seemingly-small changes in one’s lifestyle can actually cause huge changes.</a:t>
            </a:r>
          </a:p>
        </p:txBody>
      </p:sp>
      <p:sp>
        <p:nvSpPr>
          <p:cNvPr id="120" name="EXPECTED IMPACT"/>
          <p:cNvSpPr txBox="1"/>
          <p:nvPr/>
        </p:nvSpPr>
        <p:spPr>
          <a:xfrm>
            <a:off x="617280" y="857995"/>
            <a:ext cx="4779646" cy="6770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defRPr sz="3700">
                <a:latin typeface="Didot"/>
                <a:ea typeface="Didot"/>
                <a:cs typeface="Didot"/>
                <a:sym typeface="Didot"/>
              </a:defRPr>
            </a:lvl1pPr>
          </a:lstStyle>
          <a:p>
            <a:pPr/>
            <a:r>
              <a:t>EXPECTED IMPACT</a:t>
            </a:r>
          </a:p>
        </p:txBody>
      </p:sp>
      <p:sp>
        <p:nvSpPr>
          <p:cNvPr id="121" name="Line"/>
          <p:cNvSpPr/>
          <p:nvPr/>
        </p:nvSpPr>
        <p:spPr>
          <a:xfrm>
            <a:off x="-72071" y="243775"/>
            <a:ext cx="12582911" cy="1"/>
          </a:xfrm>
          <a:prstGeom prst="line">
            <a:avLst/>
          </a:prstGeom>
          <a:ln w="12700">
            <a:solidFill>
              <a:schemeClr val="accent3"/>
            </a:solidFill>
            <a:miter/>
          </a:ln>
        </p:spPr>
        <p:txBody>
          <a:bodyPr lIns="45719" rIns="45719"/>
          <a:lstStyle/>
          <a:p>
            <a:pPr/>
          </a:p>
        </p:txBody>
      </p:sp>
      <p:sp>
        <p:nvSpPr>
          <p:cNvPr id="122" name="Line"/>
          <p:cNvSpPr/>
          <p:nvPr/>
        </p:nvSpPr>
        <p:spPr>
          <a:xfrm>
            <a:off x="-72071" y="6623646"/>
            <a:ext cx="12582911" cy="1"/>
          </a:xfrm>
          <a:prstGeom prst="line">
            <a:avLst/>
          </a:prstGeom>
          <a:ln w="12700">
            <a:solidFill>
              <a:schemeClr val="accent3"/>
            </a:solidFill>
            <a:miter/>
          </a:ln>
        </p:spPr>
        <p:txBody>
          <a:bodyPr lIns="45719" rIns="45719"/>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ECEE"/>
        </a:solidFill>
      </p:bgPr>
    </p:bg>
    <p:spTree>
      <p:nvGrpSpPr>
        <p:cNvPr id="1" name=""/>
        <p:cNvGrpSpPr/>
        <p:nvPr/>
      </p:nvGrpSpPr>
      <p:grpSpPr>
        <a:xfrm>
          <a:off x="0" y="0"/>
          <a:ext cx="0" cy="0"/>
          <a:chOff x="0" y="0"/>
          <a:chExt cx="0" cy="0"/>
        </a:xfrm>
      </p:grpSpPr>
      <p:sp>
        <p:nvSpPr>
          <p:cNvPr id="124" name="Content Placeholder 2"/>
          <p:cNvSpPr txBox="1"/>
          <p:nvPr>
            <p:ph type="body" idx="1"/>
          </p:nvPr>
        </p:nvSpPr>
        <p:spPr>
          <a:xfrm>
            <a:off x="597631" y="1739020"/>
            <a:ext cx="10515601" cy="4351339"/>
          </a:xfrm>
          <a:prstGeom prst="rect">
            <a:avLst/>
          </a:prstGeom>
        </p:spPr>
        <p:txBody>
          <a:bodyPr/>
          <a:lstStyle/>
          <a:p>
            <a:pPr marL="0" indent="0">
              <a:lnSpc>
                <a:spcPct val="153000"/>
              </a:lnSpc>
              <a:spcBef>
                <a:spcPts val="1900"/>
              </a:spcBef>
              <a:buSzTx/>
              <a:buFontTx/>
              <a:buNone/>
              <a:defRPr sz="1500">
                <a:latin typeface="Didot"/>
                <a:ea typeface="Didot"/>
                <a:cs typeface="Didot"/>
                <a:sym typeface="Didot"/>
              </a:defRPr>
            </a:pPr>
            <a:r>
              <a:t>150 participants took part in this study who were aged between 17 and 70, both men (59%) and women (41%). These participants were chosen at random, most of whom were based in India and had been under lockdown for 5 months at the time.</a:t>
            </a:r>
          </a:p>
          <a:p>
            <a:pPr marL="0" indent="0">
              <a:lnSpc>
                <a:spcPct val="153000"/>
              </a:lnSpc>
              <a:spcBef>
                <a:spcPts val="1900"/>
              </a:spcBef>
              <a:buSzTx/>
              <a:buFontTx/>
              <a:buNone/>
              <a:defRPr sz="1500">
                <a:latin typeface="Didot"/>
                <a:ea typeface="Didot"/>
                <a:cs typeface="Didot"/>
                <a:sym typeface="Didot"/>
              </a:defRPr>
            </a:pPr>
            <a:r>
              <a:t>The participants were asked questions like how often they exercised and ate junk food, how long they slept for and their sedentary hours daily, they were also asked their chosen mode of exercise and most importantly how much weight they lost/gained during the lockdown. Apart from these, they were asked basic questions like their age, name and gender.</a:t>
            </a:r>
          </a:p>
          <a:p>
            <a:pPr marL="0" indent="0">
              <a:lnSpc>
                <a:spcPct val="153000"/>
              </a:lnSpc>
              <a:spcBef>
                <a:spcPts val="1900"/>
              </a:spcBef>
              <a:buSzTx/>
              <a:buFontTx/>
              <a:buNone/>
              <a:defRPr sz="1500">
                <a:latin typeface="Didot"/>
                <a:ea typeface="Didot"/>
                <a:cs typeface="Didot"/>
                <a:sym typeface="Didot"/>
              </a:defRPr>
            </a:pPr>
            <a:r>
              <a:t>Since the participants reported the data themselves as there was an unavailability of labs, the participants were made to submit their mean weight of three days (in a fasted state after waking up) for the before and after weights and the difference was recorded.</a:t>
            </a:r>
          </a:p>
        </p:txBody>
      </p:sp>
      <p:sp>
        <p:nvSpPr>
          <p:cNvPr id="125" name="METHODOLOGY"/>
          <p:cNvSpPr txBox="1"/>
          <p:nvPr/>
        </p:nvSpPr>
        <p:spPr>
          <a:xfrm>
            <a:off x="655771" y="723277"/>
            <a:ext cx="4130714" cy="6770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defRPr sz="3700">
                <a:latin typeface="Didot"/>
                <a:ea typeface="Didot"/>
                <a:cs typeface="Didot"/>
                <a:sym typeface="Didot"/>
              </a:defRPr>
            </a:lvl1pPr>
          </a:lstStyle>
          <a:p>
            <a:pPr/>
            <a:r>
              <a:t>METHODOLOGY</a:t>
            </a:r>
          </a:p>
        </p:txBody>
      </p:sp>
      <p:sp>
        <p:nvSpPr>
          <p:cNvPr id="126" name="Line"/>
          <p:cNvSpPr/>
          <p:nvPr/>
        </p:nvSpPr>
        <p:spPr>
          <a:xfrm>
            <a:off x="-72071" y="243775"/>
            <a:ext cx="12582911" cy="1"/>
          </a:xfrm>
          <a:prstGeom prst="line">
            <a:avLst/>
          </a:prstGeom>
          <a:ln w="12700">
            <a:solidFill>
              <a:schemeClr val="accent3"/>
            </a:solidFill>
            <a:miter/>
          </a:ln>
        </p:spPr>
        <p:txBody>
          <a:bodyPr lIns="45719" rIns="45719"/>
          <a:lstStyle/>
          <a:p>
            <a:pPr/>
          </a:p>
        </p:txBody>
      </p:sp>
      <p:sp>
        <p:nvSpPr>
          <p:cNvPr id="127" name="Line"/>
          <p:cNvSpPr/>
          <p:nvPr/>
        </p:nvSpPr>
        <p:spPr>
          <a:xfrm>
            <a:off x="-72071" y="6623646"/>
            <a:ext cx="12582911" cy="1"/>
          </a:xfrm>
          <a:prstGeom prst="line">
            <a:avLst/>
          </a:prstGeom>
          <a:ln w="12700">
            <a:solidFill>
              <a:schemeClr val="accent3"/>
            </a:solidFill>
            <a:miter/>
          </a:ln>
        </p:spPr>
        <p:txBody>
          <a:bodyPr lIns="45719" rIns="45719"/>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ECEE"/>
        </a:solidFill>
      </p:bgPr>
    </p:bg>
    <p:spTree>
      <p:nvGrpSpPr>
        <p:cNvPr id="1" name=""/>
        <p:cNvGrpSpPr/>
        <p:nvPr/>
      </p:nvGrpSpPr>
      <p:grpSpPr>
        <a:xfrm>
          <a:off x="0" y="0"/>
          <a:ext cx="0" cy="0"/>
          <a:chOff x="0" y="0"/>
          <a:chExt cx="0" cy="0"/>
        </a:xfrm>
      </p:grpSpPr>
      <p:pic>
        <p:nvPicPr>
          <p:cNvPr id="129" name="Content Placeholder 4" descr="Content Placeholder 4"/>
          <p:cNvPicPr>
            <a:picLocks noChangeAspect="1"/>
          </p:cNvPicPr>
          <p:nvPr/>
        </p:nvPicPr>
        <p:blipFill>
          <a:blip r:embed="rId2">
            <a:extLst/>
          </a:blip>
          <a:stretch>
            <a:fillRect/>
          </a:stretch>
        </p:blipFill>
        <p:spPr>
          <a:xfrm>
            <a:off x="2514865" y="743149"/>
            <a:ext cx="7162270" cy="537170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ECEE"/>
        </a:solidFill>
      </p:bgPr>
    </p:bg>
    <p:spTree>
      <p:nvGrpSpPr>
        <p:cNvPr id="1" name=""/>
        <p:cNvGrpSpPr/>
        <p:nvPr/>
      </p:nvGrpSpPr>
      <p:grpSpPr>
        <a:xfrm>
          <a:off x="0" y="0"/>
          <a:ext cx="0" cy="0"/>
          <a:chOff x="0" y="0"/>
          <a:chExt cx="0" cy="0"/>
        </a:xfrm>
      </p:grpSpPr>
      <p:pic>
        <p:nvPicPr>
          <p:cNvPr id="131" name="Content Placeholder 4" descr="Content Placeholder 4"/>
          <p:cNvPicPr>
            <a:picLocks noChangeAspect="1"/>
          </p:cNvPicPr>
          <p:nvPr/>
        </p:nvPicPr>
        <p:blipFill>
          <a:blip r:embed="rId2">
            <a:extLst/>
          </a:blip>
          <a:stretch>
            <a:fillRect/>
          </a:stretch>
        </p:blipFill>
        <p:spPr>
          <a:xfrm>
            <a:off x="2524400" y="750300"/>
            <a:ext cx="7143200" cy="53574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ECEE"/>
        </a:solidFill>
      </p:bgPr>
    </p:bg>
    <p:spTree>
      <p:nvGrpSpPr>
        <p:cNvPr id="1" name=""/>
        <p:cNvGrpSpPr/>
        <p:nvPr/>
      </p:nvGrpSpPr>
      <p:grpSpPr>
        <a:xfrm>
          <a:off x="0" y="0"/>
          <a:ext cx="0" cy="0"/>
          <a:chOff x="0" y="0"/>
          <a:chExt cx="0" cy="0"/>
        </a:xfrm>
      </p:grpSpPr>
      <p:pic>
        <p:nvPicPr>
          <p:cNvPr id="133" name="Content Placeholder 4" descr="Content Placeholder 4"/>
          <p:cNvPicPr>
            <a:picLocks noChangeAspect="1"/>
          </p:cNvPicPr>
          <p:nvPr/>
        </p:nvPicPr>
        <p:blipFill>
          <a:blip r:embed="rId2">
            <a:extLst/>
          </a:blip>
          <a:stretch>
            <a:fillRect/>
          </a:stretch>
        </p:blipFill>
        <p:spPr>
          <a:xfrm>
            <a:off x="2528279" y="753209"/>
            <a:ext cx="7135442" cy="535158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