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0472D-2242-474B-BDD5-383B7422421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36FA-8475-4E0D-B785-BC4F3D48B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724400"/>
            <a:ext cx="434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Design Issues for the layers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Chavan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higher  </a:t>
            </a:r>
            <a:r>
              <a:rPr sz="2400" spc="-5" dirty="0">
                <a:latin typeface="Times New Roman"/>
                <a:cs typeface="Times New Roman"/>
              </a:rPr>
              <a:t>educational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0"/>
              </a:lnSpc>
            </a:pPr>
            <a:r>
              <a:rPr sz="2400" spc="-5" dirty="0">
                <a:latin typeface="Times New Roman"/>
                <a:cs typeface="Times New Roman"/>
              </a:rPr>
              <a:t>and 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Departmental 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5194301" cy="49285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Issues for the 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538178" cy="387798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Reliability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Scalability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Addressing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Error Control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Flow Control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Resource Allocation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Multiplexing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Security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 smtClean="0"/>
              <a:t>Ref: tutorialspoint.com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2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B6B2276D6B9F48ACC20C7D5BADBC96" ma:contentTypeVersion="2" ma:contentTypeDescription="Create a new document." ma:contentTypeScope="" ma:versionID="3cc8dc74aa34001d5e44b36ea1f61018">
  <xsd:schema xmlns:xsd="http://www.w3.org/2001/XMLSchema" xmlns:xs="http://www.w3.org/2001/XMLSchema" xmlns:p="http://schemas.microsoft.com/office/2006/metadata/properties" xmlns:ns2="41d0aa56-ba04-4ec6-8b99-4d9bcd960c63" targetNamespace="http://schemas.microsoft.com/office/2006/metadata/properties" ma:root="true" ma:fieldsID="9d8be0d5f8e2557d6d8ed2b9827db4bf" ns2:_="">
    <xsd:import namespace="41d0aa56-ba04-4ec6-8b99-4d9bcd960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0aa56-ba04-4ec6-8b99-4d9bcd960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B937D6-993C-477B-952A-8F457F5A7AB6}"/>
</file>

<file path=customXml/itemProps2.xml><?xml version="1.0" encoding="utf-8"?>
<ds:datastoreItem xmlns:ds="http://schemas.openxmlformats.org/officeDocument/2006/customXml" ds:itemID="{BAF88EFB-8CFA-4542-A899-00F11AE863B1}"/>
</file>

<file path=customXml/itemProps3.xml><?xml version="1.0" encoding="utf-8"?>
<ds:datastoreItem xmlns:ds="http://schemas.openxmlformats.org/officeDocument/2006/customXml" ds:itemID="{B09F6801-6D11-4E09-94DA-62978F91CB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54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Departmental Vision &amp; Mission</vt:lpstr>
      <vt:lpstr>Design Issues for the layers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NAMAN</cp:lastModifiedBy>
  <cp:revision>5</cp:revision>
  <dcterms:created xsi:type="dcterms:W3CDTF">2020-06-12T11:01:57Z</dcterms:created>
  <dcterms:modified xsi:type="dcterms:W3CDTF">2020-07-01T14:03:15Z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  <property fmtid="{D5CDD505-2E9C-101B-9397-08002B2CF9AE}" pid="4" name="ContentTypeId">
    <vt:lpwstr>0x0101004DB6B2276D6B9F48ACC20C7D5BADBC96</vt:lpwstr>
  </property>
</Properties>
</file>