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3"/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Dosis"/>
      <p:regular r:id="rId21"/>
      <p:bold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PT Sans Caption"/>
      <p:regular r:id="rId35"/>
      <p:bold r:id="rId36"/>
    </p:embeddedFont>
    <p:embeddedFont>
      <p:font typeface="Abel"/>
      <p:regular r:id="rId37"/>
    </p:embeddedFont>
    <p:embeddedFont>
      <p:font typeface="Josefin Sans"/>
      <p:regular r:id="rId38"/>
      <p:bold r:id="rId39"/>
      <p:italic r:id="rId40"/>
      <p:boldItalic r:id="rId41"/>
    </p:embeddedFont>
    <p:embeddedFont>
      <p:font typeface="Fira Sans Condensed ExtraLight"/>
      <p:regular r:id="rId42"/>
      <p:bold r:id="rId43"/>
      <p:italic r:id="rId44"/>
      <p:boldItalic r:id="rId45"/>
    </p:embeddedFont>
    <p:embeddedFont>
      <p:font typeface="Convergenc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italic.fntdata"/><Relationship Id="rId20" Type="http://schemas.openxmlformats.org/officeDocument/2006/relationships/font" Target="fonts/Ubuntu-boldItalic.fntdata"/><Relationship Id="rId42" Type="http://schemas.openxmlformats.org/officeDocument/2006/relationships/font" Target="fonts/FiraSansCondensedExtraLight-regular.fntdata"/><Relationship Id="rId41" Type="http://schemas.openxmlformats.org/officeDocument/2006/relationships/font" Target="fonts/JosefinSans-boldItalic.fntdata"/><Relationship Id="rId22" Type="http://schemas.openxmlformats.org/officeDocument/2006/relationships/font" Target="fonts/Dosis-bold.fntdata"/><Relationship Id="rId44" Type="http://schemas.openxmlformats.org/officeDocument/2006/relationships/font" Target="fonts/FiraSansCondensedExtraLight-italic.fntdata"/><Relationship Id="rId21" Type="http://schemas.openxmlformats.org/officeDocument/2006/relationships/font" Target="fonts/Dosis-regular.fntdata"/><Relationship Id="rId43" Type="http://schemas.openxmlformats.org/officeDocument/2006/relationships/font" Target="fonts/FiraSansCondensedExtraLight-bold.fntdata"/><Relationship Id="rId24" Type="http://schemas.openxmlformats.org/officeDocument/2006/relationships/font" Target="fonts/Raleway-bold.fntdata"/><Relationship Id="rId46" Type="http://schemas.openxmlformats.org/officeDocument/2006/relationships/font" Target="fonts/Convergence-regular.fntdata"/><Relationship Id="rId23" Type="http://schemas.openxmlformats.org/officeDocument/2006/relationships/font" Target="fonts/Raleway-regular.fntdata"/><Relationship Id="rId45" Type="http://schemas.openxmlformats.org/officeDocument/2006/relationships/font" Target="fonts/FiraSansCondensedExtra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PTSansCaption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Abel-regular.fntdata"/><Relationship Id="rId14" Type="http://schemas.openxmlformats.org/officeDocument/2006/relationships/slide" Target="slides/slide9.xml"/><Relationship Id="rId36" Type="http://schemas.openxmlformats.org/officeDocument/2006/relationships/font" Target="fonts/PTSansCaption-bold.fntdata"/><Relationship Id="rId17" Type="http://schemas.openxmlformats.org/officeDocument/2006/relationships/font" Target="fonts/Ubuntu-regular.fntdata"/><Relationship Id="rId39" Type="http://schemas.openxmlformats.org/officeDocument/2006/relationships/font" Target="fonts/JosefinSans-bold.fntdata"/><Relationship Id="rId16" Type="http://schemas.openxmlformats.org/officeDocument/2006/relationships/slide" Target="slides/slide11.xml"/><Relationship Id="rId38" Type="http://schemas.openxmlformats.org/officeDocument/2006/relationships/font" Target="fonts/JosefinSans-regular.fntdata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7df665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7df665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cebe96f6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cebe96f6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ce893def0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ce893def0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0631ef286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0631ef286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ce893def0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ce893def0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9f9bab0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9f9bab0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631ef286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631ef286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0631ef2860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0631ef2860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0631ef2860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0631ef2860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0631ef2860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0631ef2860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631ef2860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0631ef2860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08649" y="-1366940"/>
            <a:ext cx="14925419" cy="8916341"/>
            <a:chOff x="-3508649" y="-1366940"/>
            <a:chExt cx="14925419" cy="8916341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194571" y="4689886"/>
              <a:ext cx="3037168" cy="220418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758191">
              <a:off x="6593862" y="4140295"/>
              <a:ext cx="4508497" cy="2463427"/>
            </a:xfrm>
            <a:custGeom>
              <a:rect b="b" l="l" r="r" t="t"/>
              <a:pathLst>
                <a:path extrusionOk="0" h="39796" w="72831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907924">
              <a:off x="-3133859" y="3163708"/>
              <a:ext cx="4652256" cy="352832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407657">
              <a:off x="-558811" y="-647633"/>
              <a:ext cx="3037219" cy="220421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2365545">
              <a:off x="6421168" y="4217542"/>
              <a:ext cx="669716" cy="772519"/>
              <a:chOff x="2963892" y="6575936"/>
              <a:chExt cx="378131" cy="436191"/>
            </a:xfrm>
          </p:grpSpPr>
          <p:sp>
            <p:nvSpPr>
              <p:cNvPr id="15" name="Google Shape;15;p2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rect b="b" l="l" r="r" t="t"/>
                <a:pathLst>
                  <a:path extrusionOk="0" h="11489" w="12324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rect b="b" l="l" r="r" t="t"/>
                <a:pathLst>
                  <a:path extrusionOk="0" h="5286" w="5371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rect b="b" l="l" r="r" t="t"/>
                <a:pathLst>
                  <a:path extrusionOk="0" h="5722" w="5823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 rot="172230">
              <a:off x="5242781" y="-662942"/>
              <a:ext cx="5202343" cy="372963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02924" y="-549775"/>
              <a:ext cx="2769161" cy="2325678"/>
            </a:xfrm>
            <a:custGeom>
              <a:rect b="b" l="l" r="r" t="t"/>
              <a:pathLst>
                <a:path extrusionOk="0" fill="none" h="48828" w="58139">
                  <a:moveTo>
                    <a:pt x="3263" y="5298"/>
                  </a:moveTo>
                  <a:cubicBezTo>
                    <a:pt x="3465" y="4953"/>
                    <a:pt x="3691" y="4620"/>
                    <a:pt x="3929" y="4286"/>
                  </a:cubicBezTo>
                  <a:cubicBezTo>
                    <a:pt x="5739" y="1774"/>
                    <a:pt x="8906" y="0"/>
                    <a:pt x="11930" y="703"/>
                  </a:cubicBezTo>
                  <a:cubicBezTo>
                    <a:pt x="14740" y="1345"/>
                    <a:pt x="16669" y="3846"/>
                    <a:pt x="18943" y="5632"/>
                  </a:cubicBezTo>
                  <a:cubicBezTo>
                    <a:pt x="22598" y="8430"/>
                    <a:pt x="27313" y="9466"/>
                    <a:pt x="31802" y="8453"/>
                  </a:cubicBezTo>
                  <a:cubicBezTo>
                    <a:pt x="34802" y="7751"/>
                    <a:pt x="37541" y="6156"/>
                    <a:pt x="40553" y="5596"/>
                  </a:cubicBezTo>
                  <a:cubicBezTo>
                    <a:pt x="46566" y="4465"/>
                    <a:pt x="52793" y="8120"/>
                    <a:pt x="55293" y="13573"/>
                  </a:cubicBezTo>
                  <a:cubicBezTo>
                    <a:pt x="58139" y="19788"/>
                    <a:pt x="56531" y="27134"/>
                    <a:pt x="52757" y="32599"/>
                  </a:cubicBezTo>
                  <a:cubicBezTo>
                    <a:pt x="50947" y="35219"/>
                    <a:pt x="48518" y="37600"/>
                    <a:pt x="45447" y="38457"/>
                  </a:cubicBezTo>
                  <a:cubicBezTo>
                    <a:pt x="43113" y="39124"/>
                    <a:pt x="40613" y="38862"/>
                    <a:pt x="38196" y="39195"/>
                  </a:cubicBezTo>
                  <a:cubicBezTo>
                    <a:pt x="35541" y="39564"/>
                    <a:pt x="33028" y="40672"/>
                    <a:pt x="30957" y="42374"/>
                  </a:cubicBezTo>
                  <a:cubicBezTo>
                    <a:pt x="29599" y="43494"/>
                    <a:pt x="28456" y="44851"/>
                    <a:pt x="27039" y="45875"/>
                  </a:cubicBezTo>
                  <a:cubicBezTo>
                    <a:pt x="22932" y="48827"/>
                    <a:pt x="16681" y="48280"/>
                    <a:pt x="13157" y="44648"/>
                  </a:cubicBezTo>
                  <a:cubicBezTo>
                    <a:pt x="10275" y="41672"/>
                    <a:pt x="9371" y="37374"/>
                    <a:pt x="8275" y="33373"/>
                  </a:cubicBezTo>
                  <a:cubicBezTo>
                    <a:pt x="6918" y="28420"/>
                    <a:pt x="3144" y="25134"/>
                    <a:pt x="1608" y="20479"/>
                  </a:cubicBezTo>
                  <a:cubicBezTo>
                    <a:pt x="0" y="15657"/>
                    <a:pt x="584" y="9704"/>
                    <a:pt x="3263" y="529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28975" y="-198969"/>
              <a:ext cx="2560596" cy="1752293"/>
            </a:xfrm>
            <a:custGeom>
              <a:rect b="b" l="l" r="r" t="t"/>
              <a:pathLst>
                <a:path extrusionOk="0" h="62105" w="90753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" name="Google Shape;21;p2"/>
            <p:cNvSpPr/>
            <p:nvPr/>
          </p:nvSpPr>
          <p:spPr>
            <a:xfrm rot="-2700000">
              <a:off x="-1130977" y="4115474"/>
              <a:ext cx="2779025" cy="1337926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7389699" y="4273399"/>
              <a:ext cx="1498599" cy="1022076"/>
              <a:chOff x="7331424" y="4350049"/>
              <a:chExt cx="1498599" cy="102207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331424" y="4350049"/>
                <a:ext cx="1498599" cy="1022076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14472" y="4440332"/>
                <a:ext cx="1301434" cy="904269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9949" y="4520471"/>
                <a:ext cx="1099830" cy="809023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82281" y="4662253"/>
                <a:ext cx="913368" cy="646801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639561" y="4785725"/>
                <a:ext cx="804138" cy="498899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6368" y="4866610"/>
                <a:ext cx="597239" cy="40380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822473" y="4921130"/>
                <a:ext cx="458288" cy="345291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97540" y="5016073"/>
                <a:ext cx="324146" cy="229051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928604" y="5113478"/>
                <a:ext cx="213164" cy="135633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0321" y="5175643"/>
                <a:ext cx="123475" cy="98340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1"/>
          <p:cNvGrpSpPr/>
          <p:nvPr/>
        </p:nvGrpSpPr>
        <p:grpSpPr>
          <a:xfrm>
            <a:off x="-2956150" y="-2837079"/>
            <a:ext cx="14609743" cy="10877254"/>
            <a:chOff x="-2956150" y="-2837079"/>
            <a:chExt cx="14609743" cy="10877254"/>
          </a:xfrm>
        </p:grpSpPr>
        <p:sp>
          <p:nvSpPr>
            <p:cNvPr id="191" name="Google Shape;191;p11"/>
            <p:cNvSpPr/>
            <p:nvPr/>
          </p:nvSpPr>
          <p:spPr>
            <a:xfrm>
              <a:off x="-1203675" y="-403803"/>
              <a:ext cx="3128375" cy="2270372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flipH="1" rot="-9195687">
              <a:off x="-2438409" y="3873276"/>
              <a:ext cx="4419606" cy="33518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11"/>
            <p:cNvGrpSpPr/>
            <p:nvPr/>
          </p:nvGrpSpPr>
          <p:grpSpPr>
            <a:xfrm flipH="1">
              <a:off x="-213070" y="480500"/>
              <a:ext cx="1540913" cy="481201"/>
              <a:chOff x="7921455" y="3606075"/>
              <a:chExt cx="1540913" cy="481201"/>
            </a:xfrm>
          </p:grpSpPr>
          <p:sp>
            <p:nvSpPr>
              <p:cNvPr id="194" name="Google Shape;194;p11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11"/>
            <p:cNvSpPr/>
            <p:nvPr/>
          </p:nvSpPr>
          <p:spPr>
            <a:xfrm rot="-9031361">
              <a:off x="5669199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 flipH="1" rot="-9195659">
              <a:off x="6015843" y="-1906426"/>
              <a:ext cx="5046559" cy="3827363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 flipH="1" rot="3766615">
              <a:off x="-1476199" y="2093866"/>
              <a:ext cx="5158978" cy="404048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3" name="Google Shape;203;p11"/>
            <p:cNvGrpSpPr/>
            <p:nvPr/>
          </p:nvGrpSpPr>
          <p:grpSpPr>
            <a:xfrm>
              <a:off x="7978375" y="438025"/>
              <a:ext cx="570025" cy="586725"/>
              <a:chOff x="2268725" y="1046025"/>
              <a:chExt cx="570025" cy="586725"/>
            </a:xfrm>
          </p:grpSpPr>
          <p:grpSp>
            <p:nvGrpSpPr>
              <p:cNvPr id="204" name="Google Shape;204;p11"/>
              <p:cNvGrpSpPr/>
              <p:nvPr/>
            </p:nvGrpSpPr>
            <p:grpSpPr>
              <a:xfrm>
                <a:off x="2268725" y="1046025"/>
                <a:ext cx="570025" cy="341300"/>
                <a:chOff x="2268725" y="1046025"/>
                <a:chExt cx="570025" cy="341300"/>
              </a:xfrm>
            </p:grpSpPr>
            <p:sp>
              <p:nvSpPr>
                <p:cNvPr id="205" name="Google Shape;205;p11"/>
                <p:cNvSpPr/>
                <p:nvPr/>
              </p:nvSpPr>
              <p:spPr>
                <a:xfrm>
                  <a:off x="2477975" y="1046025"/>
                  <a:ext cx="360775" cy="287250"/>
                </a:xfrm>
                <a:custGeom>
                  <a:rect b="b" l="l" r="r" t="t"/>
                  <a:pathLst>
                    <a:path extrusionOk="0" h="11490" w="14431">
                      <a:moveTo>
                        <a:pt x="5905" y="0"/>
                      </a:moveTo>
                      <a:cubicBezTo>
                        <a:pt x="5237" y="0"/>
                        <a:pt x="4641" y="245"/>
                        <a:pt x="4239" y="908"/>
                      </a:cubicBezTo>
                      <a:cubicBezTo>
                        <a:pt x="1060" y="3468"/>
                        <a:pt x="1" y="5944"/>
                        <a:pt x="3108" y="8790"/>
                      </a:cubicBezTo>
                      <a:cubicBezTo>
                        <a:pt x="4388" y="9966"/>
                        <a:pt x="5593" y="11489"/>
                        <a:pt x="7269" y="11489"/>
                      </a:cubicBezTo>
                      <a:cubicBezTo>
                        <a:pt x="7698" y="11489"/>
                        <a:pt x="8157" y="11390"/>
                        <a:pt x="8656" y="11159"/>
                      </a:cubicBezTo>
                      <a:cubicBezTo>
                        <a:pt x="10252" y="10433"/>
                        <a:pt x="13157" y="7802"/>
                        <a:pt x="13669" y="6147"/>
                      </a:cubicBezTo>
                      <a:cubicBezTo>
                        <a:pt x="14431" y="3694"/>
                        <a:pt x="11728" y="2670"/>
                        <a:pt x="10097" y="1706"/>
                      </a:cubicBezTo>
                      <a:cubicBezTo>
                        <a:pt x="9197" y="1182"/>
                        <a:pt x="7375" y="0"/>
                        <a:pt x="59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2268725" y="1258350"/>
                  <a:ext cx="156300" cy="128975"/>
                </a:xfrm>
                <a:custGeom>
                  <a:rect b="b" l="l" r="r" t="t"/>
                  <a:pathLst>
                    <a:path extrusionOk="0" h="5159" w="6252">
                      <a:moveTo>
                        <a:pt x="2536" y="0"/>
                      </a:moveTo>
                      <a:cubicBezTo>
                        <a:pt x="2190" y="0"/>
                        <a:pt x="1847" y="118"/>
                        <a:pt x="1513" y="440"/>
                      </a:cubicBezTo>
                      <a:cubicBezTo>
                        <a:pt x="905" y="1035"/>
                        <a:pt x="0" y="2678"/>
                        <a:pt x="36" y="3512"/>
                      </a:cubicBezTo>
                      <a:cubicBezTo>
                        <a:pt x="84" y="4750"/>
                        <a:pt x="1465" y="4774"/>
                        <a:pt x="2370" y="4952"/>
                      </a:cubicBezTo>
                      <a:cubicBezTo>
                        <a:pt x="2704" y="5020"/>
                        <a:pt x="3293" y="5159"/>
                        <a:pt x="3844" y="5159"/>
                      </a:cubicBezTo>
                      <a:cubicBezTo>
                        <a:pt x="4449" y="5159"/>
                        <a:pt x="5007" y="4992"/>
                        <a:pt x="5132" y="4381"/>
                      </a:cubicBezTo>
                      <a:cubicBezTo>
                        <a:pt x="6168" y="2726"/>
                        <a:pt x="6251" y="1428"/>
                        <a:pt x="4394" y="630"/>
                      </a:cubicBezTo>
                      <a:cubicBezTo>
                        <a:pt x="3777" y="371"/>
                        <a:pt x="3150" y="0"/>
                        <a:pt x="25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7" name="Google Shape;207;p11"/>
              <p:cNvSpPr/>
              <p:nvPr/>
            </p:nvSpPr>
            <p:spPr>
              <a:xfrm>
                <a:off x="2592875" y="1493050"/>
                <a:ext cx="169100" cy="139700"/>
              </a:xfrm>
              <a:custGeom>
                <a:rect b="b" l="l" r="r" t="t"/>
                <a:pathLst>
                  <a:path extrusionOk="0" h="5588" w="6764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" name="Google Shape;208;p11"/>
            <p:cNvSpPr/>
            <p:nvPr/>
          </p:nvSpPr>
          <p:spPr>
            <a:xfrm rot="-9723690">
              <a:off x="8183246" y="4449058"/>
              <a:ext cx="2960263" cy="498456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9" name="Google Shape;209;p11"/>
            <p:cNvGrpSpPr/>
            <p:nvPr/>
          </p:nvGrpSpPr>
          <p:grpSpPr>
            <a:xfrm flipH="1">
              <a:off x="2810454" y="-403788"/>
              <a:ext cx="1991972" cy="1358680"/>
              <a:chOff x="2515671" y="3197633"/>
              <a:chExt cx="1672801" cy="1140885"/>
            </a:xfrm>
          </p:grpSpPr>
          <p:sp>
            <p:nvSpPr>
              <p:cNvPr id="210" name="Google Shape;210;p11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11"/>
          <p:cNvSpPr txBox="1"/>
          <p:nvPr>
            <p:ph hasCustomPrompt="1" type="title"/>
          </p:nvPr>
        </p:nvSpPr>
        <p:spPr>
          <a:xfrm>
            <a:off x="1327852" y="1919981"/>
            <a:ext cx="64884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1768163" y="3228546"/>
            <a:ext cx="5607600" cy="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3"/>
          <p:cNvGrpSpPr/>
          <p:nvPr/>
        </p:nvGrpSpPr>
        <p:grpSpPr>
          <a:xfrm>
            <a:off x="-2097702" y="-1927265"/>
            <a:ext cx="12813424" cy="8286186"/>
            <a:chOff x="-2097702" y="-1927265"/>
            <a:chExt cx="12813424" cy="8286186"/>
          </a:xfrm>
        </p:grpSpPr>
        <p:sp>
          <p:nvSpPr>
            <p:cNvPr id="225" name="Google Shape;225;p13"/>
            <p:cNvSpPr/>
            <p:nvPr/>
          </p:nvSpPr>
          <p:spPr>
            <a:xfrm rot="8490882">
              <a:off x="8322162" y="4125251"/>
              <a:ext cx="2142461" cy="155485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rot="-7067723">
              <a:off x="6790735" y="-815911"/>
              <a:ext cx="3381040" cy="2259901"/>
            </a:xfrm>
            <a:custGeom>
              <a:rect b="b" l="l" r="r" t="t"/>
              <a:pathLst>
                <a:path extrusionOk="0" h="40524" w="60628">
                  <a:moveTo>
                    <a:pt x="44723" y="0"/>
                  </a:moveTo>
                  <a:cubicBezTo>
                    <a:pt x="44504" y="0"/>
                    <a:pt x="44285" y="5"/>
                    <a:pt x="44066" y="16"/>
                  </a:cubicBezTo>
                  <a:cubicBezTo>
                    <a:pt x="38791" y="266"/>
                    <a:pt x="33767" y="3564"/>
                    <a:pt x="31433" y="8302"/>
                  </a:cubicBezTo>
                  <a:cubicBezTo>
                    <a:pt x="29957" y="11315"/>
                    <a:pt x="29445" y="14899"/>
                    <a:pt x="27135" y="17351"/>
                  </a:cubicBezTo>
                  <a:cubicBezTo>
                    <a:pt x="24825" y="19792"/>
                    <a:pt x="21217" y="20518"/>
                    <a:pt x="17848" y="20590"/>
                  </a:cubicBezTo>
                  <a:cubicBezTo>
                    <a:pt x="17524" y="20598"/>
                    <a:pt x="17200" y="20601"/>
                    <a:pt x="16876" y="20601"/>
                  </a:cubicBezTo>
                  <a:cubicBezTo>
                    <a:pt x="15406" y="20601"/>
                    <a:pt x="13932" y="20534"/>
                    <a:pt x="12465" y="20534"/>
                  </a:cubicBezTo>
                  <a:cubicBezTo>
                    <a:pt x="10888" y="20534"/>
                    <a:pt x="9320" y="20612"/>
                    <a:pt x="7775" y="20935"/>
                  </a:cubicBezTo>
                  <a:cubicBezTo>
                    <a:pt x="4477" y="21637"/>
                    <a:pt x="1179" y="23816"/>
                    <a:pt x="513" y="27114"/>
                  </a:cubicBezTo>
                  <a:cubicBezTo>
                    <a:pt x="1" y="29579"/>
                    <a:pt x="1084" y="32151"/>
                    <a:pt x="2751" y="34032"/>
                  </a:cubicBezTo>
                  <a:cubicBezTo>
                    <a:pt x="4925" y="36481"/>
                    <a:pt x="7063" y="37837"/>
                    <a:pt x="9939" y="37837"/>
                  </a:cubicBezTo>
                  <a:cubicBezTo>
                    <a:pt x="10419" y="37837"/>
                    <a:pt x="10919" y="37799"/>
                    <a:pt x="11442" y="37723"/>
                  </a:cubicBezTo>
                  <a:cubicBezTo>
                    <a:pt x="13790" y="37387"/>
                    <a:pt x="16135" y="37200"/>
                    <a:pt x="18478" y="37200"/>
                  </a:cubicBezTo>
                  <a:cubicBezTo>
                    <a:pt x="20877" y="37200"/>
                    <a:pt x="23273" y="37396"/>
                    <a:pt x="25670" y="37830"/>
                  </a:cubicBezTo>
                  <a:cubicBezTo>
                    <a:pt x="29754" y="38568"/>
                    <a:pt x="33731" y="39925"/>
                    <a:pt x="37862" y="40378"/>
                  </a:cubicBezTo>
                  <a:cubicBezTo>
                    <a:pt x="38734" y="40475"/>
                    <a:pt x="39616" y="40524"/>
                    <a:pt x="40502" y="40524"/>
                  </a:cubicBezTo>
                  <a:cubicBezTo>
                    <a:pt x="47751" y="40524"/>
                    <a:pt x="55214" y="37274"/>
                    <a:pt x="58460" y="30877"/>
                  </a:cubicBezTo>
                  <a:cubicBezTo>
                    <a:pt x="60377" y="27079"/>
                    <a:pt x="60627" y="22661"/>
                    <a:pt x="60389" y="18411"/>
                  </a:cubicBezTo>
                  <a:cubicBezTo>
                    <a:pt x="60163" y="14458"/>
                    <a:pt x="59508" y="10410"/>
                    <a:pt x="57424" y="7052"/>
                  </a:cubicBezTo>
                  <a:cubicBezTo>
                    <a:pt x="54777" y="2739"/>
                    <a:pt x="49778" y="0"/>
                    <a:pt x="44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8592914">
              <a:off x="-1619642" y="-1369475"/>
              <a:ext cx="2691480" cy="249163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256449" y="-336301"/>
              <a:ext cx="1498599" cy="1022076"/>
              <a:chOff x="256449" y="-336301"/>
              <a:chExt cx="1498599" cy="1022076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56449" y="-336301"/>
                <a:ext cx="1498599" cy="1022076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370567" y="-308776"/>
                <a:ext cx="1301434" cy="904269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96694" y="-293670"/>
                <a:ext cx="1099830" cy="809023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90823" y="-273229"/>
                <a:ext cx="913368" cy="646801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642774" y="-248799"/>
                <a:ext cx="804138" cy="498899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752865" y="-234588"/>
                <a:ext cx="597239" cy="40380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10800000">
                <a:off x="805712" y="-230596"/>
                <a:ext cx="458288" cy="345291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10800000">
                <a:off x="864786" y="-209299"/>
                <a:ext cx="324146" cy="229051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10800000">
                <a:off x="944705" y="-213287"/>
                <a:ext cx="213164" cy="135633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rot="10800000">
                <a:off x="972677" y="-238159"/>
                <a:ext cx="123475" cy="98340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13"/>
            <p:cNvSpPr/>
            <p:nvPr/>
          </p:nvSpPr>
          <p:spPr>
            <a:xfrm flipH="1" rot="-1051789">
              <a:off x="-538142" y="4560135"/>
              <a:ext cx="2114059" cy="1515598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7769055" y="4520475"/>
              <a:ext cx="1540913" cy="481201"/>
              <a:chOff x="7769055" y="4520475"/>
              <a:chExt cx="1540913" cy="481201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8529683" y="49741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117408" y="48857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769055" y="47707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7785309" y="46913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936931" y="46085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717575" y="45204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 rot="-1003861">
              <a:off x="6129497" y="-412123"/>
              <a:ext cx="3829318" cy="1843352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8" name="Google Shape;248;p13"/>
          <p:cNvSpPr txBox="1"/>
          <p:nvPr>
            <p:ph hasCustomPrompt="1" type="title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idx="1" type="subTitle"/>
          </p:nvPr>
        </p:nvSpPr>
        <p:spPr>
          <a:xfrm>
            <a:off x="1725540" y="2068375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2" type="subTitle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3" type="title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idx="4" type="subTitle"/>
          </p:nvPr>
        </p:nvSpPr>
        <p:spPr>
          <a:xfrm>
            <a:off x="1725524" y="3565800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5" type="subTitle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hasCustomPrompt="1" idx="6" type="title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idx="7" type="subTitle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8" type="subTitle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hasCustomPrompt="1" idx="9" type="title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idx="13" type="subTitle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3"/>
          <p:cNvSpPr txBox="1"/>
          <p:nvPr>
            <p:ph idx="14" type="subTitle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3"/>
          <p:cNvSpPr txBox="1"/>
          <p:nvPr>
            <p:ph idx="15"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3149648" y="-2306631"/>
            <a:ext cx="12752347" cy="9639653"/>
            <a:chOff x="-3149648" y="-2306631"/>
            <a:chExt cx="12752347" cy="9639653"/>
          </a:xfrm>
        </p:grpSpPr>
        <p:sp>
          <p:nvSpPr>
            <p:cNvPr id="263" name="Google Shape;263;p14"/>
            <p:cNvSpPr/>
            <p:nvPr/>
          </p:nvSpPr>
          <p:spPr>
            <a:xfrm rot="-4500033">
              <a:off x="-2433336" y="-2029219"/>
              <a:ext cx="3293254" cy="4010186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rot="8100000">
              <a:off x="4142474" y="-1300378"/>
              <a:ext cx="4069419" cy="2953321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flipH="1">
              <a:off x="-1016175" y="3772575"/>
              <a:ext cx="3034963" cy="3560447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flipH="1">
              <a:off x="6225969" y="3635625"/>
              <a:ext cx="2918006" cy="1507889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 flipH="1" rot="5400000">
              <a:off x="-121158" y="-72729"/>
              <a:ext cx="1931533" cy="1951923"/>
            </a:xfrm>
            <a:custGeom>
              <a:rect b="b" l="l" r="r" t="t"/>
              <a:pathLst>
                <a:path extrusionOk="0" h="51024" w="50491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8" name="Google Shape;268;p14"/>
            <p:cNvSpPr/>
            <p:nvPr/>
          </p:nvSpPr>
          <p:spPr>
            <a:xfrm flipH="1">
              <a:off x="2554236" y="2984225"/>
              <a:ext cx="6836610" cy="4207247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69" name="Google Shape;269;p14"/>
            <p:cNvGrpSpPr/>
            <p:nvPr/>
          </p:nvGrpSpPr>
          <p:grpSpPr>
            <a:xfrm>
              <a:off x="-269145" y="3606075"/>
              <a:ext cx="1540913" cy="481201"/>
              <a:chOff x="-269145" y="3606075"/>
              <a:chExt cx="1540913" cy="481201"/>
            </a:xfrm>
          </p:grpSpPr>
          <p:sp>
            <p:nvSpPr>
              <p:cNvPr id="270" name="Google Shape;270;p14"/>
              <p:cNvSpPr/>
              <p:nvPr/>
            </p:nvSpPr>
            <p:spPr>
              <a:xfrm flipH="1">
                <a:off x="-246075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 flipH="1">
                <a:off x="-259565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>
                <a:off x="-26914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-262643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>
                <a:off x="-263844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>
                <a:off x="-23781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8826616" y="906938"/>
              <a:ext cx="776083" cy="753982"/>
              <a:chOff x="789750" y="525938"/>
              <a:chExt cx="776083" cy="753982"/>
            </a:xfrm>
          </p:grpSpPr>
          <p:sp>
            <p:nvSpPr>
              <p:cNvPr id="277" name="Google Shape;277;p14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rect b="b" l="l" r="r" t="t"/>
                <a:pathLst>
                  <a:path extrusionOk="0" h="11490" w="14431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rect b="b" l="l" r="r" t="t"/>
                <a:pathLst>
                  <a:path extrusionOk="0" h="5159" w="6252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rect b="b" l="l" r="r" t="t"/>
                <a:pathLst>
                  <a:path extrusionOk="0" h="5588" w="6764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0" name="Google Shape;280;p14"/>
          <p:cNvSpPr txBox="1"/>
          <p:nvPr>
            <p:ph type="title"/>
          </p:nvPr>
        </p:nvSpPr>
        <p:spPr>
          <a:xfrm>
            <a:off x="2835375" y="3287686"/>
            <a:ext cx="34731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1190700" y="1696300"/>
            <a:ext cx="67626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15"/>
          <p:cNvGrpSpPr/>
          <p:nvPr/>
        </p:nvGrpSpPr>
        <p:grpSpPr>
          <a:xfrm>
            <a:off x="-4713323" y="-2837079"/>
            <a:ext cx="14709558" cy="9811980"/>
            <a:chOff x="-4713323" y="-2837079"/>
            <a:chExt cx="14709558" cy="9811980"/>
          </a:xfrm>
        </p:grpSpPr>
        <p:sp>
          <p:nvSpPr>
            <p:cNvPr id="285" name="Google Shape;285;p15"/>
            <p:cNvSpPr/>
            <p:nvPr/>
          </p:nvSpPr>
          <p:spPr>
            <a:xfrm rot="-9031361">
              <a:off x="-3325776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 flipH="1" rot="-9195659">
              <a:off x="-4122132" y="-1906426"/>
              <a:ext cx="5046559" cy="3827363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9723690">
              <a:off x="-1103954" y="4449058"/>
              <a:ext cx="2960263" cy="498456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8" name="Google Shape;288;p15"/>
            <p:cNvSpPr/>
            <p:nvPr/>
          </p:nvSpPr>
          <p:spPr>
            <a:xfrm>
              <a:off x="7431575" y="-731925"/>
              <a:ext cx="2564660" cy="1861264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15"/>
            <p:cNvGrpSpPr/>
            <p:nvPr/>
          </p:nvGrpSpPr>
          <p:grpSpPr>
            <a:xfrm>
              <a:off x="6547796" y="4541571"/>
              <a:ext cx="2596205" cy="809912"/>
              <a:chOff x="6547796" y="4541571"/>
              <a:chExt cx="2596205" cy="809912"/>
            </a:xfrm>
          </p:grpSpPr>
          <p:sp>
            <p:nvSpPr>
              <p:cNvPr id="290" name="Google Shape;290;p15"/>
              <p:cNvSpPr/>
              <p:nvPr/>
            </p:nvSpPr>
            <p:spPr>
              <a:xfrm flipH="1" rot="5400000">
                <a:off x="7746205" y="3745704"/>
                <a:ext cx="601929" cy="2193663"/>
              </a:xfrm>
              <a:custGeom>
                <a:rect b="b" l="l" r="r" t="t"/>
                <a:pathLst>
                  <a:path extrusionOk="0" h="25556" w="8735">
                    <a:moveTo>
                      <a:pt x="0" y="0"/>
                    </a:moveTo>
                    <a:lnTo>
                      <a:pt x="0" y="25425"/>
                    </a:lnTo>
                    <a:cubicBezTo>
                      <a:pt x="1841" y="24987"/>
                      <a:pt x="3859" y="25555"/>
                      <a:pt x="5529" y="24698"/>
                    </a:cubicBezTo>
                    <a:cubicBezTo>
                      <a:pt x="7410" y="23733"/>
                      <a:pt x="8735" y="21418"/>
                      <a:pt x="7878" y="19340"/>
                    </a:cubicBezTo>
                    <a:cubicBezTo>
                      <a:pt x="6909" y="16999"/>
                      <a:pt x="3878" y="15856"/>
                      <a:pt x="3332" y="13384"/>
                    </a:cubicBezTo>
                    <a:cubicBezTo>
                      <a:pt x="2924" y="11544"/>
                      <a:pt x="4089" y="9744"/>
                      <a:pt x="5310" y="8308"/>
                    </a:cubicBezTo>
                    <a:cubicBezTo>
                      <a:pt x="6535" y="6872"/>
                      <a:pt x="7945" y="5403"/>
                      <a:pt x="8163" y="3529"/>
                    </a:cubicBezTo>
                    <a:cubicBezTo>
                      <a:pt x="8316" y="2230"/>
                      <a:pt x="7792" y="965"/>
                      <a:pt x="69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 flipH="1">
                <a:off x="6547796" y="4582079"/>
                <a:ext cx="1060172" cy="769405"/>
              </a:xfrm>
              <a:custGeom>
                <a:rect b="b" l="l" r="r" t="t"/>
                <a:pathLst>
                  <a:path extrusionOk="0" h="49305" w="67938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295" name="Google Shape;295;p16"/>
            <p:cNvSpPr/>
            <p:nvPr/>
          </p:nvSpPr>
          <p:spPr>
            <a:xfrm flipH="1" rot="5400000">
              <a:off x="-645685" y="4302791"/>
              <a:ext cx="1131920" cy="1323799"/>
            </a:xfrm>
            <a:custGeom>
              <a:rect b="b" l="l" r="r" t="t"/>
              <a:pathLst>
                <a:path extrusionOk="0" h="19906" w="17022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-1522300" y="-731925"/>
              <a:ext cx="2564660" cy="1861264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 flipH="1" rot="-877307">
              <a:off x="7031479" y="-983970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7"/>
          <p:cNvSpPr/>
          <p:nvPr/>
        </p:nvSpPr>
        <p:spPr>
          <a:xfrm rot="-5400000">
            <a:off x="7833671" y="303782"/>
            <a:ext cx="1614146" cy="1006539"/>
          </a:xfrm>
          <a:custGeom>
            <a:rect b="b" l="l" r="r" t="t"/>
            <a:pathLst>
              <a:path extrusionOk="0" h="19897" w="31908">
                <a:moveTo>
                  <a:pt x="29851" y="0"/>
                </a:moveTo>
                <a:cubicBezTo>
                  <a:pt x="29701" y="0"/>
                  <a:pt x="29550" y="4"/>
                  <a:pt x="29399" y="11"/>
                </a:cubicBezTo>
                <a:cubicBezTo>
                  <a:pt x="25852" y="182"/>
                  <a:pt x="22475" y="2397"/>
                  <a:pt x="20906" y="5585"/>
                </a:cubicBezTo>
                <a:cubicBezTo>
                  <a:pt x="19908" y="7610"/>
                  <a:pt x="19562" y="10026"/>
                  <a:pt x="18011" y="11670"/>
                </a:cubicBezTo>
                <a:cubicBezTo>
                  <a:pt x="16460" y="13310"/>
                  <a:pt x="14034" y="13796"/>
                  <a:pt x="11770" y="13848"/>
                </a:cubicBezTo>
                <a:cubicBezTo>
                  <a:pt x="11569" y="13853"/>
                  <a:pt x="11368" y="13855"/>
                  <a:pt x="11166" y="13855"/>
                </a:cubicBezTo>
                <a:cubicBezTo>
                  <a:pt x="10164" y="13855"/>
                  <a:pt x="9157" y="13807"/>
                  <a:pt x="8156" y="13807"/>
                </a:cubicBezTo>
                <a:cubicBezTo>
                  <a:pt x="7093" y="13807"/>
                  <a:pt x="6036" y="13861"/>
                  <a:pt x="4998" y="14082"/>
                </a:cubicBezTo>
                <a:cubicBezTo>
                  <a:pt x="2783" y="14549"/>
                  <a:pt x="568" y="16019"/>
                  <a:pt x="115" y="18238"/>
                </a:cubicBezTo>
                <a:cubicBezTo>
                  <a:pt x="4" y="18783"/>
                  <a:pt x="0" y="19347"/>
                  <a:pt x="104" y="19896"/>
                </a:cubicBezTo>
                <a:lnTo>
                  <a:pt x="31908" y="19896"/>
                </a:lnTo>
                <a:lnTo>
                  <a:pt x="31908" y="223"/>
                </a:lnTo>
                <a:cubicBezTo>
                  <a:pt x="31231" y="76"/>
                  <a:pt x="30542" y="0"/>
                  <a:pt x="298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17"/>
          <p:cNvGrpSpPr/>
          <p:nvPr/>
        </p:nvGrpSpPr>
        <p:grpSpPr>
          <a:xfrm>
            <a:off x="8130145" y="404434"/>
            <a:ext cx="1184449" cy="369893"/>
            <a:chOff x="406875" y="1912875"/>
            <a:chExt cx="1054625" cy="329350"/>
          </a:xfrm>
        </p:grpSpPr>
        <p:sp>
          <p:nvSpPr>
            <p:cNvPr id="303" name="Google Shape;303;p17"/>
            <p:cNvSpPr/>
            <p:nvPr/>
          </p:nvSpPr>
          <p:spPr>
            <a:xfrm>
              <a:off x="927475" y="2223375"/>
              <a:ext cx="518250" cy="18850"/>
            </a:xfrm>
            <a:custGeom>
              <a:rect b="b" l="l" r="r" t="t"/>
              <a:pathLst>
                <a:path extrusionOk="0" h="754" w="20730">
                  <a:moveTo>
                    <a:pt x="452" y="1"/>
                  </a:moveTo>
                  <a:cubicBezTo>
                    <a:pt x="361" y="1"/>
                    <a:pt x="270" y="6"/>
                    <a:pt x="179" y="22"/>
                  </a:cubicBezTo>
                  <a:cubicBezTo>
                    <a:pt x="1" y="94"/>
                    <a:pt x="25" y="355"/>
                    <a:pt x="215" y="391"/>
                  </a:cubicBezTo>
                  <a:cubicBezTo>
                    <a:pt x="1668" y="570"/>
                    <a:pt x="3120" y="582"/>
                    <a:pt x="4573" y="653"/>
                  </a:cubicBezTo>
                  <a:cubicBezTo>
                    <a:pt x="5371" y="653"/>
                    <a:pt x="6168" y="701"/>
                    <a:pt x="6966" y="701"/>
                  </a:cubicBezTo>
                  <a:cubicBezTo>
                    <a:pt x="7919" y="713"/>
                    <a:pt x="8871" y="748"/>
                    <a:pt x="9835" y="748"/>
                  </a:cubicBezTo>
                  <a:cubicBezTo>
                    <a:pt x="10522" y="752"/>
                    <a:pt x="11207" y="754"/>
                    <a:pt x="11892" y="754"/>
                  </a:cubicBezTo>
                  <a:cubicBezTo>
                    <a:pt x="13262" y="754"/>
                    <a:pt x="14630" y="748"/>
                    <a:pt x="16003" y="748"/>
                  </a:cubicBezTo>
                  <a:cubicBezTo>
                    <a:pt x="16717" y="736"/>
                    <a:pt x="17432" y="748"/>
                    <a:pt x="18146" y="713"/>
                  </a:cubicBezTo>
                  <a:cubicBezTo>
                    <a:pt x="18765" y="689"/>
                    <a:pt x="19384" y="665"/>
                    <a:pt x="20003" y="617"/>
                  </a:cubicBezTo>
                  <a:cubicBezTo>
                    <a:pt x="20206" y="617"/>
                    <a:pt x="20408" y="570"/>
                    <a:pt x="20599" y="510"/>
                  </a:cubicBezTo>
                  <a:cubicBezTo>
                    <a:pt x="20730" y="463"/>
                    <a:pt x="20718" y="236"/>
                    <a:pt x="20563" y="236"/>
                  </a:cubicBezTo>
                  <a:cubicBezTo>
                    <a:pt x="20253" y="236"/>
                    <a:pt x="19944" y="236"/>
                    <a:pt x="19634" y="225"/>
                  </a:cubicBezTo>
                  <a:cubicBezTo>
                    <a:pt x="19278" y="204"/>
                    <a:pt x="18920" y="199"/>
                    <a:pt x="18561" y="199"/>
                  </a:cubicBezTo>
                  <a:cubicBezTo>
                    <a:pt x="18224" y="199"/>
                    <a:pt x="17885" y="203"/>
                    <a:pt x="17547" y="203"/>
                  </a:cubicBezTo>
                  <a:cubicBezTo>
                    <a:pt x="17413" y="203"/>
                    <a:pt x="17280" y="203"/>
                    <a:pt x="17146" y="201"/>
                  </a:cubicBezTo>
                  <a:cubicBezTo>
                    <a:pt x="15169" y="189"/>
                    <a:pt x="13193" y="189"/>
                    <a:pt x="11217" y="189"/>
                  </a:cubicBezTo>
                  <a:cubicBezTo>
                    <a:pt x="10812" y="192"/>
                    <a:pt x="10406" y="193"/>
                    <a:pt x="10000" y="193"/>
                  </a:cubicBezTo>
                  <a:cubicBezTo>
                    <a:pt x="8782" y="193"/>
                    <a:pt x="7558" y="180"/>
                    <a:pt x="6335" y="153"/>
                  </a:cubicBezTo>
                  <a:cubicBezTo>
                    <a:pt x="5525" y="141"/>
                    <a:pt x="4716" y="141"/>
                    <a:pt x="3894" y="105"/>
                  </a:cubicBezTo>
                  <a:cubicBezTo>
                    <a:pt x="3814" y="107"/>
                    <a:pt x="3733" y="107"/>
                    <a:pt x="3653" y="107"/>
                  </a:cubicBezTo>
                  <a:cubicBezTo>
                    <a:pt x="2840" y="107"/>
                    <a:pt x="2028" y="57"/>
                    <a:pt x="1215" y="46"/>
                  </a:cubicBezTo>
                  <a:cubicBezTo>
                    <a:pt x="961" y="46"/>
                    <a:pt x="706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45300" y="2162900"/>
              <a:ext cx="809650" cy="32650"/>
            </a:xfrm>
            <a:custGeom>
              <a:rect b="b" l="l" r="r" t="t"/>
              <a:pathLst>
                <a:path extrusionOk="0" h="1306" w="32386">
                  <a:moveTo>
                    <a:pt x="27075" y="11"/>
                  </a:moveTo>
                  <a:cubicBezTo>
                    <a:pt x="26687" y="11"/>
                    <a:pt x="26298" y="12"/>
                    <a:pt x="25909" y="12"/>
                  </a:cubicBezTo>
                  <a:cubicBezTo>
                    <a:pt x="25206" y="24"/>
                    <a:pt x="24504" y="0"/>
                    <a:pt x="23801" y="48"/>
                  </a:cubicBezTo>
                  <a:cubicBezTo>
                    <a:pt x="23289" y="60"/>
                    <a:pt x="22777" y="60"/>
                    <a:pt x="22277" y="72"/>
                  </a:cubicBezTo>
                  <a:cubicBezTo>
                    <a:pt x="22233" y="71"/>
                    <a:pt x="22188" y="70"/>
                    <a:pt x="22144" y="70"/>
                  </a:cubicBezTo>
                  <a:cubicBezTo>
                    <a:pt x="21750" y="70"/>
                    <a:pt x="21375" y="109"/>
                    <a:pt x="20973" y="109"/>
                  </a:cubicBezTo>
                  <a:cubicBezTo>
                    <a:pt x="20928" y="109"/>
                    <a:pt x="20883" y="109"/>
                    <a:pt x="20837" y="107"/>
                  </a:cubicBezTo>
                  <a:cubicBezTo>
                    <a:pt x="20337" y="107"/>
                    <a:pt x="19848" y="155"/>
                    <a:pt x="19348" y="155"/>
                  </a:cubicBezTo>
                  <a:cubicBezTo>
                    <a:pt x="19015" y="167"/>
                    <a:pt x="18682" y="155"/>
                    <a:pt x="18348" y="191"/>
                  </a:cubicBezTo>
                  <a:cubicBezTo>
                    <a:pt x="17896" y="215"/>
                    <a:pt x="17455" y="191"/>
                    <a:pt x="17003" y="238"/>
                  </a:cubicBezTo>
                  <a:cubicBezTo>
                    <a:pt x="16503" y="262"/>
                    <a:pt x="16003" y="238"/>
                    <a:pt x="15515" y="286"/>
                  </a:cubicBezTo>
                  <a:cubicBezTo>
                    <a:pt x="14991" y="310"/>
                    <a:pt x="14467" y="286"/>
                    <a:pt x="13943" y="334"/>
                  </a:cubicBezTo>
                  <a:cubicBezTo>
                    <a:pt x="13455" y="358"/>
                    <a:pt x="12979" y="346"/>
                    <a:pt x="12502" y="369"/>
                  </a:cubicBezTo>
                  <a:cubicBezTo>
                    <a:pt x="12086" y="405"/>
                    <a:pt x="11669" y="393"/>
                    <a:pt x="11252" y="405"/>
                  </a:cubicBezTo>
                  <a:cubicBezTo>
                    <a:pt x="10919" y="405"/>
                    <a:pt x="10562" y="441"/>
                    <a:pt x="10216" y="441"/>
                  </a:cubicBezTo>
                  <a:cubicBezTo>
                    <a:pt x="9407" y="453"/>
                    <a:pt x="8585" y="441"/>
                    <a:pt x="7776" y="477"/>
                  </a:cubicBezTo>
                  <a:lnTo>
                    <a:pt x="4859" y="500"/>
                  </a:lnTo>
                  <a:cubicBezTo>
                    <a:pt x="3596" y="560"/>
                    <a:pt x="2334" y="512"/>
                    <a:pt x="1072" y="560"/>
                  </a:cubicBezTo>
                  <a:cubicBezTo>
                    <a:pt x="787" y="596"/>
                    <a:pt x="465" y="560"/>
                    <a:pt x="191" y="679"/>
                  </a:cubicBezTo>
                  <a:cubicBezTo>
                    <a:pt x="1" y="786"/>
                    <a:pt x="13" y="1072"/>
                    <a:pt x="227" y="1143"/>
                  </a:cubicBezTo>
                  <a:cubicBezTo>
                    <a:pt x="537" y="1203"/>
                    <a:pt x="858" y="1227"/>
                    <a:pt x="1168" y="1227"/>
                  </a:cubicBezTo>
                  <a:cubicBezTo>
                    <a:pt x="1953" y="1286"/>
                    <a:pt x="2739" y="1239"/>
                    <a:pt x="3513" y="1286"/>
                  </a:cubicBezTo>
                  <a:cubicBezTo>
                    <a:pt x="4573" y="1300"/>
                    <a:pt x="5629" y="1306"/>
                    <a:pt x="6684" y="1306"/>
                  </a:cubicBezTo>
                  <a:cubicBezTo>
                    <a:pt x="7429" y="1306"/>
                    <a:pt x="8174" y="1303"/>
                    <a:pt x="8919" y="1298"/>
                  </a:cubicBezTo>
                  <a:cubicBezTo>
                    <a:pt x="9166" y="1298"/>
                    <a:pt x="9416" y="1300"/>
                    <a:pt x="9666" y="1300"/>
                  </a:cubicBezTo>
                  <a:cubicBezTo>
                    <a:pt x="10041" y="1300"/>
                    <a:pt x="10416" y="1296"/>
                    <a:pt x="10788" y="1274"/>
                  </a:cubicBezTo>
                  <a:cubicBezTo>
                    <a:pt x="11228" y="1262"/>
                    <a:pt x="11669" y="1262"/>
                    <a:pt x="12109" y="1262"/>
                  </a:cubicBezTo>
                  <a:cubicBezTo>
                    <a:pt x="12316" y="1258"/>
                    <a:pt x="12521" y="1258"/>
                    <a:pt x="12725" y="1258"/>
                  </a:cubicBezTo>
                  <a:cubicBezTo>
                    <a:pt x="13133" y="1258"/>
                    <a:pt x="13538" y="1258"/>
                    <a:pt x="13943" y="1227"/>
                  </a:cubicBezTo>
                  <a:cubicBezTo>
                    <a:pt x="14538" y="1215"/>
                    <a:pt x="15122" y="1203"/>
                    <a:pt x="15717" y="1203"/>
                  </a:cubicBezTo>
                  <a:cubicBezTo>
                    <a:pt x="16693" y="1143"/>
                    <a:pt x="17670" y="1167"/>
                    <a:pt x="18634" y="1143"/>
                  </a:cubicBezTo>
                  <a:cubicBezTo>
                    <a:pt x="19444" y="1096"/>
                    <a:pt x="20265" y="1143"/>
                    <a:pt x="21075" y="1084"/>
                  </a:cubicBezTo>
                  <a:cubicBezTo>
                    <a:pt x="21575" y="1060"/>
                    <a:pt x="22075" y="1084"/>
                    <a:pt x="22563" y="1036"/>
                  </a:cubicBezTo>
                  <a:cubicBezTo>
                    <a:pt x="24432" y="977"/>
                    <a:pt x="26302" y="846"/>
                    <a:pt x="28183" y="786"/>
                  </a:cubicBezTo>
                  <a:cubicBezTo>
                    <a:pt x="28778" y="786"/>
                    <a:pt x="29385" y="739"/>
                    <a:pt x="29981" y="739"/>
                  </a:cubicBezTo>
                  <a:cubicBezTo>
                    <a:pt x="30085" y="740"/>
                    <a:pt x="30190" y="741"/>
                    <a:pt x="30295" y="741"/>
                  </a:cubicBezTo>
                  <a:cubicBezTo>
                    <a:pt x="30836" y="741"/>
                    <a:pt x="31385" y="715"/>
                    <a:pt x="31933" y="655"/>
                  </a:cubicBezTo>
                  <a:cubicBezTo>
                    <a:pt x="32064" y="643"/>
                    <a:pt x="32183" y="596"/>
                    <a:pt x="32291" y="536"/>
                  </a:cubicBezTo>
                  <a:cubicBezTo>
                    <a:pt x="32362" y="465"/>
                    <a:pt x="32386" y="346"/>
                    <a:pt x="32338" y="250"/>
                  </a:cubicBezTo>
                  <a:cubicBezTo>
                    <a:pt x="32279" y="165"/>
                    <a:pt x="32183" y="153"/>
                    <a:pt x="32085" y="153"/>
                  </a:cubicBezTo>
                  <a:cubicBezTo>
                    <a:pt x="32046" y="153"/>
                    <a:pt x="32006" y="155"/>
                    <a:pt x="31969" y="155"/>
                  </a:cubicBezTo>
                  <a:cubicBezTo>
                    <a:pt x="31112" y="107"/>
                    <a:pt x="30255" y="48"/>
                    <a:pt x="29397" y="48"/>
                  </a:cubicBezTo>
                  <a:cubicBezTo>
                    <a:pt x="28627" y="16"/>
                    <a:pt x="27852" y="11"/>
                    <a:pt x="27075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06875" y="2084200"/>
              <a:ext cx="1054625" cy="31625"/>
            </a:xfrm>
            <a:custGeom>
              <a:rect b="b" l="l" r="r" t="t"/>
              <a:pathLst>
                <a:path extrusionOk="0" h="1265" w="42185">
                  <a:moveTo>
                    <a:pt x="13798" y="0"/>
                  </a:moveTo>
                  <a:cubicBezTo>
                    <a:pt x="12704" y="0"/>
                    <a:pt x="11612" y="9"/>
                    <a:pt x="10526" y="17"/>
                  </a:cubicBezTo>
                  <a:cubicBezTo>
                    <a:pt x="9657" y="77"/>
                    <a:pt x="8800" y="41"/>
                    <a:pt x="7942" y="77"/>
                  </a:cubicBezTo>
                  <a:cubicBezTo>
                    <a:pt x="7359" y="112"/>
                    <a:pt x="6787" y="88"/>
                    <a:pt x="6216" y="136"/>
                  </a:cubicBezTo>
                  <a:cubicBezTo>
                    <a:pt x="5716" y="136"/>
                    <a:pt x="5216" y="196"/>
                    <a:pt x="4716" y="196"/>
                  </a:cubicBezTo>
                  <a:cubicBezTo>
                    <a:pt x="3906" y="207"/>
                    <a:pt x="3096" y="243"/>
                    <a:pt x="2287" y="243"/>
                  </a:cubicBezTo>
                  <a:cubicBezTo>
                    <a:pt x="1715" y="267"/>
                    <a:pt x="1144" y="243"/>
                    <a:pt x="572" y="291"/>
                  </a:cubicBezTo>
                  <a:cubicBezTo>
                    <a:pt x="382" y="315"/>
                    <a:pt x="120" y="267"/>
                    <a:pt x="1" y="458"/>
                  </a:cubicBezTo>
                  <a:cubicBezTo>
                    <a:pt x="227" y="541"/>
                    <a:pt x="418" y="672"/>
                    <a:pt x="632" y="755"/>
                  </a:cubicBezTo>
                  <a:cubicBezTo>
                    <a:pt x="1001" y="803"/>
                    <a:pt x="1358" y="815"/>
                    <a:pt x="1727" y="815"/>
                  </a:cubicBezTo>
                  <a:cubicBezTo>
                    <a:pt x="1969" y="819"/>
                    <a:pt x="2213" y="820"/>
                    <a:pt x="2457" y="820"/>
                  </a:cubicBezTo>
                  <a:cubicBezTo>
                    <a:pt x="2944" y="820"/>
                    <a:pt x="3434" y="815"/>
                    <a:pt x="3918" y="815"/>
                  </a:cubicBezTo>
                  <a:cubicBezTo>
                    <a:pt x="4355" y="815"/>
                    <a:pt x="4791" y="799"/>
                    <a:pt x="5228" y="799"/>
                  </a:cubicBezTo>
                  <a:cubicBezTo>
                    <a:pt x="5446" y="799"/>
                    <a:pt x="5664" y="803"/>
                    <a:pt x="5883" y="815"/>
                  </a:cubicBezTo>
                  <a:cubicBezTo>
                    <a:pt x="6966" y="791"/>
                    <a:pt x="8049" y="791"/>
                    <a:pt x="9133" y="779"/>
                  </a:cubicBezTo>
                  <a:cubicBezTo>
                    <a:pt x="9645" y="779"/>
                    <a:pt x="10157" y="743"/>
                    <a:pt x="10669" y="743"/>
                  </a:cubicBezTo>
                  <a:cubicBezTo>
                    <a:pt x="11708" y="733"/>
                    <a:pt x="12747" y="725"/>
                    <a:pt x="13786" y="725"/>
                  </a:cubicBezTo>
                  <a:cubicBezTo>
                    <a:pt x="15138" y="725"/>
                    <a:pt x="16489" y="739"/>
                    <a:pt x="17836" y="779"/>
                  </a:cubicBezTo>
                  <a:cubicBezTo>
                    <a:pt x="18539" y="779"/>
                    <a:pt x="19241" y="839"/>
                    <a:pt x="19944" y="839"/>
                  </a:cubicBezTo>
                  <a:cubicBezTo>
                    <a:pt x="19981" y="837"/>
                    <a:pt x="20018" y="837"/>
                    <a:pt x="20055" y="837"/>
                  </a:cubicBezTo>
                  <a:cubicBezTo>
                    <a:pt x="20351" y="837"/>
                    <a:pt x="20649" y="874"/>
                    <a:pt x="20956" y="874"/>
                  </a:cubicBezTo>
                  <a:cubicBezTo>
                    <a:pt x="21456" y="874"/>
                    <a:pt x="21968" y="934"/>
                    <a:pt x="22480" y="934"/>
                  </a:cubicBezTo>
                  <a:cubicBezTo>
                    <a:pt x="22873" y="958"/>
                    <a:pt x="23278" y="981"/>
                    <a:pt x="23682" y="981"/>
                  </a:cubicBezTo>
                  <a:cubicBezTo>
                    <a:pt x="24230" y="1029"/>
                    <a:pt x="24790" y="1005"/>
                    <a:pt x="25349" y="1065"/>
                  </a:cubicBezTo>
                  <a:cubicBezTo>
                    <a:pt x="25945" y="1065"/>
                    <a:pt x="26528" y="1112"/>
                    <a:pt x="27123" y="1112"/>
                  </a:cubicBezTo>
                  <a:cubicBezTo>
                    <a:pt x="27492" y="1112"/>
                    <a:pt x="27850" y="1160"/>
                    <a:pt x="28219" y="1160"/>
                  </a:cubicBezTo>
                  <a:cubicBezTo>
                    <a:pt x="28778" y="1160"/>
                    <a:pt x="29338" y="1208"/>
                    <a:pt x="29897" y="1208"/>
                  </a:cubicBezTo>
                  <a:cubicBezTo>
                    <a:pt x="30505" y="1208"/>
                    <a:pt x="31112" y="1255"/>
                    <a:pt x="31719" y="1255"/>
                  </a:cubicBezTo>
                  <a:cubicBezTo>
                    <a:pt x="32118" y="1261"/>
                    <a:pt x="32517" y="1264"/>
                    <a:pt x="32916" y="1264"/>
                  </a:cubicBezTo>
                  <a:cubicBezTo>
                    <a:pt x="33315" y="1264"/>
                    <a:pt x="33713" y="1261"/>
                    <a:pt x="34112" y="1255"/>
                  </a:cubicBezTo>
                  <a:cubicBezTo>
                    <a:pt x="34636" y="1208"/>
                    <a:pt x="35160" y="1220"/>
                    <a:pt x="35684" y="1208"/>
                  </a:cubicBezTo>
                  <a:cubicBezTo>
                    <a:pt x="36529" y="1160"/>
                    <a:pt x="37375" y="1148"/>
                    <a:pt x="38232" y="1077"/>
                  </a:cubicBezTo>
                  <a:cubicBezTo>
                    <a:pt x="39458" y="1017"/>
                    <a:pt x="40685" y="922"/>
                    <a:pt x="41911" y="922"/>
                  </a:cubicBezTo>
                  <a:cubicBezTo>
                    <a:pt x="41923" y="923"/>
                    <a:pt x="41936" y="924"/>
                    <a:pt x="41949" y="924"/>
                  </a:cubicBezTo>
                  <a:cubicBezTo>
                    <a:pt x="42049" y="924"/>
                    <a:pt x="42162" y="880"/>
                    <a:pt x="42173" y="743"/>
                  </a:cubicBezTo>
                  <a:cubicBezTo>
                    <a:pt x="42185" y="588"/>
                    <a:pt x="42006" y="517"/>
                    <a:pt x="41887" y="481"/>
                  </a:cubicBezTo>
                  <a:cubicBezTo>
                    <a:pt x="41482" y="386"/>
                    <a:pt x="41077" y="327"/>
                    <a:pt x="40673" y="327"/>
                  </a:cubicBezTo>
                  <a:cubicBezTo>
                    <a:pt x="40286" y="303"/>
                    <a:pt x="39902" y="297"/>
                    <a:pt x="39519" y="297"/>
                  </a:cubicBezTo>
                  <a:cubicBezTo>
                    <a:pt x="39137" y="297"/>
                    <a:pt x="38756" y="303"/>
                    <a:pt x="38375" y="303"/>
                  </a:cubicBezTo>
                  <a:cubicBezTo>
                    <a:pt x="38334" y="301"/>
                    <a:pt x="38293" y="301"/>
                    <a:pt x="38252" y="301"/>
                  </a:cubicBezTo>
                  <a:cubicBezTo>
                    <a:pt x="37924" y="301"/>
                    <a:pt x="37597" y="338"/>
                    <a:pt x="37279" y="338"/>
                  </a:cubicBezTo>
                  <a:cubicBezTo>
                    <a:pt x="36410" y="338"/>
                    <a:pt x="35553" y="362"/>
                    <a:pt x="34696" y="362"/>
                  </a:cubicBezTo>
                  <a:cubicBezTo>
                    <a:pt x="34446" y="374"/>
                    <a:pt x="34196" y="377"/>
                    <a:pt x="33947" y="377"/>
                  </a:cubicBezTo>
                  <a:cubicBezTo>
                    <a:pt x="33699" y="377"/>
                    <a:pt x="33451" y="374"/>
                    <a:pt x="33207" y="374"/>
                  </a:cubicBezTo>
                  <a:cubicBezTo>
                    <a:pt x="32934" y="356"/>
                    <a:pt x="32663" y="353"/>
                    <a:pt x="32392" y="353"/>
                  </a:cubicBezTo>
                  <a:cubicBezTo>
                    <a:pt x="32256" y="353"/>
                    <a:pt x="32121" y="354"/>
                    <a:pt x="31985" y="354"/>
                  </a:cubicBezTo>
                  <a:cubicBezTo>
                    <a:pt x="31849" y="354"/>
                    <a:pt x="31713" y="353"/>
                    <a:pt x="31576" y="350"/>
                  </a:cubicBezTo>
                  <a:cubicBezTo>
                    <a:pt x="30350" y="338"/>
                    <a:pt x="29124" y="362"/>
                    <a:pt x="27897" y="303"/>
                  </a:cubicBezTo>
                  <a:cubicBezTo>
                    <a:pt x="27350" y="303"/>
                    <a:pt x="26802" y="291"/>
                    <a:pt x="26254" y="279"/>
                  </a:cubicBezTo>
                  <a:cubicBezTo>
                    <a:pt x="25683" y="231"/>
                    <a:pt x="25111" y="255"/>
                    <a:pt x="24540" y="231"/>
                  </a:cubicBezTo>
                  <a:cubicBezTo>
                    <a:pt x="24016" y="184"/>
                    <a:pt x="23480" y="207"/>
                    <a:pt x="22956" y="184"/>
                  </a:cubicBezTo>
                  <a:cubicBezTo>
                    <a:pt x="22682" y="160"/>
                    <a:pt x="22405" y="160"/>
                    <a:pt x="22127" y="160"/>
                  </a:cubicBezTo>
                  <a:cubicBezTo>
                    <a:pt x="21849" y="160"/>
                    <a:pt x="21569" y="160"/>
                    <a:pt x="21289" y="136"/>
                  </a:cubicBezTo>
                  <a:cubicBezTo>
                    <a:pt x="20730" y="88"/>
                    <a:pt x="20170" y="100"/>
                    <a:pt x="19610" y="88"/>
                  </a:cubicBezTo>
                  <a:cubicBezTo>
                    <a:pt x="18813" y="41"/>
                    <a:pt x="18015" y="53"/>
                    <a:pt x="17217" y="41"/>
                  </a:cubicBezTo>
                  <a:cubicBezTo>
                    <a:pt x="16527" y="5"/>
                    <a:pt x="15848" y="5"/>
                    <a:pt x="15158" y="5"/>
                  </a:cubicBezTo>
                  <a:cubicBezTo>
                    <a:pt x="14704" y="2"/>
                    <a:pt x="14251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18000" y="2029850"/>
              <a:ext cx="1039050" cy="40800"/>
            </a:xfrm>
            <a:custGeom>
              <a:rect b="b" l="l" r="r" t="t"/>
              <a:pathLst>
                <a:path extrusionOk="0" h="1632" w="41562">
                  <a:moveTo>
                    <a:pt x="36070" y="1"/>
                  </a:moveTo>
                  <a:cubicBezTo>
                    <a:pt x="35259" y="1"/>
                    <a:pt x="34450" y="12"/>
                    <a:pt x="33643" y="24"/>
                  </a:cubicBezTo>
                  <a:cubicBezTo>
                    <a:pt x="32953" y="84"/>
                    <a:pt x="32262" y="36"/>
                    <a:pt x="31584" y="95"/>
                  </a:cubicBezTo>
                  <a:cubicBezTo>
                    <a:pt x="31131" y="119"/>
                    <a:pt x="30691" y="95"/>
                    <a:pt x="30238" y="143"/>
                  </a:cubicBezTo>
                  <a:cubicBezTo>
                    <a:pt x="29869" y="167"/>
                    <a:pt x="29476" y="143"/>
                    <a:pt x="29095" y="179"/>
                  </a:cubicBezTo>
                  <a:cubicBezTo>
                    <a:pt x="28714" y="215"/>
                    <a:pt x="28333" y="191"/>
                    <a:pt x="27952" y="238"/>
                  </a:cubicBezTo>
                  <a:cubicBezTo>
                    <a:pt x="25631" y="346"/>
                    <a:pt x="23333" y="560"/>
                    <a:pt x="21011" y="655"/>
                  </a:cubicBezTo>
                  <a:cubicBezTo>
                    <a:pt x="20499" y="703"/>
                    <a:pt x="19987" y="667"/>
                    <a:pt x="19487" y="715"/>
                  </a:cubicBezTo>
                  <a:cubicBezTo>
                    <a:pt x="18665" y="738"/>
                    <a:pt x="17856" y="727"/>
                    <a:pt x="17034" y="762"/>
                  </a:cubicBezTo>
                  <a:cubicBezTo>
                    <a:pt x="16626" y="762"/>
                    <a:pt x="16218" y="770"/>
                    <a:pt x="15810" y="770"/>
                  </a:cubicBezTo>
                  <a:cubicBezTo>
                    <a:pt x="15503" y="770"/>
                    <a:pt x="15197" y="766"/>
                    <a:pt x="14891" y="750"/>
                  </a:cubicBezTo>
                  <a:cubicBezTo>
                    <a:pt x="13355" y="738"/>
                    <a:pt x="11831" y="727"/>
                    <a:pt x="10295" y="727"/>
                  </a:cubicBezTo>
                  <a:cubicBezTo>
                    <a:pt x="8878" y="727"/>
                    <a:pt x="7462" y="786"/>
                    <a:pt x="6045" y="834"/>
                  </a:cubicBezTo>
                  <a:cubicBezTo>
                    <a:pt x="5830" y="838"/>
                    <a:pt x="5617" y="838"/>
                    <a:pt x="5405" y="838"/>
                  </a:cubicBezTo>
                  <a:lnTo>
                    <a:pt x="5405" y="838"/>
                  </a:lnTo>
                  <a:cubicBezTo>
                    <a:pt x="4980" y="838"/>
                    <a:pt x="4556" y="838"/>
                    <a:pt x="4128" y="869"/>
                  </a:cubicBezTo>
                  <a:cubicBezTo>
                    <a:pt x="3390" y="893"/>
                    <a:pt x="2663" y="869"/>
                    <a:pt x="1925" y="917"/>
                  </a:cubicBezTo>
                  <a:cubicBezTo>
                    <a:pt x="1342" y="941"/>
                    <a:pt x="746" y="905"/>
                    <a:pt x="175" y="1012"/>
                  </a:cubicBezTo>
                  <a:cubicBezTo>
                    <a:pt x="1" y="1094"/>
                    <a:pt x="53" y="1334"/>
                    <a:pt x="233" y="1334"/>
                  </a:cubicBezTo>
                  <a:cubicBezTo>
                    <a:pt x="238" y="1334"/>
                    <a:pt x="242" y="1334"/>
                    <a:pt x="246" y="1334"/>
                  </a:cubicBezTo>
                  <a:cubicBezTo>
                    <a:pt x="891" y="1341"/>
                    <a:pt x="1536" y="1343"/>
                    <a:pt x="2181" y="1343"/>
                  </a:cubicBezTo>
                  <a:cubicBezTo>
                    <a:pt x="3320" y="1343"/>
                    <a:pt x="4461" y="1336"/>
                    <a:pt x="5602" y="1336"/>
                  </a:cubicBezTo>
                  <a:cubicBezTo>
                    <a:pt x="6977" y="1336"/>
                    <a:pt x="8351" y="1347"/>
                    <a:pt x="9724" y="1393"/>
                  </a:cubicBezTo>
                  <a:cubicBezTo>
                    <a:pt x="10557" y="1405"/>
                    <a:pt x="11391" y="1381"/>
                    <a:pt x="12212" y="1441"/>
                  </a:cubicBezTo>
                  <a:cubicBezTo>
                    <a:pt x="12581" y="1441"/>
                    <a:pt x="12950" y="1453"/>
                    <a:pt x="13308" y="1489"/>
                  </a:cubicBezTo>
                  <a:cubicBezTo>
                    <a:pt x="13808" y="1489"/>
                    <a:pt x="14308" y="1548"/>
                    <a:pt x="14808" y="1548"/>
                  </a:cubicBezTo>
                  <a:cubicBezTo>
                    <a:pt x="16106" y="1631"/>
                    <a:pt x="17415" y="1584"/>
                    <a:pt x="18713" y="1619"/>
                  </a:cubicBezTo>
                  <a:cubicBezTo>
                    <a:pt x="19582" y="1584"/>
                    <a:pt x="20439" y="1619"/>
                    <a:pt x="21309" y="1548"/>
                  </a:cubicBezTo>
                  <a:cubicBezTo>
                    <a:pt x="22428" y="1524"/>
                    <a:pt x="23535" y="1429"/>
                    <a:pt x="24654" y="1381"/>
                  </a:cubicBezTo>
                  <a:cubicBezTo>
                    <a:pt x="25083" y="1334"/>
                    <a:pt x="25535" y="1358"/>
                    <a:pt x="25976" y="1310"/>
                  </a:cubicBezTo>
                  <a:cubicBezTo>
                    <a:pt x="26464" y="1310"/>
                    <a:pt x="26940" y="1250"/>
                    <a:pt x="27416" y="1250"/>
                  </a:cubicBezTo>
                  <a:cubicBezTo>
                    <a:pt x="27702" y="1238"/>
                    <a:pt x="27988" y="1203"/>
                    <a:pt x="28286" y="1203"/>
                  </a:cubicBezTo>
                  <a:cubicBezTo>
                    <a:pt x="28319" y="1204"/>
                    <a:pt x="28353" y="1204"/>
                    <a:pt x="28386" y="1204"/>
                  </a:cubicBezTo>
                  <a:cubicBezTo>
                    <a:pt x="28720" y="1204"/>
                    <a:pt x="29045" y="1155"/>
                    <a:pt x="29381" y="1155"/>
                  </a:cubicBezTo>
                  <a:cubicBezTo>
                    <a:pt x="29409" y="1156"/>
                    <a:pt x="29437" y="1157"/>
                    <a:pt x="29465" y="1157"/>
                  </a:cubicBezTo>
                  <a:cubicBezTo>
                    <a:pt x="29747" y="1157"/>
                    <a:pt x="30027" y="1108"/>
                    <a:pt x="30298" y="1108"/>
                  </a:cubicBezTo>
                  <a:cubicBezTo>
                    <a:pt x="32608" y="1000"/>
                    <a:pt x="34917" y="786"/>
                    <a:pt x="37227" y="762"/>
                  </a:cubicBezTo>
                  <a:cubicBezTo>
                    <a:pt x="38275" y="703"/>
                    <a:pt x="39335" y="750"/>
                    <a:pt x="40382" y="691"/>
                  </a:cubicBezTo>
                  <a:cubicBezTo>
                    <a:pt x="40728" y="691"/>
                    <a:pt x="41061" y="667"/>
                    <a:pt x="41394" y="631"/>
                  </a:cubicBezTo>
                  <a:cubicBezTo>
                    <a:pt x="41490" y="619"/>
                    <a:pt x="41525" y="536"/>
                    <a:pt x="41561" y="465"/>
                  </a:cubicBezTo>
                  <a:cubicBezTo>
                    <a:pt x="41502" y="238"/>
                    <a:pt x="41240" y="274"/>
                    <a:pt x="41061" y="250"/>
                  </a:cubicBezTo>
                  <a:cubicBezTo>
                    <a:pt x="39403" y="50"/>
                    <a:pt x="37735" y="1"/>
                    <a:pt x="36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521775" y="1973150"/>
              <a:ext cx="936100" cy="58925"/>
            </a:xfrm>
            <a:custGeom>
              <a:rect b="b" l="l" r="r" t="t"/>
              <a:pathLst>
                <a:path extrusionOk="0" h="2357" w="37444">
                  <a:moveTo>
                    <a:pt x="32911" y="0"/>
                  </a:moveTo>
                  <a:cubicBezTo>
                    <a:pt x="31865" y="0"/>
                    <a:pt x="30820" y="18"/>
                    <a:pt x="29778" y="18"/>
                  </a:cubicBezTo>
                  <a:cubicBezTo>
                    <a:pt x="28802" y="54"/>
                    <a:pt x="27826" y="42"/>
                    <a:pt x="26849" y="66"/>
                  </a:cubicBezTo>
                  <a:cubicBezTo>
                    <a:pt x="26581" y="89"/>
                    <a:pt x="26316" y="89"/>
                    <a:pt x="26049" y="89"/>
                  </a:cubicBezTo>
                  <a:cubicBezTo>
                    <a:pt x="25781" y="89"/>
                    <a:pt x="25510" y="89"/>
                    <a:pt x="25230" y="113"/>
                  </a:cubicBezTo>
                  <a:cubicBezTo>
                    <a:pt x="24670" y="173"/>
                    <a:pt x="24111" y="125"/>
                    <a:pt x="23551" y="173"/>
                  </a:cubicBezTo>
                  <a:cubicBezTo>
                    <a:pt x="23087" y="208"/>
                    <a:pt x="22623" y="173"/>
                    <a:pt x="22170" y="220"/>
                  </a:cubicBezTo>
                  <a:cubicBezTo>
                    <a:pt x="19134" y="328"/>
                    <a:pt x="16110" y="542"/>
                    <a:pt x="13074" y="768"/>
                  </a:cubicBezTo>
                  <a:cubicBezTo>
                    <a:pt x="11669" y="875"/>
                    <a:pt x="10264" y="959"/>
                    <a:pt x="8859" y="1078"/>
                  </a:cubicBezTo>
                  <a:cubicBezTo>
                    <a:pt x="6359" y="1328"/>
                    <a:pt x="3846" y="1459"/>
                    <a:pt x="1334" y="1721"/>
                  </a:cubicBezTo>
                  <a:cubicBezTo>
                    <a:pt x="977" y="1756"/>
                    <a:pt x="608" y="1804"/>
                    <a:pt x="251" y="1875"/>
                  </a:cubicBezTo>
                  <a:cubicBezTo>
                    <a:pt x="24" y="1935"/>
                    <a:pt x="1" y="2233"/>
                    <a:pt x="215" y="2328"/>
                  </a:cubicBezTo>
                  <a:cubicBezTo>
                    <a:pt x="407" y="2345"/>
                    <a:pt x="598" y="2356"/>
                    <a:pt x="795" y="2356"/>
                  </a:cubicBezTo>
                  <a:cubicBezTo>
                    <a:pt x="867" y="2356"/>
                    <a:pt x="939" y="2355"/>
                    <a:pt x="1013" y="2352"/>
                  </a:cubicBezTo>
                  <a:cubicBezTo>
                    <a:pt x="3323" y="2280"/>
                    <a:pt x="5620" y="2066"/>
                    <a:pt x="7954" y="1971"/>
                  </a:cubicBezTo>
                  <a:cubicBezTo>
                    <a:pt x="10252" y="1899"/>
                    <a:pt x="12526" y="1732"/>
                    <a:pt x="14812" y="1601"/>
                  </a:cubicBezTo>
                  <a:cubicBezTo>
                    <a:pt x="15598" y="1554"/>
                    <a:pt x="16396" y="1494"/>
                    <a:pt x="17193" y="1471"/>
                  </a:cubicBezTo>
                  <a:cubicBezTo>
                    <a:pt x="17658" y="1423"/>
                    <a:pt x="18122" y="1447"/>
                    <a:pt x="18586" y="1399"/>
                  </a:cubicBezTo>
                  <a:cubicBezTo>
                    <a:pt x="18991" y="1387"/>
                    <a:pt x="19408" y="1375"/>
                    <a:pt x="19813" y="1340"/>
                  </a:cubicBezTo>
                  <a:cubicBezTo>
                    <a:pt x="19860" y="1340"/>
                    <a:pt x="19908" y="1341"/>
                    <a:pt x="19955" y="1341"/>
                  </a:cubicBezTo>
                  <a:cubicBezTo>
                    <a:pt x="20525" y="1341"/>
                    <a:pt x="21086" y="1280"/>
                    <a:pt x="21646" y="1280"/>
                  </a:cubicBezTo>
                  <a:cubicBezTo>
                    <a:pt x="22015" y="1244"/>
                    <a:pt x="22384" y="1244"/>
                    <a:pt x="22742" y="1232"/>
                  </a:cubicBezTo>
                  <a:cubicBezTo>
                    <a:pt x="23218" y="1185"/>
                    <a:pt x="23694" y="1209"/>
                    <a:pt x="24170" y="1149"/>
                  </a:cubicBezTo>
                  <a:cubicBezTo>
                    <a:pt x="24647" y="1149"/>
                    <a:pt x="25135" y="1090"/>
                    <a:pt x="25623" y="1090"/>
                  </a:cubicBezTo>
                  <a:cubicBezTo>
                    <a:pt x="26004" y="1042"/>
                    <a:pt x="26409" y="1066"/>
                    <a:pt x="26814" y="1018"/>
                  </a:cubicBezTo>
                  <a:cubicBezTo>
                    <a:pt x="29516" y="887"/>
                    <a:pt x="32231" y="685"/>
                    <a:pt x="34946" y="625"/>
                  </a:cubicBezTo>
                  <a:cubicBezTo>
                    <a:pt x="35029" y="624"/>
                    <a:pt x="35112" y="623"/>
                    <a:pt x="35195" y="623"/>
                  </a:cubicBezTo>
                  <a:cubicBezTo>
                    <a:pt x="35481" y="623"/>
                    <a:pt x="35767" y="630"/>
                    <a:pt x="36053" y="630"/>
                  </a:cubicBezTo>
                  <a:cubicBezTo>
                    <a:pt x="36363" y="630"/>
                    <a:pt x="36672" y="622"/>
                    <a:pt x="36981" y="589"/>
                  </a:cubicBezTo>
                  <a:cubicBezTo>
                    <a:pt x="37112" y="554"/>
                    <a:pt x="37291" y="578"/>
                    <a:pt x="37362" y="435"/>
                  </a:cubicBezTo>
                  <a:cubicBezTo>
                    <a:pt x="37443" y="308"/>
                    <a:pt x="37356" y="136"/>
                    <a:pt x="37200" y="136"/>
                  </a:cubicBezTo>
                  <a:cubicBezTo>
                    <a:pt x="37194" y="136"/>
                    <a:pt x="37189" y="137"/>
                    <a:pt x="37184" y="137"/>
                  </a:cubicBezTo>
                  <a:cubicBezTo>
                    <a:pt x="37092" y="148"/>
                    <a:pt x="37001" y="153"/>
                    <a:pt x="36911" y="153"/>
                  </a:cubicBezTo>
                  <a:cubicBezTo>
                    <a:pt x="36625" y="153"/>
                    <a:pt x="36342" y="107"/>
                    <a:pt x="36053" y="89"/>
                  </a:cubicBezTo>
                  <a:cubicBezTo>
                    <a:pt x="35005" y="18"/>
                    <a:pt x="33957" y="0"/>
                    <a:pt x="32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056075" y="1912875"/>
              <a:ext cx="384000" cy="33950"/>
            </a:xfrm>
            <a:custGeom>
              <a:rect b="b" l="l" r="r" t="t"/>
              <a:pathLst>
                <a:path extrusionOk="0" h="1358" w="15360">
                  <a:moveTo>
                    <a:pt x="15181" y="0"/>
                  </a:moveTo>
                  <a:lnTo>
                    <a:pt x="15181" y="0"/>
                  </a:lnTo>
                  <a:cubicBezTo>
                    <a:pt x="14969" y="33"/>
                    <a:pt x="14758" y="40"/>
                    <a:pt x="14546" y="40"/>
                  </a:cubicBezTo>
                  <a:cubicBezTo>
                    <a:pt x="14350" y="40"/>
                    <a:pt x="14154" y="34"/>
                    <a:pt x="13958" y="34"/>
                  </a:cubicBezTo>
                  <a:cubicBezTo>
                    <a:pt x="13902" y="34"/>
                    <a:pt x="13845" y="34"/>
                    <a:pt x="13788" y="36"/>
                  </a:cubicBezTo>
                  <a:cubicBezTo>
                    <a:pt x="12669" y="48"/>
                    <a:pt x="11549" y="95"/>
                    <a:pt x="10430" y="167"/>
                  </a:cubicBezTo>
                  <a:cubicBezTo>
                    <a:pt x="7204" y="381"/>
                    <a:pt x="3989" y="619"/>
                    <a:pt x="786" y="929"/>
                  </a:cubicBezTo>
                  <a:cubicBezTo>
                    <a:pt x="572" y="929"/>
                    <a:pt x="369" y="965"/>
                    <a:pt x="155" y="1012"/>
                  </a:cubicBezTo>
                  <a:cubicBezTo>
                    <a:pt x="0" y="1084"/>
                    <a:pt x="24" y="1322"/>
                    <a:pt x="203" y="1346"/>
                  </a:cubicBezTo>
                  <a:cubicBezTo>
                    <a:pt x="312" y="1354"/>
                    <a:pt x="424" y="1358"/>
                    <a:pt x="535" y="1358"/>
                  </a:cubicBezTo>
                  <a:cubicBezTo>
                    <a:pt x="739" y="1358"/>
                    <a:pt x="943" y="1345"/>
                    <a:pt x="1143" y="1322"/>
                  </a:cubicBezTo>
                  <a:cubicBezTo>
                    <a:pt x="3608" y="1215"/>
                    <a:pt x="6073" y="1012"/>
                    <a:pt x="8537" y="869"/>
                  </a:cubicBezTo>
                  <a:cubicBezTo>
                    <a:pt x="9633" y="798"/>
                    <a:pt x="10728" y="762"/>
                    <a:pt x="11823" y="691"/>
                  </a:cubicBezTo>
                  <a:cubicBezTo>
                    <a:pt x="12681" y="643"/>
                    <a:pt x="13526" y="560"/>
                    <a:pt x="14371" y="464"/>
                  </a:cubicBezTo>
                  <a:cubicBezTo>
                    <a:pt x="14633" y="453"/>
                    <a:pt x="14895" y="417"/>
                    <a:pt x="15157" y="357"/>
                  </a:cubicBezTo>
                  <a:cubicBezTo>
                    <a:pt x="15300" y="298"/>
                    <a:pt x="15359" y="60"/>
                    <a:pt x="15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7"/>
          <p:cNvSpPr/>
          <p:nvPr/>
        </p:nvSpPr>
        <p:spPr>
          <a:xfrm rot="877307">
            <a:off x="-1426421" y="-983970"/>
            <a:ext cx="3165559" cy="2269433"/>
          </a:xfrm>
          <a:custGeom>
            <a:rect b="b" l="l" r="r" t="t"/>
            <a:pathLst>
              <a:path extrusionOk="0" h="42594" w="59413">
                <a:moveTo>
                  <a:pt x="49610" y="1"/>
                </a:moveTo>
                <a:cubicBezTo>
                  <a:pt x="48775" y="1"/>
                  <a:pt x="47898" y="134"/>
                  <a:pt x="46959" y="411"/>
                </a:cubicBezTo>
                <a:cubicBezTo>
                  <a:pt x="42833" y="1616"/>
                  <a:pt x="38639" y="2334"/>
                  <a:pt x="34354" y="2334"/>
                </a:cubicBezTo>
                <a:cubicBezTo>
                  <a:pt x="33854" y="2334"/>
                  <a:pt x="33353" y="2324"/>
                  <a:pt x="32850" y="2304"/>
                </a:cubicBezTo>
                <a:cubicBezTo>
                  <a:pt x="29017" y="2162"/>
                  <a:pt x="25213" y="1492"/>
                  <a:pt x="21384" y="1492"/>
                </a:cubicBezTo>
                <a:cubicBezTo>
                  <a:pt x="21063" y="1492"/>
                  <a:pt x="20742" y="1497"/>
                  <a:pt x="20420" y="1507"/>
                </a:cubicBezTo>
                <a:cubicBezTo>
                  <a:pt x="12383" y="1745"/>
                  <a:pt x="3966" y="6198"/>
                  <a:pt x="1370" y="13818"/>
                </a:cubicBezTo>
                <a:cubicBezTo>
                  <a:pt x="1" y="17854"/>
                  <a:pt x="382" y="22259"/>
                  <a:pt x="1215" y="26426"/>
                </a:cubicBezTo>
                <a:cubicBezTo>
                  <a:pt x="1989" y="30308"/>
                  <a:pt x="3215" y="34225"/>
                  <a:pt x="5752" y="37261"/>
                </a:cubicBezTo>
                <a:cubicBezTo>
                  <a:pt x="8561" y="40634"/>
                  <a:pt x="12939" y="42594"/>
                  <a:pt x="17317" y="42594"/>
                </a:cubicBezTo>
                <a:cubicBezTo>
                  <a:pt x="18209" y="42594"/>
                  <a:pt x="19101" y="42512"/>
                  <a:pt x="19979" y="42345"/>
                </a:cubicBezTo>
                <a:cubicBezTo>
                  <a:pt x="25159" y="41345"/>
                  <a:pt x="29671" y="37368"/>
                  <a:pt x="31302" y="32356"/>
                </a:cubicBezTo>
                <a:cubicBezTo>
                  <a:pt x="32350" y="29165"/>
                  <a:pt x="32350" y="25545"/>
                  <a:pt x="34291" y="22795"/>
                </a:cubicBezTo>
                <a:cubicBezTo>
                  <a:pt x="36243" y="20045"/>
                  <a:pt x="39708" y="18818"/>
                  <a:pt x="43030" y="18271"/>
                </a:cubicBezTo>
                <a:cubicBezTo>
                  <a:pt x="46352" y="17723"/>
                  <a:pt x="49793" y="17663"/>
                  <a:pt x="52948" y="16509"/>
                </a:cubicBezTo>
                <a:cubicBezTo>
                  <a:pt x="56115" y="15354"/>
                  <a:pt x="59068" y="12722"/>
                  <a:pt x="59270" y="9365"/>
                </a:cubicBezTo>
                <a:cubicBezTo>
                  <a:pt x="59413" y="6853"/>
                  <a:pt x="57984" y="4459"/>
                  <a:pt x="56067" y="2840"/>
                </a:cubicBezTo>
                <a:cubicBezTo>
                  <a:pt x="53931" y="1028"/>
                  <a:pt x="51930" y="1"/>
                  <a:pt x="496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 rot="8100000">
            <a:off x="-1750454" y="4390370"/>
            <a:ext cx="2564584" cy="1861209"/>
          </a:xfrm>
          <a:custGeom>
            <a:rect b="b" l="l" r="r" t="t"/>
            <a:pathLst>
              <a:path extrusionOk="0" h="49305" w="67938">
                <a:moveTo>
                  <a:pt x="14289" y="1"/>
                </a:moveTo>
                <a:cubicBezTo>
                  <a:pt x="9240" y="1"/>
                  <a:pt x="4445" y="987"/>
                  <a:pt x="2143" y="6949"/>
                </a:cubicBezTo>
                <a:cubicBezTo>
                  <a:pt x="0" y="12497"/>
                  <a:pt x="2358" y="18974"/>
                  <a:pt x="6430" y="23308"/>
                </a:cubicBezTo>
                <a:cubicBezTo>
                  <a:pt x="10501" y="27630"/>
                  <a:pt x="16014" y="30273"/>
                  <a:pt x="21384" y="32821"/>
                </a:cubicBezTo>
                <a:lnTo>
                  <a:pt x="51233" y="46942"/>
                </a:lnTo>
                <a:cubicBezTo>
                  <a:pt x="53839" y="48173"/>
                  <a:pt x="56986" y="49304"/>
                  <a:pt x="59798" y="49304"/>
                </a:cubicBezTo>
                <a:cubicBezTo>
                  <a:pt x="61855" y="49304"/>
                  <a:pt x="63734" y="48699"/>
                  <a:pt x="65092" y="47085"/>
                </a:cubicBezTo>
                <a:cubicBezTo>
                  <a:pt x="67937" y="43703"/>
                  <a:pt x="66068" y="38607"/>
                  <a:pt x="64092" y="34654"/>
                </a:cubicBezTo>
                <a:cubicBezTo>
                  <a:pt x="59520" y="25510"/>
                  <a:pt x="54817" y="16164"/>
                  <a:pt x="47399" y="9139"/>
                </a:cubicBezTo>
                <a:cubicBezTo>
                  <a:pt x="39267" y="1412"/>
                  <a:pt x="31385" y="436"/>
                  <a:pt x="20884" y="234"/>
                </a:cubicBezTo>
                <a:cubicBezTo>
                  <a:pt x="18762" y="190"/>
                  <a:pt x="16501" y="1"/>
                  <a:pt x="1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flipH="1" rot="3766389">
            <a:off x="8889831" y="2615416"/>
            <a:ext cx="1274801" cy="998738"/>
          </a:xfrm>
          <a:custGeom>
            <a:rect b="b" l="l" r="r" t="t"/>
            <a:pathLst>
              <a:path extrusionOk="0" h="87779" w="156785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8"/>
          <p:cNvGrpSpPr/>
          <p:nvPr/>
        </p:nvGrpSpPr>
        <p:grpSpPr>
          <a:xfrm>
            <a:off x="-838205" y="-870250"/>
            <a:ext cx="12659363" cy="7127055"/>
            <a:chOff x="-838205" y="-870250"/>
            <a:chExt cx="12659363" cy="7127055"/>
          </a:xfrm>
        </p:grpSpPr>
        <p:sp>
          <p:nvSpPr>
            <p:cNvPr id="314" name="Google Shape;314;p18"/>
            <p:cNvSpPr/>
            <p:nvPr/>
          </p:nvSpPr>
          <p:spPr>
            <a:xfrm flipH="1" rot="5400000">
              <a:off x="-303794" y="303782"/>
              <a:ext cx="1614146" cy="1006539"/>
            </a:xfrm>
            <a:custGeom>
              <a:rect b="b" l="l" r="r" t="t"/>
              <a:pathLst>
                <a:path extrusionOk="0" h="19897" w="31908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18"/>
            <p:cNvGrpSpPr/>
            <p:nvPr/>
          </p:nvGrpSpPr>
          <p:grpSpPr>
            <a:xfrm flipH="1">
              <a:off x="-304445" y="404434"/>
              <a:ext cx="1184449" cy="369893"/>
              <a:chOff x="406875" y="1912875"/>
              <a:chExt cx="1054625" cy="32935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8"/>
            <p:cNvSpPr/>
            <p:nvPr/>
          </p:nvSpPr>
          <p:spPr>
            <a:xfrm flipH="1" rot="3766389">
              <a:off x="-739934" y="2615416"/>
              <a:ext cx="1274801" cy="99873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18"/>
            <p:cNvSpPr/>
            <p:nvPr/>
          </p:nvSpPr>
          <p:spPr>
            <a:xfrm flipH="1" rot="-6632008">
              <a:off x="8606392" y="3086593"/>
              <a:ext cx="2899229" cy="268392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871750" y="-870250"/>
              <a:ext cx="2168450" cy="16445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8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9"/>
          <p:cNvGrpSpPr/>
          <p:nvPr/>
        </p:nvGrpSpPr>
        <p:grpSpPr>
          <a:xfrm>
            <a:off x="-5152035" y="-1346773"/>
            <a:ext cx="16390906" cy="8896174"/>
            <a:chOff x="-5152035" y="-1346773"/>
            <a:chExt cx="16390906" cy="8896174"/>
          </a:xfrm>
        </p:grpSpPr>
        <p:sp>
          <p:nvSpPr>
            <p:cNvPr id="328" name="Google Shape;328;p19"/>
            <p:cNvSpPr/>
            <p:nvPr/>
          </p:nvSpPr>
          <p:spPr>
            <a:xfrm flipH="1" rot="172230">
              <a:off x="-4296494" y="-662942"/>
              <a:ext cx="5202343" cy="372963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rot="-1758191">
              <a:off x="-2945413" y="4140295"/>
              <a:ext cx="4508497" cy="2463427"/>
            </a:xfrm>
            <a:custGeom>
              <a:rect b="b" l="l" r="r" t="t"/>
              <a:pathLst>
                <a:path extrusionOk="0" h="39796" w="72831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 rot="1704555">
              <a:off x="-4573500" y="551576"/>
              <a:ext cx="6351101" cy="4040341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31" name="Google Shape;331;p19"/>
            <p:cNvGrpSpPr/>
            <p:nvPr/>
          </p:nvGrpSpPr>
          <p:grpSpPr>
            <a:xfrm>
              <a:off x="7231634" y="-1346773"/>
              <a:ext cx="4007238" cy="8232502"/>
              <a:chOff x="-2032916" y="-1346773"/>
              <a:chExt cx="4007238" cy="8232502"/>
            </a:xfrm>
          </p:grpSpPr>
          <p:sp>
            <p:nvSpPr>
              <p:cNvPr id="332" name="Google Shape;332;p19"/>
              <p:cNvSpPr/>
              <p:nvPr/>
            </p:nvSpPr>
            <p:spPr>
              <a:xfrm rot="877307">
                <a:off x="-1426421" y="-983970"/>
                <a:ext cx="3165559" cy="2269433"/>
              </a:xfrm>
              <a:custGeom>
                <a:rect b="b" l="l" r="r" t="t"/>
                <a:pathLst>
                  <a:path extrusionOk="0" h="42594" w="59413">
                    <a:moveTo>
                      <a:pt x="49610" y="1"/>
                    </a:moveTo>
                    <a:cubicBezTo>
                      <a:pt x="48775" y="1"/>
                      <a:pt x="47898" y="134"/>
                      <a:pt x="46959" y="411"/>
                    </a:cubicBezTo>
                    <a:cubicBezTo>
                      <a:pt x="42833" y="1616"/>
                      <a:pt x="38639" y="2334"/>
                      <a:pt x="34354" y="2334"/>
                    </a:cubicBezTo>
                    <a:cubicBezTo>
                      <a:pt x="33854" y="2334"/>
                      <a:pt x="33353" y="2324"/>
                      <a:pt x="32850" y="2304"/>
                    </a:cubicBezTo>
                    <a:cubicBezTo>
                      <a:pt x="29017" y="2162"/>
                      <a:pt x="25213" y="1492"/>
                      <a:pt x="21384" y="1492"/>
                    </a:cubicBezTo>
                    <a:cubicBezTo>
                      <a:pt x="21063" y="1492"/>
                      <a:pt x="20742" y="1497"/>
                      <a:pt x="20420" y="1507"/>
                    </a:cubicBezTo>
                    <a:cubicBezTo>
                      <a:pt x="12383" y="1745"/>
                      <a:pt x="3966" y="6198"/>
                      <a:pt x="1370" y="13818"/>
                    </a:cubicBezTo>
                    <a:cubicBezTo>
                      <a:pt x="1" y="17854"/>
                      <a:pt x="382" y="22259"/>
                      <a:pt x="1215" y="26426"/>
                    </a:cubicBezTo>
                    <a:cubicBezTo>
                      <a:pt x="1989" y="30308"/>
                      <a:pt x="3215" y="34225"/>
                      <a:pt x="5752" y="37261"/>
                    </a:cubicBezTo>
                    <a:cubicBezTo>
                      <a:pt x="8561" y="40634"/>
                      <a:pt x="12939" y="42594"/>
                      <a:pt x="17317" y="42594"/>
                    </a:cubicBezTo>
                    <a:cubicBezTo>
                      <a:pt x="18209" y="42594"/>
                      <a:pt x="19101" y="42512"/>
                      <a:pt x="19979" y="42345"/>
                    </a:cubicBezTo>
                    <a:cubicBezTo>
                      <a:pt x="25159" y="41345"/>
                      <a:pt x="29671" y="37368"/>
                      <a:pt x="31302" y="32356"/>
                    </a:cubicBezTo>
                    <a:cubicBezTo>
                      <a:pt x="32350" y="29165"/>
                      <a:pt x="32350" y="25545"/>
                      <a:pt x="34291" y="22795"/>
                    </a:cubicBezTo>
                    <a:cubicBezTo>
                      <a:pt x="36243" y="20045"/>
                      <a:pt x="39708" y="18818"/>
                      <a:pt x="43030" y="18271"/>
                    </a:cubicBezTo>
                    <a:cubicBezTo>
                      <a:pt x="46352" y="17723"/>
                      <a:pt x="49793" y="17663"/>
                      <a:pt x="52948" y="16509"/>
                    </a:cubicBezTo>
                    <a:cubicBezTo>
                      <a:pt x="56115" y="15354"/>
                      <a:pt x="59068" y="12722"/>
                      <a:pt x="59270" y="9365"/>
                    </a:cubicBezTo>
                    <a:cubicBezTo>
                      <a:pt x="59413" y="6853"/>
                      <a:pt x="57984" y="4459"/>
                      <a:pt x="56067" y="2840"/>
                    </a:cubicBezTo>
                    <a:cubicBezTo>
                      <a:pt x="53931" y="1028"/>
                      <a:pt x="51930" y="1"/>
                      <a:pt x="496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 rot="8100000">
                <a:off x="-1750454" y="4390370"/>
                <a:ext cx="2564584" cy="1861209"/>
              </a:xfrm>
              <a:custGeom>
                <a:rect b="b" l="l" r="r" t="t"/>
                <a:pathLst>
                  <a:path extrusionOk="0" h="49305" w="67938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19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0"/>
          <p:cNvGrpSpPr/>
          <p:nvPr/>
        </p:nvGrpSpPr>
        <p:grpSpPr>
          <a:xfrm>
            <a:off x="-1039525" y="-2011689"/>
            <a:ext cx="11757032" cy="8250339"/>
            <a:chOff x="-1039525" y="-2011689"/>
            <a:chExt cx="11757032" cy="8250339"/>
          </a:xfrm>
        </p:grpSpPr>
        <p:sp>
          <p:nvSpPr>
            <p:cNvPr id="337" name="Google Shape;337;p20"/>
            <p:cNvSpPr/>
            <p:nvPr/>
          </p:nvSpPr>
          <p:spPr>
            <a:xfrm rot="6624582">
              <a:off x="-380582" y="-1607507"/>
              <a:ext cx="2418000" cy="2238462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-1039525" y="3902275"/>
              <a:ext cx="2771681" cy="1592943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-559122" y="0"/>
              <a:ext cx="2168999" cy="2974618"/>
            </a:xfrm>
            <a:custGeom>
              <a:rect b="b" l="l" r="r" t="t"/>
              <a:pathLst>
                <a:path extrusionOk="0" h="73064" w="53276">
                  <a:moveTo>
                    <a:pt x="0" y="73064"/>
                  </a:moveTo>
                  <a:cubicBezTo>
                    <a:pt x="8863" y="67159"/>
                    <a:pt x="16367" y="56786"/>
                    <a:pt x="17251" y="46173"/>
                  </a:cubicBezTo>
                  <a:cubicBezTo>
                    <a:pt x="17925" y="38081"/>
                    <a:pt x="11001" y="27559"/>
                    <a:pt x="16744" y="21818"/>
                  </a:cubicBezTo>
                  <a:cubicBezTo>
                    <a:pt x="26775" y="11790"/>
                    <a:pt x="53276" y="14184"/>
                    <a:pt x="53276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0" name="Google Shape;340;p20"/>
            <p:cNvSpPr/>
            <p:nvPr/>
          </p:nvSpPr>
          <p:spPr>
            <a:xfrm rot="8100000">
              <a:off x="7492614" y="-1078227"/>
              <a:ext cx="2904944" cy="210822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022675" y="3925391"/>
              <a:ext cx="3050142" cy="2313259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 rot="-1112926">
              <a:off x="7450920" y="3525495"/>
              <a:ext cx="2493683" cy="2156612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3" name="Google Shape;343;p20"/>
          <p:cNvSpPr txBox="1"/>
          <p:nvPr>
            <p:ph idx="1" type="subTitle"/>
          </p:nvPr>
        </p:nvSpPr>
        <p:spPr>
          <a:xfrm>
            <a:off x="598900" y="2617274"/>
            <a:ext cx="2711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20"/>
          <p:cNvSpPr txBox="1"/>
          <p:nvPr>
            <p:ph idx="2" type="subTitle"/>
          </p:nvPr>
        </p:nvSpPr>
        <p:spPr>
          <a:xfrm>
            <a:off x="598900" y="2230544"/>
            <a:ext cx="2711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20"/>
          <p:cNvSpPr txBox="1"/>
          <p:nvPr>
            <p:ph idx="3" type="subTitle"/>
          </p:nvPr>
        </p:nvSpPr>
        <p:spPr>
          <a:xfrm>
            <a:off x="3216544" y="3551546"/>
            <a:ext cx="2711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20"/>
          <p:cNvSpPr txBox="1"/>
          <p:nvPr>
            <p:ph idx="4" type="subTitle"/>
          </p:nvPr>
        </p:nvSpPr>
        <p:spPr>
          <a:xfrm>
            <a:off x="3216425" y="3164819"/>
            <a:ext cx="2711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20"/>
          <p:cNvSpPr txBox="1"/>
          <p:nvPr>
            <p:ph idx="5" type="subTitle"/>
          </p:nvPr>
        </p:nvSpPr>
        <p:spPr>
          <a:xfrm>
            <a:off x="5833975" y="2617276"/>
            <a:ext cx="27111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20"/>
          <p:cNvSpPr txBox="1"/>
          <p:nvPr>
            <p:ph idx="6" type="subTitle"/>
          </p:nvPr>
        </p:nvSpPr>
        <p:spPr>
          <a:xfrm>
            <a:off x="5833975" y="2230544"/>
            <a:ext cx="2711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20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-831925" y="-1431326"/>
            <a:ext cx="11376870" cy="7965741"/>
            <a:chOff x="-831925" y="-1431326"/>
            <a:chExt cx="11376870" cy="7965741"/>
          </a:xfrm>
        </p:grpSpPr>
        <p:sp>
          <p:nvSpPr>
            <p:cNvPr id="37" name="Google Shape;37;p3"/>
            <p:cNvSpPr/>
            <p:nvPr/>
          </p:nvSpPr>
          <p:spPr>
            <a:xfrm flipH="1">
              <a:off x="6916508" y="4348775"/>
              <a:ext cx="3262867" cy="218564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31925" y="4348775"/>
              <a:ext cx="3723752" cy="1519479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113074" y="-1355815"/>
              <a:ext cx="3652103" cy="218564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 flipH="1">
              <a:off x="1219190" y="-396988"/>
              <a:ext cx="1991972" cy="1358680"/>
              <a:chOff x="2515671" y="3197633"/>
              <a:chExt cx="1672801" cy="1140885"/>
            </a:xfrm>
          </p:grpSpPr>
          <p:sp>
            <p:nvSpPr>
              <p:cNvPr id="41" name="Google Shape;41;p3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-277050" y="906938"/>
              <a:ext cx="776083" cy="753982"/>
              <a:chOff x="789750" y="525938"/>
              <a:chExt cx="776083" cy="753982"/>
            </a:xfrm>
          </p:grpSpPr>
          <p:sp>
            <p:nvSpPr>
              <p:cNvPr id="52" name="Google Shape;52;p3"/>
              <p:cNvSpPr/>
              <p:nvPr/>
            </p:nvSpPr>
            <p:spPr>
              <a:xfrm rot="-5400000">
                <a:off x="741124" y="574564"/>
                <a:ext cx="477197" cy="379946"/>
              </a:xfrm>
              <a:custGeom>
                <a:rect b="b" l="l" r="r" t="t"/>
                <a:pathLst>
                  <a:path extrusionOk="0" h="11490" w="14431">
                    <a:moveTo>
                      <a:pt x="5905" y="0"/>
                    </a:moveTo>
                    <a:cubicBezTo>
                      <a:pt x="5237" y="0"/>
                      <a:pt x="4641" y="245"/>
                      <a:pt x="4239" y="908"/>
                    </a:cubicBezTo>
                    <a:cubicBezTo>
                      <a:pt x="1060" y="3468"/>
                      <a:pt x="1" y="5944"/>
                      <a:pt x="3108" y="8790"/>
                    </a:cubicBezTo>
                    <a:cubicBezTo>
                      <a:pt x="4388" y="9966"/>
                      <a:pt x="5593" y="11489"/>
                      <a:pt x="7269" y="11489"/>
                    </a:cubicBezTo>
                    <a:cubicBezTo>
                      <a:pt x="7698" y="11489"/>
                      <a:pt x="8157" y="11390"/>
                      <a:pt x="8656" y="11159"/>
                    </a:cubicBezTo>
                    <a:cubicBezTo>
                      <a:pt x="10252" y="10433"/>
                      <a:pt x="13157" y="7802"/>
                      <a:pt x="13669" y="6147"/>
                    </a:cubicBezTo>
                    <a:cubicBezTo>
                      <a:pt x="14431" y="3694"/>
                      <a:pt x="11728" y="2670"/>
                      <a:pt x="10097" y="1706"/>
                    </a:cubicBezTo>
                    <a:cubicBezTo>
                      <a:pt x="9197" y="1182"/>
                      <a:pt x="7375" y="0"/>
                      <a:pt x="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5400000">
                <a:off x="1052531" y="1091254"/>
                <a:ext cx="206738" cy="170595"/>
              </a:xfrm>
              <a:custGeom>
                <a:rect b="b" l="l" r="r" t="t"/>
                <a:pathLst>
                  <a:path extrusionOk="0" h="5159" w="6252">
                    <a:moveTo>
                      <a:pt x="2536" y="0"/>
                    </a:moveTo>
                    <a:cubicBezTo>
                      <a:pt x="2190" y="0"/>
                      <a:pt x="1847" y="118"/>
                      <a:pt x="1513" y="440"/>
                    </a:cubicBezTo>
                    <a:cubicBezTo>
                      <a:pt x="905" y="1035"/>
                      <a:pt x="0" y="2678"/>
                      <a:pt x="36" y="3512"/>
                    </a:cubicBezTo>
                    <a:cubicBezTo>
                      <a:pt x="84" y="4750"/>
                      <a:pt x="1465" y="4774"/>
                      <a:pt x="2370" y="4952"/>
                    </a:cubicBezTo>
                    <a:cubicBezTo>
                      <a:pt x="2704" y="5020"/>
                      <a:pt x="3293" y="5159"/>
                      <a:pt x="3844" y="5159"/>
                    </a:cubicBezTo>
                    <a:cubicBezTo>
                      <a:pt x="4449" y="5159"/>
                      <a:pt x="5007" y="4992"/>
                      <a:pt x="5132" y="4381"/>
                    </a:cubicBezTo>
                    <a:cubicBezTo>
                      <a:pt x="6168" y="2726"/>
                      <a:pt x="6251" y="1428"/>
                      <a:pt x="4394" y="630"/>
                    </a:cubicBezTo>
                    <a:cubicBezTo>
                      <a:pt x="3777" y="371"/>
                      <a:pt x="3150" y="0"/>
                      <a:pt x="2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5400000">
                <a:off x="1361608" y="646926"/>
                <a:ext cx="223669" cy="184781"/>
              </a:xfrm>
              <a:custGeom>
                <a:rect b="b" l="l" r="r" t="t"/>
                <a:pathLst>
                  <a:path extrusionOk="0" h="5588" w="6764">
                    <a:moveTo>
                      <a:pt x="2737" y="0"/>
                    </a:moveTo>
                    <a:cubicBezTo>
                      <a:pt x="2359" y="0"/>
                      <a:pt x="1984" y="130"/>
                      <a:pt x="1620" y="482"/>
                    </a:cubicBezTo>
                    <a:cubicBezTo>
                      <a:pt x="977" y="1125"/>
                      <a:pt x="0" y="2910"/>
                      <a:pt x="36" y="3803"/>
                    </a:cubicBezTo>
                    <a:cubicBezTo>
                      <a:pt x="84" y="5149"/>
                      <a:pt x="1584" y="5173"/>
                      <a:pt x="2548" y="5363"/>
                    </a:cubicBezTo>
                    <a:cubicBezTo>
                      <a:pt x="2918" y="5437"/>
                      <a:pt x="3563" y="5587"/>
                      <a:pt x="4164" y="5587"/>
                    </a:cubicBezTo>
                    <a:cubicBezTo>
                      <a:pt x="4820" y="5587"/>
                      <a:pt x="5424" y="5408"/>
                      <a:pt x="5561" y="4756"/>
                    </a:cubicBezTo>
                    <a:cubicBezTo>
                      <a:pt x="6668" y="2958"/>
                      <a:pt x="6763" y="1553"/>
                      <a:pt x="4751" y="696"/>
                    </a:cubicBezTo>
                    <a:cubicBezTo>
                      <a:pt x="4089" y="407"/>
                      <a:pt x="3407" y="0"/>
                      <a:pt x="2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3"/>
            <p:cNvSpPr/>
            <p:nvPr/>
          </p:nvSpPr>
          <p:spPr>
            <a:xfrm flipH="1" rot="10121334">
              <a:off x="-140008" y="2287532"/>
              <a:ext cx="2179158" cy="3801059"/>
            </a:xfrm>
            <a:custGeom>
              <a:rect b="b" l="l" r="r" t="t"/>
              <a:pathLst>
                <a:path extrusionOk="0" h="179868" w="89934">
                  <a:moveTo>
                    <a:pt x="0" y="179868"/>
                  </a:moveTo>
                  <a:cubicBezTo>
                    <a:pt x="16195" y="175818"/>
                    <a:pt x="31541" y="159951"/>
                    <a:pt x="34443" y="143512"/>
                  </a:cubicBezTo>
                  <a:cubicBezTo>
                    <a:pt x="37843" y="124249"/>
                    <a:pt x="26246" y="102591"/>
                    <a:pt x="34443" y="84831"/>
                  </a:cubicBezTo>
                  <a:cubicBezTo>
                    <a:pt x="41092" y="70425"/>
                    <a:pt x="63905" y="71014"/>
                    <a:pt x="74626" y="59318"/>
                  </a:cubicBezTo>
                  <a:cubicBezTo>
                    <a:pt x="83644" y="49480"/>
                    <a:pt x="89934" y="35669"/>
                    <a:pt x="89934" y="22324"/>
                  </a:cubicBezTo>
                  <a:cubicBezTo>
                    <a:pt x="89934" y="14228"/>
                    <a:pt x="83555" y="7442"/>
                    <a:pt x="80367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" name="Google Shape;56;p3"/>
            <p:cNvSpPr/>
            <p:nvPr/>
          </p:nvSpPr>
          <p:spPr>
            <a:xfrm flipH="1" rot="-839465">
              <a:off x="6037637" y="-967693"/>
              <a:ext cx="4205240" cy="3014795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3"/>
            <p:cNvGrpSpPr/>
            <p:nvPr/>
          </p:nvGrpSpPr>
          <p:grpSpPr>
            <a:xfrm>
              <a:off x="7921455" y="480500"/>
              <a:ext cx="1540913" cy="481201"/>
              <a:chOff x="7921455" y="3606075"/>
              <a:chExt cx="1540913" cy="481201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" name="Google Shape;64;p3"/>
          <p:cNvSpPr txBox="1"/>
          <p:nvPr>
            <p:ph type="title"/>
          </p:nvPr>
        </p:nvSpPr>
        <p:spPr>
          <a:xfrm>
            <a:off x="1663488" y="2735400"/>
            <a:ext cx="58014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hasCustomPrompt="1" idx="2" type="title"/>
          </p:nvPr>
        </p:nvSpPr>
        <p:spPr>
          <a:xfrm>
            <a:off x="3802165" y="1302924"/>
            <a:ext cx="1555200" cy="11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b="1" sz="7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1679120" y="3806354"/>
            <a:ext cx="5801400" cy="2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1"/>
          <p:cNvGrpSpPr/>
          <p:nvPr/>
        </p:nvGrpSpPr>
        <p:grpSpPr>
          <a:xfrm>
            <a:off x="-2986751" y="-1639252"/>
            <a:ext cx="15572319" cy="8753778"/>
            <a:chOff x="-2986751" y="-1639252"/>
            <a:chExt cx="15572319" cy="8753778"/>
          </a:xfrm>
        </p:grpSpPr>
        <p:sp>
          <p:nvSpPr>
            <p:cNvPr id="352" name="Google Shape;352;p21"/>
            <p:cNvSpPr/>
            <p:nvPr/>
          </p:nvSpPr>
          <p:spPr>
            <a:xfrm>
              <a:off x="7175181" y="-737512"/>
              <a:ext cx="3129941" cy="237378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 rot="1027604">
              <a:off x="6501316" y="200150"/>
              <a:ext cx="2960362" cy="498473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4" name="Google Shape;354;p21"/>
            <p:cNvSpPr/>
            <p:nvPr/>
          </p:nvSpPr>
          <p:spPr>
            <a:xfrm rot="-3345144">
              <a:off x="-607838" y="2601200"/>
              <a:ext cx="2493549" cy="2156636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" name="Google Shape;355;p21"/>
            <p:cNvSpPr/>
            <p:nvPr/>
          </p:nvSpPr>
          <p:spPr>
            <a:xfrm rot="-9527621">
              <a:off x="-2595950" y="3551313"/>
              <a:ext cx="4079098" cy="292446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 rot="9155300">
              <a:off x="66178" y="-1061197"/>
              <a:ext cx="2889036" cy="1549063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 flipH="1" rot="9031361">
              <a:off x="8050911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21"/>
            <p:cNvGrpSpPr/>
            <p:nvPr/>
          </p:nvGrpSpPr>
          <p:grpSpPr>
            <a:xfrm>
              <a:off x="7717625" y="2331150"/>
              <a:ext cx="1540913" cy="481201"/>
              <a:chOff x="7921455" y="3606075"/>
              <a:chExt cx="1540913" cy="481201"/>
            </a:xfrm>
          </p:grpSpPr>
          <p:sp>
            <p:nvSpPr>
              <p:cNvPr id="359" name="Google Shape;359;p21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5" name="Google Shape;365;p21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idx="1" type="subTitle"/>
          </p:nvPr>
        </p:nvSpPr>
        <p:spPr>
          <a:xfrm>
            <a:off x="2686063" y="1869146"/>
            <a:ext cx="34110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1"/>
          <p:cNvSpPr txBox="1"/>
          <p:nvPr>
            <p:ph idx="2" type="subTitle"/>
          </p:nvPr>
        </p:nvSpPr>
        <p:spPr>
          <a:xfrm>
            <a:off x="2686063" y="1491900"/>
            <a:ext cx="341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1"/>
          <p:cNvSpPr txBox="1"/>
          <p:nvPr>
            <p:ph idx="3" type="subTitle"/>
          </p:nvPr>
        </p:nvSpPr>
        <p:spPr>
          <a:xfrm>
            <a:off x="3981465" y="3455916"/>
            <a:ext cx="34110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21"/>
          <p:cNvSpPr txBox="1"/>
          <p:nvPr>
            <p:ph idx="4" type="subTitle"/>
          </p:nvPr>
        </p:nvSpPr>
        <p:spPr>
          <a:xfrm>
            <a:off x="3981468" y="3105720"/>
            <a:ext cx="341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717961" y="1695250"/>
            <a:ext cx="43005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2"/>
          <p:cNvSpPr txBox="1"/>
          <p:nvPr>
            <p:ph idx="2" type="subTitle"/>
          </p:nvPr>
        </p:nvSpPr>
        <p:spPr>
          <a:xfrm>
            <a:off x="713400" y="3249975"/>
            <a:ext cx="39558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73" name="Google Shape;373;p22"/>
          <p:cNvSpPr txBox="1"/>
          <p:nvPr>
            <p:ph idx="3" type="body"/>
          </p:nvPr>
        </p:nvSpPr>
        <p:spPr>
          <a:xfrm>
            <a:off x="713400" y="3601875"/>
            <a:ext cx="43005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2"/>
          <p:cNvSpPr txBox="1"/>
          <p:nvPr>
            <p:ph idx="4" type="subTitle"/>
          </p:nvPr>
        </p:nvSpPr>
        <p:spPr>
          <a:xfrm>
            <a:off x="5600925" y="1343350"/>
            <a:ext cx="27843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75" name="Google Shape;375;p22"/>
          <p:cNvSpPr txBox="1"/>
          <p:nvPr>
            <p:ph idx="5" type="body"/>
          </p:nvPr>
        </p:nvSpPr>
        <p:spPr>
          <a:xfrm>
            <a:off x="5600925" y="1695250"/>
            <a:ext cx="27843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hlink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7" name="Google Shape;377;p22"/>
          <p:cNvSpPr txBox="1"/>
          <p:nvPr>
            <p:ph idx="6" type="subTitle"/>
          </p:nvPr>
        </p:nvSpPr>
        <p:spPr>
          <a:xfrm>
            <a:off x="717596" y="1343350"/>
            <a:ext cx="3955800" cy="3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grpSp>
        <p:nvGrpSpPr>
          <p:cNvPr id="378" name="Google Shape;378;p22"/>
          <p:cNvGrpSpPr/>
          <p:nvPr/>
        </p:nvGrpSpPr>
        <p:grpSpPr>
          <a:xfrm>
            <a:off x="-2032916" y="-1346773"/>
            <a:ext cx="12295820" cy="8232502"/>
            <a:chOff x="-2032916" y="-1346773"/>
            <a:chExt cx="12295820" cy="8232502"/>
          </a:xfrm>
        </p:grpSpPr>
        <p:sp>
          <p:nvSpPr>
            <p:cNvPr id="379" name="Google Shape;379;p22"/>
            <p:cNvSpPr/>
            <p:nvPr/>
          </p:nvSpPr>
          <p:spPr>
            <a:xfrm rot="-5400000">
              <a:off x="7833671" y="303782"/>
              <a:ext cx="1614146" cy="1006539"/>
            </a:xfrm>
            <a:custGeom>
              <a:rect b="b" l="l" r="r" t="t"/>
              <a:pathLst>
                <a:path extrusionOk="0" h="19897" w="31908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2"/>
            <p:cNvGrpSpPr/>
            <p:nvPr/>
          </p:nvGrpSpPr>
          <p:grpSpPr>
            <a:xfrm>
              <a:off x="8130145" y="404434"/>
              <a:ext cx="1184449" cy="369893"/>
              <a:chOff x="406875" y="1912875"/>
              <a:chExt cx="1054625" cy="329350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22"/>
            <p:cNvSpPr/>
            <p:nvPr/>
          </p:nvSpPr>
          <p:spPr>
            <a:xfrm rot="877307">
              <a:off x="-1426421" y="-983970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 rot="8100000">
              <a:off x="-1750454" y="4390370"/>
              <a:ext cx="2564584" cy="186120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 flipH="1" rot="3766389">
              <a:off x="8889831" y="2615416"/>
              <a:ext cx="1274801" cy="99873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5_3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3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392" name="Google Shape;392;p23"/>
            <p:cNvSpPr/>
            <p:nvPr/>
          </p:nvSpPr>
          <p:spPr>
            <a:xfrm flipH="1" rot="-6632008">
              <a:off x="-1174633" y="3086593"/>
              <a:ext cx="2899229" cy="268392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1261300" y="-870250"/>
              <a:ext cx="2168450" cy="16445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 flipH="1" rot="10800000">
              <a:off x="6892359" y="-84039"/>
              <a:ext cx="3095080" cy="1455649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" name="Google Shape;397;p23"/>
            <p:cNvSpPr/>
            <p:nvPr/>
          </p:nvSpPr>
          <p:spPr>
            <a:xfrm flipH="1" rot="1740305">
              <a:off x="7435792" y="3175112"/>
              <a:ext cx="1259708" cy="334418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98" name="Google Shape;398;p23"/>
          <p:cNvSpPr txBox="1"/>
          <p:nvPr>
            <p:ph idx="1" type="subTitle"/>
          </p:nvPr>
        </p:nvSpPr>
        <p:spPr>
          <a:xfrm>
            <a:off x="1374700" y="2293972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23"/>
          <p:cNvSpPr txBox="1"/>
          <p:nvPr>
            <p:ph idx="2" type="subTitle"/>
          </p:nvPr>
        </p:nvSpPr>
        <p:spPr>
          <a:xfrm>
            <a:off x="1374700" y="1879375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23"/>
          <p:cNvSpPr txBox="1"/>
          <p:nvPr>
            <p:ph idx="3" type="subTitle"/>
          </p:nvPr>
        </p:nvSpPr>
        <p:spPr>
          <a:xfrm>
            <a:off x="5212077" y="2293972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3"/>
          <p:cNvSpPr txBox="1"/>
          <p:nvPr>
            <p:ph idx="4" type="subTitle"/>
          </p:nvPr>
        </p:nvSpPr>
        <p:spPr>
          <a:xfrm>
            <a:off x="5212077" y="1879375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3"/>
          <p:cNvSpPr txBox="1"/>
          <p:nvPr>
            <p:ph idx="5" type="subTitle"/>
          </p:nvPr>
        </p:nvSpPr>
        <p:spPr>
          <a:xfrm>
            <a:off x="1374700" y="3833525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23"/>
          <p:cNvSpPr txBox="1"/>
          <p:nvPr>
            <p:ph idx="6" type="subTitle"/>
          </p:nvPr>
        </p:nvSpPr>
        <p:spPr>
          <a:xfrm>
            <a:off x="1374700" y="3418929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23"/>
          <p:cNvSpPr txBox="1"/>
          <p:nvPr>
            <p:ph idx="7" type="subTitle"/>
          </p:nvPr>
        </p:nvSpPr>
        <p:spPr>
          <a:xfrm>
            <a:off x="5212077" y="3833525"/>
            <a:ext cx="25575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23"/>
          <p:cNvSpPr txBox="1"/>
          <p:nvPr>
            <p:ph idx="8" type="subTitle"/>
          </p:nvPr>
        </p:nvSpPr>
        <p:spPr>
          <a:xfrm>
            <a:off x="5212077" y="3418929"/>
            <a:ext cx="2557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23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5_2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idx="1" type="subTitle"/>
          </p:nvPr>
        </p:nvSpPr>
        <p:spPr>
          <a:xfrm>
            <a:off x="698950" y="23001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24"/>
          <p:cNvSpPr txBox="1"/>
          <p:nvPr>
            <p:ph idx="2" type="subTitle"/>
          </p:nvPr>
        </p:nvSpPr>
        <p:spPr>
          <a:xfrm>
            <a:off x="698950" y="19435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24"/>
          <p:cNvSpPr txBox="1"/>
          <p:nvPr>
            <p:ph idx="3" type="subTitle"/>
          </p:nvPr>
        </p:nvSpPr>
        <p:spPr>
          <a:xfrm>
            <a:off x="3381891" y="23001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24"/>
          <p:cNvSpPr txBox="1"/>
          <p:nvPr>
            <p:ph idx="4" type="subTitle"/>
          </p:nvPr>
        </p:nvSpPr>
        <p:spPr>
          <a:xfrm>
            <a:off x="3381891" y="19435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24"/>
          <p:cNvSpPr txBox="1"/>
          <p:nvPr>
            <p:ph idx="5" type="subTitle"/>
          </p:nvPr>
        </p:nvSpPr>
        <p:spPr>
          <a:xfrm>
            <a:off x="6064832" y="23001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24"/>
          <p:cNvSpPr txBox="1"/>
          <p:nvPr>
            <p:ph idx="6" type="subTitle"/>
          </p:nvPr>
        </p:nvSpPr>
        <p:spPr>
          <a:xfrm>
            <a:off x="6064832" y="19435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24"/>
          <p:cNvSpPr txBox="1"/>
          <p:nvPr>
            <p:ph idx="7" type="subTitle"/>
          </p:nvPr>
        </p:nvSpPr>
        <p:spPr>
          <a:xfrm>
            <a:off x="698950" y="38536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4"/>
          <p:cNvSpPr txBox="1"/>
          <p:nvPr>
            <p:ph idx="8" type="subTitle"/>
          </p:nvPr>
        </p:nvSpPr>
        <p:spPr>
          <a:xfrm>
            <a:off x="698950" y="34970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4"/>
          <p:cNvSpPr txBox="1"/>
          <p:nvPr>
            <p:ph idx="9" type="subTitle"/>
          </p:nvPr>
        </p:nvSpPr>
        <p:spPr>
          <a:xfrm>
            <a:off x="3381891" y="38536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24"/>
          <p:cNvSpPr txBox="1"/>
          <p:nvPr>
            <p:ph idx="13" type="subTitle"/>
          </p:nvPr>
        </p:nvSpPr>
        <p:spPr>
          <a:xfrm>
            <a:off x="3381891" y="34970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24"/>
          <p:cNvSpPr txBox="1"/>
          <p:nvPr>
            <p:ph idx="14" type="subTitle"/>
          </p:nvPr>
        </p:nvSpPr>
        <p:spPr>
          <a:xfrm>
            <a:off x="6064832" y="3853625"/>
            <a:ext cx="2380200" cy="5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9" name="Google Shape;419;p24"/>
          <p:cNvSpPr txBox="1"/>
          <p:nvPr>
            <p:ph idx="15" type="subTitle"/>
          </p:nvPr>
        </p:nvSpPr>
        <p:spPr>
          <a:xfrm>
            <a:off x="6064832" y="3497075"/>
            <a:ext cx="2380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24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1" name="Google Shape;421;p24"/>
          <p:cNvGrpSpPr/>
          <p:nvPr/>
        </p:nvGrpSpPr>
        <p:grpSpPr>
          <a:xfrm>
            <a:off x="-1522300" y="-1346773"/>
            <a:ext cx="11954522" cy="8232502"/>
            <a:chOff x="-1522300" y="-1346773"/>
            <a:chExt cx="11954522" cy="8232502"/>
          </a:xfrm>
        </p:grpSpPr>
        <p:sp>
          <p:nvSpPr>
            <p:cNvPr id="422" name="Google Shape;422;p24"/>
            <p:cNvSpPr/>
            <p:nvPr/>
          </p:nvSpPr>
          <p:spPr>
            <a:xfrm flipH="1" rot="5400000">
              <a:off x="-645685" y="4302791"/>
              <a:ext cx="1131920" cy="1323799"/>
            </a:xfrm>
            <a:custGeom>
              <a:rect b="b" l="l" r="r" t="t"/>
              <a:pathLst>
                <a:path extrusionOk="0" h="19906" w="17022">
                  <a:moveTo>
                    <a:pt x="9196" y="0"/>
                  </a:moveTo>
                  <a:cubicBezTo>
                    <a:pt x="7480" y="0"/>
                    <a:pt x="5759" y="553"/>
                    <a:pt x="4405" y="1612"/>
                  </a:cubicBezTo>
                  <a:cubicBezTo>
                    <a:pt x="3036" y="2684"/>
                    <a:pt x="1986" y="4242"/>
                    <a:pt x="361" y="4858"/>
                  </a:cubicBezTo>
                  <a:cubicBezTo>
                    <a:pt x="242" y="4903"/>
                    <a:pt x="123" y="4944"/>
                    <a:pt x="1" y="4977"/>
                  </a:cubicBezTo>
                  <a:lnTo>
                    <a:pt x="1" y="17897"/>
                  </a:lnTo>
                  <a:cubicBezTo>
                    <a:pt x="60" y="17935"/>
                    <a:pt x="116" y="17975"/>
                    <a:pt x="175" y="18012"/>
                  </a:cubicBezTo>
                  <a:cubicBezTo>
                    <a:pt x="2072" y="19205"/>
                    <a:pt x="4365" y="19906"/>
                    <a:pt x="6595" y="19906"/>
                  </a:cubicBezTo>
                  <a:cubicBezTo>
                    <a:pt x="8514" y="19906"/>
                    <a:pt x="10387" y="19387"/>
                    <a:pt x="11919" y="18217"/>
                  </a:cubicBezTo>
                  <a:cubicBezTo>
                    <a:pt x="13671" y="16881"/>
                    <a:pt x="14784" y="14877"/>
                    <a:pt x="15630" y="12844"/>
                  </a:cubicBezTo>
                  <a:cubicBezTo>
                    <a:pt x="16420" y="10951"/>
                    <a:pt x="17021" y="8918"/>
                    <a:pt x="16810" y="6877"/>
                  </a:cubicBezTo>
                  <a:cubicBezTo>
                    <a:pt x="16524" y="4161"/>
                    <a:pt x="14676" y="1660"/>
                    <a:pt x="12160" y="591"/>
                  </a:cubicBezTo>
                  <a:cubicBezTo>
                    <a:pt x="11225" y="194"/>
                    <a:pt x="10211" y="0"/>
                    <a:pt x="9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-1522300" y="-731925"/>
              <a:ext cx="2564660" cy="1861264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 flipH="1" rot="-877307">
              <a:off x="7031479" y="-983970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 rot="8100000">
              <a:off x="7331971" y="4390370"/>
              <a:ext cx="2564584" cy="186120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5"/>
          <p:cNvGrpSpPr/>
          <p:nvPr/>
        </p:nvGrpSpPr>
        <p:grpSpPr>
          <a:xfrm>
            <a:off x="-3310975" y="-2229799"/>
            <a:ext cx="13461643" cy="8722114"/>
            <a:chOff x="-3310975" y="-2229799"/>
            <a:chExt cx="13461643" cy="8722114"/>
          </a:xfrm>
        </p:grpSpPr>
        <p:sp>
          <p:nvSpPr>
            <p:cNvPr id="428" name="Google Shape;428;p25"/>
            <p:cNvSpPr/>
            <p:nvPr/>
          </p:nvSpPr>
          <p:spPr>
            <a:xfrm rot="10158921">
              <a:off x="322475" y="4229087"/>
              <a:ext cx="2786726" cy="2022425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flipH="1" rot="-9195687">
              <a:off x="-2793234" y="-1414774"/>
              <a:ext cx="4419606" cy="33518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 flipH="1" rot="-2050324">
              <a:off x="-1201315" y="576395"/>
              <a:ext cx="3829420" cy="1843314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31" name="Google Shape;431;p25"/>
            <p:cNvGrpSpPr/>
            <p:nvPr/>
          </p:nvGrpSpPr>
          <p:grpSpPr>
            <a:xfrm flipH="1" rot="10800000">
              <a:off x="-1104396" y="4098287"/>
              <a:ext cx="1991972" cy="1358680"/>
              <a:chOff x="2515671" y="3197633"/>
              <a:chExt cx="1672801" cy="1140885"/>
            </a:xfrm>
          </p:grpSpPr>
          <p:sp>
            <p:nvSpPr>
              <p:cNvPr id="432" name="Google Shape;432;p25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25"/>
            <p:cNvSpPr/>
            <p:nvPr/>
          </p:nvSpPr>
          <p:spPr>
            <a:xfrm rot="4266986">
              <a:off x="5941296" y="-112465"/>
              <a:ext cx="4205221" cy="301478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5"/>
          <p:cNvSpPr txBox="1"/>
          <p:nvPr>
            <p:ph hasCustomPrompt="1" type="title"/>
          </p:nvPr>
        </p:nvSpPr>
        <p:spPr>
          <a:xfrm>
            <a:off x="1749575" y="729815"/>
            <a:ext cx="41208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25"/>
          <p:cNvSpPr txBox="1"/>
          <p:nvPr>
            <p:ph idx="1" type="subTitle"/>
          </p:nvPr>
        </p:nvSpPr>
        <p:spPr>
          <a:xfrm>
            <a:off x="1411975" y="1457675"/>
            <a:ext cx="4796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5" name="Google Shape;445;p25"/>
          <p:cNvSpPr txBox="1"/>
          <p:nvPr>
            <p:ph hasCustomPrompt="1" idx="2" type="title"/>
          </p:nvPr>
        </p:nvSpPr>
        <p:spPr>
          <a:xfrm>
            <a:off x="3273575" y="2033051"/>
            <a:ext cx="41208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6" name="Google Shape;446;p25"/>
          <p:cNvSpPr txBox="1"/>
          <p:nvPr>
            <p:ph idx="3" type="subTitle"/>
          </p:nvPr>
        </p:nvSpPr>
        <p:spPr>
          <a:xfrm>
            <a:off x="2935950" y="2757900"/>
            <a:ext cx="4796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" name="Google Shape;447;p25"/>
          <p:cNvSpPr txBox="1"/>
          <p:nvPr>
            <p:ph hasCustomPrompt="1" idx="4" type="title"/>
          </p:nvPr>
        </p:nvSpPr>
        <p:spPr>
          <a:xfrm>
            <a:off x="1749575" y="3335904"/>
            <a:ext cx="41208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8" name="Google Shape;448;p25"/>
          <p:cNvSpPr txBox="1"/>
          <p:nvPr>
            <p:ph idx="5" type="subTitle"/>
          </p:nvPr>
        </p:nvSpPr>
        <p:spPr>
          <a:xfrm>
            <a:off x="1411975" y="4049801"/>
            <a:ext cx="47961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6"/>
          <p:cNvGrpSpPr/>
          <p:nvPr/>
        </p:nvGrpSpPr>
        <p:grpSpPr>
          <a:xfrm>
            <a:off x="-2168155" y="-1214398"/>
            <a:ext cx="11644995" cy="8546366"/>
            <a:chOff x="-2168155" y="-1214398"/>
            <a:chExt cx="11644995" cy="8546366"/>
          </a:xfrm>
        </p:grpSpPr>
        <p:sp>
          <p:nvSpPr>
            <p:cNvPr id="451" name="Google Shape;451;p26"/>
            <p:cNvSpPr/>
            <p:nvPr/>
          </p:nvSpPr>
          <p:spPr>
            <a:xfrm flipH="1" rot="-877307">
              <a:off x="-1932971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 rot="8592850">
              <a:off x="-1127605" y="2717689"/>
              <a:ext cx="3483505" cy="310720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 flipH="1" rot="-5400000">
              <a:off x="6762269" y="2785638"/>
              <a:ext cx="2933941" cy="1829529"/>
            </a:xfrm>
            <a:custGeom>
              <a:rect b="b" l="l" r="r" t="t"/>
              <a:pathLst>
                <a:path extrusionOk="0" h="19897" w="31908">
                  <a:moveTo>
                    <a:pt x="29851" y="0"/>
                  </a:moveTo>
                  <a:cubicBezTo>
                    <a:pt x="29701" y="0"/>
                    <a:pt x="29550" y="4"/>
                    <a:pt x="29399" y="11"/>
                  </a:cubicBezTo>
                  <a:cubicBezTo>
                    <a:pt x="25852" y="182"/>
                    <a:pt x="22475" y="2397"/>
                    <a:pt x="20906" y="5585"/>
                  </a:cubicBezTo>
                  <a:cubicBezTo>
                    <a:pt x="19908" y="7610"/>
                    <a:pt x="19562" y="10026"/>
                    <a:pt x="18011" y="11670"/>
                  </a:cubicBezTo>
                  <a:cubicBezTo>
                    <a:pt x="16460" y="13310"/>
                    <a:pt x="14034" y="13796"/>
                    <a:pt x="11770" y="13848"/>
                  </a:cubicBezTo>
                  <a:cubicBezTo>
                    <a:pt x="11569" y="13853"/>
                    <a:pt x="11368" y="13855"/>
                    <a:pt x="11166" y="13855"/>
                  </a:cubicBezTo>
                  <a:cubicBezTo>
                    <a:pt x="10164" y="13855"/>
                    <a:pt x="9157" y="13807"/>
                    <a:pt x="8156" y="13807"/>
                  </a:cubicBezTo>
                  <a:cubicBezTo>
                    <a:pt x="7093" y="13807"/>
                    <a:pt x="6036" y="13861"/>
                    <a:pt x="4998" y="14082"/>
                  </a:cubicBezTo>
                  <a:cubicBezTo>
                    <a:pt x="2783" y="14549"/>
                    <a:pt x="568" y="16019"/>
                    <a:pt x="115" y="18238"/>
                  </a:cubicBezTo>
                  <a:cubicBezTo>
                    <a:pt x="4" y="18783"/>
                    <a:pt x="0" y="19347"/>
                    <a:pt x="104" y="19896"/>
                  </a:cubicBezTo>
                  <a:lnTo>
                    <a:pt x="31908" y="19896"/>
                  </a:lnTo>
                  <a:lnTo>
                    <a:pt x="31908" y="223"/>
                  </a:lnTo>
                  <a:cubicBezTo>
                    <a:pt x="31231" y="76"/>
                    <a:pt x="30542" y="0"/>
                    <a:pt x="29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 rot="10800000">
              <a:off x="7017158" y="-2"/>
              <a:ext cx="2144190" cy="1277777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203780" y="-976378"/>
              <a:ext cx="3273060" cy="4628213"/>
            </a:xfrm>
            <a:custGeom>
              <a:rect b="b" l="l" r="r" t="t"/>
              <a:pathLst>
                <a:path extrusionOk="0" h="84522" w="63456">
                  <a:moveTo>
                    <a:pt x="63456" y="84100"/>
                  </a:moveTo>
                  <a:cubicBezTo>
                    <a:pt x="61221" y="85592"/>
                    <a:pt x="58362" y="81904"/>
                    <a:pt x="56576" y="79895"/>
                  </a:cubicBezTo>
                  <a:cubicBezTo>
                    <a:pt x="51576" y="74270"/>
                    <a:pt x="48515" y="67063"/>
                    <a:pt x="45872" y="60017"/>
                  </a:cubicBezTo>
                  <a:cubicBezTo>
                    <a:pt x="44044" y="55143"/>
                    <a:pt x="44248" y="48686"/>
                    <a:pt x="40138" y="45491"/>
                  </a:cubicBezTo>
                  <a:cubicBezTo>
                    <a:pt x="36194" y="42425"/>
                    <a:pt x="23373" y="42382"/>
                    <a:pt x="25229" y="47020"/>
                  </a:cubicBezTo>
                  <a:cubicBezTo>
                    <a:pt x="26056" y="49086"/>
                    <a:pt x="29947" y="49884"/>
                    <a:pt x="31728" y="48549"/>
                  </a:cubicBezTo>
                  <a:cubicBezTo>
                    <a:pt x="34128" y="46750"/>
                    <a:pt x="34588" y="42602"/>
                    <a:pt x="33639" y="39757"/>
                  </a:cubicBezTo>
                  <a:cubicBezTo>
                    <a:pt x="31007" y="31864"/>
                    <a:pt x="21526" y="28200"/>
                    <a:pt x="14526" y="23701"/>
                  </a:cubicBezTo>
                  <a:cubicBezTo>
                    <a:pt x="6731" y="18691"/>
                    <a:pt x="0" y="9266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56" name="Google Shape;456;p26"/>
            <p:cNvGrpSpPr/>
            <p:nvPr/>
          </p:nvGrpSpPr>
          <p:grpSpPr>
            <a:xfrm flipH="1">
              <a:off x="-71180" y="404434"/>
              <a:ext cx="1184449" cy="369893"/>
              <a:chOff x="406875" y="1912875"/>
              <a:chExt cx="1054625" cy="329350"/>
            </a:xfrm>
          </p:grpSpPr>
          <p:sp>
            <p:nvSpPr>
              <p:cNvPr id="457" name="Google Shape;457;p26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3" name="Google Shape;463;p26"/>
            <p:cNvSpPr/>
            <p:nvPr/>
          </p:nvSpPr>
          <p:spPr>
            <a:xfrm flipH="1" rot="3766615">
              <a:off x="-1090749" y="2093866"/>
              <a:ext cx="5158978" cy="4040488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64" name="Google Shape;464;p26"/>
            <p:cNvGrpSpPr/>
            <p:nvPr/>
          </p:nvGrpSpPr>
          <p:grpSpPr>
            <a:xfrm>
              <a:off x="713403" y="4435004"/>
              <a:ext cx="1269946" cy="866130"/>
              <a:chOff x="1801400" y="1820650"/>
              <a:chExt cx="1004625" cy="6851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6"/>
            <p:cNvGrpSpPr/>
            <p:nvPr/>
          </p:nvGrpSpPr>
          <p:grpSpPr>
            <a:xfrm>
              <a:off x="6577200" y="4785689"/>
              <a:ext cx="574475" cy="488400"/>
              <a:chOff x="481600" y="1014425"/>
              <a:chExt cx="574475" cy="488400"/>
            </a:xfrm>
          </p:grpSpPr>
          <p:sp>
            <p:nvSpPr>
              <p:cNvPr id="476" name="Google Shape;476;p26"/>
              <p:cNvSpPr/>
              <p:nvPr/>
            </p:nvSpPr>
            <p:spPr>
              <a:xfrm>
                <a:off x="747975" y="1215600"/>
                <a:ext cx="308100" cy="287225"/>
              </a:xfrm>
              <a:custGeom>
                <a:rect b="b" l="l" r="r" t="t"/>
                <a:pathLst>
                  <a:path extrusionOk="0" h="11489" w="12324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690550" y="1014425"/>
                <a:ext cx="134275" cy="132150"/>
              </a:xfrm>
              <a:custGeom>
                <a:rect b="b" l="l" r="r" t="t"/>
                <a:pathLst>
                  <a:path extrusionOk="0" h="5286" w="5371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481600" y="1323050"/>
                <a:ext cx="145575" cy="143050"/>
              </a:xfrm>
              <a:custGeom>
                <a:rect b="b" l="l" r="r" t="t"/>
                <a:pathLst>
                  <a:path extrusionOk="0" h="5722" w="5823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" name="Google Shape;479;p26"/>
          <p:cNvSpPr txBox="1"/>
          <p:nvPr>
            <p:ph hasCustomPrompt="1" type="title"/>
          </p:nvPr>
        </p:nvSpPr>
        <p:spPr>
          <a:xfrm>
            <a:off x="2627975" y="1641212"/>
            <a:ext cx="15714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2625275" y="3334105"/>
            <a:ext cx="15714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26"/>
          <p:cNvSpPr txBox="1"/>
          <p:nvPr>
            <p:ph hasCustomPrompt="1" idx="2" type="title"/>
          </p:nvPr>
        </p:nvSpPr>
        <p:spPr>
          <a:xfrm>
            <a:off x="5314425" y="1649775"/>
            <a:ext cx="16617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2" name="Google Shape;482;p26"/>
          <p:cNvSpPr txBox="1"/>
          <p:nvPr>
            <p:ph idx="3" type="subTitle"/>
          </p:nvPr>
        </p:nvSpPr>
        <p:spPr>
          <a:xfrm>
            <a:off x="5371200" y="3341040"/>
            <a:ext cx="1526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26"/>
          <p:cNvSpPr txBox="1"/>
          <p:nvPr>
            <p:ph idx="4" type="subTitle"/>
          </p:nvPr>
        </p:nvSpPr>
        <p:spPr>
          <a:xfrm>
            <a:off x="2625299" y="2995688"/>
            <a:ext cx="1571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26"/>
          <p:cNvSpPr txBox="1"/>
          <p:nvPr>
            <p:ph idx="5" type="subTitle"/>
          </p:nvPr>
        </p:nvSpPr>
        <p:spPr>
          <a:xfrm>
            <a:off x="5371200" y="3002638"/>
            <a:ext cx="1526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7"/>
          <p:cNvGrpSpPr/>
          <p:nvPr/>
        </p:nvGrpSpPr>
        <p:grpSpPr>
          <a:xfrm>
            <a:off x="1249575" y="1189000"/>
            <a:ext cx="9835316" cy="5649251"/>
            <a:chOff x="1249575" y="1189000"/>
            <a:chExt cx="9835316" cy="5649251"/>
          </a:xfrm>
        </p:grpSpPr>
        <p:sp>
          <p:nvSpPr>
            <p:cNvPr id="487" name="Google Shape;487;p27"/>
            <p:cNvSpPr/>
            <p:nvPr/>
          </p:nvSpPr>
          <p:spPr>
            <a:xfrm>
              <a:off x="1249575" y="1189000"/>
              <a:ext cx="2986200" cy="276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 rot="-9527621">
              <a:off x="6614992" y="3275038"/>
              <a:ext cx="4079098" cy="292446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 flipH="1" rot="6927987">
              <a:off x="6184865" y="3026784"/>
              <a:ext cx="2997290" cy="3028931"/>
            </a:xfrm>
            <a:custGeom>
              <a:rect b="b" l="l" r="r" t="t"/>
              <a:pathLst>
                <a:path extrusionOk="0" h="51024" w="50491">
                  <a:moveTo>
                    <a:pt x="50491" y="5757"/>
                  </a:moveTo>
                  <a:cubicBezTo>
                    <a:pt x="44361" y="13108"/>
                    <a:pt x="29901" y="18950"/>
                    <a:pt x="22634" y="12721"/>
                  </a:cubicBezTo>
                  <a:cubicBezTo>
                    <a:pt x="20024" y="10484"/>
                    <a:pt x="18482" y="5373"/>
                    <a:pt x="20544" y="2623"/>
                  </a:cubicBezTo>
                  <a:cubicBezTo>
                    <a:pt x="22376" y="180"/>
                    <a:pt x="27510" y="-998"/>
                    <a:pt x="29598" y="1230"/>
                  </a:cubicBezTo>
                  <a:cubicBezTo>
                    <a:pt x="35112" y="7112"/>
                    <a:pt x="35215" y="17708"/>
                    <a:pt x="32384" y="25257"/>
                  </a:cubicBezTo>
                  <a:cubicBezTo>
                    <a:pt x="27540" y="38173"/>
                    <a:pt x="13795" y="51024"/>
                    <a:pt x="0" y="5102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0" name="Google Shape;490;p27"/>
          <p:cNvSpPr txBox="1"/>
          <p:nvPr>
            <p:ph type="title"/>
          </p:nvPr>
        </p:nvSpPr>
        <p:spPr>
          <a:xfrm>
            <a:off x="4702200" y="528190"/>
            <a:ext cx="37377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1" name="Google Shape;491;p27"/>
          <p:cNvSpPr txBox="1"/>
          <p:nvPr>
            <p:ph idx="1" type="subTitle"/>
          </p:nvPr>
        </p:nvSpPr>
        <p:spPr>
          <a:xfrm>
            <a:off x="4702200" y="2098461"/>
            <a:ext cx="37377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8"/>
          <p:cNvGrpSpPr/>
          <p:nvPr/>
        </p:nvGrpSpPr>
        <p:grpSpPr>
          <a:xfrm>
            <a:off x="-3677380" y="-1431326"/>
            <a:ext cx="12240280" cy="6102630"/>
            <a:chOff x="-3677380" y="-1431326"/>
            <a:chExt cx="12240280" cy="6102630"/>
          </a:xfrm>
        </p:grpSpPr>
        <p:sp>
          <p:nvSpPr>
            <p:cNvPr id="494" name="Google Shape;494;p28"/>
            <p:cNvSpPr/>
            <p:nvPr/>
          </p:nvSpPr>
          <p:spPr>
            <a:xfrm flipH="1" rot="1628965">
              <a:off x="5013945" y="977869"/>
              <a:ext cx="2986111" cy="318777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 flipH="1" rot="-839465">
              <a:off x="-3375313" y="-967693"/>
              <a:ext cx="4205240" cy="3014795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8"/>
            <p:cNvGrpSpPr/>
            <p:nvPr/>
          </p:nvGrpSpPr>
          <p:grpSpPr>
            <a:xfrm flipH="1">
              <a:off x="-187120" y="480500"/>
              <a:ext cx="1540913" cy="481201"/>
              <a:chOff x="7921455" y="3606075"/>
              <a:chExt cx="1540913" cy="481201"/>
            </a:xfrm>
          </p:grpSpPr>
          <p:sp>
            <p:nvSpPr>
              <p:cNvPr id="497" name="Google Shape;497;p2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3" name="Google Shape;503;p28"/>
          <p:cNvSpPr txBox="1"/>
          <p:nvPr>
            <p:ph type="title"/>
          </p:nvPr>
        </p:nvSpPr>
        <p:spPr>
          <a:xfrm>
            <a:off x="713400" y="1942475"/>
            <a:ext cx="3737700" cy="18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4" name="Google Shape;504;p28"/>
          <p:cNvSpPr txBox="1"/>
          <p:nvPr>
            <p:ph idx="1" type="subTitle"/>
          </p:nvPr>
        </p:nvSpPr>
        <p:spPr>
          <a:xfrm>
            <a:off x="713400" y="3666718"/>
            <a:ext cx="37377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29"/>
          <p:cNvGrpSpPr/>
          <p:nvPr/>
        </p:nvGrpSpPr>
        <p:grpSpPr>
          <a:xfrm>
            <a:off x="-3220444" y="-625770"/>
            <a:ext cx="17094919" cy="8665946"/>
            <a:chOff x="-3220444" y="-625770"/>
            <a:chExt cx="17094919" cy="8665946"/>
          </a:xfrm>
        </p:grpSpPr>
        <p:sp>
          <p:nvSpPr>
            <p:cNvPr id="507" name="Google Shape;507;p29"/>
            <p:cNvSpPr/>
            <p:nvPr/>
          </p:nvSpPr>
          <p:spPr>
            <a:xfrm flipH="1" rot="7256537">
              <a:off x="-2957210" y="3609428"/>
              <a:ext cx="4079214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29"/>
            <p:cNvGrpSpPr/>
            <p:nvPr/>
          </p:nvGrpSpPr>
          <p:grpSpPr>
            <a:xfrm>
              <a:off x="-3005071" y="-625770"/>
              <a:ext cx="16879546" cy="8665946"/>
              <a:chOff x="-3005071" y="-625770"/>
              <a:chExt cx="16879546" cy="8665946"/>
            </a:xfrm>
          </p:grpSpPr>
          <p:sp>
            <p:nvSpPr>
              <p:cNvPr id="509" name="Google Shape;509;p29"/>
              <p:cNvSpPr/>
              <p:nvPr/>
            </p:nvSpPr>
            <p:spPr>
              <a:xfrm>
                <a:off x="7921450" y="-403803"/>
                <a:ext cx="3128375" cy="2270372"/>
              </a:xfrm>
              <a:custGeom>
                <a:rect b="b" l="l" r="r" t="t"/>
                <a:pathLst>
                  <a:path extrusionOk="0" h="49305" w="67938">
                    <a:moveTo>
                      <a:pt x="14289" y="1"/>
                    </a:moveTo>
                    <a:cubicBezTo>
                      <a:pt x="9240" y="1"/>
                      <a:pt x="4445" y="987"/>
                      <a:pt x="2143" y="6949"/>
                    </a:cubicBezTo>
                    <a:cubicBezTo>
                      <a:pt x="0" y="12497"/>
                      <a:pt x="2358" y="18974"/>
                      <a:pt x="6430" y="23308"/>
                    </a:cubicBezTo>
                    <a:cubicBezTo>
                      <a:pt x="10501" y="27630"/>
                      <a:pt x="16014" y="30273"/>
                      <a:pt x="21384" y="32821"/>
                    </a:cubicBezTo>
                    <a:lnTo>
                      <a:pt x="51233" y="46942"/>
                    </a:lnTo>
                    <a:cubicBezTo>
                      <a:pt x="53839" y="48173"/>
                      <a:pt x="56986" y="49304"/>
                      <a:pt x="59798" y="49304"/>
                    </a:cubicBezTo>
                    <a:cubicBezTo>
                      <a:pt x="61855" y="49304"/>
                      <a:pt x="63734" y="48699"/>
                      <a:pt x="65092" y="47085"/>
                    </a:cubicBezTo>
                    <a:cubicBezTo>
                      <a:pt x="67937" y="43703"/>
                      <a:pt x="66068" y="38607"/>
                      <a:pt x="64092" y="34654"/>
                    </a:cubicBezTo>
                    <a:cubicBezTo>
                      <a:pt x="59520" y="25510"/>
                      <a:pt x="54817" y="16164"/>
                      <a:pt x="47399" y="9139"/>
                    </a:cubicBezTo>
                    <a:cubicBezTo>
                      <a:pt x="39267" y="1412"/>
                      <a:pt x="31385" y="436"/>
                      <a:pt x="20884" y="234"/>
                    </a:cubicBezTo>
                    <a:cubicBezTo>
                      <a:pt x="18762" y="190"/>
                      <a:pt x="16501" y="1"/>
                      <a:pt x="14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 flipH="1" rot="-9195687">
                <a:off x="6686716" y="3873276"/>
                <a:ext cx="4419606" cy="3351875"/>
              </a:xfrm>
              <a:custGeom>
                <a:rect b="b" l="l" r="r" t="t"/>
                <a:pathLst>
                  <a:path extrusionOk="0" h="65783" w="86738">
                    <a:moveTo>
                      <a:pt x="55984" y="1"/>
                    </a:moveTo>
                    <a:cubicBezTo>
                      <a:pt x="53362" y="1"/>
                      <a:pt x="50762" y="503"/>
                      <a:pt x="48328" y="1601"/>
                    </a:cubicBezTo>
                    <a:cubicBezTo>
                      <a:pt x="43840" y="3637"/>
                      <a:pt x="40030" y="7530"/>
                      <a:pt x="35124" y="7958"/>
                    </a:cubicBezTo>
                    <a:cubicBezTo>
                      <a:pt x="34817" y="7985"/>
                      <a:pt x="34511" y="7998"/>
                      <a:pt x="34206" y="7998"/>
                    </a:cubicBezTo>
                    <a:cubicBezTo>
                      <a:pt x="30577" y="7998"/>
                      <a:pt x="27105" y="6224"/>
                      <a:pt x="23492" y="5565"/>
                    </a:cubicBezTo>
                    <a:cubicBezTo>
                      <a:pt x="22463" y="5385"/>
                      <a:pt x="21429" y="5296"/>
                      <a:pt x="20400" y="5296"/>
                    </a:cubicBezTo>
                    <a:cubicBezTo>
                      <a:pt x="16533" y="5296"/>
                      <a:pt x="12740" y="6548"/>
                      <a:pt x="9609" y="8899"/>
                    </a:cubicBezTo>
                    <a:cubicBezTo>
                      <a:pt x="4858" y="12519"/>
                      <a:pt x="1" y="21258"/>
                      <a:pt x="3692" y="26889"/>
                    </a:cubicBezTo>
                    <a:cubicBezTo>
                      <a:pt x="5573" y="29747"/>
                      <a:pt x="8585" y="31616"/>
                      <a:pt x="11324" y="33688"/>
                    </a:cubicBezTo>
                    <a:cubicBezTo>
                      <a:pt x="14050" y="35760"/>
                      <a:pt x="16717" y="38355"/>
                      <a:pt x="17324" y="41725"/>
                    </a:cubicBezTo>
                    <a:cubicBezTo>
                      <a:pt x="17896" y="44915"/>
                      <a:pt x="16503" y="48118"/>
                      <a:pt x="16277" y="51357"/>
                    </a:cubicBezTo>
                    <a:cubicBezTo>
                      <a:pt x="15695" y="59377"/>
                      <a:pt x="22656" y="65782"/>
                      <a:pt x="30119" y="65782"/>
                    </a:cubicBezTo>
                    <a:cubicBezTo>
                      <a:pt x="31829" y="65782"/>
                      <a:pt x="33565" y="65446"/>
                      <a:pt x="35243" y="64715"/>
                    </a:cubicBezTo>
                    <a:cubicBezTo>
                      <a:pt x="39541" y="62846"/>
                      <a:pt x="42911" y="58774"/>
                      <a:pt x="47566" y="58227"/>
                    </a:cubicBezTo>
                    <a:cubicBezTo>
                      <a:pt x="47935" y="58183"/>
                      <a:pt x="48299" y="58162"/>
                      <a:pt x="48659" y="58162"/>
                    </a:cubicBezTo>
                    <a:cubicBezTo>
                      <a:pt x="54581" y="58162"/>
                      <a:pt x="59427" y="63773"/>
                      <a:pt x="65330" y="65311"/>
                    </a:cubicBezTo>
                    <a:cubicBezTo>
                      <a:pt x="66408" y="65592"/>
                      <a:pt x="67510" y="65725"/>
                      <a:pt x="68612" y="65725"/>
                    </a:cubicBezTo>
                    <a:cubicBezTo>
                      <a:pt x="72647" y="65725"/>
                      <a:pt x="76691" y="63942"/>
                      <a:pt x="79618" y="61108"/>
                    </a:cubicBezTo>
                    <a:cubicBezTo>
                      <a:pt x="83356" y="57512"/>
                      <a:pt x="85428" y="52416"/>
                      <a:pt x="86083" y="47273"/>
                    </a:cubicBezTo>
                    <a:cubicBezTo>
                      <a:pt x="86738" y="42117"/>
                      <a:pt x="86095" y="36891"/>
                      <a:pt x="85047" y="31807"/>
                    </a:cubicBezTo>
                    <a:cubicBezTo>
                      <a:pt x="83190" y="22877"/>
                      <a:pt x="79892" y="13888"/>
                      <a:pt x="73403" y="7482"/>
                    </a:cubicBezTo>
                    <a:cubicBezTo>
                      <a:pt x="73272" y="7351"/>
                      <a:pt x="73141" y="7220"/>
                      <a:pt x="73010" y="7101"/>
                    </a:cubicBezTo>
                    <a:cubicBezTo>
                      <a:pt x="68441" y="2774"/>
                      <a:pt x="62149" y="1"/>
                      <a:pt x="559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1" name="Google Shape;511;p29"/>
              <p:cNvGrpSpPr/>
              <p:nvPr/>
            </p:nvGrpSpPr>
            <p:grpSpPr>
              <a:xfrm>
                <a:off x="7921455" y="480500"/>
                <a:ext cx="1540913" cy="481201"/>
                <a:chOff x="7921455" y="3606075"/>
                <a:chExt cx="1540913" cy="481201"/>
              </a:xfrm>
            </p:grpSpPr>
            <p:sp>
              <p:nvSpPr>
                <p:cNvPr id="512" name="Google Shape;512;p29"/>
                <p:cNvSpPr/>
                <p:nvPr/>
              </p:nvSpPr>
              <p:spPr>
                <a:xfrm>
                  <a:off x="8682083" y="4059734"/>
                  <a:ext cx="757215" cy="27542"/>
                </a:xfrm>
                <a:custGeom>
                  <a:rect b="b" l="l" r="r" t="t"/>
                  <a:pathLst>
                    <a:path extrusionOk="0" h="754" w="20730">
                      <a:moveTo>
                        <a:pt x="452" y="1"/>
                      </a:moveTo>
                      <a:cubicBezTo>
                        <a:pt x="361" y="1"/>
                        <a:pt x="270" y="6"/>
                        <a:pt x="179" y="22"/>
                      </a:cubicBezTo>
                      <a:cubicBezTo>
                        <a:pt x="1" y="94"/>
                        <a:pt x="25" y="355"/>
                        <a:pt x="215" y="391"/>
                      </a:cubicBezTo>
                      <a:cubicBezTo>
                        <a:pt x="1668" y="570"/>
                        <a:pt x="3120" y="582"/>
                        <a:pt x="4573" y="653"/>
                      </a:cubicBezTo>
                      <a:cubicBezTo>
                        <a:pt x="5371" y="653"/>
                        <a:pt x="6168" y="701"/>
                        <a:pt x="6966" y="701"/>
                      </a:cubicBezTo>
                      <a:cubicBezTo>
                        <a:pt x="7919" y="713"/>
                        <a:pt x="8871" y="748"/>
                        <a:pt x="9835" y="748"/>
                      </a:cubicBezTo>
                      <a:cubicBezTo>
                        <a:pt x="10522" y="752"/>
                        <a:pt x="11207" y="754"/>
                        <a:pt x="11892" y="754"/>
                      </a:cubicBezTo>
                      <a:cubicBezTo>
                        <a:pt x="13262" y="754"/>
                        <a:pt x="14630" y="748"/>
                        <a:pt x="16003" y="748"/>
                      </a:cubicBezTo>
                      <a:cubicBezTo>
                        <a:pt x="16717" y="736"/>
                        <a:pt x="17432" y="748"/>
                        <a:pt x="18146" y="713"/>
                      </a:cubicBezTo>
                      <a:cubicBezTo>
                        <a:pt x="18765" y="689"/>
                        <a:pt x="19384" y="665"/>
                        <a:pt x="20003" y="617"/>
                      </a:cubicBezTo>
                      <a:cubicBezTo>
                        <a:pt x="20206" y="617"/>
                        <a:pt x="20408" y="570"/>
                        <a:pt x="20599" y="510"/>
                      </a:cubicBezTo>
                      <a:cubicBezTo>
                        <a:pt x="20730" y="463"/>
                        <a:pt x="20718" y="236"/>
                        <a:pt x="20563" y="236"/>
                      </a:cubicBezTo>
                      <a:cubicBezTo>
                        <a:pt x="20253" y="236"/>
                        <a:pt x="19944" y="236"/>
                        <a:pt x="19634" y="225"/>
                      </a:cubicBezTo>
                      <a:cubicBezTo>
                        <a:pt x="19278" y="204"/>
                        <a:pt x="18920" y="199"/>
                        <a:pt x="18561" y="199"/>
                      </a:cubicBezTo>
                      <a:cubicBezTo>
                        <a:pt x="18224" y="199"/>
                        <a:pt x="17885" y="203"/>
                        <a:pt x="17547" y="203"/>
                      </a:cubicBezTo>
                      <a:cubicBezTo>
                        <a:pt x="17413" y="203"/>
                        <a:pt x="17280" y="203"/>
                        <a:pt x="17146" y="201"/>
                      </a:cubicBezTo>
                      <a:cubicBezTo>
                        <a:pt x="15169" y="189"/>
                        <a:pt x="13193" y="189"/>
                        <a:pt x="11217" y="189"/>
                      </a:cubicBezTo>
                      <a:cubicBezTo>
                        <a:pt x="10812" y="192"/>
                        <a:pt x="10406" y="193"/>
                        <a:pt x="10000" y="193"/>
                      </a:cubicBezTo>
                      <a:cubicBezTo>
                        <a:pt x="8782" y="193"/>
                        <a:pt x="7558" y="180"/>
                        <a:pt x="6335" y="153"/>
                      </a:cubicBezTo>
                      <a:cubicBezTo>
                        <a:pt x="5525" y="141"/>
                        <a:pt x="4716" y="141"/>
                        <a:pt x="3894" y="105"/>
                      </a:cubicBezTo>
                      <a:cubicBezTo>
                        <a:pt x="3814" y="107"/>
                        <a:pt x="3733" y="107"/>
                        <a:pt x="3653" y="107"/>
                      </a:cubicBezTo>
                      <a:cubicBezTo>
                        <a:pt x="2840" y="107"/>
                        <a:pt x="2028" y="57"/>
                        <a:pt x="1215" y="46"/>
                      </a:cubicBezTo>
                      <a:cubicBezTo>
                        <a:pt x="961" y="46"/>
                        <a:pt x="706" y="1"/>
                        <a:pt x="4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9"/>
                <p:cNvSpPr/>
                <p:nvPr/>
              </p:nvSpPr>
              <p:spPr>
                <a:xfrm>
                  <a:off x="8269808" y="3971376"/>
                  <a:ext cx="1182980" cy="47705"/>
                </a:xfrm>
                <a:custGeom>
                  <a:rect b="b" l="l" r="r" t="t"/>
                  <a:pathLst>
                    <a:path extrusionOk="0" h="1306" w="32386">
                      <a:moveTo>
                        <a:pt x="27075" y="11"/>
                      </a:moveTo>
                      <a:cubicBezTo>
                        <a:pt x="26687" y="11"/>
                        <a:pt x="26298" y="12"/>
                        <a:pt x="25909" y="12"/>
                      </a:cubicBezTo>
                      <a:cubicBezTo>
                        <a:pt x="25206" y="24"/>
                        <a:pt x="24504" y="0"/>
                        <a:pt x="23801" y="48"/>
                      </a:cubicBezTo>
                      <a:cubicBezTo>
                        <a:pt x="23289" y="60"/>
                        <a:pt x="22777" y="60"/>
                        <a:pt x="22277" y="72"/>
                      </a:cubicBezTo>
                      <a:cubicBezTo>
                        <a:pt x="22233" y="71"/>
                        <a:pt x="22188" y="70"/>
                        <a:pt x="22144" y="70"/>
                      </a:cubicBezTo>
                      <a:cubicBezTo>
                        <a:pt x="21750" y="70"/>
                        <a:pt x="21375" y="109"/>
                        <a:pt x="20973" y="109"/>
                      </a:cubicBezTo>
                      <a:cubicBezTo>
                        <a:pt x="20928" y="109"/>
                        <a:pt x="20883" y="109"/>
                        <a:pt x="20837" y="107"/>
                      </a:cubicBezTo>
                      <a:cubicBezTo>
                        <a:pt x="20337" y="107"/>
                        <a:pt x="19848" y="155"/>
                        <a:pt x="19348" y="155"/>
                      </a:cubicBezTo>
                      <a:cubicBezTo>
                        <a:pt x="19015" y="167"/>
                        <a:pt x="18682" y="155"/>
                        <a:pt x="18348" y="191"/>
                      </a:cubicBezTo>
                      <a:cubicBezTo>
                        <a:pt x="17896" y="215"/>
                        <a:pt x="17455" y="191"/>
                        <a:pt x="17003" y="238"/>
                      </a:cubicBezTo>
                      <a:cubicBezTo>
                        <a:pt x="16503" y="262"/>
                        <a:pt x="16003" y="238"/>
                        <a:pt x="15515" y="286"/>
                      </a:cubicBezTo>
                      <a:cubicBezTo>
                        <a:pt x="14991" y="310"/>
                        <a:pt x="14467" y="286"/>
                        <a:pt x="13943" y="334"/>
                      </a:cubicBezTo>
                      <a:cubicBezTo>
                        <a:pt x="13455" y="358"/>
                        <a:pt x="12979" y="346"/>
                        <a:pt x="12502" y="369"/>
                      </a:cubicBezTo>
                      <a:cubicBezTo>
                        <a:pt x="12086" y="405"/>
                        <a:pt x="11669" y="393"/>
                        <a:pt x="11252" y="405"/>
                      </a:cubicBezTo>
                      <a:cubicBezTo>
                        <a:pt x="10919" y="405"/>
                        <a:pt x="10562" y="441"/>
                        <a:pt x="10216" y="441"/>
                      </a:cubicBezTo>
                      <a:cubicBezTo>
                        <a:pt x="9407" y="453"/>
                        <a:pt x="8585" y="441"/>
                        <a:pt x="7776" y="477"/>
                      </a:cubicBezTo>
                      <a:lnTo>
                        <a:pt x="4859" y="500"/>
                      </a:lnTo>
                      <a:cubicBezTo>
                        <a:pt x="3596" y="560"/>
                        <a:pt x="2334" y="512"/>
                        <a:pt x="1072" y="560"/>
                      </a:cubicBezTo>
                      <a:cubicBezTo>
                        <a:pt x="787" y="596"/>
                        <a:pt x="465" y="560"/>
                        <a:pt x="191" y="679"/>
                      </a:cubicBezTo>
                      <a:cubicBezTo>
                        <a:pt x="1" y="786"/>
                        <a:pt x="13" y="1072"/>
                        <a:pt x="227" y="1143"/>
                      </a:cubicBezTo>
                      <a:cubicBezTo>
                        <a:pt x="537" y="1203"/>
                        <a:pt x="858" y="1227"/>
                        <a:pt x="1168" y="1227"/>
                      </a:cubicBezTo>
                      <a:cubicBezTo>
                        <a:pt x="1953" y="1286"/>
                        <a:pt x="2739" y="1239"/>
                        <a:pt x="3513" y="1286"/>
                      </a:cubicBezTo>
                      <a:cubicBezTo>
                        <a:pt x="4573" y="1300"/>
                        <a:pt x="5629" y="1306"/>
                        <a:pt x="6684" y="1306"/>
                      </a:cubicBezTo>
                      <a:cubicBezTo>
                        <a:pt x="7429" y="1306"/>
                        <a:pt x="8174" y="1303"/>
                        <a:pt x="8919" y="1298"/>
                      </a:cubicBezTo>
                      <a:cubicBezTo>
                        <a:pt x="9166" y="1298"/>
                        <a:pt x="9416" y="1300"/>
                        <a:pt x="9666" y="1300"/>
                      </a:cubicBezTo>
                      <a:cubicBezTo>
                        <a:pt x="10041" y="1300"/>
                        <a:pt x="10416" y="1296"/>
                        <a:pt x="10788" y="1274"/>
                      </a:cubicBezTo>
                      <a:cubicBezTo>
                        <a:pt x="11228" y="1262"/>
                        <a:pt x="11669" y="1262"/>
                        <a:pt x="12109" y="1262"/>
                      </a:cubicBezTo>
                      <a:cubicBezTo>
                        <a:pt x="12316" y="1258"/>
                        <a:pt x="12521" y="1258"/>
                        <a:pt x="12725" y="1258"/>
                      </a:cubicBezTo>
                      <a:cubicBezTo>
                        <a:pt x="13133" y="1258"/>
                        <a:pt x="13538" y="1258"/>
                        <a:pt x="13943" y="1227"/>
                      </a:cubicBezTo>
                      <a:cubicBezTo>
                        <a:pt x="14538" y="1215"/>
                        <a:pt x="15122" y="1203"/>
                        <a:pt x="15717" y="1203"/>
                      </a:cubicBezTo>
                      <a:cubicBezTo>
                        <a:pt x="16693" y="1143"/>
                        <a:pt x="17670" y="1167"/>
                        <a:pt x="18634" y="1143"/>
                      </a:cubicBezTo>
                      <a:cubicBezTo>
                        <a:pt x="19444" y="1096"/>
                        <a:pt x="20265" y="1143"/>
                        <a:pt x="21075" y="1084"/>
                      </a:cubicBezTo>
                      <a:cubicBezTo>
                        <a:pt x="21575" y="1060"/>
                        <a:pt x="22075" y="1084"/>
                        <a:pt x="22563" y="1036"/>
                      </a:cubicBezTo>
                      <a:cubicBezTo>
                        <a:pt x="24432" y="977"/>
                        <a:pt x="26302" y="846"/>
                        <a:pt x="28183" y="786"/>
                      </a:cubicBezTo>
                      <a:cubicBezTo>
                        <a:pt x="28778" y="786"/>
                        <a:pt x="29385" y="739"/>
                        <a:pt x="29981" y="739"/>
                      </a:cubicBezTo>
                      <a:cubicBezTo>
                        <a:pt x="30085" y="740"/>
                        <a:pt x="30190" y="741"/>
                        <a:pt x="30295" y="741"/>
                      </a:cubicBezTo>
                      <a:cubicBezTo>
                        <a:pt x="30836" y="741"/>
                        <a:pt x="31385" y="715"/>
                        <a:pt x="31933" y="655"/>
                      </a:cubicBezTo>
                      <a:cubicBezTo>
                        <a:pt x="32064" y="643"/>
                        <a:pt x="32183" y="596"/>
                        <a:pt x="32291" y="536"/>
                      </a:cubicBezTo>
                      <a:cubicBezTo>
                        <a:pt x="32362" y="465"/>
                        <a:pt x="32386" y="346"/>
                        <a:pt x="32338" y="250"/>
                      </a:cubicBezTo>
                      <a:cubicBezTo>
                        <a:pt x="32279" y="165"/>
                        <a:pt x="32183" y="153"/>
                        <a:pt x="32085" y="153"/>
                      </a:cubicBezTo>
                      <a:cubicBezTo>
                        <a:pt x="32046" y="153"/>
                        <a:pt x="32006" y="155"/>
                        <a:pt x="31969" y="155"/>
                      </a:cubicBezTo>
                      <a:cubicBezTo>
                        <a:pt x="31112" y="107"/>
                        <a:pt x="30255" y="48"/>
                        <a:pt x="29397" y="48"/>
                      </a:cubicBezTo>
                      <a:cubicBezTo>
                        <a:pt x="28627" y="16"/>
                        <a:pt x="27852" y="11"/>
                        <a:pt x="27075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9"/>
                <p:cNvSpPr/>
                <p:nvPr/>
              </p:nvSpPr>
              <p:spPr>
                <a:xfrm>
                  <a:off x="7921455" y="3856391"/>
                  <a:ext cx="1540913" cy="46207"/>
                </a:xfrm>
                <a:custGeom>
                  <a:rect b="b" l="l" r="r" t="t"/>
                  <a:pathLst>
                    <a:path extrusionOk="0" h="1265" w="42185">
                      <a:moveTo>
                        <a:pt x="13798" y="0"/>
                      </a:moveTo>
                      <a:cubicBezTo>
                        <a:pt x="12704" y="0"/>
                        <a:pt x="11612" y="9"/>
                        <a:pt x="10526" y="17"/>
                      </a:cubicBezTo>
                      <a:cubicBezTo>
                        <a:pt x="9657" y="77"/>
                        <a:pt x="8800" y="41"/>
                        <a:pt x="7942" y="77"/>
                      </a:cubicBezTo>
                      <a:cubicBezTo>
                        <a:pt x="7359" y="112"/>
                        <a:pt x="6787" y="88"/>
                        <a:pt x="6216" y="136"/>
                      </a:cubicBezTo>
                      <a:cubicBezTo>
                        <a:pt x="5716" y="136"/>
                        <a:pt x="5216" y="196"/>
                        <a:pt x="4716" y="196"/>
                      </a:cubicBezTo>
                      <a:cubicBezTo>
                        <a:pt x="3906" y="207"/>
                        <a:pt x="3096" y="243"/>
                        <a:pt x="2287" y="243"/>
                      </a:cubicBezTo>
                      <a:cubicBezTo>
                        <a:pt x="1715" y="267"/>
                        <a:pt x="1144" y="243"/>
                        <a:pt x="572" y="291"/>
                      </a:cubicBezTo>
                      <a:cubicBezTo>
                        <a:pt x="382" y="315"/>
                        <a:pt x="120" y="267"/>
                        <a:pt x="1" y="458"/>
                      </a:cubicBezTo>
                      <a:cubicBezTo>
                        <a:pt x="227" y="541"/>
                        <a:pt x="418" y="672"/>
                        <a:pt x="632" y="755"/>
                      </a:cubicBezTo>
                      <a:cubicBezTo>
                        <a:pt x="1001" y="803"/>
                        <a:pt x="1358" y="815"/>
                        <a:pt x="1727" y="815"/>
                      </a:cubicBezTo>
                      <a:cubicBezTo>
                        <a:pt x="1969" y="819"/>
                        <a:pt x="2213" y="820"/>
                        <a:pt x="2457" y="820"/>
                      </a:cubicBezTo>
                      <a:cubicBezTo>
                        <a:pt x="2944" y="820"/>
                        <a:pt x="3434" y="815"/>
                        <a:pt x="3918" y="815"/>
                      </a:cubicBezTo>
                      <a:cubicBezTo>
                        <a:pt x="4355" y="815"/>
                        <a:pt x="4791" y="799"/>
                        <a:pt x="5228" y="799"/>
                      </a:cubicBezTo>
                      <a:cubicBezTo>
                        <a:pt x="5446" y="799"/>
                        <a:pt x="5664" y="803"/>
                        <a:pt x="5883" y="815"/>
                      </a:cubicBezTo>
                      <a:cubicBezTo>
                        <a:pt x="6966" y="791"/>
                        <a:pt x="8049" y="791"/>
                        <a:pt x="9133" y="779"/>
                      </a:cubicBezTo>
                      <a:cubicBezTo>
                        <a:pt x="9645" y="779"/>
                        <a:pt x="10157" y="743"/>
                        <a:pt x="10669" y="743"/>
                      </a:cubicBezTo>
                      <a:cubicBezTo>
                        <a:pt x="11708" y="733"/>
                        <a:pt x="12747" y="725"/>
                        <a:pt x="13786" y="725"/>
                      </a:cubicBezTo>
                      <a:cubicBezTo>
                        <a:pt x="15138" y="725"/>
                        <a:pt x="16489" y="739"/>
                        <a:pt x="17836" y="779"/>
                      </a:cubicBezTo>
                      <a:cubicBezTo>
                        <a:pt x="18539" y="779"/>
                        <a:pt x="19241" y="839"/>
                        <a:pt x="19944" y="839"/>
                      </a:cubicBezTo>
                      <a:cubicBezTo>
                        <a:pt x="19981" y="837"/>
                        <a:pt x="20018" y="837"/>
                        <a:pt x="20055" y="837"/>
                      </a:cubicBezTo>
                      <a:cubicBezTo>
                        <a:pt x="20351" y="837"/>
                        <a:pt x="20649" y="874"/>
                        <a:pt x="20956" y="874"/>
                      </a:cubicBezTo>
                      <a:cubicBezTo>
                        <a:pt x="21456" y="874"/>
                        <a:pt x="21968" y="934"/>
                        <a:pt x="22480" y="934"/>
                      </a:cubicBezTo>
                      <a:cubicBezTo>
                        <a:pt x="22873" y="958"/>
                        <a:pt x="23278" y="981"/>
                        <a:pt x="23682" y="981"/>
                      </a:cubicBezTo>
                      <a:cubicBezTo>
                        <a:pt x="24230" y="1029"/>
                        <a:pt x="24790" y="1005"/>
                        <a:pt x="25349" y="1065"/>
                      </a:cubicBezTo>
                      <a:cubicBezTo>
                        <a:pt x="25945" y="1065"/>
                        <a:pt x="26528" y="1112"/>
                        <a:pt x="27123" y="1112"/>
                      </a:cubicBezTo>
                      <a:cubicBezTo>
                        <a:pt x="27492" y="1112"/>
                        <a:pt x="27850" y="1160"/>
                        <a:pt x="28219" y="1160"/>
                      </a:cubicBezTo>
                      <a:cubicBezTo>
                        <a:pt x="28778" y="1160"/>
                        <a:pt x="29338" y="1208"/>
                        <a:pt x="29897" y="1208"/>
                      </a:cubicBezTo>
                      <a:cubicBezTo>
                        <a:pt x="30505" y="1208"/>
                        <a:pt x="31112" y="1255"/>
                        <a:pt x="31719" y="1255"/>
                      </a:cubicBezTo>
                      <a:cubicBezTo>
                        <a:pt x="32118" y="1261"/>
                        <a:pt x="32517" y="1264"/>
                        <a:pt x="32916" y="1264"/>
                      </a:cubicBezTo>
                      <a:cubicBezTo>
                        <a:pt x="33315" y="1264"/>
                        <a:pt x="33713" y="1261"/>
                        <a:pt x="34112" y="1255"/>
                      </a:cubicBezTo>
                      <a:cubicBezTo>
                        <a:pt x="34636" y="1208"/>
                        <a:pt x="35160" y="1220"/>
                        <a:pt x="35684" y="1208"/>
                      </a:cubicBezTo>
                      <a:cubicBezTo>
                        <a:pt x="36529" y="1160"/>
                        <a:pt x="37375" y="1148"/>
                        <a:pt x="38232" y="1077"/>
                      </a:cubicBezTo>
                      <a:cubicBezTo>
                        <a:pt x="39458" y="1017"/>
                        <a:pt x="40685" y="922"/>
                        <a:pt x="41911" y="922"/>
                      </a:cubicBezTo>
                      <a:cubicBezTo>
                        <a:pt x="41923" y="923"/>
                        <a:pt x="41936" y="924"/>
                        <a:pt x="41949" y="924"/>
                      </a:cubicBezTo>
                      <a:cubicBezTo>
                        <a:pt x="42049" y="924"/>
                        <a:pt x="42162" y="880"/>
                        <a:pt x="42173" y="743"/>
                      </a:cubicBezTo>
                      <a:cubicBezTo>
                        <a:pt x="42185" y="588"/>
                        <a:pt x="42006" y="517"/>
                        <a:pt x="41887" y="481"/>
                      </a:cubicBezTo>
                      <a:cubicBezTo>
                        <a:pt x="41482" y="386"/>
                        <a:pt x="41077" y="327"/>
                        <a:pt x="40673" y="327"/>
                      </a:cubicBezTo>
                      <a:cubicBezTo>
                        <a:pt x="40286" y="303"/>
                        <a:pt x="39902" y="297"/>
                        <a:pt x="39519" y="297"/>
                      </a:cubicBezTo>
                      <a:cubicBezTo>
                        <a:pt x="39137" y="297"/>
                        <a:pt x="38756" y="303"/>
                        <a:pt x="38375" y="303"/>
                      </a:cubicBezTo>
                      <a:cubicBezTo>
                        <a:pt x="38334" y="301"/>
                        <a:pt x="38293" y="301"/>
                        <a:pt x="38252" y="301"/>
                      </a:cubicBezTo>
                      <a:cubicBezTo>
                        <a:pt x="37924" y="301"/>
                        <a:pt x="37597" y="338"/>
                        <a:pt x="37279" y="338"/>
                      </a:cubicBezTo>
                      <a:cubicBezTo>
                        <a:pt x="36410" y="338"/>
                        <a:pt x="35553" y="362"/>
                        <a:pt x="34696" y="362"/>
                      </a:cubicBezTo>
                      <a:cubicBezTo>
                        <a:pt x="34446" y="374"/>
                        <a:pt x="34196" y="377"/>
                        <a:pt x="33947" y="377"/>
                      </a:cubicBezTo>
                      <a:cubicBezTo>
                        <a:pt x="33699" y="377"/>
                        <a:pt x="33451" y="374"/>
                        <a:pt x="33207" y="374"/>
                      </a:cubicBezTo>
                      <a:cubicBezTo>
                        <a:pt x="32934" y="356"/>
                        <a:pt x="32663" y="353"/>
                        <a:pt x="32392" y="353"/>
                      </a:cubicBezTo>
                      <a:cubicBezTo>
                        <a:pt x="32256" y="353"/>
                        <a:pt x="32121" y="354"/>
                        <a:pt x="31985" y="354"/>
                      </a:cubicBezTo>
                      <a:cubicBezTo>
                        <a:pt x="31849" y="354"/>
                        <a:pt x="31713" y="353"/>
                        <a:pt x="31576" y="350"/>
                      </a:cubicBezTo>
                      <a:cubicBezTo>
                        <a:pt x="30350" y="338"/>
                        <a:pt x="29124" y="362"/>
                        <a:pt x="27897" y="303"/>
                      </a:cubicBezTo>
                      <a:cubicBezTo>
                        <a:pt x="27350" y="303"/>
                        <a:pt x="26802" y="291"/>
                        <a:pt x="26254" y="279"/>
                      </a:cubicBezTo>
                      <a:cubicBezTo>
                        <a:pt x="25683" y="231"/>
                        <a:pt x="25111" y="255"/>
                        <a:pt x="24540" y="231"/>
                      </a:cubicBezTo>
                      <a:cubicBezTo>
                        <a:pt x="24016" y="184"/>
                        <a:pt x="23480" y="207"/>
                        <a:pt x="22956" y="184"/>
                      </a:cubicBezTo>
                      <a:cubicBezTo>
                        <a:pt x="22682" y="160"/>
                        <a:pt x="22405" y="160"/>
                        <a:pt x="22127" y="160"/>
                      </a:cubicBezTo>
                      <a:cubicBezTo>
                        <a:pt x="21849" y="160"/>
                        <a:pt x="21569" y="160"/>
                        <a:pt x="21289" y="136"/>
                      </a:cubicBezTo>
                      <a:cubicBezTo>
                        <a:pt x="20730" y="88"/>
                        <a:pt x="20170" y="100"/>
                        <a:pt x="19610" y="88"/>
                      </a:cubicBezTo>
                      <a:cubicBezTo>
                        <a:pt x="18813" y="41"/>
                        <a:pt x="18015" y="53"/>
                        <a:pt x="17217" y="41"/>
                      </a:cubicBezTo>
                      <a:cubicBezTo>
                        <a:pt x="16527" y="5"/>
                        <a:pt x="15848" y="5"/>
                        <a:pt x="15158" y="5"/>
                      </a:cubicBezTo>
                      <a:cubicBezTo>
                        <a:pt x="14704" y="2"/>
                        <a:pt x="14251" y="0"/>
                        <a:pt x="137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9"/>
                <p:cNvSpPr/>
                <p:nvPr/>
              </p:nvSpPr>
              <p:spPr>
                <a:xfrm>
                  <a:off x="7937709" y="3776982"/>
                  <a:ext cx="1518156" cy="59613"/>
                </a:xfrm>
                <a:custGeom>
                  <a:rect b="b" l="l" r="r" t="t"/>
                  <a:pathLst>
                    <a:path extrusionOk="0" h="1632" w="41562">
                      <a:moveTo>
                        <a:pt x="36070" y="1"/>
                      </a:moveTo>
                      <a:cubicBezTo>
                        <a:pt x="35259" y="1"/>
                        <a:pt x="34450" y="12"/>
                        <a:pt x="33643" y="24"/>
                      </a:cubicBezTo>
                      <a:cubicBezTo>
                        <a:pt x="32953" y="84"/>
                        <a:pt x="32262" y="36"/>
                        <a:pt x="31584" y="95"/>
                      </a:cubicBezTo>
                      <a:cubicBezTo>
                        <a:pt x="31131" y="119"/>
                        <a:pt x="30691" y="95"/>
                        <a:pt x="30238" y="143"/>
                      </a:cubicBezTo>
                      <a:cubicBezTo>
                        <a:pt x="29869" y="167"/>
                        <a:pt x="29476" y="143"/>
                        <a:pt x="29095" y="179"/>
                      </a:cubicBezTo>
                      <a:cubicBezTo>
                        <a:pt x="28714" y="215"/>
                        <a:pt x="28333" y="191"/>
                        <a:pt x="27952" y="238"/>
                      </a:cubicBezTo>
                      <a:cubicBezTo>
                        <a:pt x="25631" y="346"/>
                        <a:pt x="23333" y="560"/>
                        <a:pt x="21011" y="655"/>
                      </a:cubicBezTo>
                      <a:cubicBezTo>
                        <a:pt x="20499" y="703"/>
                        <a:pt x="19987" y="667"/>
                        <a:pt x="19487" y="715"/>
                      </a:cubicBezTo>
                      <a:cubicBezTo>
                        <a:pt x="18665" y="738"/>
                        <a:pt x="17856" y="727"/>
                        <a:pt x="17034" y="762"/>
                      </a:cubicBezTo>
                      <a:cubicBezTo>
                        <a:pt x="16626" y="762"/>
                        <a:pt x="16218" y="770"/>
                        <a:pt x="15810" y="770"/>
                      </a:cubicBezTo>
                      <a:cubicBezTo>
                        <a:pt x="15503" y="770"/>
                        <a:pt x="15197" y="766"/>
                        <a:pt x="14891" y="750"/>
                      </a:cubicBezTo>
                      <a:cubicBezTo>
                        <a:pt x="13355" y="738"/>
                        <a:pt x="11831" y="727"/>
                        <a:pt x="10295" y="727"/>
                      </a:cubicBezTo>
                      <a:cubicBezTo>
                        <a:pt x="8878" y="727"/>
                        <a:pt x="7462" y="786"/>
                        <a:pt x="6045" y="834"/>
                      </a:cubicBezTo>
                      <a:cubicBezTo>
                        <a:pt x="5830" y="838"/>
                        <a:pt x="5617" y="838"/>
                        <a:pt x="5405" y="838"/>
                      </a:cubicBezTo>
                      <a:lnTo>
                        <a:pt x="5405" y="838"/>
                      </a:lnTo>
                      <a:cubicBezTo>
                        <a:pt x="4980" y="838"/>
                        <a:pt x="4556" y="838"/>
                        <a:pt x="4128" y="869"/>
                      </a:cubicBezTo>
                      <a:cubicBezTo>
                        <a:pt x="3390" y="893"/>
                        <a:pt x="2663" y="869"/>
                        <a:pt x="1925" y="917"/>
                      </a:cubicBezTo>
                      <a:cubicBezTo>
                        <a:pt x="1342" y="941"/>
                        <a:pt x="746" y="905"/>
                        <a:pt x="175" y="1012"/>
                      </a:cubicBezTo>
                      <a:cubicBezTo>
                        <a:pt x="1" y="1094"/>
                        <a:pt x="53" y="1334"/>
                        <a:pt x="233" y="1334"/>
                      </a:cubicBezTo>
                      <a:cubicBezTo>
                        <a:pt x="238" y="1334"/>
                        <a:pt x="242" y="1334"/>
                        <a:pt x="246" y="1334"/>
                      </a:cubicBezTo>
                      <a:cubicBezTo>
                        <a:pt x="891" y="1341"/>
                        <a:pt x="1536" y="1343"/>
                        <a:pt x="2181" y="1343"/>
                      </a:cubicBezTo>
                      <a:cubicBezTo>
                        <a:pt x="3320" y="1343"/>
                        <a:pt x="4461" y="1336"/>
                        <a:pt x="5602" y="1336"/>
                      </a:cubicBezTo>
                      <a:cubicBezTo>
                        <a:pt x="6977" y="1336"/>
                        <a:pt x="8351" y="1347"/>
                        <a:pt x="9724" y="1393"/>
                      </a:cubicBezTo>
                      <a:cubicBezTo>
                        <a:pt x="10557" y="1405"/>
                        <a:pt x="11391" y="1381"/>
                        <a:pt x="12212" y="1441"/>
                      </a:cubicBezTo>
                      <a:cubicBezTo>
                        <a:pt x="12581" y="1441"/>
                        <a:pt x="12950" y="1453"/>
                        <a:pt x="13308" y="1489"/>
                      </a:cubicBezTo>
                      <a:cubicBezTo>
                        <a:pt x="13808" y="1489"/>
                        <a:pt x="14308" y="1548"/>
                        <a:pt x="14808" y="1548"/>
                      </a:cubicBezTo>
                      <a:cubicBezTo>
                        <a:pt x="16106" y="1631"/>
                        <a:pt x="17415" y="1584"/>
                        <a:pt x="18713" y="1619"/>
                      </a:cubicBezTo>
                      <a:cubicBezTo>
                        <a:pt x="19582" y="1584"/>
                        <a:pt x="20439" y="1619"/>
                        <a:pt x="21309" y="1548"/>
                      </a:cubicBezTo>
                      <a:cubicBezTo>
                        <a:pt x="22428" y="1524"/>
                        <a:pt x="23535" y="1429"/>
                        <a:pt x="24654" y="1381"/>
                      </a:cubicBezTo>
                      <a:cubicBezTo>
                        <a:pt x="25083" y="1334"/>
                        <a:pt x="25535" y="1358"/>
                        <a:pt x="25976" y="1310"/>
                      </a:cubicBezTo>
                      <a:cubicBezTo>
                        <a:pt x="26464" y="1310"/>
                        <a:pt x="26940" y="1250"/>
                        <a:pt x="27416" y="1250"/>
                      </a:cubicBezTo>
                      <a:cubicBezTo>
                        <a:pt x="27702" y="1238"/>
                        <a:pt x="27988" y="1203"/>
                        <a:pt x="28286" y="1203"/>
                      </a:cubicBezTo>
                      <a:cubicBezTo>
                        <a:pt x="28319" y="1204"/>
                        <a:pt x="28353" y="1204"/>
                        <a:pt x="28386" y="1204"/>
                      </a:cubicBezTo>
                      <a:cubicBezTo>
                        <a:pt x="28720" y="1204"/>
                        <a:pt x="29045" y="1155"/>
                        <a:pt x="29381" y="1155"/>
                      </a:cubicBezTo>
                      <a:cubicBezTo>
                        <a:pt x="29409" y="1156"/>
                        <a:pt x="29437" y="1157"/>
                        <a:pt x="29465" y="1157"/>
                      </a:cubicBezTo>
                      <a:cubicBezTo>
                        <a:pt x="29747" y="1157"/>
                        <a:pt x="30027" y="1108"/>
                        <a:pt x="30298" y="1108"/>
                      </a:cubicBezTo>
                      <a:cubicBezTo>
                        <a:pt x="32608" y="1000"/>
                        <a:pt x="34917" y="786"/>
                        <a:pt x="37227" y="762"/>
                      </a:cubicBezTo>
                      <a:cubicBezTo>
                        <a:pt x="38275" y="703"/>
                        <a:pt x="39335" y="750"/>
                        <a:pt x="40382" y="691"/>
                      </a:cubicBezTo>
                      <a:cubicBezTo>
                        <a:pt x="40728" y="691"/>
                        <a:pt x="41061" y="667"/>
                        <a:pt x="41394" y="631"/>
                      </a:cubicBezTo>
                      <a:cubicBezTo>
                        <a:pt x="41490" y="619"/>
                        <a:pt x="41525" y="536"/>
                        <a:pt x="41561" y="465"/>
                      </a:cubicBezTo>
                      <a:cubicBezTo>
                        <a:pt x="41502" y="238"/>
                        <a:pt x="41240" y="274"/>
                        <a:pt x="41061" y="250"/>
                      </a:cubicBezTo>
                      <a:cubicBezTo>
                        <a:pt x="39403" y="50"/>
                        <a:pt x="37735" y="1"/>
                        <a:pt x="360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9"/>
                <p:cNvSpPr/>
                <p:nvPr/>
              </p:nvSpPr>
              <p:spPr>
                <a:xfrm>
                  <a:off x="8089331" y="3694140"/>
                  <a:ext cx="1367736" cy="86095"/>
                </a:xfrm>
                <a:custGeom>
                  <a:rect b="b" l="l" r="r" t="t"/>
                  <a:pathLst>
                    <a:path extrusionOk="0" h="2357" w="37444">
                      <a:moveTo>
                        <a:pt x="32911" y="0"/>
                      </a:moveTo>
                      <a:cubicBezTo>
                        <a:pt x="31865" y="0"/>
                        <a:pt x="30820" y="18"/>
                        <a:pt x="29778" y="18"/>
                      </a:cubicBezTo>
                      <a:cubicBezTo>
                        <a:pt x="28802" y="54"/>
                        <a:pt x="27826" y="42"/>
                        <a:pt x="26849" y="66"/>
                      </a:cubicBezTo>
                      <a:cubicBezTo>
                        <a:pt x="26581" y="89"/>
                        <a:pt x="26316" y="89"/>
                        <a:pt x="26049" y="89"/>
                      </a:cubicBezTo>
                      <a:cubicBezTo>
                        <a:pt x="25781" y="89"/>
                        <a:pt x="25510" y="89"/>
                        <a:pt x="25230" y="113"/>
                      </a:cubicBezTo>
                      <a:cubicBezTo>
                        <a:pt x="24670" y="173"/>
                        <a:pt x="24111" y="125"/>
                        <a:pt x="23551" y="173"/>
                      </a:cubicBezTo>
                      <a:cubicBezTo>
                        <a:pt x="23087" y="208"/>
                        <a:pt x="22623" y="173"/>
                        <a:pt x="22170" y="220"/>
                      </a:cubicBezTo>
                      <a:cubicBezTo>
                        <a:pt x="19134" y="328"/>
                        <a:pt x="16110" y="542"/>
                        <a:pt x="13074" y="768"/>
                      </a:cubicBezTo>
                      <a:cubicBezTo>
                        <a:pt x="11669" y="875"/>
                        <a:pt x="10264" y="959"/>
                        <a:pt x="8859" y="1078"/>
                      </a:cubicBezTo>
                      <a:cubicBezTo>
                        <a:pt x="6359" y="1328"/>
                        <a:pt x="3846" y="1459"/>
                        <a:pt x="1334" y="1721"/>
                      </a:cubicBezTo>
                      <a:cubicBezTo>
                        <a:pt x="977" y="1756"/>
                        <a:pt x="608" y="1804"/>
                        <a:pt x="251" y="1875"/>
                      </a:cubicBezTo>
                      <a:cubicBezTo>
                        <a:pt x="24" y="1935"/>
                        <a:pt x="1" y="2233"/>
                        <a:pt x="215" y="2328"/>
                      </a:cubicBezTo>
                      <a:cubicBezTo>
                        <a:pt x="407" y="2345"/>
                        <a:pt x="598" y="2356"/>
                        <a:pt x="795" y="2356"/>
                      </a:cubicBezTo>
                      <a:cubicBezTo>
                        <a:pt x="867" y="2356"/>
                        <a:pt x="939" y="2355"/>
                        <a:pt x="1013" y="2352"/>
                      </a:cubicBezTo>
                      <a:cubicBezTo>
                        <a:pt x="3323" y="2280"/>
                        <a:pt x="5620" y="2066"/>
                        <a:pt x="7954" y="1971"/>
                      </a:cubicBezTo>
                      <a:cubicBezTo>
                        <a:pt x="10252" y="1899"/>
                        <a:pt x="12526" y="1732"/>
                        <a:pt x="14812" y="1601"/>
                      </a:cubicBezTo>
                      <a:cubicBezTo>
                        <a:pt x="15598" y="1554"/>
                        <a:pt x="16396" y="1494"/>
                        <a:pt x="17193" y="1471"/>
                      </a:cubicBezTo>
                      <a:cubicBezTo>
                        <a:pt x="17658" y="1423"/>
                        <a:pt x="18122" y="1447"/>
                        <a:pt x="18586" y="1399"/>
                      </a:cubicBezTo>
                      <a:cubicBezTo>
                        <a:pt x="18991" y="1387"/>
                        <a:pt x="19408" y="1375"/>
                        <a:pt x="19813" y="1340"/>
                      </a:cubicBezTo>
                      <a:cubicBezTo>
                        <a:pt x="19860" y="1340"/>
                        <a:pt x="19908" y="1341"/>
                        <a:pt x="19955" y="1341"/>
                      </a:cubicBezTo>
                      <a:cubicBezTo>
                        <a:pt x="20525" y="1341"/>
                        <a:pt x="21086" y="1280"/>
                        <a:pt x="21646" y="1280"/>
                      </a:cubicBezTo>
                      <a:cubicBezTo>
                        <a:pt x="22015" y="1244"/>
                        <a:pt x="22384" y="1244"/>
                        <a:pt x="22742" y="1232"/>
                      </a:cubicBezTo>
                      <a:cubicBezTo>
                        <a:pt x="23218" y="1185"/>
                        <a:pt x="23694" y="1209"/>
                        <a:pt x="24170" y="1149"/>
                      </a:cubicBezTo>
                      <a:cubicBezTo>
                        <a:pt x="24647" y="1149"/>
                        <a:pt x="25135" y="1090"/>
                        <a:pt x="25623" y="1090"/>
                      </a:cubicBezTo>
                      <a:cubicBezTo>
                        <a:pt x="26004" y="1042"/>
                        <a:pt x="26409" y="1066"/>
                        <a:pt x="26814" y="1018"/>
                      </a:cubicBezTo>
                      <a:cubicBezTo>
                        <a:pt x="29516" y="887"/>
                        <a:pt x="32231" y="685"/>
                        <a:pt x="34946" y="625"/>
                      </a:cubicBezTo>
                      <a:cubicBezTo>
                        <a:pt x="35029" y="624"/>
                        <a:pt x="35112" y="623"/>
                        <a:pt x="35195" y="623"/>
                      </a:cubicBezTo>
                      <a:cubicBezTo>
                        <a:pt x="35481" y="623"/>
                        <a:pt x="35767" y="630"/>
                        <a:pt x="36053" y="630"/>
                      </a:cubicBezTo>
                      <a:cubicBezTo>
                        <a:pt x="36363" y="630"/>
                        <a:pt x="36672" y="622"/>
                        <a:pt x="36981" y="589"/>
                      </a:cubicBezTo>
                      <a:cubicBezTo>
                        <a:pt x="37112" y="554"/>
                        <a:pt x="37291" y="578"/>
                        <a:pt x="37362" y="435"/>
                      </a:cubicBezTo>
                      <a:cubicBezTo>
                        <a:pt x="37443" y="308"/>
                        <a:pt x="37356" y="136"/>
                        <a:pt x="37200" y="136"/>
                      </a:cubicBezTo>
                      <a:cubicBezTo>
                        <a:pt x="37194" y="136"/>
                        <a:pt x="37189" y="137"/>
                        <a:pt x="37184" y="137"/>
                      </a:cubicBezTo>
                      <a:cubicBezTo>
                        <a:pt x="37092" y="148"/>
                        <a:pt x="37001" y="153"/>
                        <a:pt x="36911" y="153"/>
                      </a:cubicBezTo>
                      <a:cubicBezTo>
                        <a:pt x="36625" y="153"/>
                        <a:pt x="36342" y="107"/>
                        <a:pt x="36053" y="89"/>
                      </a:cubicBezTo>
                      <a:cubicBezTo>
                        <a:pt x="35005" y="18"/>
                        <a:pt x="33957" y="0"/>
                        <a:pt x="32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9"/>
                <p:cNvSpPr/>
                <p:nvPr/>
              </p:nvSpPr>
              <p:spPr>
                <a:xfrm>
                  <a:off x="8869975" y="3606075"/>
                  <a:ext cx="561062" cy="49604"/>
                </a:xfrm>
                <a:custGeom>
                  <a:rect b="b" l="l" r="r" t="t"/>
                  <a:pathLst>
                    <a:path extrusionOk="0" h="1358" w="15360">
                      <a:moveTo>
                        <a:pt x="15181" y="0"/>
                      </a:moveTo>
                      <a:lnTo>
                        <a:pt x="15181" y="0"/>
                      </a:lnTo>
                      <a:cubicBezTo>
                        <a:pt x="14969" y="33"/>
                        <a:pt x="14758" y="40"/>
                        <a:pt x="14546" y="40"/>
                      </a:cubicBezTo>
                      <a:cubicBezTo>
                        <a:pt x="14350" y="40"/>
                        <a:pt x="14154" y="34"/>
                        <a:pt x="13958" y="34"/>
                      </a:cubicBezTo>
                      <a:cubicBezTo>
                        <a:pt x="13902" y="34"/>
                        <a:pt x="13845" y="34"/>
                        <a:pt x="13788" y="36"/>
                      </a:cubicBezTo>
                      <a:cubicBezTo>
                        <a:pt x="12669" y="48"/>
                        <a:pt x="11549" y="95"/>
                        <a:pt x="10430" y="167"/>
                      </a:cubicBezTo>
                      <a:cubicBezTo>
                        <a:pt x="7204" y="381"/>
                        <a:pt x="3989" y="619"/>
                        <a:pt x="786" y="929"/>
                      </a:cubicBezTo>
                      <a:cubicBezTo>
                        <a:pt x="572" y="929"/>
                        <a:pt x="369" y="965"/>
                        <a:pt x="155" y="1012"/>
                      </a:cubicBezTo>
                      <a:cubicBezTo>
                        <a:pt x="0" y="1084"/>
                        <a:pt x="24" y="1322"/>
                        <a:pt x="203" y="1346"/>
                      </a:cubicBezTo>
                      <a:cubicBezTo>
                        <a:pt x="312" y="1354"/>
                        <a:pt x="424" y="1358"/>
                        <a:pt x="535" y="1358"/>
                      </a:cubicBezTo>
                      <a:cubicBezTo>
                        <a:pt x="739" y="1358"/>
                        <a:pt x="943" y="1345"/>
                        <a:pt x="1143" y="1322"/>
                      </a:cubicBezTo>
                      <a:cubicBezTo>
                        <a:pt x="3608" y="1215"/>
                        <a:pt x="6073" y="1012"/>
                        <a:pt x="8537" y="869"/>
                      </a:cubicBezTo>
                      <a:cubicBezTo>
                        <a:pt x="9633" y="798"/>
                        <a:pt x="10728" y="762"/>
                        <a:pt x="11823" y="691"/>
                      </a:cubicBezTo>
                      <a:cubicBezTo>
                        <a:pt x="12681" y="643"/>
                        <a:pt x="13526" y="560"/>
                        <a:pt x="14371" y="464"/>
                      </a:cubicBezTo>
                      <a:cubicBezTo>
                        <a:pt x="14633" y="453"/>
                        <a:pt x="14895" y="417"/>
                        <a:pt x="15157" y="357"/>
                      </a:cubicBezTo>
                      <a:cubicBezTo>
                        <a:pt x="15300" y="298"/>
                        <a:pt x="15359" y="60"/>
                        <a:pt x="151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29"/>
              <p:cNvSpPr/>
              <p:nvPr/>
            </p:nvSpPr>
            <p:spPr>
              <a:xfrm flipH="1" rot="3766615">
                <a:off x="8318476" y="2093866"/>
                <a:ext cx="5158978" cy="4040488"/>
              </a:xfrm>
              <a:custGeom>
                <a:rect b="b" l="l" r="r" t="t"/>
                <a:pathLst>
                  <a:path extrusionOk="0" h="87779" w="156785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9" name="Google Shape;519;p29"/>
              <p:cNvSpPr/>
              <p:nvPr/>
            </p:nvSpPr>
            <p:spPr>
              <a:xfrm flipH="1" rot="-2529908">
                <a:off x="-2591718" y="745762"/>
                <a:ext cx="5357395" cy="3296958"/>
              </a:xfrm>
              <a:custGeom>
                <a:rect b="b" l="l" r="r" t="t"/>
                <a:pathLst>
                  <a:path extrusionOk="0" h="87779" w="156785">
                    <a:moveTo>
                      <a:pt x="156785" y="87779"/>
                    </a:moveTo>
                    <a:cubicBezTo>
                      <a:pt x="153723" y="75533"/>
                      <a:pt x="151731" y="62504"/>
                      <a:pt x="145115" y="51754"/>
                    </a:cubicBezTo>
                    <a:cubicBezTo>
                      <a:pt x="139210" y="42159"/>
                      <a:pt x="128584" y="34930"/>
                      <a:pt x="117715" y="31966"/>
                    </a:cubicBezTo>
                    <a:cubicBezTo>
                      <a:pt x="90628" y="24579"/>
                      <a:pt x="61221" y="36851"/>
                      <a:pt x="33488" y="32473"/>
                    </a:cubicBezTo>
                    <a:cubicBezTo>
                      <a:pt x="22087" y="30673"/>
                      <a:pt x="12285" y="21697"/>
                      <a:pt x="5074" y="12685"/>
                    </a:cubicBezTo>
                    <a:cubicBezTo>
                      <a:pt x="2229" y="9129"/>
                      <a:pt x="2038" y="4072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520" name="Google Shape;520;p29"/>
          <p:cNvSpPr txBox="1"/>
          <p:nvPr>
            <p:ph idx="1" type="subTitle"/>
          </p:nvPr>
        </p:nvSpPr>
        <p:spPr>
          <a:xfrm>
            <a:off x="1385250" y="1562650"/>
            <a:ext cx="5795400" cy="25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0"/>
          <p:cNvGrpSpPr/>
          <p:nvPr/>
        </p:nvGrpSpPr>
        <p:grpSpPr>
          <a:xfrm>
            <a:off x="7661062" y="2637750"/>
            <a:ext cx="3977189" cy="2562231"/>
            <a:chOff x="7661062" y="2637750"/>
            <a:chExt cx="3977189" cy="2562231"/>
          </a:xfrm>
        </p:grpSpPr>
        <p:sp>
          <p:nvSpPr>
            <p:cNvPr id="524" name="Google Shape;524;p30"/>
            <p:cNvSpPr/>
            <p:nvPr/>
          </p:nvSpPr>
          <p:spPr>
            <a:xfrm rot="10800000">
              <a:off x="7661062" y="3304265"/>
              <a:ext cx="1482936" cy="1839230"/>
            </a:xfrm>
            <a:custGeom>
              <a:rect b="b" l="l" r="r" t="t"/>
              <a:pathLst>
                <a:path extrusionOk="0" h="15960" w="16143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736525" y="2637750"/>
              <a:ext cx="2901727" cy="2562231"/>
            </a:xfrm>
            <a:custGeom>
              <a:rect b="b" l="l" r="r" t="t"/>
              <a:pathLst>
                <a:path extrusionOk="0" h="99931" w="114084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26" name="Google Shape;526;p30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30"/>
          <p:cNvSpPr txBox="1"/>
          <p:nvPr>
            <p:ph idx="1" type="subTitle"/>
          </p:nvPr>
        </p:nvSpPr>
        <p:spPr>
          <a:xfrm>
            <a:off x="5013725" y="2023675"/>
            <a:ext cx="30084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2837634" y="-1646790"/>
            <a:ext cx="12939083" cy="8693843"/>
            <a:chOff x="-2837634" y="-1646790"/>
            <a:chExt cx="12939083" cy="8693843"/>
          </a:xfrm>
        </p:grpSpPr>
        <p:sp>
          <p:nvSpPr>
            <p:cNvPr id="69" name="Google Shape;69;p4"/>
            <p:cNvSpPr/>
            <p:nvPr/>
          </p:nvSpPr>
          <p:spPr>
            <a:xfrm rot="-2407657">
              <a:off x="-2224511" y="-624058"/>
              <a:ext cx="3037219" cy="220421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2130950" y="-122769"/>
              <a:ext cx="2560596" cy="1752293"/>
            </a:xfrm>
            <a:custGeom>
              <a:rect b="b" l="l" r="r" t="t"/>
              <a:pathLst>
                <a:path extrusionOk="0" h="62105" w="90753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" name="Google Shape;71;p4"/>
            <p:cNvSpPr/>
            <p:nvPr/>
          </p:nvSpPr>
          <p:spPr>
            <a:xfrm rot="-1758268">
              <a:off x="-2594423" y="4409852"/>
              <a:ext cx="3487537" cy="1905645"/>
            </a:xfrm>
            <a:custGeom>
              <a:rect b="b" l="l" r="r" t="t"/>
              <a:pathLst>
                <a:path extrusionOk="0" h="39796" w="72831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9183085">
              <a:off x="6991467" y="-1172186"/>
              <a:ext cx="2691512" cy="249166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6607779" y="4474070"/>
              <a:ext cx="2703610" cy="831744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1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30" name="Google Shape;530;p31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684525" y="-38975"/>
              <a:ext cx="2476825" cy="2676713"/>
            </a:xfrm>
            <a:custGeom>
              <a:rect b="b" l="l" r="r" t="t"/>
              <a:pathLst>
                <a:path extrusionOk="0" h="105507" w="99073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3" name="Google Shape;533;p31"/>
            <p:cNvSpPr/>
            <p:nvPr/>
          </p:nvSpPr>
          <p:spPr>
            <a:xfrm>
              <a:off x="-261587" y="2637750"/>
              <a:ext cx="2901727" cy="2562231"/>
            </a:xfrm>
            <a:custGeom>
              <a:rect b="b" l="l" r="r" t="t"/>
              <a:pathLst>
                <a:path extrusionOk="0" h="99931" w="114084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34" name="Google Shape;534;p31"/>
            <p:cNvSpPr/>
            <p:nvPr/>
          </p:nvSpPr>
          <p:spPr>
            <a:xfrm flipH="1" rot="-877307">
              <a:off x="7041054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1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6" name="Google Shape;536;p31"/>
          <p:cNvSpPr txBox="1"/>
          <p:nvPr>
            <p:ph idx="1" type="subTitle"/>
          </p:nvPr>
        </p:nvSpPr>
        <p:spPr>
          <a:xfrm>
            <a:off x="918425" y="1991150"/>
            <a:ext cx="2801100" cy="18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/>
          <p:nvPr/>
        </p:nvSpPr>
        <p:spPr>
          <a:xfrm flipH="1" rot="-9452081">
            <a:off x="-2458349" y="-734698"/>
            <a:ext cx="3197141" cy="2424745"/>
          </a:xfrm>
          <a:custGeom>
            <a:rect b="b" l="l" r="r" t="t"/>
            <a:pathLst>
              <a:path extrusionOk="0" h="65783" w="86738">
                <a:moveTo>
                  <a:pt x="55984" y="1"/>
                </a:moveTo>
                <a:cubicBezTo>
                  <a:pt x="53362" y="1"/>
                  <a:pt x="50762" y="503"/>
                  <a:pt x="48328" y="1601"/>
                </a:cubicBezTo>
                <a:cubicBezTo>
                  <a:pt x="43840" y="3637"/>
                  <a:pt x="40030" y="7530"/>
                  <a:pt x="35124" y="7958"/>
                </a:cubicBezTo>
                <a:cubicBezTo>
                  <a:pt x="34817" y="7985"/>
                  <a:pt x="34511" y="7998"/>
                  <a:pt x="34206" y="7998"/>
                </a:cubicBezTo>
                <a:cubicBezTo>
                  <a:pt x="30577" y="7998"/>
                  <a:pt x="27105" y="6224"/>
                  <a:pt x="23492" y="5565"/>
                </a:cubicBezTo>
                <a:cubicBezTo>
                  <a:pt x="22463" y="5385"/>
                  <a:pt x="21429" y="5296"/>
                  <a:pt x="20400" y="5296"/>
                </a:cubicBezTo>
                <a:cubicBezTo>
                  <a:pt x="16533" y="5296"/>
                  <a:pt x="12740" y="6548"/>
                  <a:pt x="9609" y="8899"/>
                </a:cubicBezTo>
                <a:cubicBezTo>
                  <a:pt x="4858" y="12519"/>
                  <a:pt x="1" y="21258"/>
                  <a:pt x="3692" y="26889"/>
                </a:cubicBezTo>
                <a:cubicBezTo>
                  <a:pt x="5573" y="29747"/>
                  <a:pt x="8585" y="31616"/>
                  <a:pt x="11324" y="33688"/>
                </a:cubicBezTo>
                <a:cubicBezTo>
                  <a:pt x="14050" y="35760"/>
                  <a:pt x="16717" y="38355"/>
                  <a:pt x="17324" y="41725"/>
                </a:cubicBezTo>
                <a:cubicBezTo>
                  <a:pt x="17896" y="44915"/>
                  <a:pt x="16503" y="48118"/>
                  <a:pt x="16277" y="51357"/>
                </a:cubicBezTo>
                <a:cubicBezTo>
                  <a:pt x="15695" y="59377"/>
                  <a:pt x="22656" y="65782"/>
                  <a:pt x="30119" y="65782"/>
                </a:cubicBezTo>
                <a:cubicBezTo>
                  <a:pt x="31829" y="65782"/>
                  <a:pt x="33565" y="65446"/>
                  <a:pt x="35243" y="64715"/>
                </a:cubicBezTo>
                <a:cubicBezTo>
                  <a:pt x="39541" y="62846"/>
                  <a:pt x="42911" y="58774"/>
                  <a:pt x="47566" y="58227"/>
                </a:cubicBezTo>
                <a:cubicBezTo>
                  <a:pt x="47935" y="58183"/>
                  <a:pt x="48299" y="58162"/>
                  <a:pt x="48659" y="58162"/>
                </a:cubicBezTo>
                <a:cubicBezTo>
                  <a:pt x="54581" y="58162"/>
                  <a:pt x="59427" y="63773"/>
                  <a:pt x="65330" y="65311"/>
                </a:cubicBezTo>
                <a:cubicBezTo>
                  <a:pt x="66408" y="65592"/>
                  <a:pt x="67510" y="65725"/>
                  <a:pt x="68612" y="65725"/>
                </a:cubicBezTo>
                <a:cubicBezTo>
                  <a:pt x="72647" y="65725"/>
                  <a:pt x="76691" y="63942"/>
                  <a:pt x="79618" y="61108"/>
                </a:cubicBezTo>
                <a:cubicBezTo>
                  <a:pt x="83356" y="57512"/>
                  <a:pt x="85428" y="52416"/>
                  <a:pt x="86083" y="47273"/>
                </a:cubicBezTo>
                <a:cubicBezTo>
                  <a:pt x="86738" y="42117"/>
                  <a:pt x="86095" y="36891"/>
                  <a:pt x="85047" y="31807"/>
                </a:cubicBezTo>
                <a:cubicBezTo>
                  <a:pt x="83190" y="22877"/>
                  <a:pt x="79892" y="13888"/>
                  <a:pt x="73403" y="7482"/>
                </a:cubicBezTo>
                <a:cubicBezTo>
                  <a:pt x="73272" y="7351"/>
                  <a:pt x="73141" y="7220"/>
                  <a:pt x="73010" y="7101"/>
                </a:cubicBezTo>
                <a:cubicBezTo>
                  <a:pt x="68441" y="2774"/>
                  <a:pt x="62149" y="1"/>
                  <a:pt x="559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2"/>
          <p:cNvSpPr txBox="1"/>
          <p:nvPr/>
        </p:nvSpPr>
        <p:spPr>
          <a:xfrm>
            <a:off x="1136775" y="3530700"/>
            <a:ext cx="4032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CREDITS: Diese Präsentationsvorlage wurde von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erstellt, inklusive Icons von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und Infografiken &amp; Bilder von </a:t>
            </a:r>
            <a:r>
              <a:rPr lang="en" sz="1200">
                <a:solidFill>
                  <a:schemeClr val="accent4"/>
                </a:solidFill>
                <a:uFill>
                  <a:noFill/>
                </a:uFill>
                <a:latin typeface="PT Sans Caption"/>
                <a:ea typeface="PT Sans Caption"/>
                <a:cs typeface="PT Sans Caption"/>
                <a:sym typeface="PT Sans Captio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4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540" name="Google Shape;540;p32"/>
          <p:cNvSpPr/>
          <p:nvPr/>
        </p:nvSpPr>
        <p:spPr>
          <a:xfrm flipH="1" rot="-8592930">
            <a:off x="-2438735" y="2962934"/>
            <a:ext cx="2881672" cy="2667705"/>
          </a:xfrm>
          <a:custGeom>
            <a:rect b="b" l="l" r="r" t="t"/>
            <a:pathLst>
              <a:path extrusionOk="0" h="21906" w="23663">
                <a:moveTo>
                  <a:pt x="9935" y="1"/>
                </a:moveTo>
                <a:cubicBezTo>
                  <a:pt x="9728" y="1"/>
                  <a:pt x="9519" y="11"/>
                  <a:pt x="9310" y="31"/>
                </a:cubicBezTo>
                <a:cubicBezTo>
                  <a:pt x="7507" y="213"/>
                  <a:pt x="5859" y="1134"/>
                  <a:pt x="4386" y="2191"/>
                </a:cubicBezTo>
                <a:cubicBezTo>
                  <a:pt x="3017" y="3178"/>
                  <a:pt x="1711" y="4343"/>
                  <a:pt x="976" y="5865"/>
                </a:cubicBezTo>
                <a:cubicBezTo>
                  <a:pt x="0" y="7894"/>
                  <a:pt x="215" y="10447"/>
                  <a:pt x="1514" y="12284"/>
                </a:cubicBezTo>
                <a:cubicBezTo>
                  <a:pt x="2689" y="13945"/>
                  <a:pt x="4708" y="14962"/>
                  <a:pt x="6735" y="14962"/>
                </a:cubicBezTo>
                <a:cubicBezTo>
                  <a:pt x="6954" y="14962"/>
                  <a:pt x="7173" y="14950"/>
                  <a:pt x="7392" y="14926"/>
                </a:cubicBezTo>
                <a:cubicBezTo>
                  <a:pt x="8573" y="14797"/>
                  <a:pt x="9742" y="14333"/>
                  <a:pt x="10911" y="14333"/>
                </a:cubicBezTo>
                <a:cubicBezTo>
                  <a:pt x="11151" y="14333"/>
                  <a:pt x="11392" y="14353"/>
                  <a:pt x="11633" y="14399"/>
                </a:cubicBezTo>
                <a:cubicBezTo>
                  <a:pt x="13043" y="14670"/>
                  <a:pt x="14126" y="15801"/>
                  <a:pt x="14924" y="16993"/>
                </a:cubicBezTo>
                <a:cubicBezTo>
                  <a:pt x="15726" y="18187"/>
                  <a:pt x="16353" y="19512"/>
                  <a:pt x="17358" y="20536"/>
                </a:cubicBezTo>
                <a:cubicBezTo>
                  <a:pt x="18128" y="21323"/>
                  <a:pt x="19213" y="21906"/>
                  <a:pt x="20281" y="21906"/>
                </a:cubicBezTo>
                <a:cubicBezTo>
                  <a:pt x="20608" y="21906"/>
                  <a:pt x="20933" y="21851"/>
                  <a:pt x="21247" y="21731"/>
                </a:cubicBezTo>
                <a:cubicBezTo>
                  <a:pt x="22245" y="21349"/>
                  <a:pt x="22928" y="20369"/>
                  <a:pt x="23221" y="19338"/>
                </a:cubicBezTo>
                <a:cubicBezTo>
                  <a:pt x="23663" y="17776"/>
                  <a:pt x="23588" y="16566"/>
                  <a:pt x="22557" y="15371"/>
                </a:cubicBezTo>
                <a:cubicBezTo>
                  <a:pt x="21221" y="13820"/>
                  <a:pt x="20108" y="12132"/>
                  <a:pt x="19332" y="10228"/>
                </a:cubicBezTo>
                <a:cubicBezTo>
                  <a:pt x="18661" y="8588"/>
                  <a:pt x="18234" y="6852"/>
                  <a:pt x="17455" y="5260"/>
                </a:cubicBezTo>
                <a:cubicBezTo>
                  <a:pt x="16034" y="2369"/>
                  <a:pt x="13115" y="1"/>
                  <a:pt x="99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"/>
          <p:cNvSpPr/>
          <p:nvPr/>
        </p:nvSpPr>
        <p:spPr>
          <a:xfrm flipH="1" rot="172230">
            <a:off x="5242781" y="-662942"/>
            <a:ext cx="5202343" cy="3729631"/>
          </a:xfrm>
          <a:custGeom>
            <a:rect b="b" l="l" r="r" t="t"/>
            <a:pathLst>
              <a:path extrusionOk="0" h="42594" w="59413">
                <a:moveTo>
                  <a:pt x="49610" y="1"/>
                </a:moveTo>
                <a:cubicBezTo>
                  <a:pt x="48775" y="1"/>
                  <a:pt x="47898" y="134"/>
                  <a:pt x="46959" y="411"/>
                </a:cubicBezTo>
                <a:cubicBezTo>
                  <a:pt x="42833" y="1616"/>
                  <a:pt x="38639" y="2334"/>
                  <a:pt x="34354" y="2334"/>
                </a:cubicBezTo>
                <a:cubicBezTo>
                  <a:pt x="33854" y="2334"/>
                  <a:pt x="33353" y="2324"/>
                  <a:pt x="32850" y="2304"/>
                </a:cubicBezTo>
                <a:cubicBezTo>
                  <a:pt x="29017" y="2162"/>
                  <a:pt x="25213" y="1492"/>
                  <a:pt x="21384" y="1492"/>
                </a:cubicBezTo>
                <a:cubicBezTo>
                  <a:pt x="21063" y="1492"/>
                  <a:pt x="20742" y="1497"/>
                  <a:pt x="20420" y="1507"/>
                </a:cubicBezTo>
                <a:cubicBezTo>
                  <a:pt x="12383" y="1745"/>
                  <a:pt x="3966" y="6198"/>
                  <a:pt x="1370" y="13818"/>
                </a:cubicBezTo>
                <a:cubicBezTo>
                  <a:pt x="1" y="17854"/>
                  <a:pt x="382" y="22259"/>
                  <a:pt x="1215" y="26426"/>
                </a:cubicBezTo>
                <a:cubicBezTo>
                  <a:pt x="1989" y="30308"/>
                  <a:pt x="3215" y="34225"/>
                  <a:pt x="5752" y="37261"/>
                </a:cubicBezTo>
                <a:cubicBezTo>
                  <a:pt x="8561" y="40634"/>
                  <a:pt x="12939" y="42594"/>
                  <a:pt x="17317" y="42594"/>
                </a:cubicBezTo>
                <a:cubicBezTo>
                  <a:pt x="18209" y="42594"/>
                  <a:pt x="19101" y="42512"/>
                  <a:pt x="19979" y="42345"/>
                </a:cubicBezTo>
                <a:cubicBezTo>
                  <a:pt x="25159" y="41345"/>
                  <a:pt x="29671" y="37368"/>
                  <a:pt x="31302" y="32356"/>
                </a:cubicBezTo>
                <a:cubicBezTo>
                  <a:pt x="32350" y="29165"/>
                  <a:pt x="32350" y="25545"/>
                  <a:pt x="34291" y="22795"/>
                </a:cubicBezTo>
                <a:cubicBezTo>
                  <a:pt x="36243" y="20045"/>
                  <a:pt x="39708" y="18818"/>
                  <a:pt x="43030" y="18271"/>
                </a:cubicBezTo>
                <a:cubicBezTo>
                  <a:pt x="46352" y="17723"/>
                  <a:pt x="49793" y="17663"/>
                  <a:pt x="52948" y="16509"/>
                </a:cubicBezTo>
                <a:cubicBezTo>
                  <a:pt x="56115" y="15354"/>
                  <a:pt x="59068" y="12722"/>
                  <a:pt x="59270" y="9365"/>
                </a:cubicBezTo>
                <a:cubicBezTo>
                  <a:pt x="59413" y="6853"/>
                  <a:pt x="57984" y="4459"/>
                  <a:pt x="56067" y="2840"/>
                </a:cubicBezTo>
                <a:cubicBezTo>
                  <a:pt x="53931" y="1028"/>
                  <a:pt x="51930" y="1"/>
                  <a:pt x="49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2"/>
          <p:cNvSpPr/>
          <p:nvPr/>
        </p:nvSpPr>
        <p:spPr>
          <a:xfrm rot="-1758191">
            <a:off x="6593862" y="4140295"/>
            <a:ext cx="4508497" cy="2463427"/>
          </a:xfrm>
          <a:custGeom>
            <a:rect b="b" l="l" r="r" t="t"/>
            <a:pathLst>
              <a:path extrusionOk="0" h="39796" w="72831">
                <a:moveTo>
                  <a:pt x="51355" y="1"/>
                </a:moveTo>
                <a:cubicBezTo>
                  <a:pt x="48560" y="1"/>
                  <a:pt x="45745" y="363"/>
                  <a:pt x="43017" y="959"/>
                </a:cubicBezTo>
                <a:cubicBezTo>
                  <a:pt x="36773" y="2325"/>
                  <a:pt x="30653" y="4905"/>
                  <a:pt x="24300" y="4905"/>
                </a:cubicBezTo>
                <a:cubicBezTo>
                  <a:pt x="23845" y="4905"/>
                  <a:pt x="23389" y="4892"/>
                  <a:pt x="22932" y="4864"/>
                </a:cubicBezTo>
                <a:cubicBezTo>
                  <a:pt x="19047" y="4635"/>
                  <a:pt x="14989" y="3395"/>
                  <a:pt x="11190" y="3395"/>
                </a:cubicBezTo>
                <a:cubicBezTo>
                  <a:pt x="9260" y="3395"/>
                  <a:pt x="7396" y="3715"/>
                  <a:pt x="5656" y="4650"/>
                </a:cubicBezTo>
                <a:cubicBezTo>
                  <a:pt x="1965" y="6626"/>
                  <a:pt x="0" y="11341"/>
                  <a:pt x="1191" y="15342"/>
                </a:cubicBezTo>
                <a:cubicBezTo>
                  <a:pt x="2000" y="18056"/>
                  <a:pt x="3989" y="20211"/>
                  <a:pt x="5513" y="22592"/>
                </a:cubicBezTo>
                <a:cubicBezTo>
                  <a:pt x="8180" y="26748"/>
                  <a:pt x="7918" y="32296"/>
                  <a:pt x="11192" y="35880"/>
                </a:cubicBezTo>
                <a:cubicBezTo>
                  <a:pt x="13364" y="38261"/>
                  <a:pt x="16634" y="39795"/>
                  <a:pt x="19842" y="39795"/>
                </a:cubicBezTo>
                <a:cubicBezTo>
                  <a:pt x="21767" y="39795"/>
                  <a:pt x="23671" y="39242"/>
                  <a:pt x="25301" y="37987"/>
                </a:cubicBezTo>
                <a:cubicBezTo>
                  <a:pt x="30182" y="34225"/>
                  <a:pt x="30944" y="26355"/>
                  <a:pt x="36409" y="23497"/>
                </a:cubicBezTo>
                <a:cubicBezTo>
                  <a:pt x="37782" y="22777"/>
                  <a:pt x="39260" y="22481"/>
                  <a:pt x="40776" y="22481"/>
                </a:cubicBezTo>
                <a:cubicBezTo>
                  <a:pt x="43742" y="22481"/>
                  <a:pt x="46851" y="23614"/>
                  <a:pt x="49602" y="24914"/>
                </a:cubicBezTo>
                <a:cubicBezTo>
                  <a:pt x="53250" y="26644"/>
                  <a:pt x="57074" y="28688"/>
                  <a:pt x="61033" y="28688"/>
                </a:cubicBezTo>
                <a:cubicBezTo>
                  <a:pt x="61570" y="28688"/>
                  <a:pt x="62109" y="28650"/>
                  <a:pt x="62651" y="28569"/>
                </a:cubicBezTo>
                <a:cubicBezTo>
                  <a:pt x="68663" y="27676"/>
                  <a:pt x="72831" y="21104"/>
                  <a:pt x="72104" y="15068"/>
                </a:cubicBezTo>
                <a:cubicBezTo>
                  <a:pt x="71366" y="9031"/>
                  <a:pt x="66616" y="3983"/>
                  <a:pt x="60972" y="1721"/>
                </a:cubicBezTo>
                <a:cubicBezTo>
                  <a:pt x="57913" y="504"/>
                  <a:pt x="54648" y="1"/>
                  <a:pt x="513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2"/>
          <p:cNvGrpSpPr/>
          <p:nvPr/>
        </p:nvGrpSpPr>
        <p:grpSpPr>
          <a:xfrm rot="-2365545">
            <a:off x="7214218" y="3027267"/>
            <a:ext cx="669716" cy="772519"/>
            <a:chOff x="2963892" y="6575936"/>
            <a:chExt cx="378131" cy="436191"/>
          </a:xfrm>
        </p:grpSpPr>
        <p:sp>
          <p:nvSpPr>
            <p:cNvPr id="544" name="Google Shape;544;p32"/>
            <p:cNvSpPr/>
            <p:nvPr/>
          </p:nvSpPr>
          <p:spPr>
            <a:xfrm rot="5621274">
              <a:off x="2963295" y="6785233"/>
              <a:ext cx="228004" cy="212584"/>
            </a:xfrm>
            <a:custGeom>
              <a:rect b="b" l="l" r="r" t="t"/>
              <a:pathLst>
                <a:path extrusionOk="0" h="11489" w="12324">
                  <a:moveTo>
                    <a:pt x="6216" y="0"/>
                  </a:moveTo>
                  <a:cubicBezTo>
                    <a:pt x="5168" y="0"/>
                    <a:pt x="4121" y="574"/>
                    <a:pt x="3048" y="1881"/>
                  </a:cubicBezTo>
                  <a:cubicBezTo>
                    <a:pt x="1774" y="3429"/>
                    <a:pt x="0" y="4881"/>
                    <a:pt x="1155" y="7072"/>
                  </a:cubicBezTo>
                  <a:cubicBezTo>
                    <a:pt x="1905" y="8489"/>
                    <a:pt x="4453" y="11025"/>
                    <a:pt x="5989" y="11406"/>
                  </a:cubicBezTo>
                  <a:cubicBezTo>
                    <a:pt x="6217" y="11463"/>
                    <a:pt x="6430" y="11489"/>
                    <a:pt x="6630" y="11489"/>
                  </a:cubicBezTo>
                  <a:cubicBezTo>
                    <a:pt x="8445" y="11489"/>
                    <a:pt x="9164" y="9312"/>
                    <a:pt x="9882" y="7917"/>
                  </a:cubicBezTo>
                  <a:cubicBezTo>
                    <a:pt x="10513" y="6691"/>
                    <a:pt x="12323" y="3595"/>
                    <a:pt x="10323" y="2512"/>
                  </a:cubicBezTo>
                  <a:cubicBezTo>
                    <a:pt x="8916" y="951"/>
                    <a:pt x="7565" y="0"/>
                    <a:pt x="6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 rot="5621274">
              <a:off x="3240340" y="6749295"/>
              <a:ext cx="99368" cy="97808"/>
            </a:xfrm>
            <a:custGeom>
              <a:rect b="b" l="l" r="r" t="t"/>
              <a:pathLst>
                <a:path extrusionOk="0" h="5286" w="5371">
                  <a:moveTo>
                    <a:pt x="1727" y="0"/>
                  </a:moveTo>
                  <a:cubicBezTo>
                    <a:pt x="1690" y="0"/>
                    <a:pt x="1654" y="2"/>
                    <a:pt x="1620" y="5"/>
                  </a:cubicBezTo>
                  <a:cubicBezTo>
                    <a:pt x="489" y="112"/>
                    <a:pt x="524" y="1374"/>
                    <a:pt x="417" y="2208"/>
                  </a:cubicBezTo>
                  <a:cubicBezTo>
                    <a:pt x="322" y="2863"/>
                    <a:pt x="1" y="4553"/>
                    <a:pt x="1072" y="4720"/>
                  </a:cubicBezTo>
                  <a:cubicBezTo>
                    <a:pt x="1724" y="5076"/>
                    <a:pt x="2311" y="5286"/>
                    <a:pt x="2819" y="5286"/>
                  </a:cubicBezTo>
                  <a:cubicBezTo>
                    <a:pt x="3535" y="5286"/>
                    <a:pt x="4096" y="4868"/>
                    <a:pt x="4465" y="3851"/>
                  </a:cubicBezTo>
                  <a:cubicBezTo>
                    <a:pt x="4787" y="2946"/>
                    <a:pt x="5370" y="2005"/>
                    <a:pt x="4489" y="1196"/>
                  </a:cubicBezTo>
                  <a:cubicBezTo>
                    <a:pt x="3955" y="696"/>
                    <a:pt x="2509" y="0"/>
                    <a:pt x="1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 rot="5621274">
              <a:off x="3013868" y="6580156"/>
              <a:ext cx="107730" cy="105876"/>
            </a:xfrm>
            <a:custGeom>
              <a:rect b="b" l="l" r="r" t="t"/>
              <a:pathLst>
                <a:path extrusionOk="0" h="5722" w="5823">
                  <a:moveTo>
                    <a:pt x="1887" y="1"/>
                  </a:moveTo>
                  <a:cubicBezTo>
                    <a:pt x="1844" y="1"/>
                    <a:pt x="1802" y="3"/>
                    <a:pt x="1762" y="7"/>
                  </a:cubicBezTo>
                  <a:cubicBezTo>
                    <a:pt x="548" y="114"/>
                    <a:pt x="584" y="1495"/>
                    <a:pt x="465" y="2388"/>
                  </a:cubicBezTo>
                  <a:cubicBezTo>
                    <a:pt x="358" y="3102"/>
                    <a:pt x="0" y="4924"/>
                    <a:pt x="1167" y="5115"/>
                  </a:cubicBezTo>
                  <a:cubicBezTo>
                    <a:pt x="1873" y="5495"/>
                    <a:pt x="2508" y="5721"/>
                    <a:pt x="3058" y="5721"/>
                  </a:cubicBezTo>
                  <a:cubicBezTo>
                    <a:pt x="3834" y="5721"/>
                    <a:pt x="4442" y="5270"/>
                    <a:pt x="4846" y="4162"/>
                  </a:cubicBezTo>
                  <a:cubicBezTo>
                    <a:pt x="5203" y="3186"/>
                    <a:pt x="5822" y="2162"/>
                    <a:pt x="4882" y="1293"/>
                  </a:cubicBezTo>
                  <a:cubicBezTo>
                    <a:pt x="4293" y="760"/>
                    <a:pt x="2743" y="1"/>
                    <a:pt x="1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7389699" y="4273399"/>
            <a:ext cx="1498599" cy="1022076"/>
            <a:chOff x="7331424" y="4350049"/>
            <a:chExt cx="1498599" cy="1022076"/>
          </a:xfrm>
        </p:grpSpPr>
        <p:sp>
          <p:nvSpPr>
            <p:cNvPr id="548" name="Google Shape;548;p32"/>
            <p:cNvSpPr/>
            <p:nvPr/>
          </p:nvSpPr>
          <p:spPr>
            <a:xfrm>
              <a:off x="7331424" y="4350049"/>
              <a:ext cx="1498599" cy="1022076"/>
            </a:xfrm>
            <a:custGeom>
              <a:rect b="b" l="l" r="r" t="t"/>
              <a:pathLst>
                <a:path extrusionOk="0" h="27407" w="40185">
                  <a:moveTo>
                    <a:pt x="19819" y="0"/>
                  </a:moveTo>
                  <a:cubicBezTo>
                    <a:pt x="16749" y="0"/>
                    <a:pt x="13511" y="254"/>
                    <a:pt x="10478" y="1236"/>
                  </a:cubicBezTo>
                  <a:cubicBezTo>
                    <a:pt x="5811" y="2760"/>
                    <a:pt x="2263" y="5975"/>
                    <a:pt x="989" y="9845"/>
                  </a:cubicBezTo>
                  <a:cubicBezTo>
                    <a:pt x="310" y="11904"/>
                    <a:pt x="263" y="14083"/>
                    <a:pt x="215" y="16191"/>
                  </a:cubicBezTo>
                  <a:lnTo>
                    <a:pt x="1" y="27394"/>
                  </a:lnTo>
                  <a:lnTo>
                    <a:pt x="727" y="27406"/>
                  </a:lnTo>
                  <a:lnTo>
                    <a:pt x="929" y="16203"/>
                  </a:lnTo>
                  <a:cubicBezTo>
                    <a:pt x="977" y="14155"/>
                    <a:pt x="1013" y="12035"/>
                    <a:pt x="1668" y="10071"/>
                  </a:cubicBezTo>
                  <a:cubicBezTo>
                    <a:pt x="2858" y="6428"/>
                    <a:pt x="6240" y="3380"/>
                    <a:pt x="10692" y="1927"/>
                  </a:cubicBezTo>
                  <a:cubicBezTo>
                    <a:pt x="13646" y="962"/>
                    <a:pt x="16816" y="719"/>
                    <a:pt x="19830" y="719"/>
                  </a:cubicBezTo>
                  <a:cubicBezTo>
                    <a:pt x="21057" y="719"/>
                    <a:pt x="22258" y="760"/>
                    <a:pt x="23408" y="808"/>
                  </a:cubicBezTo>
                  <a:cubicBezTo>
                    <a:pt x="25706" y="915"/>
                    <a:pt x="27909" y="1105"/>
                    <a:pt x="29576" y="2344"/>
                  </a:cubicBezTo>
                  <a:cubicBezTo>
                    <a:pt x="32314" y="4380"/>
                    <a:pt x="33731" y="7618"/>
                    <a:pt x="35088" y="10761"/>
                  </a:cubicBezTo>
                  <a:cubicBezTo>
                    <a:pt x="35362" y="11392"/>
                    <a:pt x="35648" y="12059"/>
                    <a:pt x="35934" y="12678"/>
                  </a:cubicBezTo>
                  <a:cubicBezTo>
                    <a:pt x="37732" y="16572"/>
                    <a:pt x="38625" y="20858"/>
                    <a:pt x="39482" y="24989"/>
                  </a:cubicBezTo>
                  <a:lnTo>
                    <a:pt x="40184" y="24846"/>
                  </a:lnTo>
                  <a:cubicBezTo>
                    <a:pt x="39315" y="20667"/>
                    <a:pt x="38422" y="16345"/>
                    <a:pt x="36589" y="12381"/>
                  </a:cubicBezTo>
                  <a:cubicBezTo>
                    <a:pt x="36303" y="11762"/>
                    <a:pt x="36029" y="11107"/>
                    <a:pt x="35755" y="10476"/>
                  </a:cubicBezTo>
                  <a:cubicBezTo>
                    <a:pt x="34350" y="7249"/>
                    <a:pt x="32910" y="3915"/>
                    <a:pt x="30016" y="1760"/>
                  </a:cubicBezTo>
                  <a:cubicBezTo>
                    <a:pt x="28183" y="403"/>
                    <a:pt x="25766" y="189"/>
                    <a:pt x="23444" y="93"/>
                  </a:cubicBezTo>
                  <a:cubicBezTo>
                    <a:pt x="22280" y="42"/>
                    <a:pt x="21063" y="0"/>
                    <a:pt x="1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7414472" y="4440332"/>
              <a:ext cx="1301434" cy="904269"/>
            </a:xfrm>
            <a:custGeom>
              <a:rect b="b" l="l" r="r" t="t"/>
              <a:pathLst>
                <a:path extrusionOk="0" h="24248" w="34898">
                  <a:moveTo>
                    <a:pt x="18191" y="0"/>
                  </a:moveTo>
                  <a:cubicBezTo>
                    <a:pt x="17746" y="0"/>
                    <a:pt x="17323" y="16"/>
                    <a:pt x="16931" y="42"/>
                  </a:cubicBezTo>
                  <a:cubicBezTo>
                    <a:pt x="13835" y="244"/>
                    <a:pt x="10871" y="1137"/>
                    <a:pt x="8132" y="2066"/>
                  </a:cubicBezTo>
                  <a:cubicBezTo>
                    <a:pt x="6275" y="2697"/>
                    <a:pt x="4346" y="3435"/>
                    <a:pt x="3036" y="4923"/>
                  </a:cubicBezTo>
                  <a:cubicBezTo>
                    <a:pt x="1560" y="6590"/>
                    <a:pt x="1131" y="8864"/>
                    <a:pt x="845" y="10865"/>
                  </a:cubicBezTo>
                  <a:cubicBezTo>
                    <a:pt x="203" y="15246"/>
                    <a:pt x="0" y="19675"/>
                    <a:pt x="203" y="24104"/>
                  </a:cubicBezTo>
                  <a:cubicBezTo>
                    <a:pt x="203" y="24152"/>
                    <a:pt x="214" y="24199"/>
                    <a:pt x="203" y="24247"/>
                  </a:cubicBezTo>
                  <a:lnTo>
                    <a:pt x="929" y="24211"/>
                  </a:lnTo>
                  <a:lnTo>
                    <a:pt x="929" y="24080"/>
                  </a:lnTo>
                  <a:cubicBezTo>
                    <a:pt x="714" y="19699"/>
                    <a:pt x="929" y="15306"/>
                    <a:pt x="1548" y="10960"/>
                  </a:cubicBezTo>
                  <a:cubicBezTo>
                    <a:pt x="1822" y="9067"/>
                    <a:pt x="2238" y="6924"/>
                    <a:pt x="3572" y="5400"/>
                  </a:cubicBezTo>
                  <a:cubicBezTo>
                    <a:pt x="4775" y="4042"/>
                    <a:pt x="6596" y="3340"/>
                    <a:pt x="8358" y="2744"/>
                  </a:cubicBezTo>
                  <a:cubicBezTo>
                    <a:pt x="11049" y="1840"/>
                    <a:pt x="13966" y="959"/>
                    <a:pt x="16990" y="768"/>
                  </a:cubicBezTo>
                  <a:cubicBezTo>
                    <a:pt x="17378" y="741"/>
                    <a:pt x="17795" y="725"/>
                    <a:pt x="18237" y="725"/>
                  </a:cubicBezTo>
                  <a:cubicBezTo>
                    <a:pt x="20359" y="725"/>
                    <a:pt x="23023" y="1105"/>
                    <a:pt x="25408" y="2554"/>
                  </a:cubicBezTo>
                  <a:cubicBezTo>
                    <a:pt x="27730" y="3971"/>
                    <a:pt x="29670" y="6340"/>
                    <a:pt x="31171" y="9579"/>
                  </a:cubicBezTo>
                  <a:cubicBezTo>
                    <a:pt x="33242" y="14067"/>
                    <a:pt x="34159" y="16710"/>
                    <a:pt x="33588" y="21437"/>
                  </a:cubicBezTo>
                  <a:lnTo>
                    <a:pt x="34302" y="21521"/>
                  </a:lnTo>
                  <a:cubicBezTo>
                    <a:pt x="34897" y="16615"/>
                    <a:pt x="33957" y="13901"/>
                    <a:pt x="31814" y="9281"/>
                  </a:cubicBezTo>
                  <a:cubicBezTo>
                    <a:pt x="30266" y="5900"/>
                    <a:pt x="28230" y="3435"/>
                    <a:pt x="25777" y="1947"/>
                  </a:cubicBezTo>
                  <a:cubicBezTo>
                    <a:pt x="23246" y="398"/>
                    <a:pt x="20426" y="0"/>
                    <a:pt x="1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489949" y="4520471"/>
              <a:ext cx="1099830" cy="809023"/>
            </a:xfrm>
            <a:custGeom>
              <a:rect b="b" l="l" r="r" t="t"/>
              <a:pathLst>
                <a:path extrusionOk="0" h="21694" w="29492">
                  <a:moveTo>
                    <a:pt x="14431" y="0"/>
                  </a:moveTo>
                  <a:cubicBezTo>
                    <a:pt x="9763" y="24"/>
                    <a:pt x="5084" y="2965"/>
                    <a:pt x="2548" y="7501"/>
                  </a:cubicBezTo>
                  <a:cubicBezTo>
                    <a:pt x="798" y="10609"/>
                    <a:pt x="0" y="14442"/>
                    <a:pt x="191" y="18514"/>
                  </a:cubicBezTo>
                  <a:cubicBezTo>
                    <a:pt x="238" y="19586"/>
                    <a:pt x="357" y="20646"/>
                    <a:pt x="536" y="21693"/>
                  </a:cubicBezTo>
                  <a:lnTo>
                    <a:pt x="1238" y="21574"/>
                  </a:lnTo>
                  <a:cubicBezTo>
                    <a:pt x="381" y="16490"/>
                    <a:pt x="1060" y="11621"/>
                    <a:pt x="3167" y="7870"/>
                  </a:cubicBezTo>
                  <a:cubicBezTo>
                    <a:pt x="5584" y="3548"/>
                    <a:pt x="10013" y="738"/>
                    <a:pt x="14431" y="726"/>
                  </a:cubicBezTo>
                  <a:cubicBezTo>
                    <a:pt x="14451" y="726"/>
                    <a:pt x="14472" y="726"/>
                    <a:pt x="14493" y="726"/>
                  </a:cubicBezTo>
                  <a:cubicBezTo>
                    <a:pt x="16591" y="726"/>
                    <a:pt x="18651" y="1321"/>
                    <a:pt x="20431" y="2429"/>
                  </a:cubicBezTo>
                  <a:cubicBezTo>
                    <a:pt x="21598" y="3179"/>
                    <a:pt x="22646" y="4096"/>
                    <a:pt x="23551" y="5156"/>
                  </a:cubicBezTo>
                  <a:cubicBezTo>
                    <a:pt x="27027" y="9120"/>
                    <a:pt x="28766" y="14311"/>
                    <a:pt x="28385" y="19574"/>
                  </a:cubicBezTo>
                  <a:lnTo>
                    <a:pt x="29099" y="19622"/>
                  </a:lnTo>
                  <a:cubicBezTo>
                    <a:pt x="29492" y="14169"/>
                    <a:pt x="27694" y="8787"/>
                    <a:pt x="24098" y="4679"/>
                  </a:cubicBezTo>
                  <a:cubicBezTo>
                    <a:pt x="23146" y="3572"/>
                    <a:pt x="22051" y="2608"/>
                    <a:pt x="20824" y="1822"/>
                  </a:cubicBezTo>
                  <a:cubicBezTo>
                    <a:pt x="18907" y="631"/>
                    <a:pt x="16693" y="0"/>
                    <a:pt x="14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582281" y="4662253"/>
              <a:ext cx="913368" cy="646801"/>
            </a:xfrm>
            <a:custGeom>
              <a:rect b="b" l="l" r="r" t="t"/>
              <a:pathLst>
                <a:path extrusionOk="0" h="17344" w="24492">
                  <a:moveTo>
                    <a:pt x="14448" y="0"/>
                  </a:moveTo>
                  <a:cubicBezTo>
                    <a:pt x="12606" y="0"/>
                    <a:pt x="10536" y="456"/>
                    <a:pt x="8252" y="1365"/>
                  </a:cubicBezTo>
                  <a:cubicBezTo>
                    <a:pt x="6537" y="2056"/>
                    <a:pt x="4073" y="3187"/>
                    <a:pt x="2453" y="5211"/>
                  </a:cubicBezTo>
                  <a:cubicBezTo>
                    <a:pt x="1227" y="6723"/>
                    <a:pt x="477" y="8688"/>
                    <a:pt x="191" y="11069"/>
                  </a:cubicBezTo>
                  <a:cubicBezTo>
                    <a:pt x="36" y="12510"/>
                    <a:pt x="1" y="13950"/>
                    <a:pt x="96" y="15391"/>
                  </a:cubicBezTo>
                  <a:cubicBezTo>
                    <a:pt x="120" y="16046"/>
                    <a:pt x="167" y="16701"/>
                    <a:pt x="215" y="17344"/>
                  </a:cubicBezTo>
                  <a:lnTo>
                    <a:pt x="691" y="17308"/>
                  </a:lnTo>
                  <a:cubicBezTo>
                    <a:pt x="560" y="15284"/>
                    <a:pt x="417" y="13176"/>
                    <a:pt x="667" y="11129"/>
                  </a:cubicBezTo>
                  <a:cubicBezTo>
                    <a:pt x="941" y="8843"/>
                    <a:pt x="1668" y="6949"/>
                    <a:pt x="2834" y="5509"/>
                  </a:cubicBezTo>
                  <a:cubicBezTo>
                    <a:pt x="4382" y="3580"/>
                    <a:pt x="6763" y="2473"/>
                    <a:pt x="8430" y="1818"/>
                  </a:cubicBezTo>
                  <a:cubicBezTo>
                    <a:pt x="10655" y="930"/>
                    <a:pt x="12663" y="485"/>
                    <a:pt x="14441" y="485"/>
                  </a:cubicBezTo>
                  <a:cubicBezTo>
                    <a:pt x="15785" y="485"/>
                    <a:pt x="16998" y="739"/>
                    <a:pt x="18074" y="1246"/>
                  </a:cubicBezTo>
                  <a:cubicBezTo>
                    <a:pt x="20289" y="2282"/>
                    <a:pt x="22075" y="4544"/>
                    <a:pt x="22980" y="7450"/>
                  </a:cubicBezTo>
                  <a:cubicBezTo>
                    <a:pt x="23801" y="10093"/>
                    <a:pt x="23885" y="12915"/>
                    <a:pt x="23956" y="15653"/>
                  </a:cubicBezTo>
                  <a:cubicBezTo>
                    <a:pt x="23956" y="15724"/>
                    <a:pt x="23992" y="15796"/>
                    <a:pt x="24051" y="15855"/>
                  </a:cubicBezTo>
                  <a:cubicBezTo>
                    <a:pt x="24027" y="15820"/>
                    <a:pt x="24016" y="15784"/>
                    <a:pt x="24016" y="15748"/>
                  </a:cubicBezTo>
                  <a:lnTo>
                    <a:pt x="24492" y="15724"/>
                  </a:lnTo>
                  <a:cubicBezTo>
                    <a:pt x="24492" y="15665"/>
                    <a:pt x="24468" y="15605"/>
                    <a:pt x="24432" y="15558"/>
                  </a:cubicBezTo>
                  <a:cubicBezTo>
                    <a:pt x="24361" y="12819"/>
                    <a:pt x="24278" y="9986"/>
                    <a:pt x="23444" y="7307"/>
                  </a:cubicBezTo>
                  <a:cubicBezTo>
                    <a:pt x="22492" y="4271"/>
                    <a:pt x="20610" y="1901"/>
                    <a:pt x="18277" y="806"/>
                  </a:cubicBezTo>
                  <a:cubicBezTo>
                    <a:pt x="17140" y="268"/>
                    <a:pt x="15861" y="0"/>
                    <a:pt x="14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639561" y="4785725"/>
              <a:ext cx="804138" cy="498899"/>
            </a:xfrm>
            <a:custGeom>
              <a:rect b="b" l="l" r="r" t="t"/>
              <a:pathLst>
                <a:path extrusionOk="0" h="13378" w="21563">
                  <a:moveTo>
                    <a:pt x="13318" y="1"/>
                  </a:moveTo>
                  <a:cubicBezTo>
                    <a:pt x="12595" y="1"/>
                    <a:pt x="11900" y="42"/>
                    <a:pt x="11276" y="79"/>
                  </a:cubicBezTo>
                  <a:cubicBezTo>
                    <a:pt x="9657" y="174"/>
                    <a:pt x="7978" y="269"/>
                    <a:pt x="6359" y="686"/>
                  </a:cubicBezTo>
                  <a:cubicBezTo>
                    <a:pt x="4537" y="1162"/>
                    <a:pt x="3037" y="2019"/>
                    <a:pt x="2025" y="3162"/>
                  </a:cubicBezTo>
                  <a:cubicBezTo>
                    <a:pt x="655" y="4710"/>
                    <a:pt x="215" y="6698"/>
                    <a:pt x="84" y="8103"/>
                  </a:cubicBezTo>
                  <a:cubicBezTo>
                    <a:pt x="12" y="8865"/>
                    <a:pt x="1" y="9651"/>
                    <a:pt x="36" y="10425"/>
                  </a:cubicBezTo>
                  <a:cubicBezTo>
                    <a:pt x="84" y="11425"/>
                    <a:pt x="203" y="12401"/>
                    <a:pt x="298" y="13378"/>
                  </a:cubicBezTo>
                  <a:lnTo>
                    <a:pt x="774" y="13318"/>
                  </a:lnTo>
                  <a:cubicBezTo>
                    <a:pt x="584" y="11616"/>
                    <a:pt x="382" y="9865"/>
                    <a:pt x="548" y="8139"/>
                  </a:cubicBezTo>
                  <a:cubicBezTo>
                    <a:pt x="679" y="6806"/>
                    <a:pt x="1096" y="4924"/>
                    <a:pt x="2382" y="3472"/>
                  </a:cubicBezTo>
                  <a:cubicBezTo>
                    <a:pt x="3322" y="2412"/>
                    <a:pt x="4739" y="1591"/>
                    <a:pt x="6478" y="1150"/>
                  </a:cubicBezTo>
                  <a:cubicBezTo>
                    <a:pt x="8037" y="745"/>
                    <a:pt x="9704" y="650"/>
                    <a:pt x="11300" y="555"/>
                  </a:cubicBezTo>
                  <a:cubicBezTo>
                    <a:pt x="11997" y="515"/>
                    <a:pt x="12673" y="484"/>
                    <a:pt x="13323" y="484"/>
                  </a:cubicBezTo>
                  <a:cubicBezTo>
                    <a:pt x="15027" y="484"/>
                    <a:pt x="16559" y="699"/>
                    <a:pt x="17860" y="1543"/>
                  </a:cubicBezTo>
                  <a:cubicBezTo>
                    <a:pt x="19336" y="2495"/>
                    <a:pt x="20384" y="4281"/>
                    <a:pt x="20741" y="6436"/>
                  </a:cubicBezTo>
                  <a:cubicBezTo>
                    <a:pt x="21063" y="8413"/>
                    <a:pt x="20837" y="10437"/>
                    <a:pt x="20622" y="12401"/>
                  </a:cubicBezTo>
                  <a:lnTo>
                    <a:pt x="21098" y="12461"/>
                  </a:lnTo>
                  <a:cubicBezTo>
                    <a:pt x="21325" y="10461"/>
                    <a:pt x="21563" y="8401"/>
                    <a:pt x="21218" y="6365"/>
                  </a:cubicBezTo>
                  <a:cubicBezTo>
                    <a:pt x="20837" y="4067"/>
                    <a:pt x="19717" y="2162"/>
                    <a:pt x="18122" y="1138"/>
                  </a:cubicBezTo>
                  <a:cubicBezTo>
                    <a:pt x="16698" y="208"/>
                    <a:pt x="14937" y="1"/>
                    <a:pt x="1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7736368" y="4866610"/>
              <a:ext cx="597239" cy="403803"/>
            </a:xfrm>
            <a:custGeom>
              <a:rect b="b" l="l" r="r" t="t"/>
              <a:pathLst>
                <a:path extrusionOk="0" h="10828" w="16015">
                  <a:moveTo>
                    <a:pt x="8357" y="1"/>
                  </a:moveTo>
                  <a:cubicBezTo>
                    <a:pt x="7106" y="1"/>
                    <a:pt x="5829" y="200"/>
                    <a:pt x="4632" y="422"/>
                  </a:cubicBezTo>
                  <a:cubicBezTo>
                    <a:pt x="3548" y="624"/>
                    <a:pt x="2500" y="862"/>
                    <a:pt x="1774" y="1600"/>
                  </a:cubicBezTo>
                  <a:cubicBezTo>
                    <a:pt x="1119" y="2255"/>
                    <a:pt x="857" y="3184"/>
                    <a:pt x="667" y="4089"/>
                  </a:cubicBezTo>
                  <a:cubicBezTo>
                    <a:pt x="191" y="6303"/>
                    <a:pt x="0" y="8566"/>
                    <a:pt x="72" y="10828"/>
                  </a:cubicBezTo>
                  <a:lnTo>
                    <a:pt x="560" y="10804"/>
                  </a:lnTo>
                  <a:cubicBezTo>
                    <a:pt x="476" y="8577"/>
                    <a:pt x="667" y="6363"/>
                    <a:pt x="1131" y="4184"/>
                  </a:cubicBezTo>
                  <a:cubicBezTo>
                    <a:pt x="1298" y="3410"/>
                    <a:pt x="1512" y="2529"/>
                    <a:pt x="2108" y="1934"/>
                  </a:cubicBezTo>
                  <a:cubicBezTo>
                    <a:pt x="2750" y="1291"/>
                    <a:pt x="3703" y="1077"/>
                    <a:pt x="4715" y="886"/>
                  </a:cubicBezTo>
                  <a:cubicBezTo>
                    <a:pt x="5891" y="673"/>
                    <a:pt x="7143" y="476"/>
                    <a:pt x="8360" y="476"/>
                  </a:cubicBezTo>
                  <a:cubicBezTo>
                    <a:pt x="9657" y="476"/>
                    <a:pt x="10915" y="699"/>
                    <a:pt x="12002" y="1362"/>
                  </a:cubicBezTo>
                  <a:cubicBezTo>
                    <a:pt x="13276" y="2148"/>
                    <a:pt x="14288" y="3565"/>
                    <a:pt x="14835" y="5363"/>
                  </a:cubicBezTo>
                  <a:cubicBezTo>
                    <a:pt x="15347" y="6994"/>
                    <a:pt x="15443" y="8744"/>
                    <a:pt x="15538" y="10435"/>
                  </a:cubicBezTo>
                  <a:lnTo>
                    <a:pt x="16014" y="10411"/>
                  </a:lnTo>
                  <a:cubicBezTo>
                    <a:pt x="15919" y="8697"/>
                    <a:pt x="15824" y="6911"/>
                    <a:pt x="15300" y="5220"/>
                  </a:cubicBezTo>
                  <a:cubicBezTo>
                    <a:pt x="14716" y="3315"/>
                    <a:pt x="13633" y="1803"/>
                    <a:pt x="12252" y="958"/>
                  </a:cubicBezTo>
                  <a:cubicBezTo>
                    <a:pt x="11074" y="241"/>
                    <a:pt x="9731" y="1"/>
                    <a:pt x="8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7822473" y="4921130"/>
              <a:ext cx="458288" cy="345291"/>
            </a:xfrm>
            <a:custGeom>
              <a:rect b="b" l="l" r="r" t="t"/>
              <a:pathLst>
                <a:path extrusionOk="0" h="9259" w="12289">
                  <a:moveTo>
                    <a:pt x="6139" y="0"/>
                  </a:moveTo>
                  <a:cubicBezTo>
                    <a:pt x="5083" y="0"/>
                    <a:pt x="3989" y="389"/>
                    <a:pt x="3085" y="1115"/>
                  </a:cubicBezTo>
                  <a:cubicBezTo>
                    <a:pt x="2037" y="1972"/>
                    <a:pt x="1215" y="3258"/>
                    <a:pt x="727" y="4841"/>
                  </a:cubicBezTo>
                  <a:cubicBezTo>
                    <a:pt x="299" y="6246"/>
                    <a:pt x="156" y="7711"/>
                    <a:pt x="1" y="9140"/>
                  </a:cubicBezTo>
                  <a:lnTo>
                    <a:pt x="477" y="9187"/>
                  </a:lnTo>
                  <a:cubicBezTo>
                    <a:pt x="620" y="7782"/>
                    <a:pt x="763" y="6330"/>
                    <a:pt x="1192" y="4972"/>
                  </a:cubicBezTo>
                  <a:cubicBezTo>
                    <a:pt x="1644" y="3484"/>
                    <a:pt x="2406" y="2282"/>
                    <a:pt x="3382" y="1496"/>
                  </a:cubicBezTo>
                  <a:cubicBezTo>
                    <a:pt x="4203" y="837"/>
                    <a:pt x="5190" y="486"/>
                    <a:pt x="6132" y="486"/>
                  </a:cubicBezTo>
                  <a:cubicBezTo>
                    <a:pt x="6500" y="486"/>
                    <a:pt x="6862" y="540"/>
                    <a:pt x="7204" y="650"/>
                  </a:cubicBezTo>
                  <a:cubicBezTo>
                    <a:pt x="8252" y="984"/>
                    <a:pt x="8978" y="1770"/>
                    <a:pt x="9395" y="2365"/>
                  </a:cubicBezTo>
                  <a:cubicBezTo>
                    <a:pt x="9978" y="3186"/>
                    <a:pt x="10359" y="4163"/>
                    <a:pt x="10657" y="4996"/>
                  </a:cubicBezTo>
                  <a:cubicBezTo>
                    <a:pt x="11145" y="6377"/>
                    <a:pt x="11526" y="7806"/>
                    <a:pt x="11812" y="9259"/>
                  </a:cubicBezTo>
                  <a:lnTo>
                    <a:pt x="12288" y="9163"/>
                  </a:lnTo>
                  <a:cubicBezTo>
                    <a:pt x="12002" y="7699"/>
                    <a:pt x="11610" y="6246"/>
                    <a:pt x="11109" y="4830"/>
                  </a:cubicBezTo>
                  <a:cubicBezTo>
                    <a:pt x="10800" y="3960"/>
                    <a:pt x="10407" y="2960"/>
                    <a:pt x="9788" y="2091"/>
                  </a:cubicBezTo>
                  <a:cubicBezTo>
                    <a:pt x="9324" y="1436"/>
                    <a:pt x="8526" y="567"/>
                    <a:pt x="7359" y="186"/>
                  </a:cubicBezTo>
                  <a:cubicBezTo>
                    <a:pt x="6968" y="61"/>
                    <a:pt x="6556" y="0"/>
                    <a:pt x="6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7897540" y="5016073"/>
              <a:ext cx="324146" cy="229051"/>
            </a:xfrm>
            <a:custGeom>
              <a:rect b="b" l="l" r="r" t="t"/>
              <a:pathLst>
                <a:path extrusionOk="0" h="6142" w="8692">
                  <a:moveTo>
                    <a:pt x="5026" y="1"/>
                  </a:moveTo>
                  <a:cubicBezTo>
                    <a:pt x="4415" y="1"/>
                    <a:pt x="3846" y="187"/>
                    <a:pt x="3429" y="379"/>
                  </a:cubicBezTo>
                  <a:cubicBezTo>
                    <a:pt x="1357" y="1319"/>
                    <a:pt x="0" y="3593"/>
                    <a:pt x="107" y="5855"/>
                  </a:cubicBezTo>
                  <a:cubicBezTo>
                    <a:pt x="107" y="5951"/>
                    <a:pt x="131" y="6046"/>
                    <a:pt x="131" y="6141"/>
                  </a:cubicBezTo>
                  <a:lnTo>
                    <a:pt x="619" y="6082"/>
                  </a:lnTo>
                  <a:cubicBezTo>
                    <a:pt x="429" y="3867"/>
                    <a:pt x="1631" y="1772"/>
                    <a:pt x="3632" y="819"/>
                  </a:cubicBezTo>
                  <a:cubicBezTo>
                    <a:pt x="4002" y="651"/>
                    <a:pt x="4497" y="482"/>
                    <a:pt x="5021" y="482"/>
                  </a:cubicBezTo>
                  <a:cubicBezTo>
                    <a:pt x="5238" y="482"/>
                    <a:pt x="5460" y="511"/>
                    <a:pt x="5679" y="581"/>
                  </a:cubicBezTo>
                  <a:cubicBezTo>
                    <a:pt x="6477" y="831"/>
                    <a:pt x="7013" y="1581"/>
                    <a:pt x="7334" y="2164"/>
                  </a:cubicBezTo>
                  <a:cubicBezTo>
                    <a:pt x="7930" y="3296"/>
                    <a:pt x="8204" y="4569"/>
                    <a:pt x="8108" y="5832"/>
                  </a:cubicBezTo>
                  <a:lnTo>
                    <a:pt x="8596" y="5867"/>
                  </a:lnTo>
                  <a:cubicBezTo>
                    <a:pt x="8692" y="4510"/>
                    <a:pt x="8394" y="3141"/>
                    <a:pt x="7751" y="1938"/>
                  </a:cubicBezTo>
                  <a:cubicBezTo>
                    <a:pt x="7239" y="998"/>
                    <a:pt x="6560" y="367"/>
                    <a:pt x="5822" y="117"/>
                  </a:cubicBezTo>
                  <a:cubicBezTo>
                    <a:pt x="5555" y="35"/>
                    <a:pt x="5287" y="1"/>
                    <a:pt x="5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928604" y="5113478"/>
              <a:ext cx="213164" cy="135633"/>
            </a:xfrm>
            <a:custGeom>
              <a:rect b="b" l="l" r="r" t="t"/>
              <a:pathLst>
                <a:path extrusionOk="0" h="3637" w="5716">
                  <a:moveTo>
                    <a:pt x="3333" y="0"/>
                  </a:moveTo>
                  <a:cubicBezTo>
                    <a:pt x="3294" y="0"/>
                    <a:pt x="3254" y="2"/>
                    <a:pt x="3215" y="5"/>
                  </a:cubicBezTo>
                  <a:cubicBezTo>
                    <a:pt x="2751" y="53"/>
                    <a:pt x="2310" y="255"/>
                    <a:pt x="1965" y="600"/>
                  </a:cubicBezTo>
                  <a:cubicBezTo>
                    <a:pt x="1656" y="898"/>
                    <a:pt x="1394" y="1243"/>
                    <a:pt x="1167" y="1612"/>
                  </a:cubicBezTo>
                  <a:lnTo>
                    <a:pt x="1" y="3374"/>
                  </a:lnTo>
                  <a:lnTo>
                    <a:pt x="405" y="3636"/>
                  </a:lnTo>
                  <a:lnTo>
                    <a:pt x="1572" y="1874"/>
                  </a:lnTo>
                  <a:cubicBezTo>
                    <a:pt x="1775" y="1529"/>
                    <a:pt x="2025" y="1219"/>
                    <a:pt x="2310" y="934"/>
                  </a:cubicBezTo>
                  <a:cubicBezTo>
                    <a:pt x="2560" y="672"/>
                    <a:pt x="2894" y="517"/>
                    <a:pt x="3263" y="469"/>
                  </a:cubicBezTo>
                  <a:cubicBezTo>
                    <a:pt x="3287" y="468"/>
                    <a:pt x="3311" y="467"/>
                    <a:pt x="3335" y="467"/>
                  </a:cubicBezTo>
                  <a:cubicBezTo>
                    <a:pt x="3842" y="467"/>
                    <a:pt x="4299" y="819"/>
                    <a:pt x="4561" y="1160"/>
                  </a:cubicBezTo>
                  <a:cubicBezTo>
                    <a:pt x="4894" y="1600"/>
                    <a:pt x="5085" y="2160"/>
                    <a:pt x="5275" y="2684"/>
                  </a:cubicBezTo>
                  <a:lnTo>
                    <a:pt x="5716" y="2541"/>
                  </a:lnTo>
                  <a:cubicBezTo>
                    <a:pt x="5525" y="1993"/>
                    <a:pt x="5323" y="1386"/>
                    <a:pt x="4930" y="874"/>
                  </a:cubicBezTo>
                  <a:cubicBezTo>
                    <a:pt x="4506" y="327"/>
                    <a:pt x="3915" y="0"/>
                    <a:pt x="3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990321" y="5175643"/>
              <a:ext cx="123475" cy="98340"/>
            </a:xfrm>
            <a:custGeom>
              <a:rect b="b" l="l" r="r" t="t"/>
              <a:pathLst>
                <a:path extrusionOk="0" h="2637" w="3311">
                  <a:moveTo>
                    <a:pt x="1895" y="1"/>
                  </a:moveTo>
                  <a:cubicBezTo>
                    <a:pt x="1323" y="1"/>
                    <a:pt x="754" y="361"/>
                    <a:pt x="429" y="922"/>
                  </a:cubicBezTo>
                  <a:cubicBezTo>
                    <a:pt x="96" y="1481"/>
                    <a:pt x="24" y="2124"/>
                    <a:pt x="1" y="2612"/>
                  </a:cubicBezTo>
                  <a:lnTo>
                    <a:pt x="477" y="2636"/>
                  </a:lnTo>
                  <a:cubicBezTo>
                    <a:pt x="501" y="1981"/>
                    <a:pt x="620" y="1529"/>
                    <a:pt x="834" y="1160"/>
                  </a:cubicBezTo>
                  <a:cubicBezTo>
                    <a:pt x="1038" y="819"/>
                    <a:pt x="1437" y="479"/>
                    <a:pt x="1897" y="479"/>
                  </a:cubicBezTo>
                  <a:cubicBezTo>
                    <a:pt x="1920" y="479"/>
                    <a:pt x="1942" y="479"/>
                    <a:pt x="1965" y="481"/>
                  </a:cubicBezTo>
                  <a:cubicBezTo>
                    <a:pt x="2191" y="505"/>
                    <a:pt x="2417" y="624"/>
                    <a:pt x="2560" y="814"/>
                  </a:cubicBezTo>
                  <a:cubicBezTo>
                    <a:pt x="2668" y="945"/>
                    <a:pt x="2715" y="1124"/>
                    <a:pt x="2691" y="1303"/>
                  </a:cubicBezTo>
                  <a:cubicBezTo>
                    <a:pt x="2668" y="1517"/>
                    <a:pt x="2691" y="1743"/>
                    <a:pt x="2763" y="1945"/>
                  </a:cubicBezTo>
                  <a:cubicBezTo>
                    <a:pt x="2798" y="2041"/>
                    <a:pt x="2822" y="2148"/>
                    <a:pt x="2834" y="2267"/>
                  </a:cubicBezTo>
                  <a:lnTo>
                    <a:pt x="3310" y="2243"/>
                  </a:lnTo>
                  <a:cubicBezTo>
                    <a:pt x="3299" y="2088"/>
                    <a:pt x="3263" y="1945"/>
                    <a:pt x="3227" y="1814"/>
                  </a:cubicBezTo>
                  <a:cubicBezTo>
                    <a:pt x="3168" y="1684"/>
                    <a:pt x="3156" y="1541"/>
                    <a:pt x="3168" y="1398"/>
                  </a:cubicBezTo>
                  <a:cubicBezTo>
                    <a:pt x="3215" y="1088"/>
                    <a:pt x="3132" y="767"/>
                    <a:pt x="2941" y="517"/>
                  </a:cubicBezTo>
                  <a:cubicBezTo>
                    <a:pt x="2715" y="219"/>
                    <a:pt x="2370" y="29"/>
                    <a:pt x="2001" y="5"/>
                  </a:cubicBezTo>
                  <a:cubicBezTo>
                    <a:pt x="1966" y="2"/>
                    <a:pt x="1930" y="1"/>
                    <a:pt x="1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2"/>
          <p:cNvSpPr/>
          <p:nvPr/>
        </p:nvSpPr>
        <p:spPr>
          <a:xfrm rot="1704555">
            <a:off x="4268175" y="551576"/>
            <a:ext cx="6351101" cy="4040341"/>
          </a:xfrm>
          <a:custGeom>
            <a:rect b="b" l="l" r="r" t="t"/>
            <a:pathLst>
              <a:path extrusionOk="0" h="87779" w="156785">
                <a:moveTo>
                  <a:pt x="156785" y="87779"/>
                </a:moveTo>
                <a:cubicBezTo>
                  <a:pt x="153723" y="75533"/>
                  <a:pt x="151731" y="62504"/>
                  <a:pt x="145115" y="51754"/>
                </a:cubicBezTo>
                <a:cubicBezTo>
                  <a:pt x="139210" y="42159"/>
                  <a:pt x="128584" y="34930"/>
                  <a:pt x="117715" y="31966"/>
                </a:cubicBezTo>
                <a:cubicBezTo>
                  <a:pt x="90628" y="24579"/>
                  <a:pt x="61221" y="36851"/>
                  <a:pt x="33488" y="32473"/>
                </a:cubicBezTo>
                <a:cubicBezTo>
                  <a:pt x="22087" y="30673"/>
                  <a:pt x="12285" y="21697"/>
                  <a:pt x="5074" y="12685"/>
                </a:cubicBezTo>
                <a:cubicBezTo>
                  <a:pt x="2229" y="9129"/>
                  <a:pt x="2038" y="4072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59" name="Google Shape;559;p32"/>
          <p:cNvGrpSpPr/>
          <p:nvPr/>
        </p:nvGrpSpPr>
        <p:grpSpPr>
          <a:xfrm flipH="1">
            <a:off x="-756790" y="2184794"/>
            <a:ext cx="1601975" cy="500283"/>
            <a:chOff x="406875" y="1912875"/>
            <a:chExt cx="1054625" cy="329350"/>
          </a:xfrm>
        </p:grpSpPr>
        <p:sp>
          <p:nvSpPr>
            <p:cNvPr id="560" name="Google Shape;560;p32"/>
            <p:cNvSpPr/>
            <p:nvPr/>
          </p:nvSpPr>
          <p:spPr>
            <a:xfrm>
              <a:off x="927475" y="2223375"/>
              <a:ext cx="518250" cy="18850"/>
            </a:xfrm>
            <a:custGeom>
              <a:rect b="b" l="l" r="r" t="t"/>
              <a:pathLst>
                <a:path extrusionOk="0" h="754" w="20730">
                  <a:moveTo>
                    <a:pt x="452" y="1"/>
                  </a:moveTo>
                  <a:cubicBezTo>
                    <a:pt x="361" y="1"/>
                    <a:pt x="270" y="6"/>
                    <a:pt x="179" y="22"/>
                  </a:cubicBezTo>
                  <a:cubicBezTo>
                    <a:pt x="1" y="94"/>
                    <a:pt x="25" y="355"/>
                    <a:pt x="215" y="391"/>
                  </a:cubicBezTo>
                  <a:cubicBezTo>
                    <a:pt x="1668" y="570"/>
                    <a:pt x="3120" y="582"/>
                    <a:pt x="4573" y="653"/>
                  </a:cubicBezTo>
                  <a:cubicBezTo>
                    <a:pt x="5371" y="653"/>
                    <a:pt x="6168" y="701"/>
                    <a:pt x="6966" y="701"/>
                  </a:cubicBezTo>
                  <a:cubicBezTo>
                    <a:pt x="7919" y="713"/>
                    <a:pt x="8871" y="748"/>
                    <a:pt x="9835" y="748"/>
                  </a:cubicBezTo>
                  <a:cubicBezTo>
                    <a:pt x="10522" y="752"/>
                    <a:pt x="11207" y="754"/>
                    <a:pt x="11892" y="754"/>
                  </a:cubicBezTo>
                  <a:cubicBezTo>
                    <a:pt x="13262" y="754"/>
                    <a:pt x="14630" y="748"/>
                    <a:pt x="16003" y="748"/>
                  </a:cubicBezTo>
                  <a:cubicBezTo>
                    <a:pt x="16717" y="736"/>
                    <a:pt x="17432" y="748"/>
                    <a:pt x="18146" y="713"/>
                  </a:cubicBezTo>
                  <a:cubicBezTo>
                    <a:pt x="18765" y="689"/>
                    <a:pt x="19384" y="665"/>
                    <a:pt x="20003" y="617"/>
                  </a:cubicBezTo>
                  <a:cubicBezTo>
                    <a:pt x="20206" y="617"/>
                    <a:pt x="20408" y="570"/>
                    <a:pt x="20599" y="510"/>
                  </a:cubicBezTo>
                  <a:cubicBezTo>
                    <a:pt x="20730" y="463"/>
                    <a:pt x="20718" y="236"/>
                    <a:pt x="20563" y="236"/>
                  </a:cubicBezTo>
                  <a:cubicBezTo>
                    <a:pt x="20253" y="236"/>
                    <a:pt x="19944" y="236"/>
                    <a:pt x="19634" y="225"/>
                  </a:cubicBezTo>
                  <a:cubicBezTo>
                    <a:pt x="19278" y="204"/>
                    <a:pt x="18920" y="199"/>
                    <a:pt x="18561" y="199"/>
                  </a:cubicBezTo>
                  <a:cubicBezTo>
                    <a:pt x="18224" y="199"/>
                    <a:pt x="17885" y="203"/>
                    <a:pt x="17547" y="203"/>
                  </a:cubicBezTo>
                  <a:cubicBezTo>
                    <a:pt x="17413" y="203"/>
                    <a:pt x="17280" y="203"/>
                    <a:pt x="17146" y="201"/>
                  </a:cubicBezTo>
                  <a:cubicBezTo>
                    <a:pt x="15169" y="189"/>
                    <a:pt x="13193" y="189"/>
                    <a:pt x="11217" y="189"/>
                  </a:cubicBezTo>
                  <a:cubicBezTo>
                    <a:pt x="10812" y="192"/>
                    <a:pt x="10406" y="193"/>
                    <a:pt x="10000" y="193"/>
                  </a:cubicBezTo>
                  <a:cubicBezTo>
                    <a:pt x="8782" y="193"/>
                    <a:pt x="7558" y="180"/>
                    <a:pt x="6335" y="153"/>
                  </a:cubicBezTo>
                  <a:cubicBezTo>
                    <a:pt x="5525" y="141"/>
                    <a:pt x="4716" y="141"/>
                    <a:pt x="3894" y="105"/>
                  </a:cubicBezTo>
                  <a:cubicBezTo>
                    <a:pt x="3814" y="107"/>
                    <a:pt x="3733" y="107"/>
                    <a:pt x="3653" y="107"/>
                  </a:cubicBezTo>
                  <a:cubicBezTo>
                    <a:pt x="2840" y="107"/>
                    <a:pt x="2028" y="57"/>
                    <a:pt x="1215" y="46"/>
                  </a:cubicBezTo>
                  <a:cubicBezTo>
                    <a:pt x="961" y="46"/>
                    <a:pt x="706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45300" y="2162900"/>
              <a:ext cx="809650" cy="32650"/>
            </a:xfrm>
            <a:custGeom>
              <a:rect b="b" l="l" r="r" t="t"/>
              <a:pathLst>
                <a:path extrusionOk="0" h="1306" w="32386">
                  <a:moveTo>
                    <a:pt x="27075" y="11"/>
                  </a:moveTo>
                  <a:cubicBezTo>
                    <a:pt x="26687" y="11"/>
                    <a:pt x="26298" y="12"/>
                    <a:pt x="25909" y="12"/>
                  </a:cubicBezTo>
                  <a:cubicBezTo>
                    <a:pt x="25206" y="24"/>
                    <a:pt x="24504" y="0"/>
                    <a:pt x="23801" y="48"/>
                  </a:cubicBezTo>
                  <a:cubicBezTo>
                    <a:pt x="23289" y="60"/>
                    <a:pt x="22777" y="60"/>
                    <a:pt x="22277" y="72"/>
                  </a:cubicBezTo>
                  <a:cubicBezTo>
                    <a:pt x="22233" y="71"/>
                    <a:pt x="22188" y="70"/>
                    <a:pt x="22144" y="70"/>
                  </a:cubicBezTo>
                  <a:cubicBezTo>
                    <a:pt x="21750" y="70"/>
                    <a:pt x="21375" y="109"/>
                    <a:pt x="20973" y="109"/>
                  </a:cubicBezTo>
                  <a:cubicBezTo>
                    <a:pt x="20928" y="109"/>
                    <a:pt x="20883" y="109"/>
                    <a:pt x="20837" y="107"/>
                  </a:cubicBezTo>
                  <a:cubicBezTo>
                    <a:pt x="20337" y="107"/>
                    <a:pt x="19848" y="155"/>
                    <a:pt x="19348" y="155"/>
                  </a:cubicBezTo>
                  <a:cubicBezTo>
                    <a:pt x="19015" y="167"/>
                    <a:pt x="18682" y="155"/>
                    <a:pt x="18348" y="191"/>
                  </a:cubicBezTo>
                  <a:cubicBezTo>
                    <a:pt x="17896" y="215"/>
                    <a:pt x="17455" y="191"/>
                    <a:pt x="17003" y="238"/>
                  </a:cubicBezTo>
                  <a:cubicBezTo>
                    <a:pt x="16503" y="262"/>
                    <a:pt x="16003" y="238"/>
                    <a:pt x="15515" y="286"/>
                  </a:cubicBezTo>
                  <a:cubicBezTo>
                    <a:pt x="14991" y="310"/>
                    <a:pt x="14467" y="286"/>
                    <a:pt x="13943" y="334"/>
                  </a:cubicBezTo>
                  <a:cubicBezTo>
                    <a:pt x="13455" y="358"/>
                    <a:pt x="12979" y="346"/>
                    <a:pt x="12502" y="369"/>
                  </a:cubicBezTo>
                  <a:cubicBezTo>
                    <a:pt x="12086" y="405"/>
                    <a:pt x="11669" y="393"/>
                    <a:pt x="11252" y="405"/>
                  </a:cubicBezTo>
                  <a:cubicBezTo>
                    <a:pt x="10919" y="405"/>
                    <a:pt x="10562" y="441"/>
                    <a:pt x="10216" y="441"/>
                  </a:cubicBezTo>
                  <a:cubicBezTo>
                    <a:pt x="9407" y="453"/>
                    <a:pt x="8585" y="441"/>
                    <a:pt x="7776" y="477"/>
                  </a:cubicBezTo>
                  <a:lnTo>
                    <a:pt x="4859" y="500"/>
                  </a:lnTo>
                  <a:cubicBezTo>
                    <a:pt x="3596" y="560"/>
                    <a:pt x="2334" y="512"/>
                    <a:pt x="1072" y="560"/>
                  </a:cubicBezTo>
                  <a:cubicBezTo>
                    <a:pt x="787" y="596"/>
                    <a:pt x="465" y="560"/>
                    <a:pt x="191" y="679"/>
                  </a:cubicBezTo>
                  <a:cubicBezTo>
                    <a:pt x="1" y="786"/>
                    <a:pt x="13" y="1072"/>
                    <a:pt x="227" y="1143"/>
                  </a:cubicBezTo>
                  <a:cubicBezTo>
                    <a:pt x="537" y="1203"/>
                    <a:pt x="858" y="1227"/>
                    <a:pt x="1168" y="1227"/>
                  </a:cubicBezTo>
                  <a:cubicBezTo>
                    <a:pt x="1953" y="1286"/>
                    <a:pt x="2739" y="1239"/>
                    <a:pt x="3513" y="1286"/>
                  </a:cubicBezTo>
                  <a:cubicBezTo>
                    <a:pt x="4573" y="1300"/>
                    <a:pt x="5629" y="1306"/>
                    <a:pt x="6684" y="1306"/>
                  </a:cubicBezTo>
                  <a:cubicBezTo>
                    <a:pt x="7429" y="1306"/>
                    <a:pt x="8174" y="1303"/>
                    <a:pt x="8919" y="1298"/>
                  </a:cubicBezTo>
                  <a:cubicBezTo>
                    <a:pt x="9166" y="1298"/>
                    <a:pt x="9416" y="1300"/>
                    <a:pt x="9666" y="1300"/>
                  </a:cubicBezTo>
                  <a:cubicBezTo>
                    <a:pt x="10041" y="1300"/>
                    <a:pt x="10416" y="1296"/>
                    <a:pt x="10788" y="1274"/>
                  </a:cubicBezTo>
                  <a:cubicBezTo>
                    <a:pt x="11228" y="1262"/>
                    <a:pt x="11669" y="1262"/>
                    <a:pt x="12109" y="1262"/>
                  </a:cubicBezTo>
                  <a:cubicBezTo>
                    <a:pt x="12316" y="1258"/>
                    <a:pt x="12521" y="1258"/>
                    <a:pt x="12725" y="1258"/>
                  </a:cubicBezTo>
                  <a:cubicBezTo>
                    <a:pt x="13133" y="1258"/>
                    <a:pt x="13538" y="1258"/>
                    <a:pt x="13943" y="1227"/>
                  </a:cubicBezTo>
                  <a:cubicBezTo>
                    <a:pt x="14538" y="1215"/>
                    <a:pt x="15122" y="1203"/>
                    <a:pt x="15717" y="1203"/>
                  </a:cubicBezTo>
                  <a:cubicBezTo>
                    <a:pt x="16693" y="1143"/>
                    <a:pt x="17670" y="1167"/>
                    <a:pt x="18634" y="1143"/>
                  </a:cubicBezTo>
                  <a:cubicBezTo>
                    <a:pt x="19444" y="1096"/>
                    <a:pt x="20265" y="1143"/>
                    <a:pt x="21075" y="1084"/>
                  </a:cubicBezTo>
                  <a:cubicBezTo>
                    <a:pt x="21575" y="1060"/>
                    <a:pt x="22075" y="1084"/>
                    <a:pt x="22563" y="1036"/>
                  </a:cubicBezTo>
                  <a:cubicBezTo>
                    <a:pt x="24432" y="977"/>
                    <a:pt x="26302" y="846"/>
                    <a:pt x="28183" y="786"/>
                  </a:cubicBezTo>
                  <a:cubicBezTo>
                    <a:pt x="28778" y="786"/>
                    <a:pt x="29385" y="739"/>
                    <a:pt x="29981" y="739"/>
                  </a:cubicBezTo>
                  <a:cubicBezTo>
                    <a:pt x="30085" y="740"/>
                    <a:pt x="30190" y="741"/>
                    <a:pt x="30295" y="741"/>
                  </a:cubicBezTo>
                  <a:cubicBezTo>
                    <a:pt x="30836" y="741"/>
                    <a:pt x="31385" y="715"/>
                    <a:pt x="31933" y="655"/>
                  </a:cubicBezTo>
                  <a:cubicBezTo>
                    <a:pt x="32064" y="643"/>
                    <a:pt x="32183" y="596"/>
                    <a:pt x="32291" y="536"/>
                  </a:cubicBezTo>
                  <a:cubicBezTo>
                    <a:pt x="32362" y="465"/>
                    <a:pt x="32386" y="346"/>
                    <a:pt x="32338" y="250"/>
                  </a:cubicBezTo>
                  <a:cubicBezTo>
                    <a:pt x="32279" y="165"/>
                    <a:pt x="32183" y="153"/>
                    <a:pt x="32085" y="153"/>
                  </a:cubicBezTo>
                  <a:cubicBezTo>
                    <a:pt x="32046" y="153"/>
                    <a:pt x="32006" y="155"/>
                    <a:pt x="31969" y="155"/>
                  </a:cubicBezTo>
                  <a:cubicBezTo>
                    <a:pt x="31112" y="107"/>
                    <a:pt x="30255" y="48"/>
                    <a:pt x="29397" y="48"/>
                  </a:cubicBezTo>
                  <a:cubicBezTo>
                    <a:pt x="28627" y="16"/>
                    <a:pt x="27852" y="11"/>
                    <a:pt x="27075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406875" y="2084200"/>
              <a:ext cx="1054625" cy="31625"/>
            </a:xfrm>
            <a:custGeom>
              <a:rect b="b" l="l" r="r" t="t"/>
              <a:pathLst>
                <a:path extrusionOk="0" h="1265" w="42185">
                  <a:moveTo>
                    <a:pt x="13798" y="0"/>
                  </a:moveTo>
                  <a:cubicBezTo>
                    <a:pt x="12704" y="0"/>
                    <a:pt x="11612" y="9"/>
                    <a:pt x="10526" y="17"/>
                  </a:cubicBezTo>
                  <a:cubicBezTo>
                    <a:pt x="9657" y="77"/>
                    <a:pt x="8800" y="41"/>
                    <a:pt x="7942" y="77"/>
                  </a:cubicBezTo>
                  <a:cubicBezTo>
                    <a:pt x="7359" y="112"/>
                    <a:pt x="6787" y="88"/>
                    <a:pt x="6216" y="136"/>
                  </a:cubicBezTo>
                  <a:cubicBezTo>
                    <a:pt x="5716" y="136"/>
                    <a:pt x="5216" y="196"/>
                    <a:pt x="4716" y="196"/>
                  </a:cubicBezTo>
                  <a:cubicBezTo>
                    <a:pt x="3906" y="207"/>
                    <a:pt x="3096" y="243"/>
                    <a:pt x="2287" y="243"/>
                  </a:cubicBezTo>
                  <a:cubicBezTo>
                    <a:pt x="1715" y="267"/>
                    <a:pt x="1144" y="243"/>
                    <a:pt x="572" y="291"/>
                  </a:cubicBezTo>
                  <a:cubicBezTo>
                    <a:pt x="382" y="315"/>
                    <a:pt x="120" y="267"/>
                    <a:pt x="1" y="458"/>
                  </a:cubicBezTo>
                  <a:cubicBezTo>
                    <a:pt x="227" y="541"/>
                    <a:pt x="418" y="672"/>
                    <a:pt x="632" y="755"/>
                  </a:cubicBezTo>
                  <a:cubicBezTo>
                    <a:pt x="1001" y="803"/>
                    <a:pt x="1358" y="815"/>
                    <a:pt x="1727" y="815"/>
                  </a:cubicBezTo>
                  <a:cubicBezTo>
                    <a:pt x="1969" y="819"/>
                    <a:pt x="2213" y="820"/>
                    <a:pt x="2457" y="820"/>
                  </a:cubicBezTo>
                  <a:cubicBezTo>
                    <a:pt x="2944" y="820"/>
                    <a:pt x="3434" y="815"/>
                    <a:pt x="3918" y="815"/>
                  </a:cubicBezTo>
                  <a:cubicBezTo>
                    <a:pt x="4355" y="815"/>
                    <a:pt x="4791" y="799"/>
                    <a:pt x="5228" y="799"/>
                  </a:cubicBezTo>
                  <a:cubicBezTo>
                    <a:pt x="5446" y="799"/>
                    <a:pt x="5664" y="803"/>
                    <a:pt x="5883" y="815"/>
                  </a:cubicBezTo>
                  <a:cubicBezTo>
                    <a:pt x="6966" y="791"/>
                    <a:pt x="8049" y="791"/>
                    <a:pt x="9133" y="779"/>
                  </a:cubicBezTo>
                  <a:cubicBezTo>
                    <a:pt x="9645" y="779"/>
                    <a:pt x="10157" y="743"/>
                    <a:pt x="10669" y="743"/>
                  </a:cubicBezTo>
                  <a:cubicBezTo>
                    <a:pt x="11708" y="733"/>
                    <a:pt x="12747" y="725"/>
                    <a:pt x="13786" y="725"/>
                  </a:cubicBezTo>
                  <a:cubicBezTo>
                    <a:pt x="15138" y="725"/>
                    <a:pt x="16489" y="739"/>
                    <a:pt x="17836" y="779"/>
                  </a:cubicBezTo>
                  <a:cubicBezTo>
                    <a:pt x="18539" y="779"/>
                    <a:pt x="19241" y="839"/>
                    <a:pt x="19944" y="839"/>
                  </a:cubicBezTo>
                  <a:cubicBezTo>
                    <a:pt x="19981" y="837"/>
                    <a:pt x="20018" y="837"/>
                    <a:pt x="20055" y="837"/>
                  </a:cubicBezTo>
                  <a:cubicBezTo>
                    <a:pt x="20351" y="837"/>
                    <a:pt x="20649" y="874"/>
                    <a:pt x="20956" y="874"/>
                  </a:cubicBezTo>
                  <a:cubicBezTo>
                    <a:pt x="21456" y="874"/>
                    <a:pt x="21968" y="934"/>
                    <a:pt x="22480" y="934"/>
                  </a:cubicBezTo>
                  <a:cubicBezTo>
                    <a:pt x="22873" y="958"/>
                    <a:pt x="23278" y="981"/>
                    <a:pt x="23682" y="981"/>
                  </a:cubicBezTo>
                  <a:cubicBezTo>
                    <a:pt x="24230" y="1029"/>
                    <a:pt x="24790" y="1005"/>
                    <a:pt x="25349" y="1065"/>
                  </a:cubicBezTo>
                  <a:cubicBezTo>
                    <a:pt x="25945" y="1065"/>
                    <a:pt x="26528" y="1112"/>
                    <a:pt x="27123" y="1112"/>
                  </a:cubicBezTo>
                  <a:cubicBezTo>
                    <a:pt x="27492" y="1112"/>
                    <a:pt x="27850" y="1160"/>
                    <a:pt x="28219" y="1160"/>
                  </a:cubicBezTo>
                  <a:cubicBezTo>
                    <a:pt x="28778" y="1160"/>
                    <a:pt x="29338" y="1208"/>
                    <a:pt x="29897" y="1208"/>
                  </a:cubicBezTo>
                  <a:cubicBezTo>
                    <a:pt x="30505" y="1208"/>
                    <a:pt x="31112" y="1255"/>
                    <a:pt x="31719" y="1255"/>
                  </a:cubicBezTo>
                  <a:cubicBezTo>
                    <a:pt x="32118" y="1261"/>
                    <a:pt x="32517" y="1264"/>
                    <a:pt x="32916" y="1264"/>
                  </a:cubicBezTo>
                  <a:cubicBezTo>
                    <a:pt x="33315" y="1264"/>
                    <a:pt x="33713" y="1261"/>
                    <a:pt x="34112" y="1255"/>
                  </a:cubicBezTo>
                  <a:cubicBezTo>
                    <a:pt x="34636" y="1208"/>
                    <a:pt x="35160" y="1220"/>
                    <a:pt x="35684" y="1208"/>
                  </a:cubicBezTo>
                  <a:cubicBezTo>
                    <a:pt x="36529" y="1160"/>
                    <a:pt x="37375" y="1148"/>
                    <a:pt x="38232" y="1077"/>
                  </a:cubicBezTo>
                  <a:cubicBezTo>
                    <a:pt x="39458" y="1017"/>
                    <a:pt x="40685" y="922"/>
                    <a:pt x="41911" y="922"/>
                  </a:cubicBezTo>
                  <a:cubicBezTo>
                    <a:pt x="41923" y="923"/>
                    <a:pt x="41936" y="924"/>
                    <a:pt x="41949" y="924"/>
                  </a:cubicBezTo>
                  <a:cubicBezTo>
                    <a:pt x="42049" y="924"/>
                    <a:pt x="42162" y="880"/>
                    <a:pt x="42173" y="743"/>
                  </a:cubicBezTo>
                  <a:cubicBezTo>
                    <a:pt x="42185" y="588"/>
                    <a:pt x="42006" y="517"/>
                    <a:pt x="41887" y="481"/>
                  </a:cubicBezTo>
                  <a:cubicBezTo>
                    <a:pt x="41482" y="386"/>
                    <a:pt x="41077" y="327"/>
                    <a:pt x="40673" y="327"/>
                  </a:cubicBezTo>
                  <a:cubicBezTo>
                    <a:pt x="40286" y="303"/>
                    <a:pt x="39902" y="297"/>
                    <a:pt x="39519" y="297"/>
                  </a:cubicBezTo>
                  <a:cubicBezTo>
                    <a:pt x="39137" y="297"/>
                    <a:pt x="38756" y="303"/>
                    <a:pt x="38375" y="303"/>
                  </a:cubicBezTo>
                  <a:cubicBezTo>
                    <a:pt x="38334" y="301"/>
                    <a:pt x="38293" y="301"/>
                    <a:pt x="38252" y="301"/>
                  </a:cubicBezTo>
                  <a:cubicBezTo>
                    <a:pt x="37924" y="301"/>
                    <a:pt x="37597" y="338"/>
                    <a:pt x="37279" y="338"/>
                  </a:cubicBezTo>
                  <a:cubicBezTo>
                    <a:pt x="36410" y="338"/>
                    <a:pt x="35553" y="362"/>
                    <a:pt x="34696" y="362"/>
                  </a:cubicBezTo>
                  <a:cubicBezTo>
                    <a:pt x="34446" y="374"/>
                    <a:pt x="34196" y="377"/>
                    <a:pt x="33947" y="377"/>
                  </a:cubicBezTo>
                  <a:cubicBezTo>
                    <a:pt x="33699" y="377"/>
                    <a:pt x="33451" y="374"/>
                    <a:pt x="33207" y="374"/>
                  </a:cubicBezTo>
                  <a:cubicBezTo>
                    <a:pt x="32934" y="356"/>
                    <a:pt x="32663" y="353"/>
                    <a:pt x="32392" y="353"/>
                  </a:cubicBezTo>
                  <a:cubicBezTo>
                    <a:pt x="32256" y="353"/>
                    <a:pt x="32121" y="354"/>
                    <a:pt x="31985" y="354"/>
                  </a:cubicBezTo>
                  <a:cubicBezTo>
                    <a:pt x="31849" y="354"/>
                    <a:pt x="31713" y="353"/>
                    <a:pt x="31576" y="350"/>
                  </a:cubicBezTo>
                  <a:cubicBezTo>
                    <a:pt x="30350" y="338"/>
                    <a:pt x="29124" y="362"/>
                    <a:pt x="27897" y="303"/>
                  </a:cubicBezTo>
                  <a:cubicBezTo>
                    <a:pt x="27350" y="303"/>
                    <a:pt x="26802" y="291"/>
                    <a:pt x="26254" y="279"/>
                  </a:cubicBezTo>
                  <a:cubicBezTo>
                    <a:pt x="25683" y="231"/>
                    <a:pt x="25111" y="255"/>
                    <a:pt x="24540" y="231"/>
                  </a:cubicBezTo>
                  <a:cubicBezTo>
                    <a:pt x="24016" y="184"/>
                    <a:pt x="23480" y="207"/>
                    <a:pt x="22956" y="184"/>
                  </a:cubicBezTo>
                  <a:cubicBezTo>
                    <a:pt x="22682" y="160"/>
                    <a:pt x="22405" y="160"/>
                    <a:pt x="22127" y="160"/>
                  </a:cubicBezTo>
                  <a:cubicBezTo>
                    <a:pt x="21849" y="160"/>
                    <a:pt x="21569" y="160"/>
                    <a:pt x="21289" y="136"/>
                  </a:cubicBezTo>
                  <a:cubicBezTo>
                    <a:pt x="20730" y="88"/>
                    <a:pt x="20170" y="100"/>
                    <a:pt x="19610" y="88"/>
                  </a:cubicBezTo>
                  <a:cubicBezTo>
                    <a:pt x="18813" y="41"/>
                    <a:pt x="18015" y="53"/>
                    <a:pt x="17217" y="41"/>
                  </a:cubicBezTo>
                  <a:cubicBezTo>
                    <a:pt x="16527" y="5"/>
                    <a:pt x="15848" y="5"/>
                    <a:pt x="15158" y="5"/>
                  </a:cubicBezTo>
                  <a:cubicBezTo>
                    <a:pt x="14704" y="2"/>
                    <a:pt x="14251" y="0"/>
                    <a:pt x="1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418000" y="2029850"/>
              <a:ext cx="1039050" cy="40800"/>
            </a:xfrm>
            <a:custGeom>
              <a:rect b="b" l="l" r="r" t="t"/>
              <a:pathLst>
                <a:path extrusionOk="0" h="1632" w="41562">
                  <a:moveTo>
                    <a:pt x="36070" y="1"/>
                  </a:moveTo>
                  <a:cubicBezTo>
                    <a:pt x="35259" y="1"/>
                    <a:pt x="34450" y="12"/>
                    <a:pt x="33643" y="24"/>
                  </a:cubicBezTo>
                  <a:cubicBezTo>
                    <a:pt x="32953" y="84"/>
                    <a:pt x="32262" y="36"/>
                    <a:pt x="31584" y="95"/>
                  </a:cubicBezTo>
                  <a:cubicBezTo>
                    <a:pt x="31131" y="119"/>
                    <a:pt x="30691" y="95"/>
                    <a:pt x="30238" y="143"/>
                  </a:cubicBezTo>
                  <a:cubicBezTo>
                    <a:pt x="29869" y="167"/>
                    <a:pt x="29476" y="143"/>
                    <a:pt x="29095" y="179"/>
                  </a:cubicBezTo>
                  <a:cubicBezTo>
                    <a:pt x="28714" y="215"/>
                    <a:pt x="28333" y="191"/>
                    <a:pt x="27952" y="238"/>
                  </a:cubicBezTo>
                  <a:cubicBezTo>
                    <a:pt x="25631" y="346"/>
                    <a:pt x="23333" y="560"/>
                    <a:pt x="21011" y="655"/>
                  </a:cubicBezTo>
                  <a:cubicBezTo>
                    <a:pt x="20499" y="703"/>
                    <a:pt x="19987" y="667"/>
                    <a:pt x="19487" y="715"/>
                  </a:cubicBezTo>
                  <a:cubicBezTo>
                    <a:pt x="18665" y="738"/>
                    <a:pt x="17856" y="727"/>
                    <a:pt x="17034" y="762"/>
                  </a:cubicBezTo>
                  <a:cubicBezTo>
                    <a:pt x="16626" y="762"/>
                    <a:pt x="16218" y="770"/>
                    <a:pt x="15810" y="770"/>
                  </a:cubicBezTo>
                  <a:cubicBezTo>
                    <a:pt x="15503" y="770"/>
                    <a:pt x="15197" y="766"/>
                    <a:pt x="14891" y="750"/>
                  </a:cubicBezTo>
                  <a:cubicBezTo>
                    <a:pt x="13355" y="738"/>
                    <a:pt x="11831" y="727"/>
                    <a:pt x="10295" y="727"/>
                  </a:cubicBezTo>
                  <a:cubicBezTo>
                    <a:pt x="8878" y="727"/>
                    <a:pt x="7462" y="786"/>
                    <a:pt x="6045" y="834"/>
                  </a:cubicBezTo>
                  <a:cubicBezTo>
                    <a:pt x="5830" y="838"/>
                    <a:pt x="5617" y="838"/>
                    <a:pt x="5405" y="838"/>
                  </a:cubicBezTo>
                  <a:lnTo>
                    <a:pt x="5405" y="838"/>
                  </a:lnTo>
                  <a:cubicBezTo>
                    <a:pt x="4980" y="838"/>
                    <a:pt x="4556" y="838"/>
                    <a:pt x="4128" y="869"/>
                  </a:cubicBezTo>
                  <a:cubicBezTo>
                    <a:pt x="3390" y="893"/>
                    <a:pt x="2663" y="869"/>
                    <a:pt x="1925" y="917"/>
                  </a:cubicBezTo>
                  <a:cubicBezTo>
                    <a:pt x="1342" y="941"/>
                    <a:pt x="746" y="905"/>
                    <a:pt x="175" y="1012"/>
                  </a:cubicBezTo>
                  <a:cubicBezTo>
                    <a:pt x="1" y="1094"/>
                    <a:pt x="53" y="1334"/>
                    <a:pt x="233" y="1334"/>
                  </a:cubicBezTo>
                  <a:cubicBezTo>
                    <a:pt x="238" y="1334"/>
                    <a:pt x="242" y="1334"/>
                    <a:pt x="246" y="1334"/>
                  </a:cubicBezTo>
                  <a:cubicBezTo>
                    <a:pt x="891" y="1341"/>
                    <a:pt x="1536" y="1343"/>
                    <a:pt x="2181" y="1343"/>
                  </a:cubicBezTo>
                  <a:cubicBezTo>
                    <a:pt x="3320" y="1343"/>
                    <a:pt x="4461" y="1336"/>
                    <a:pt x="5602" y="1336"/>
                  </a:cubicBezTo>
                  <a:cubicBezTo>
                    <a:pt x="6977" y="1336"/>
                    <a:pt x="8351" y="1347"/>
                    <a:pt x="9724" y="1393"/>
                  </a:cubicBezTo>
                  <a:cubicBezTo>
                    <a:pt x="10557" y="1405"/>
                    <a:pt x="11391" y="1381"/>
                    <a:pt x="12212" y="1441"/>
                  </a:cubicBezTo>
                  <a:cubicBezTo>
                    <a:pt x="12581" y="1441"/>
                    <a:pt x="12950" y="1453"/>
                    <a:pt x="13308" y="1489"/>
                  </a:cubicBezTo>
                  <a:cubicBezTo>
                    <a:pt x="13808" y="1489"/>
                    <a:pt x="14308" y="1548"/>
                    <a:pt x="14808" y="1548"/>
                  </a:cubicBezTo>
                  <a:cubicBezTo>
                    <a:pt x="16106" y="1631"/>
                    <a:pt x="17415" y="1584"/>
                    <a:pt x="18713" y="1619"/>
                  </a:cubicBezTo>
                  <a:cubicBezTo>
                    <a:pt x="19582" y="1584"/>
                    <a:pt x="20439" y="1619"/>
                    <a:pt x="21309" y="1548"/>
                  </a:cubicBezTo>
                  <a:cubicBezTo>
                    <a:pt x="22428" y="1524"/>
                    <a:pt x="23535" y="1429"/>
                    <a:pt x="24654" y="1381"/>
                  </a:cubicBezTo>
                  <a:cubicBezTo>
                    <a:pt x="25083" y="1334"/>
                    <a:pt x="25535" y="1358"/>
                    <a:pt x="25976" y="1310"/>
                  </a:cubicBezTo>
                  <a:cubicBezTo>
                    <a:pt x="26464" y="1310"/>
                    <a:pt x="26940" y="1250"/>
                    <a:pt x="27416" y="1250"/>
                  </a:cubicBezTo>
                  <a:cubicBezTo>
                    <a:pt x="27702" y="1238"/>
                    <a:pt x="27988" y="1203"/>
                    <a:pt x="28286" y="1203"/>
                  </a:cubicBezTo>
                  <a:cubicBezTo>
                    <a:pt x="28319" y="1204"/>
                    <a:pt x="28353" y="1204"/>
                    <a:pt x="28386" y="1204"/>
                  </a:cubicBezTo>
                  <a:cubicBezTo>
                    <a:pt x="28720" y="1204"/>
                    <a:pt x="29045" y="1155"/>
                    <a:pt x="29381" y="1155"/>
                  </a:cubicBezTo>
                  <a:cubicBezTo>
                    <a:pt x="29409" y="1156"/>
                    <a:pt x="29437" y="1157"/>
                    <a:pt x="29465" y="1157"/>
                  </a:cubicBezTo>
                  <a:cubicBezTo>
                    <a:pt x="29747" y="1157"/>
                    <a:pt x="30027" y="1108"/>
                    <a:pt x="30298" y="1108"/>
                  </a:cubicBezTo>
                  <a:cubicBezTo>
                    <a:pt x="32608" y="1000"/>
                    <a:pt x="34917" y="786"/>
                    <a:pt x="37227" y="762"/>
                  </a:cubicBezTo>
                  <a:cubicBezTo>
                    <a:pt x="38275" y="703"/>
                    <a:pt x="39335" y="750"/>
                    <a:pt x="40382" y="691"/>
                  </a:cubicBezTo>
                  <a:cubicBezTo>
                    <a:pt x="40728" y="691"/>
                    <a:pt x="41061" y="667"/>
                    <a:pt x="41394" y="631"/>
                  </a:cubicBezTo>
                  <a:cubicBezTo>
                    <a:pt x="41490" y="619"/>
                    <a:pt x="41525" y="536"/>
                    <a:pt x="41561" y="465"/>
                  </a:cubicBezTo>
                  <a:cubicBezTo>
                    <a:pt x="41502" y="238"/>
                    <a:pt x="41240" y="274"/>
                    <a:pt x="41061" y="250"/>
                  </a:cubicBezTo>
                  <a:cubicBezTo>
                    <a:pt x="39403" y="50"/>
                    <a:pt x="37735" y="1"/>
                    <a:pt x="36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21775" y="1973150"/>
              <a:ext cx="936100" cy="58925"/>
            </a:xfrm>
            <a:custGeom>
              <a:rect b="b" l="l" r="r" t="t"/>
              <a:pathLst>
                <a:path extrusionOk="0" h="2357" w="37444">
                  <a:moveTo>
                    <a:pt x="32911" y="0"/>
                  </a:moveTo>
                  <a:cubicBezTo>
                    <a:pt x="31865" y="0"/>
                    <a:pt x="30820" y="18"/>
                    <a:pt x="29778" y="18"/>
                  </a:cubicBezTo>
                  <a:cubicBezTo>
                    <a:pt x="28802" y="54"/>
                    <a:pt x="27826" y="42"/>
                    <a:pt x="26849" y="66"/>
                  </a:cubicBezTo>
                  <a:cubicBezTo>
                    <a:pt x="26581" y="89"/>
                    <a:pt x="26316" y="89"/>
                    <a:pt x="26049" y="89"/>
                  </a:cubicBezTo>
                  <a:cubicBezTo>
                    <a:pt x="25781" y="89"/>
                    <a:pt x="25510" y="89"/>
                    <a:pt x="25230" y="113"/>
                  </a:cubicBezTo>
                  <a:cubicBezTo>
                    <a:pt x="24670" y="173"/>
                    <a:pt x="24111" y="125"/>
                    <a:pt x="23551" y="173"/>
                  </a:cubicBezTo>
                  <a:cubicBezTo>
                    <a:pt x="23087" y="208"/>
                    <a:pt x="22623" y="173"/>
                    <a:pt x="22170" y="220"/>
                  </a:cubicBezTo>
                  <a:cubicBezTo>
                    <a:pt x="19134" y="328"/>
                    <a:pt x="16110" y="542"/>
                    <a:pt x="13074" y="768"/>
                  </a:cubicBezTo>
                  <a:cubicBezTo>
                    <a:pt x="11669" y="875"/>
                    <a:pt x="10264" y="959"/>
                    <a:pt x="8859" y="1078"/>
                  </a:cubicBezTo>
                  <a:cubicBezTo>
                    <a:pt x="6359" y="1328"/>
                    <a:pt x="3846" y="1459"/>
                    <a:pt x="1334" y="1721"/>
                  </a:cubicBezTo>
                  <a:cubicBezTo>
                    <a:pt x="977" y="1756"/>
                    <a:pt x="608" y="1804"/>
                    <a:pt x="251" y="1875"/>
                  </a:cubicBezTo>
                  <a:cubicBezTo>
                    <a:pt x="24" y="1935"/>
                    <a:pt x="1" y="2233"/>
                    <a:pt x="215" y="2328"/>
                  </a:cubicBezTo>
                  <a:cubicBezTo>
                    <a:pt x="407" y="2345"/>
                    <a:pt x="598" y="2356"/>
                    <a:pt x="795" y="2356"/>
                  </a:cubicBezTo>
                  <a:cubicBezTo>
                    <a:pt x="867" y="2356"/>
                    <a:pt x="939" y="2355"/>
                    <a:pt x="1013" y="2352"/>
                  </a:cubicBezTo>
                  <a:cubicBezTo>
                    <a:pt x="3323" y="2280"/>
                    <a:pt x="5620" y="2066"/>
                    <a:pt x="7954" y="1971"/>
                  </a:cubicBezTo>
                  <a:cubicBezTo>
                    <a:pt x="10252" y="1899"/>
                    <a:pt x="12526" y="1732"/>
                    <a:pt x="14812" y="1601"/>
                  </a:cubicBezTo>
                  <a:cubicBezTo>
                    <a:pt x="15598" y="1554"/>
                    <a:pt x="16396" y="1494"/>
                    <a:pt x="17193" y="1471"/>
                  </a:cubicBezTo>
                  <a:cubicBezTo>
                    <a:pt x="17658" y="1423"/>
                    <a:pt x="18122" y="1447"/>
                    <a:pt x="18586" y="1399"/>
                  </a:cubicBezTo>
                  <a:cubicBezTo>
                    <a:pt x="18991" y="1387"/>
                    <a:pt x="19408" y="1375"/>
                    <a:pt x="19813" y="1340"/>
                  </a:cubicBezTo>
                  <a:cubicBezTo>
                    <a:pt x="19860" y="1340"/>
                    <a:pt x="19908" y="1341"/>
                    <a:pt x="19955" y="1341"/>
                  </a:cubicBezTo>
                  <a:cubicBezTo>
                    <a:pt x="20525" y="1341"/>
                    <a:pt x="21086" y="1280"/>
                    <a:pt x="21646" y="1280"/>
                  </a:cubicBezTo>
                  <a:cubicBezTo>
                    <a:pt x="22015" y="1244"/>
                    <a:pt x="22384" y="1244"/>
                    <a:pt x="22742" y="1232"/>
                  </a:cubicBezTo>
                  <a:cubicBezTo>
                    <a:pt x="23218" y="1185"/>
                    <a:pt x="23694" y="1209"/>
                    <a:pt x="24170" y="1149"/>
                  </a:cubicBezTo>
                  <a:cubicBezTo>
                    <a:pt x="24647" y="1149"/>
                    <a:pt x="25135" y="1090"/>
                    <a:pt x="25623" y="1090"/>
                  </a:cubicBezTo>
                  <a:cubicBezTo>
                    <a:pt x="26004" y="1042"/>
                    <a:pt x="26409" y="1066"/>
                    <a:pt x="26814" y="1018"/>
                  </a:cubicBezTo>
                  <a:cubicBezTo>
                    <a:pt x="29516" y="887"/>
                    <a:pt x="32231" y="685"/>
                    <a:pt x="34946" y="625"/>
                  </a:cubicBezTo>
                  <a:cubicBezTo>
                    <a:pt x="35029" y="624"/>
                    <a:pt x="35112" y="623"/>
                    <a:pt x="35195" y="623"/>
                  </a:cubicBezTo>
                  <a:cubicBezTo>
                    <a:pt x="35481" y="623"/>
                    <a:pt x="35767" y="630"/>
                    <a:pt x="36053" y="630"/>
                  </a:cubicBezTo>
                  <a:cubicBezTo>
                    <a:pt x="36363" y="630"/>
                    <a:pt x="36672" y="622"/>
                    <a:pt x="36981" y="589"/>
                  </a:cubicBezTo>
                  <a:cubicBezTo>
                    <a:pt x="37112" y="554"/>
                    <a:pt x="37291" y="578"/>
                    <a:pt x="37362" y="435"/>
                  </a:cubicBezTo>
                  <a:cubicBezTo>
                    <a:pt x="37443" y="308"/>
                    <a:pt x="37356" y="136"/>
                    <a:pt x="37200" y="136"/>
                  </a:cubicBezTo>
                  <a:cubicBezTo>
                    <a:pt x="37194" y="136"/>
                    <a:pt x="37189" y="137"/>
                    <a:pt x="37184" y="137"/>
                  </a:cubicBezTo>
                  <a:cubicBezTo>
                    <a:pt x="37092" y="148"/>
                    <a:pt x="37001" y="153"/>
                    <a:pt x="36911" y="153"/>
                  </a:cubicBezTo>
                  <a:cubicBezTo>
                    <a:pt x="36625" y="153"/>
                    <a:pt x="36342" y="107"/>
                    <a:pt x="36053" y="89"/>
                  </a:cubicBezTo>
                  <a:cubicBezTo>
                    <a:pt x="35005" y="18"/>
                    <a:pt x="33957" y="0"/>
                    <a:pt x="32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056075" y="1912875"/>
              <a:ext cx="384000" cy="33950"/>
            </a:xfrm>
            <a:custGeom>
              <a:rect b="b" l="l" r="r" t="t"/>
              <a:pathLst>
                <a:path extrusionOk="0" h="1358" w="15360">
                  <a:moveTo>
                    <a:pt x="15181" y="0"/>
                  </a:moveTo>
                  <a:lnTo>
                    <a:pt x="15181" y="0"/>
                  </a:lnTo>
                  <a:cubicBezTo>
                    <a:pt x="14969" y="33"/>
                    <a:pt x="14758" y="40"/>
                    <a:pt x="14546" y="40"/>
                  </a:cubicBezTo>
                  <a:cubicBezTo>
                    <a:pt x="14350" y="40"/>
                    <a:pt x="14154" y="34"/>
                    <a:pt x="13958" y="34"/>
                  </a:cubicBezTo>
                  <a:cubicBezTo>
                    <a:pt x="13902" y="34"/>
                    <a:pt x="13845" y="34"/>
                    <a:pt x="13788" y="36"/>
                  </a:cubicBezTo>
                  <a:cubicBezTo>
                    <a:pt x="12669" y="48"/>
                    <a:pt x="11549" y="95"/>
                    <a:pt x="10430" y="167"/>
                  </a:cubicBezTo>
                  <a:cubicBezTo>
                    <a:pt x="7204" y="381"/>
                    <a:pt x="3989" y="619"/>
                    <a:pt x="786" y="929"/>
                  </a:cubicBezTo>
                  <a:cubicBezTo>
                    <a:pt x="572" y="929"/>
                    <a:pt x="369" y="965"/>
                    <a:pt x="155" y="1012"/>
                  </a:cubicBezTo>
                  <a:cubicBezTo>
                    <a:pt x="0" y="1084"/>
                    <a:pt x="24" y="1322"/>
                    <a:pt x="203" y="1346"/>
                  </a:cubicBezTo>
                  <a:cubicBezTo>
                    <a:pt x="312" y="1354"/>
                    <a:pt x="424" y="1358"/>
                    <a:pt x="535" y="1358"/>
                  </a:cubicBezTo>
                  <a:cubicBezTo>
                    <a:pt x="739" y="1358"/>
                    <a:pt x="943" y="1345"/>
                    <a:pt x="1143" y="1322"/>
                  </a:cubicBezTo>
                  <a:cubicBezTo>
                    <a:pt x="3608" y="1215"/>
                    <a:pt x="6073" y="1012"/>
                    <a:pt x="8537" y="869"/>
                  </a:cubicBezTo>
                  <a:cubicBezTo>
                    <a:pt x="9633" y="798"/>
                    <a:pt x="10728" y="762"/>
                    <a:pt x="11823" y="691"/>
                  </a:cubicBezTo>
                  <a:cubicBezTo>
                    <a:pt x="12681" y="643"/>
                    <a:pt x="13526" y="560"/>
                    <a:pt x="14371" y="464"/>
                  </a:cubicBezTo>
                  <a:cubicBezTo>
                    <a:pt x="14633" y="453"/>
                    <a:pt x="14895" y="417"/>
                    <a:pt x="15157" y="357"/>
                  </a:cubicBezTo>
                  <a:cubicBezTo>
                    <a:pt x="15300" y="298"/>
                    <a:pt x="15359" y="60"/>
                    <a:pt x="15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2"/>
          <p:cNvSpPr txBox="1"/>
          <p:nvPr>
            <p:ph type="ctrTitle"/>
          </p:nvPr>
        </p:nvSpPr>
        <p:spPr>
          <a:xfrm>
            <a:off x="1052464" y="464228"/>
            <a:ext cx="5086200" cy="11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9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7" name="Google Shape;567;p32"/>
          <p:cNvSpPr txBox="1"/>
          <p:nvPr>
            <p:ph idx="1" type="subTitle"/>
          </p:nvPr>
        </p:nvSpPr>
        <p:spPr>
          <a:xfrm>
            <a:off x="1136783" y="1923412"/>
            <a:ext cx="37557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8" name="Google Shape;568;p32"/>
          <p:cNvSpPr txBox="1"/>
          <p:nvPr>
            <p:ph idx="2" type="subTitle"/>
          </p:nvPr>
        </p:nvSpPr>
        <p:spPr>
          <a:xfrm>
            <a:off x="1136783" y="1548354"/>
            <a:ext cx="36387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rect b="b" l="l" r="r" t="t"/>
              <a:pathLst>
                <a:path extrusionOk="0" h="18252" w="30628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rect b="b" l="l" r="r" t="t"/>
              <a:pathLst>
                <a:path extrusionOk="0" h="105507" w="99073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rect b="b" l="l" r="r" t="t"/>
              <a:pathLst>
                <a:path extrusionOk="0" h="99931" w="114084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75" name="Google Shape;575;p33"/>
            <p:cNvSpPr/>
            <p:nvPr/>
          </p:nvSpPr>
          <p:spPr>
            <a:xfrm flipH="1" rot="-877307">
              <a:off x="7041054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flipH="1" rot="-6632008">
              <a:off x="-1174633" y="3086593"/>
              <a:ext cx="2899229" cy="268392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 rot="10800000">
              <a:off x="6892359" y="-84039"/>
              <a:ext cx="3095080" cy="1455649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3" name="Google Shape;583;p34"/>
            <p:cNvSpPr/>
            <p:nvPr/>
          </p:nvSpPr>
          <p:spPr>
            <a:xfrm flipH="1" rot="1740305">
              <a:off x="7435792" y="3175112"/>
              <a:ext cx="1259708" cy="3344189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89" name="Google Shape;589;p36"/>
          <p:cNvSpPr txBox="1"/>
          <p:nvPr>
            <p:ph idx="1" type="subTitle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38"/>
          <p:cNvSpPr txBox="1"/>
          <p:nvPr>
            <p:ph idx="1" type="body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7" name="Google Shape;59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8" name="Google Shape;598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"/>
          <p:cNvSpPr txBox="1"/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972308" y="-1277645"/>
            <a:ext cx="13272735" cy="8120276"/>
            <a:chOff x="-1972308" y="-1277645"/>
            <a:chExt cx="13272735" cy="8120276"/>
          </a:xfrm>
        </p:grpSpPr>
        <p:sp>
          <p:nvSpPr>
            <p:cNvPr id="78" name="Google Shape;78;p5"/>
            <p:cNvSpPr/>
            <p:nvPr/>
          </p:nvSpPr>
          <p:spPr>
            <a:xfrm rot="10800000">
              <a:off x="-888716" y="-84039"/>
              <a:ext cx="3095080" cy="1455649"/>
            </a:xfrm>
            <a:custGeom>
              <a:rect b="b" l="l" r="r" t="t"/>
              <a:pathLst>
                <a:path extrusionOk="0" h="16340" w="34743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flipH="1" rot="-8592930">
              <a:off x="7906915" y="2962934"/>
              <a:ext cx="2881672" cy="2667705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rot="-2244885">
              <a:off x="-1596751" y="3793257"/>
              <a:ext cx="3193502" cy="2317637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52825" y="1864525"/>
              <a:ext cx="1259675" cy="3344100"/>
            </a:xfrm>
            <a:custGeom>
              <a:rect b="b" l="l" r="r" t="t"/>
              <a:pathLst>
                <a:path extrusionOk="0" h="133764" w="50387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5"/>
            <p:cNvSpPr/>
            <p:nvPr/>
          </p:nvSpPr>
          <p:spPr>
            <a:xfrm flipH="1" rot="-9452081">
              <a:off x="7322798" y="-758798"/>
              <a:ext cx="3197141" cy="242474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5"/>
            <p:cNvGrpSpPr/>
            <p:nvPr/>
          </p:nvGrpSpPr>
          <p:grpSpPr>
            <a:xfrm>
              <a:off x="7711310" y="2184794"/>
              <a:ext cx="1601975" cy="500283"/>
              <a:chOff x="406875" y="1912875"/>
              <a:chExt cx="1054625" cy="329350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927475" y="2223375"/>
                <a:ext cx="518250" cy="18850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5300" y="2162900"/>
                <a:ext cx="809650" cy="32650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06875" y="2084200"/>
                <a:ext cx="1054625" cy="31625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18000" y="2029850"/>
                <a:ext cx="1039050" cy="40800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21775" y="1973150"/>
                <a:ext cx="936100" cy="5892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056075" y="1912875"/>
                <a:ext cx="384000" cy="33950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5"/>
          <p:cNvSpPr txBox="1"/>
          <p:nvPr>
            <p:ph idx="1" type="subTitle"/>
          </p:nvPr>
        </p:nvSpPr>
        <p:spPr>
          <a:xfrm>
            <a:off x="1745263" y="3370393"/>
            <a:ext cx="24228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2" type="subTitle"/>
          </p:nvPr>
        </p:nvSpPr>
        <p:spPr>
          <a:xfrm>
            <a:off x="4975913" y="3370393"/>
            <a:ext cx="24228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3" type="subTitle"/>
          </p:nvPr>
        </p:nvSpPr>
        <p:spPr>
          <a:xfrm>
            <a:off x="4975938" y="2954533"/>
            <a:ext cx="242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2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4" type="subTitle"/>
          </p:nvPr>
        </p:nvSpPr>
        <p:spPr>
          <a:xfrm>
            <a:off x="1745263" y="2954533"/>
            <a:ext cx="242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2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buntu"/>
              <a:buNone/>
              <a:defRPr b="1" sz="2000"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9" name="Google Shape;609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0" name="Google Shape;610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5" name="Google Shape;615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619" name="Google Shape;619;p47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0" name="Google Shape;620;p47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3" name="Google Shape;623;p48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4" name="Google Shape;624;p48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5" name="Google Shape;625;p48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9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9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9" name="Google Shape;629;p49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-2385730" y="-2750614"/>
            <a:ext cx="15381549" cy="9723513"/>
            <a:chOff x="-2385730" y="-2750614"/>
            <a:chExt cx="15381549" cy="9723513"/>
          </a:xfrm>
        </p:grpSpPr>
        <p:sp>
          <p:nvSpPr>
            <p:cNvPr id="98" name="Google Shape;98;p6"/>
            <p:cNvSpPr/>
            <p:nvPr/>
          </p:nvSpPr>
          <p:spPr>
            <a:xfrm flipH="1" rot="-877307">
              <a:off x="-2150546" y="-851595"/>
              <a:ext cx="3165559" cy="22694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>
              <a:off x="-1336140" y="3551003"/>
              <a:ext cx="3108643" cy="1592487"/>
              <a:chOff x="-1336140" y="3551003"/>
              <a:chExt cx="3108643" cy="1592487"/>
            </a:xfrm>
          </p:grpSpPr>
          <p:sp>
            <p:nvSpPr>
              <p:cNvPr id="100" name="Google Shape;100;p6"/>
              <p:cNvSpPr/>
              <p:nvPr/>
            </p:nvSpPr>
            <p:spPr>
              <a:xfrm flipH="1">
                <a:off x="-1336140" y="3551003"/>
                <a:ext cx="2672293" cy="1592487"/>
              </a:xfrm>
              <a:custGeom>
                <a:rect b="b" l="l" r="r" t="t"/>
                <a:pathLst>
                  <a:path extrusionOk="0" h="18252" w="30628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-899790" y="3551003"/>
                <a:ext cx="2672293" cy="1592487"/>
              </a:xfrm>
              <a:custGeom>
                <a:rect b="b" l="l" r="r" t="t"/>
                <a:pathLst>
                  <a:path extrusionOk="0" h="18252" w="30628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-3793499">
              <a:off x="8047618" y="-2314524"/>
              <a:ext cx="3899865" cy="4748854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9070590">
              <a:off x="8169150" y="3247834"/>
              <a:ext cx="4077524" cy="2923233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800650" y="-181175"/>
              <a:ext cx="2476825" cy="2676713"/>
            </a:xfrm>
            <a:custGeom>
              <a:rect b="b" l="l" r="r" t="t"/>
              <a:pathLst>
                <a:path extrusionOk="0" h="105507" w="99073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flipH="1" rot="-7929751">
              <a:off x="7066034" y="-1815527"/>
              <a:ext cx="3064005" cy="2836463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rect b="b" l="l" r="r" t="t"/>
              <a:pathLst>
                <a:path extrusionOk="0" h="15960" w="16143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flipH="1" rot="5400000">
              <a:off x="7426290" y="2774970"/>
              <a:ext cx="1124020" cy="4211373"/>
            </a:xfrm>
            <a:custGeom>
              <a:rect b="b" l="l" r="r" t="t"/>
              <a:pathLst>
                <a:path extrusionOk="0" h="25556" w="8735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rect b="b" l="l" r="r" t="t"/>
              <a:pathLst>
                <a:path extrusionOk="0" h="80699" w="133658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flipH="1" rot="8434906">
              <a:off x="710513" y="4615900"/>
              <a:ext cx="1362443" cy="1189806"/>
            </a:xfrm>
            <a:custGeom>
              <a:rect b="b" l="l" r="r" t="t"/>
              <a:pathLst>
                <a:path extrusionOk="0" h="21906" w="23663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1" name="Google Shape;121;p7"/>
          <p:cNvSpPr txBox="1"/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>
            <a:off x="-1650982" y="-2229799"/>
            <a:ext cx="13089870" cy="9204700"/>
            <a:chOff x="-1650982" y="-2229799"/>
            <a:chExt cx="13089870" cy="9204700"/>
          </a:xfrm>
        </p:grpSpPr>
        <p:sp>
          <p:nvSpPr>
            <p:cNvPr id="125" name="Google Shape;125;p8"/>
            <p:cNvSpPr/>
            <p:nvPr/>
          </p:nvSpPr>
          <p:spPr>
            <a:xfrm>
              <a:off x="-1650982" y="-737512"/>
              <a:ext cx="3129941" cy="2373780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flipH="1" rot="-1027604">
              <a:off x="-191247" y="200150"/>
              <a:ext cx="2960362" cy="498473"/>
            </a:xfrm>
            <a:custGeom>
              <a:rect b="b" l="l" r="r" t="t"/>
              <a:pathLst>
                <a:path extrusionOk="0" h="19938" w="118409">
                  <a:moveTo>
                    <a:pt x="118409" y="0"/>
                  </a:moveTo>
                  <a:cubicBezTo>
                    <a:pt x="116301" y="10545"/>
                    <a:pt x="103590" y="18663"/>
                    <a:pt x="92890" y="19735"/>
                  </a:cubicBezTo>
                  <a:cubicBezTo>
                    <a:pt x="79566" y="21071"/>
                    <a:pt x="66694" y="14017"/>
                    <a:pt x="53420" y="12249"/>
                  </a:cubicBezTo>
                  <a:cubicBezTo>
                    <a:pt x="35510" y="9863"/>
                    <a:pt x="10016" y="18100"/>
                    <a:pt x="0" y="306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8"/>
            <p:cNvSpPr/>
            <p:nvPr/>
          </p:nvSpPr>
          <p:spPr>
            <a:xfrm flipH="1" rot="9031361">
              <a:off x="-775251" y="3236043"/>
              <a:ext cx="4079160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8"/>
            <p:cNvGrpSpPr/>
            <p:nvPr/>
          </p:nvGrpSpPr>
          <p:grpSpPr>
            <a:xfrm flipH="1">
              <a:off x="-194137" y="2331150"/>
              <a:ext cx="1540913" cy="481201"/>
              <a:chOff x="7921455" y="3606075"/>
              <a:chExt cx="1540913" cy="481201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8"/>
            <p:cNvSpPr/>
            <p:nvPr/>
          </p:nvSpPr>
          <p:spPr>
            <a:xfrm rot="-3982753">
              <a:off x="5835440" y="3138286"/>
              <a:ext cx="3829107" cy="1843317"/>
            </a:xfrm>
            <a:custGeom>
              <a:rect b="b" l="l" r="r" t="t"/>
              <a:pathLst>
                <a:path extrusionOk="0" h="83243" w="211184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6" name="Google Shape;136;p8"/>
            <p:cNvSpPr/>
            <p:nvPr/>
          </p:nvSpPr>
          <p:spPr>
            <a:xfrm flipH="1" rot="-9195687">
              <a:off x="6501541" y="-1414774"/>
              <a:ext cx="4419606" cy="3351875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8"/>
            <p:cNvGrpSpPr/>
            <p:nvPr/>
          </p:nvGrpSpPr>
          <p:grpSpPr>
            <a:xfrm flipH="1" rot="10800000">
              <a:off x="8028940" y="4098287"/>
              <a:ext cx="1991972" cy="1358680"/>
              <a:chOff x="2515671" y="3197633"/>
              <a:chExt cx="1672801" cy="1140885"/>
            </a:xfrm>
          </p:grpSpPr>
          <p:sp>
            <p:nvSpPr>
              <p:cNvPr id="138" name="Google Shape;138;p8"/>
              <p:cNvSpPr/>
              <p:nvPr/>
            </p:nvSpPr>
            <p:spPr>
              <a:xfrm flipH="1" rot="10800000">
                <a:off x="2515671" y="3197633"/>
                <a:ext cx="1672801" cy="114088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flipH="1" rot="10800000">
                <a:off x="2608375" y="3228354"/>
                <a:ext cx="1452716" cy="1009384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flipH="1" rot="10800000">
                <a:off x="2692629" y="3245213"/>
                <a:ext cx="1227678" cy="903067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 flipH="1" rot="10800000">
                <a:off x="2795699" y="3268025"/>
                <a:ext cx="1019541" cy="721987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 flipH="1" rot="10800000">
                <a:off x="2859639" y="3295291"/>
                <a:ext cx="897614" cy="556893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 flipH="1" rot="10800000">
                <a:off x="2967704" y="3311151"/>
                <a:ext cx="666664" cy="450743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 flipH="1" rot="10800000">
                <a:off x="3063822" y="3315606"/>
                <a:ext cx="511560" cy="385429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 rot="10800000">
                <a:off x="3147618" y="3339375"/>
                <a:ext cx="361826" cy="255676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flipH="1" rot="10800000">
                <a:off x="3182293" y="3334921"/>
                <a:ext cx="237943" cy="151399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flipH="1" rot="10800000">
                <a:off x="3251187" y="3307155"/>
                <a:ext cx="137829" cy="109772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8"/>
          <p:cNvSpPr txBox="1"/>
          <p:nvPr>
            <p:ph type="title"/>
          </p:nvPr>
        </p:nvSpPr>
        <p:spPr>
          <a:xfrm>
            <a:off x="1598850" y="1179450"/>
            <a:ext cx="5946300" cy="27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>
            <a:off x="-2040650" y="-2133587"/>
            <a:ext cx="13515513" cy="9466609"/>
            <a:chOff x="-2040650" y="-2133587"/>
            <a:chExt cx="13515513" cy="9466609"/>
          </a:xfrm>
        </p:grpSpPr>
        <p:sp>
          <p:nvSpPr>
            <p:cNvPr id="151" name="Google Shape;151;p9"/>
            <p:cNvSpPr/>
            <p:nvPr/>
          </p:nvSpPr>
          <p:spPr>
            <a:xfrm rot="-4500033">
              <a:off x="6697214" y="-2029219"/>
              <a:ext cx="3293254" cy="4010186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279100" y="-117250"/>
              <a:ext cx="3919625" cy="2194475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9"/>
            <p:cNvGrpSpPr/>
            <p:nvPr/>
          </p:nvGrpSpPr>
          <p:grpSpPr>
            <a:xfrm>
              <a:off x="7921455" y="3606075"/>
              <a:ext cx="1540913" cy="481201"/>
              <a:chOff x="7921455" y="3606075"/>
              <a:chExt cx="1540913" cy="481201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682083" y="4059734"/>
                <a:ext cx="757215" cy="27542"/>
              </a:xfrm>
              <a:custGeom>
                <a:rect b="b" l="l" r="r" t="t"/>
                <a:pathLst>
                  <a:path extrusionOk="0" h="754" w="2073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269808" y="3971376"/>
                <a:ext cx="1182980" cy="47705"/>
              </a:xfrm>
              <a:custGeom>
                <a:rect b="b" l="l" r="r" t="t"/>
                <a:pathLst>
                  <a:path extrusionOk="0" h="1306" w="32386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7921455" y="3856391"/>
                <a:ext cx="1540913" cy="46207"/>
              </a:xfrm>
              <a:custGeom>
                <a:rect b="b" l="l" r="r" t="t"/>
                <a:pathLst>
                  <a:path extrusionOk="0" h="1265" w="42185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7937709" y="3776982"/>
                <a:ext cx="1518156" cy="59613"/>
              </a:xfrm>
              <a:custGeom>
                <a:rect b="b" l="l" r="r" t="t"/>
                <a:pathLst>
                  <a:path extrusionOk="0" h="1632" w="41562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089331" y="3694140"/>
                <a:ext cx="1367736" cy="86095"/>
              </a:xfrm>
              <a:custGeom>
                <a:rect b="b" l="l" r="r" t="t"/>
                <a:pathLst>
                  <a:path extrusionOk="0" h="2357" w="37444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869975" y="3606075"/>
                <a:ext cx="561062" cy="49604"/>
              </a:xfrm>
              <a:custGeom>
                <a:rect b="b" l="l" r="r" t="t"/>
                <a:pathLst>
                  <a:path extrusionOk="0" h="1358" w="1536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9"/>
            <p:cNvSpPr/>
            <p:nvPr/>
          </p:nvSpPr>
          <p:spPr>
            <a:xfrm rot="8100000">
              <a:off x="5016639" y="3839973"/>
              <a:ext cx="2904944" cy="210822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8100000">
              <a:off x="-1570711" y="-1078227"/>
              <a:ext cx="2904944" cy="2108220"/>
            </a:xfrm>
            <a:custGeom>
              <a:rect b="b" l="l" r="r" t="t"/>
              <a:pathLst>
                <a:path extrusionOk="0" h="49305" w="67938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2040650" y="3925391"/>
              <a:ext cx="3050142" cy="2313259"/>
            </a:xfrm>
            <a:custGeom>
              <a:rect b="b" l="l" r="r" t="t"/>
              <a:pathLst>
                <a:path extrusionOk="0" h="65783" w="86738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-1112926">
              <a:off x="-1612405" y="3525495"/>
              <a:ext cx="2493683" cy="2156612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9"/>
            <p:cNvSpPr/>
            <p:nvPr/>
          </p:nvSpPr>
          <p:spPr>
            <a:xfrm rot="-1112926">
              <a:off x="-533446" y="51383"/>
              <a:ext cx="2493683" cy="2156612"/>
            </a:xfrm>
            <a:custGeom>
              <a:rect b="b" l="l" r="r" t="t"/>
              <a:pathLst>
                <a:path extrusionOk="0" h="120252" w="118222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5" name="Google Shape;165;p9"/>
            <p:cNvGrpSpPr/>
            <p:nvPr/>
          </p:nvGrpSpPr>
          <p:grpSpPr>
            <a:xfrm>
              <a:off x="6038525" y="4323688"/>
              <a:ext cx="503400" cy="560225"/>
              <a:chOff x="1385825" y="1052675"/>
              <a:chExt cx="503400" cy="560225"/>
            </a:xfrm>
          </p:grpSpPr>
          <p:sp>
            <p:nvSpPr>
              <p:cNvPr id="166" name="Google Shape;166;p9"/>
              <p:cNvSpPr/>
              <p:nvPr/>
            </p:nvSpPr>
            <p:spPr>
              <a:xfrm>
                <a:off x="1704675" y="1052675"/>
                <a:ext cx="184550" cy="242000"/>
              </a:xfrm>
              <a:custGeom>
                <a:rect b="b" l="l" r="r" t="t"/>
                <a:pathLst>
                  <a:path extrusionOk="0" h="9680" w="7382">
                    <a:moveTo>
                      <a:pt x="3456" y="1"/>
                    </a:moveTo>
                    <a:cubicBezTo>
                      <a:pt x="3246" y="1"/>
                      <a:pt x="3027" y="27"/>
                      <a:pt x="2798" y="82"/>
                    </a:cubicBezTo>
                    <a:cubicBezTo>
                      <a:pt x="226" y="690"/>
                      <a:pt x="0" y="4333"/>
                      <a:pt x="691" y="6369"/>
                    </a:cubicBezTo>
                    <a:cubicBezTo>
                      <a:pt x="1166" y="7775"/>
                      <a:pt x="2506" y="9679"/>
                      <a:pt x="4151" y="9679"/>
                    </a:cubicBezTo>
                    <a:cubicBezTo>
                      <a:pt x="4358" y="9679"/>
                      <a:pt x="4571" y="9649"/>
                      <a:pt x="4786" y="9584"/>
                    </a:cubicBezTo>
                    <a:cubicBezTo>
                      <a:pt x="5858" y="9262"/>
                      <a:pt x="6977" y="7548"/>
                      <a:pt x="7382" y="6262"/>
                    </a:cubicBezTo>
                    <a:cubicBezTo>
                      <a:pt x="7272" y="4112"/>
                      <a:pt x="6089" y="1"/>
                      <a:pt x="3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429700" y="1447275"/>
                <a:ext cx="213975" cy="165625"/>
              </a:xfrm>
              <a:custGeom>
                <a:rect b="b" l="l" r="r" t="t"/>
                <a:pathLst>
                  <a:path extrusionOk="0" h="6625" w="8559">
                    <a:moveTo>
                      <a:pt x="5138" y="1"/>
                    </a:moveTo>
                    <a:cubicBezTo>
                      <a:pt x="2567" y="1"/>
                      <a:pt x="0" y="2986"/>
                      <a:pt x="2689" y="5599"/>
                    </a:cubicBezTo>
                    <a:cubicBezTo>
                      <a:pt x="3434" y="6322"/>
                      <a:pt x="4178" y="6625"/>
                      <a:pt x="4884" y="6625"/>
                    </a:cubicBezTo>
                    <a:cubicBezTo>
                      <a:pt x="6421" y="6625"/>
                      <a:pt x="7775" y="5184"/>
                      <a:pt x="8558" y="3503"/>
                    </a:cubicBezTo>
                    <a:cubicBezTo>
                      <a:pt x="8058" y="963"/>
                      <a:pt x="6597" y="1"/>
                      <a:pt x="5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1385825" y="1110750"/>
                <a:ext cx="143850" cy="148975"/>
              </a:xfrm>
              <a:custGeom>
                <a:rect b="b" l="l" r="r" t="t"/>
                <a:pathLst>
                  <a:path extrusionOk="0" h="5959" w="5754">
                    <a:moveTo>
                      <a:pt x="2286" y="0"/>
                    </a:moveTo>
                    <a:cubicBezTo>
                      <a:pt x="1803" y="0"/>
                      <a:pt x="1386" y="339"/>
                      <a:pt x="955" y="1093"/>
                    </a:cubicBezTo>
                    <a:cubicBezTo>
                      <a:pt x="1" y="2768"/>
                      <a:pt x="2128" y="5958"/>
                      <a:pt x="3672" y="5958"/>
                    </a:cubicBezTo>
                    <a:cubicBezTo>
                      <a:pt x="4092" y="5958"/>
                      <a:pt x="4469" y="5722"/>
                      <a:pt x="4729" y="5153"/>
                    </a:cubicBezTo>
                    <a:cubicBezTo>
                      <a:pt x="5753" y="3474"/>
                      <a:pt x="5325" y="2010"/>
                      <a:pt x="3765" y="736"/>
                    </a:cubicBezTo>
                    <a:cubicBezTo>
                      <a:pt x="3185" y="262"/>
                      <a:pt x="2710" y="0"/>
                      <a:pt x="2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 rot="10800000">
              <a:off x="836811" y="-289262"/>
              <a:ext cx="1237698" cy="844067"/>
              <a:chOff x="1801400" y="1820650"/>
              <a:chExt cx="1004625" cy="68517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1801400" y="1820650"/>
                <a:ext cx="1004625" cy="685175"/>
              </a:xfrm>
              <a:custGeom>
                <a:rect b="b" l="l" r="r" t="t"/>
                <a:pathLst>
                  <a:path extrusionOk="0" h="27407" w="40185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857075" y="1881175"/>
                <a:ext cx="872450" cy="606200"/>
              </a:xfrm>
              <a:custGeom>
                <a:rect b="b" l="l" r="r" t="t"/>
                <a:pathLst>
                  <a:path extrusionOk="0" h="24248" w="34898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1907675" y="1934900"/>
                <a:ext cx="737300" cy="542350"/>
              </a:xfrm>
              <a:custGeom>
                <a:rect b="b" l="l" r="r" t="t"/>
                <a:pathLst>
                  <a:path extrusionOk="0" h="21694" w="29492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1969575" y="2029950"/>
                <a:ext cx="612300" cy="433600"/>
              </a:xfrm>
              <a:custGeom>
                <a:rect b="b" l="l" r="r" t="t"/>
                <a:pathLst>
                  <a:path extrusionOk="0" h="17344" w="24492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2007975" y="2112725"/>
                <a:ext cx="539075" cy="334450"/>
              </a:xfrm>
              <a:custGeom>
                <a:rect b="b" l="l" r="r" t="t"/>
                <a:pathLst>
                  <a:path extrusionOk="0" h="13378" w="21563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2072875" y="2166950"/>
                <a:ext cx="400375" cy="270700"/>
              </a:xfrm>
              <a:custGeom>
                <a:rect b="b" l="l" r="r" t="t"/>
                <a:pathLst>
                  <a:path extrusionOk="0" h="10828" w="16015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130600" y="2203500"/>
                <a:ext cx="307225" cy="231475"/>
              </a:xfrm>
              <a:custGeom>
                <a:rect b="b" l="l" r="r" t="t"/>
                <a:pathLst>
                  <a:path extrusionOk="0" h="9259" w="12289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180925" y="2267150"/>
                <a:ext cx="217300" cy="153550"/>
              </a:xfrm>
              <a:custGeom>
                <a:rect b="b" l="l" r="r" t="t"/>
                <a:pathLst>
                  <a:path extrusionOk="0" h="6142" w="8692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201750" y="2332450"/>
                <a:ext cx="142900" cy="90925"/>
              </a:xfrm>
              <a:custGeom>
                <a:rect b="b" l="l" r="r" t="t"/>
                <a:pathLst>
                  <a:path extrusionOk="0" h="3637" w="5716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2243125" y="2374125"/>
                <a:ext cx="82775" cy="65925"/>
              </a:xfrm>
              <a:custGeom>
                <a:rect b="b" l="l" r="r" t="t"/>
                <a:pathLst>
                  <a:path extrusionOk="0" h="2637" w="3311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9"/>
            <p:cNvSpPr/>
            <p:nvPr/>
          </p:nvSpPr>
          <p:spPr>
            <a:xfrm flipH="1">
              <a:off x="8439900" y="3772575"/>
              <a:ext cx="3034963" cy="3560447"/>
            </a:xfrm>
            <a:custGeom>
              <a:rect b="b" l="l" r="r" t="t"/>
              <a:pathLst>
                <a:path extrusionOk="0" h="60097" w="49353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9"/>
          <p:cNvSpPr txBox="1"/>
          <p:nvPr>
            <p:ph type="title"/>
          </p:nvPr>
        </p:nvSpPr>
        <p:spPr>
          <a:xfrm flipH="1">
            <a:off x="4004850" y="1597425"/>
            <a:ext cx="40308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9"/>
          <p:cNvSpPr txBox="1"/>
          <p:nvPr>
            <p:ph idx="1" type="subTitle"/>
          </p:nvPr>
        </p:nvSpPr>
        <p:spPr>
          <a:xfrm flipH="1">
            <a:off x="4004850" y="2241675"/>
            <a:ext cx="39195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0"/>
          <p:cNvGrpSpPr/>
          <p:nvPr/>
        </p:nvGrpSpPr>
        <p:grpSpPr>
          <a:xfrm>
            <a:off x="-3169369" y="-2777714"/>
            <a:ext cx="13741563" cy="10230049"/>
            <a:chOff x="-3169369" y="-2765539"/>
            <a:chExt cx="13741563" cy="10230049"/>
          </a:xfrm>
        </p:grpSpPr>
        <p:sp>
          <p:nvSpPr>
            <p:cNvPr id="185" name="Google Shape;185;p10"/>
            <p:cNvSpPr/>
            <p:nvPr/>
          </p:nvSpPr>
          <p:spPr>
            <a:xfrm rot="4266986">
              <a:off x="-3165217" y="-112465"/>
              <a:ext cx="4205221" cy="3014781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flipH="1" rot="7256537">
              <a:off x="5970315" y="3501028"/>
              <a:ext cx="4079214" cy="2924499"/>
            </a:xfrm>
            <a:custGeom>
              <a:rect b="b" l="l" r="r" t="t"/>
              <a:pathLst>
                <a:path extrusionOk="0" h="42594" w="59413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8100000">
              <a:off x="4833695" y="-1354186"/>
              <a:ext cx="5357490" cy="3296802"/>
            </a:xfrm>
            <a:custGeom>
              <a:rect b="b" l="l" r="r" t="t"/>
              <a:pathLst>
                <a:path extrusionOk="0" h="87779" w="156785">
                  <a:moveTo>
                    <a:pt x="156785" y="87779"/>
                  </a:moveTo>
                  <a:cubicBezTo>
                    <a:pt x="153723" y="75533"/>
                    <a:pt x="151731" y="62504"/>
                    <a:pt x="145115" y="51754"/>
                  </a:cubicBezTo>
                  <a:cubicBezTo>
                    <a:pt x="139210" y="42159"/>
                    <a:pt x="128584" y="34930"/>
                    <a:pt x="117715" y="31966"/>
                  </a:cubicBezTo>
                  <a:cubicBezTo>
                    <a:pt x="90628" y="24579"/>
                    <a:pt x="61221" y="36851"/>
                    <a:pt x="33488" y="32473"/>
                  </a:cubicBezTo>
                  <a:cubicBezTo>
                    <a:pt x="22087" y="30673"/>
                    <a:pt x="12285" y="21697"/>
                    <a:pt x="5074" y="12685"/>
                  </a:cubicBezTo>
                  <a:cubicBezTo>
                    <a:pt x="2229" y="9129"/>
                    <a:pt x="2038" y="407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88" name="Google Shape;188;p10"/>
          <p:cNvSpPr txBox="1"/>
          <p:nvPr>
            <p:ph type="title"/>
          </p:nvPr>
        </p:nvSpPr>
        <p:spPr>
          <a:xfrm>
            <a:off x="870525" y="464500"/>
            <a:ext cx="3817200" cy="1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b="1" sz="3500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5"/>
          <p:cNvSpPr txBox="1"/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6" name="Google Shape;586;p35"/>
          <p:cNvSpPr txBox="1"/>
          <p:nvPr>
            <p:ph idx="1" type="body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pos="1584">
          <p15:clr>
            <a:srgbClr val="EA4335"/>
          </p15:clr>
        </p15:guide>
        <p15:guide id="7" pos="4176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/>
          <p:nvPr>
            <p:ph type="ctrTitle"/>
          </p:nvPr>
        </p:nvSpPr>
        <p:spPr>
          <a:xfrm>
            <a:off x="973400" y="1305950"/>
            <a:ext cx="6725400" cy="19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DBSL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Mini Project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5" name="Google Shape;635;p50"/>
          <p:cNvSpPr txBox="1"/>
          <p:nvPr>
            <p:ph idx="1" type="subTitle"/>
          </p:nvPr>
        </p:nvSpPr>
        <p:spPr>
          <a:xfrm>
            <a:off x="973400" y="2993827"/>
            <a:ext cx="4686900" cy="14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31106 Atharva Khadilkar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31115 Vedant Bothikar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31118 Shubham Chemate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9"/>
          <p:cNvSpPr/>
          <p:nvPr/>
        </p:nvSpPr>
        <p:spPr>
          <a:xfrm>
            <a:off x="418862" y="1556723"/>
            <a:ext cx="850800" cy="831761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5" name="Google Shape;1195;p59"/>
          <p:cNvSpPr txBox="1"/>
          <p:nvPr>
            <p:ph idx="2" type="subTitle"/>
          </p:nvPr>
        </p:nvSpPr>
        <p:spPr>
          <a:xfrm>
            <a:off x="1366278" y="1551650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1196" name="Google Shape;1196;p59"/>
          <p:cNvSpPr txBox="1"/>
          <p:nvPr>
            <p:ph type="title"/>
          </p:nvPr>
        </p:nvSpPr>
        <p:spPr>
          <a:xfrm flipH="1">
            <a:off x="418862" y="1732004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7" name="Google Shape;1197;p59"/>
          <p:cNvSpPr txBox="1"/>
          <p:nvPr>
            <p:ph idx="1" type="subTitle"/>
          </p:nvPr>
        </p:nvSpPr>
        <p:spPr>
          <a:xfrm>
            <a:off x="1366288" y="2036825"/>
            <a:ext cx="3046800" cy="26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name varchar(100),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age varchar(10),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gender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company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brand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location varchar(40)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8" name="Google Shape;1198;p59"/>
          <p:cNvSpPr txBox="1"/>
          <p:nvPr>
            <p:ph idx="15"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9" name="Google Shape;1199;p59"/>
          <p:cNvSpPr txBox="1"/>
          <p:nvPr>
            <p:ph idx="2" type="subTitle"/>
          </p:nvPr>
        </p:nvSpPr>
        <p:spPr>
          <a:xfrm>
            <a:off x="5551953" y="1556725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1200" name="Google Shape;1200;p59"/>
          <p:cNvSpPr txBox="1"/>
          <p:nvPr>
            <p:ph idx="1" type="subTitle"/>
          </p:nvPr>
        </p:nvSpPr>
        <p:spPr>
          <a:xfrm>
            <a:off x="5551975" y="2041900"/>
            <a:ext cx="3046800" cy="29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id varchar(100),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number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name varchar(100),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gender varchar(50),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country varchar(50),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room varchar(10),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status varchar(30),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deposite varchar(20)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01" name="Google Shape;1201;p59"/>
          <p:cNvSpPr/>
          <p:nvPr/>
        </p:nvSpPr>
        <p:spPr>
          <a:xfrm>
            <a:off x="4603249" y="1556723"/>
            <a:ext cx="850800" cy="831761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9"/>
          <p:cNvSpPr txBox="1"/>
          <p:nvPr>
            <p:ph idx="6" type="title"/>
          </p:nvPr>
        </p:nvSpPr>
        <p:spPr>
          <a:xfrm flipH="1">
            <a:off x="4603249" y="1732004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0"/>
          <p:cNvSpPr txBox="1"/>
          <p:nvPr>
            <p:ph idx="1" type="subTitle"/>
          </p:nvPr>
        </p:nvSpPr>
        <p:spPr>
          <a:xfrm>
            <a:off x="2921000" y="2099250"/>
            <a:ext cx="3091800" cy="14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with MySQL</a:t>
            </a:r>
            <a:endParaRPr/>
          </a:p>
        </p:txBody>
      </p:sp>
      <p:sp>
        <p:nvSpPr>
          <p:cNvPr id="1208" name="Google Shape;1208;p60"/>
          <p:cNvSpPr txBox="1"/>
          <p:nvPr>
            <p:ph type="title"/>
          </p:nvPr>
        </p:nvSpPr>
        <p:spPr>
          <a:xfrm>
            <a:off x="2730350" y="1415161"/>
            <a:ext cx="34731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Tech Stack</a:t>
            </a:r>
            <a:endParaRPr sz="4100"/>
          </a:p>
        </p:txBody>
      </p:sp>
      <p:sp>
        <p:nvSpPr>
          <p:cNvPr id="1209" name="Google Shape;1209;p60"/>
          <p:cNvSpPr txBox="1"/>
          <p:nvPr/>
        </p:nvSpPr>
        <p:spPr>
          <a:xfrm>
            <a:off x="1060050" y="3881400"/>
            <a:ext cx="300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Thanks for your time!</a:t>
            </a:r>
            <a:endParaRPr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31106 Atharva Khadilkar</a:t>
            </a:r>
            <a:endParaRPr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31115 Vedant Bothikar</a:t>
            </a:r>
            <a:endParaRPr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31118 Shubham Chemate</a:t>
            </a:r>
            <a:endParaRPr>
              <a:solidFill>
                <a:schemeClr val="dk2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 txBox="1"/>
          <p:nvPr>
            <p:ph type="ctrTitle"/>
          </p:nvPr>
        </p:nvSpPr>
        <p:spPr>
          <a:xfrm>
            <a:off x="1405250" y="358425"/>
            <a:ext cx="2267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8877"/>
                </a:solidFill>
                <a:latin typeface="Convergence"/>
                <a:ea typeface="Convergence"/>
                <a:cs typeface="Convergence"/>
                <a:sym typeface="Convergence"/>
              </a:rPr>
              <a:t>CONTENTS</a:t>
            </a:r>
            <a:r>
              <a:rPr lang="en">
                <a:solidFill>
                  <a:srgbClr val="888877"/>
                </a:solidFill>
              </a:rPr>
              <a:t> </a:t>
            </a:r>
            <a:endParaRPr>
              <a:solidFill>
                <a:srgbClr val="888877"/>
              </a:solidFill>
            </a:endParaRPr>
          </a:p>
        </p:txBody>
      </p:sp>
      <p:sp>
        <p:nvSpPr>
          <p:cNvPr id="641" name="Google Shape;641;p51"/>
          <p:cNvSpPr txBox="1"/>
          <p:nvPr>
            <p:ph idx="1" type="subTitle"/>
          </p:nvPr>
        </p:nvSpPr>
        <p:spPr>
          <a:xfrm>
            <a:off x="156338" y="1243975"/>
            <a:ext cx="48699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Problem Definition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Purpose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Scope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Objectives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Motivation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Schema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Dosis"/>
              <a:buAutoNum type="arabicPeriod"/>
            </a:pPr>
            <a:r>
              <a:rPr lang="en" sz="220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Tech Stack</a:t>
            </a:r>
            <a:endParaRPr sz="220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2" name="Google Shape;642;p51"/>
          <p:cNvSpPr/>
          <p:nvPr/>
        </p:nvSpPr>
        <p:spPr>
          <a:xfrm flipH="1">
            <a:off x="8112027" y="3516452"/>
            <a:ext cx="19140" cy="4116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 flipH="1">
            <a:off x="8227943" y="2457642"/>
            <a:ext cx="21832" cy="3074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 flipH="1">
            <a:off x="7885937" y="3293228"/>
            <a:ext cx="19140" cy="4116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 flipH="1">
            <a:off x="7898676" y="3118952"/>
            <a:ext cx="217718" cy="116027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 rot="749561">
            <a:off x="7052541" y="3742234"/>
            <a:ext cx="980515" cy="381636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7345470" y="2006744"/>
            <a:ext cx="476100" cy="616800"/>
          </a:xfrm>
          <a:prstGeom prst="ellipse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7756768" y="3417833"/>
            <a:ext cx="327250" cy="290018"/>
          </a:xfrm>
          <a:custGeom>
            <a:rect b="b" l="l" r="r" t="t"/>
            <a:pathLst>
              <a:path extrusionOk="0" h="7904" w="7769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7769826" y="3442269"/>
            <a:ext cx="235886" cy="230429"/>
          </a:xfrm>
          <a:custGeom>
            <a:rect b="b" l="l" r="r" t="t"/>
            <a:pathLst>
              <a:path extrusionOk="0" h="6280" w="560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7760938" y="3590170"/>
            <a:ext cx="351091" cy="313427"/>
          </a:xfrm>
          <a:custGeom>
            <a:rect b="b" l="l" r="r" t="t"/>
            <a:pathLst>
              <a:path extrusionOk="0" h="8542" w="8335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7772269" y="3796264"/>
            <a:ext cx="237402" cy="104133"/>
          </a:xfrm>
          <a:custGeom>
            <a:rect b="b" l="l" r="r" t="t"/>
            <a:pathLst>
              <a:path extrusionOk="0" h="2838" w="5636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7767509" y="3621798"/>
            <a:ext cx="304293" cy="221329"/>
          </a:xfrm>
          <a:custGeom>
            <a:rect b="b" l="l" r="r" t="t"/>
            <a:pathLst>
              <a:path extrusionOk="0" h="6032" w="7224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"/>
          <p:cNvSpPr/>
          <p:nvPr/>
        </p:nvSpPr>
        <p:spPr>
          <a:xfrm>
            <a:off x="7846194" y="3702078"/>
            <a:ext cx="158086" cy="37280"/>
          </a:xfrm>
          <a:custGeom>
            <a:rect b="b" l="l" r="r" t="t"/>
            <a:pathLst>
              <a:path extrusionOk="0" h="1016" w="3753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1"/>
          <p:cNvSpPr/>
          <p:nvPr/>
        </p:nvSpPr>
        <p:spPr>
          <a:xfrm>
            <a:off x="4706306" y="3447699"/>
            <a:ext cx="1779254" cy="1005485"/>
          </a:xfrm>
          <a:custGeom>
            <a:rect b="b" l="l" r="r" t="t"/>
            <a:pathLst>
              <a:path extrusionOk="0" h="27403" w="4224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5442521" y="3547646"/>
            <a:ext cx="122913" cy="174620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5442689" y="3543866"/>
            <a:ext cx="245364" cy="178399"/>
          </a:xfrm>
          <a:custGeom>
            <a:rect b="b" l="l" r="r" t="t"/>
            <a:pathLst>
              <a:path extrusionOk="0" h="4862" w="5825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>
            <a:off x="6056034" y="3968932"/>
            <a:ext cx="244437" cy="111142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/>
          <p:nvPr/>
        </p:nvSpPr>
        <p:spPr>
          <a:xfrm>
            <a:off x="6056034" y="3845577"/>
            <a:ext cx="245490" cy="234502"/>
          </a:xfrm>
          <a:custGeom>
            <a:rect b="b" l="l" r="r" t="t"/>
            <a:pathLst>
              <a:path extrusionOk="0" h="6391" w="5828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1"/>
          <p:cNvSpPr/>
          <p:nvPr/>
        </p:nvSpPr>
        <p:spPr>
          <a:xfrm>
            <a:off x="5074498" y="3969079"/>
            <a:ext cx="981581" cy="4840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1"/>
          <p:cNvSpPr/>
          <p:nvPr/>
        </p:nvSpPr>
        <p:spPr>
          <a:xfrm>
            <a:off x="5074498" y="3845577"/>
            <a:ext cx="981581" cy="607591"/>
          </a:xfrm>
          <a:custGeom>
            <a:rect b="b" l="l" r="r" t="t"/>
            <a:pathLst>
              <a:path extrusionOk="0" h="16559" w="23303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6301481" y="3460761"/>
            <a:ext cx="184075" cy="614489"/>
          </a:xfrm>
          <a:custGeom>
            <a:rect b="b" l="l" r="r" t="t"/>
            <a:pathLst>
              <a:path extrusionOk="0" h="16747" w="437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>
            <a:off x="6301481" y="3969079"/>
            <a:ext cx="42" cy="106151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>
            <a:off x="7002271" y="1447342"/>
            <a:ext cx="320552" cy="276074"/>
          </a:xfrm>
          <a:custGeom>
            <a:rect b="b" l="l" r="r" t="t"/>
            <a:pathLst>
              <a:path extrusionOk="0" h="7524" w="761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>
            <a:off x="7002271" y="1447305"/>
            <a:ext cx="320552" cy="276111"/>
          </a:xfrm>
          <a:custGeom>
            <a:rect b="b" l="l" r="r" t="t"/>
            <a:pathLst>
              <a:path extrusionOk="0" h="7525" w="761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>
            <a:off x="7061369" y="1671487"/>
            <a:ext cx="219458" cy="133524"/>
          </a:xfrm>
          <a:custGeom>
            <a:rect b="b" l="l" r="r" t="t"/>
            <a:pathLst>
              <a:path extrusionOk="0" h="3639" w="521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6160750" y="1451855"/>
            <a:ext cx="946535" cy="1122754"/>
          </a:xfrm>
          <a:custGeom>
            <a:rect b="b" l="l" r="r" t="t"/>
            <a:pathLst>
              <a:path extrusionOk="0" h="30599" w="22471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6812299" y="1451892"/>
            <a:ext cx="323880" cy="239015"/>
          </a:xfrm>
          <a:custGeom>
            <a:rect b="b" l="l" r="r" t="t"/>
            <a:pathLst>
              <a:path extrusionOk="0" h="6514" w="7689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>
            <a:off x="6165552" y="2059275"/>
            <a:ext cx="332726" cy="176748"/>
          </a:xfrm>
          <a:custGeom>
            <a:rect b="b" l="l" r="r" t="t"/>
            <a:pathLst>
              <a:path extrusionOk="0" h="4817" w="7899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>
            <a:off x="6252240" y="1734999"/>
            <a:ext cx="317351" cy="250536"/>
          </a:xfrm>
          <a:custGeom>
            <a:rect b="b" l="l" r="r" t="t"/>
            <a:pathLst>
              <a:path extrusionOk="0" h="6828" w="7534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>
            <a:off x="6560997" y="1470237"/>
            <a:ext cx="321184" cy="182985"/>
          </a:xfrm>
          <a:custGeom>
            <a:rect b="b" l="l" r="r" t="t"/>
            <a:pathLst>
              <a:path extrusionOk="0" h="4987" w="7625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>
            <a:off x="6338633" y="1541308"/>
            <a:ext cx="946577" cy="1052671"/>
          </a:xfrm>
          <a:custGeom>
            <a:rect b="b" l="l" r="r" t="t"/>
            <a:pathLst>
              <a:path extrusionOk="0" h="28689" w="22472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1"/>
          <p:cNvSpPr/>
          <p:nvPr/>
        </p:nvSpPr>
        <p:spPr>
          <a:xfrm>
            <a:off x="6635259" y="1903631"/>
            <a:ext cx="279441" cy="313941"/>
          </a:xfrm>
          <a:custGeom>
            <a:rect b="b" l="l" r="r" t="t"/>
            <a:pathLst>
              <a:path extrusionOk="0" h="8556" w="6634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1"/>
          <p:cNvSpPr/>
          <p:nvPr/>
        </p:nvSpPr>
        <p:spPr>
          <a:xfrm>
            <a:off x="6673843" y="2193087"/>
            <a:ext cx="71777" cy="24474"/>
          </a:xfrm>
          <a:custGeom>
            <a:rect b="b" l="l" r="r" t="t"/>
            <a:pathLst>
              <a:path extrusionOk="0" h="667" w="1704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1"/>
          <p:cNvSpPr/>
          <p:nvPr/>
        </p:nvSpPr>
        <p:spPr>
          <a:xfrm>
            <a:off x="6635259" y="1997634"/>
            <a:ext cx="235591" cy="219935"/>
          </a:xfrm>
          <a:custGeom>
            <a:rect b="b" l="l" r="r" t="t"/>
            <a:pathLst>
              <a:path extrusionOk="0" h="5994" w="5593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1"/>
          <p:cNvSpPr/>
          <p:nvPr/>
        </p:nvSpPr>
        <p:spPr>
          <a:xfrm>
            <a:off x="6770303" y="1905539"/>
            <a:ext cx="36478" cy="12292"/>
          </a:xfrm>
          <a:custGeom>
            <a:rect b="b" l="l" r="r" t="t"/>
            <a:pathLst>
              <a:path extrusionOk="0" h="335" w="866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1"/>
          <p:cNvSpPr/>
          <p:nvPr/>
        </p:nvSpPr>
        <p:spPr>
          <a:xfrm>
            <a:off x="6860192" y="1910970"/>
            <a:ext cx="54507" cy="36582"/>
          </a:xfrm>
          <a:custGeom>
            <a:rect b="b" l="l" r="r" t="t"/>
            <a:pathLst>
              <a:path extrusionOk="0" h="997" w="1294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1"/>
          <p:cNvSpPr/>
          <p:nvPr/>
        </p:nvSpPr>
        <p:spPr>
          <a:xfrm>
            <a:off x="6691871" y="1919445"/>
            <a:ext cx="75147" cy="61790"/>
          </a:xfrm>
          <a:custGeom>
            <a:rect b="b" l="l" r="r" t="t"/>
            <a:pathLst>
              <a:path extrusionOk="0" h="1684" w="1784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1"/>
          <p:cNvSpPr/>
          <p:nvPr/>
        </p:nvSpPr>
        <p:spPr>
          <a:xfrm>
            <a:off x="6882391" y="1988351"/>
            <a:ext cx="22283" cy="84980"/>
          </a:xfrm>
          <a:custGeom>
            <a:rect b="b" l="l" r="r" t="t"/>
            <a:pathLst>
              <a:path extrusionOk="0" h="2316" w="529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1"/>
          <p:cNvSpPr/>
          <p:nvPr/>
        </p:nvSpPr>
        <p:spPr>
          <a:xfrm>
            <a:off x="6679235" y="1903668"/>
            <a:ext cx="235465" cy="190287"/>
          </a:xfrm>
          <a:custGeom>
            <a:rect b="b" l="l" r="r" t="t"/>
            <a:pathLst>
              <a:path extrusionOk="0" h="5186" w="559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1"/>
          <p:cNvSpPr/>
          <p:nvPr/>
        </p:nvSpPr>
        <p:spPr>
          <a:xfrm>
            <a:off x="6686353" y="1929058"/>
            <a:ext cx="264403" cy="297246"/>
          </a:xfrm>
          <a:custGeom>
            <a:rect b="b" l="l" r="r" t="t"/>
            <a:pathLst>
              <a:path extrusionOk="0" h="8101" w="6277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1"/>
          <p:cNvSpPr/>
          <p:nvPr/>
        </p:nvSpPr>
        <p:spPr>
          <a:xfrm>
            <a:off x="6778854" y="1997193"/>
            <a:ext cx="78053" cy="145853"/>
          </a:xfrm>
          <a:custGeom>
            <a:rect b="b" l="l" r="r" t="t"/>
            <a:pathLst>
              <a:path extrusionOk="0" h="3975" w="1853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5314174" y="1299477"/>
            <a:ext cx="1855117" cy="1812243"/>
          </a:xfrm>
          <a:custGeom>
            <a:rect b="b" l="l" r="r" t="t"/>
            <a:pathLst>
              <a:path extrusionOk="0" h="49390" w="44041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1"/>
          <p:cNvSpPr/>
          <p:nvPr/>
        </p:nvSpPr>
        <p:spPr>
          <a:xfrm>
            <a:off x="5119526" y="1864445"/>
            <a:ext cx="1125050" cy="1172839"/>
          </a:xfrm>
          <a:custGeom>
            <a:rect b="b" l="l" r="r" t="t"/>
            <a:pathLst>
              <a:path extrusionOk="0" h="31964" w="26709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1"/>
          <p:cNvSpPr/>
          <p:nvPr/>
        </p:nvSpPr>
        <p:spPr>
          <a:xfrm>
            <a:off x="5120832" y="2746717"/>
            <a:ext cx="256400" cy="206395"/>
          </a:xfrm>
          <a:custGeom>
            <a:rect b="b" l="l" r="r" t="t"/>
            <a:pathLst>
              <a:path extrusionOk="0" h="5625" w="6087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1"/>
          <p:cNvSpPr/>
          <p:nvPr/>
        </p:nvSpPr>
        <p:spPr>
          <a:xfrm>
            <a:off x="5119948" y="2361498"/>
            <a:ext cx="288371" cy="261287"/>
          </a:xfrm>
          <a:custGeom>
            <a:rect b="b" l="l" r="r" t="t"/>
            <a:pathLst>
              <a:path extrusionOk="0" h="7121" w="6846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1"/>
          <p:cNvSpPr/>
          <p:nvPr/>
        </p:nvSpPr>
        <p:spPr>
          <a:xfrm>
            <a:off x="5337805" y="1994368"/>
            <a:ext cx="341656" cy="223200"/>
          </a:xfrm>
          <a:custGeom>
            <a:rect b="b" l="l" r="r" t="t"/>
            <a:pathLst>
              <a:path extrusionOk="0" h="6083" w="8111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1"/>
          <p:cNvSpPr/>
          <p:nvPr/>
        </p:nvSpPr>
        <p:spPr>
          <a:xfrm>
            <a:off x="5695971" y="1864445"/>
            <a:ext cx="335969" cy="150549"/>
          </a:xfrm>
          <a:custGeom>
            <a:rect b="b" l="l" r="r" t="t"/>
            <a:pathLst>
              <a:path extrusionOk="0" h="4103" w="7976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1"/>
          <p:cNvSpPr/>
          <p:nvPr/>
        </p:nvSpPr>
        <p:spPr>
          <a:xfrm>
            <a:off x="5324747" y="1968097"/>
            <a:ext cx="926779" cy="1070797"/>
          </a:xfrm>
          <a:custGeom>
            <a:rect b="b" l="l" r="r" t="t"/>
            <a:pathLst>
              <a:path extrusionOk="0" h="29183" w="22002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1"/>
          <p:cNvSpPr/>
          <p:nvPr/>
        </p:nvSpPr>
        <p:spPr>
          <a:xfrm>
            <a:off x="5993693" y="1950192"/>
            <a:ext cx="205895" cy="103913"/>
          </a:xfrm>
          <a:custGeom>
            <a:rect b="b" l="l" r="r" t="t"/>
            <a:pathLst>
              <a:path extrusionOk="0" h="2832" w="4888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1"/>
          <p:cNvSpPr/>
          <p:nvPr/>
        </p:nvSpPr>
        <p:spPr>
          <a:xfrm>
            <a:off x="5612864" y="2336182"/>
            <a:ext cx="279356" cy="313941"/>
          </a:xfrm>
          <a:custGeom>
            <a:rect b="b" l="l" r="r" t="t"/>
            <a:pathLst>
              <a:path extrusionOk="0" h="8556" w="6632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1"/>
          <p:cNvSpPr/>
          <p:nvPr/>
        </p:nvSpPr>
        <p:spPr>
          <a:xfrm>
            <a:off x="5651406" y="2625637"/>
            <a:ext cx="72198" cy="24474"/>
          </a:xfrm>
          <a:custGeom>
            <a:rect b="b" l="l" r="r" t="t"/>
            <a:pathLst>
              <a:path extrusionOk="0" h="667" w="1714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1"/>
          <p:cNvSpPr/>
          <p:nvPr/>
        </p:nvSpPr>
        <p:spPr>
          <a:xfrm>
            <a:off x="5612864" y="2430184"/>
            <a:ext cx="235675" cy="219935"/>
          </a:xfrm>
          <a:custGeom>
            <a:rect b="b" l="l" r="r" t="t"/>
            <a:pathLst>
              <a:path extrusionOk="0" h="5994" w="5595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749004" y="2338310"/>
            <a:ext cx="33572" cy="11558"/>
          </a:xfrm>
          <a:custGeom>
            <a:rect b="b" l="l" r="r" t="t"/>
            <a:pathLst>
              <a:path extrusionOk="0" h="315" w="797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5837882" y="2343520"/>
            <a:ext cx="54338" cy="36362"/>
          </a:xfrm>
          <a:custGeom>
            <a:rect b="b" l="l" r="r" t="t"/>
            <a:pathLst>
              <a:path extrusionOk="0" h="991" w="129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/>
          <p:nvPr/>
        </p:nvSpPr>
        <p:spPr>
          <a:xfrm>
            <a:off x="5669097" y="2351995"/>
            <a:ext cx="75399" cy="62047"/>
          </a:xfrm>
          <a:custGeom>
            <a:rect b="b" l="l" r="r" t="t"/>
            <a:pathLst>
              <a:path extrusionOk="0" h="1691" w="179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1"/>
          <p:cNvSpPr/>
          <p:nvPr/>
        </p:nvSpPr>
        <p:spPr>
          <a:xfrm>
            <a:off x="5860080" y="2392723"/>
            <a:ext cx="22114" cy="112903"/>
          </a:xfrm>
          <a:custGeom>
            <a:rect b="b" l="l" r="r" t="t"/>
            <a:pathLst>
              <a:path extrusionOk="0" h="3077" w="525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"/>
          <p:cNvSpPr/>
          <p:nvPr/>
        </p:nvSpPr>
        <p:spPr>
          <a:xfrm>
            <a:off x="5656756" y="2336182"/>
            <a:ext cx="235465" cy="190324"/>
          </a:xfrm>
          <a:custGeom>
            <a:rect b="b" l="l" r="r" t="t"/>
            <a:pathLst>
              <a:path extrusionOk="0" h="5187" w="559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1"/>
          <p:cNvSpPr/>
          <p:nvPr/>
        </p:nvSpPr>
        <p:spPr>
          <a:xfrm>
            <a:off x="5663874" y="2361572"/>
            <a:ext cx="264361" cy="297283"/>
          </a:xfrm>
          <a:custGeom>
            <a:rect b="b" l="l" r="r" t="t"/>
            <a:pathLst>
              <a:path extrusionOk="0" h="8102" w="6276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1"/>
          <p:cNvSpPr/>
          <p:nvPr/>
        </p:nvSpPr>
        <p:spPr>
          <a:xfrm>
            <a:off x="5757723" y="2436862"/>
            <a:ext cx="76115" cy="146807"/>
          </a:xfrm>
          <a:custGeom>
            <a:rect b="b" l="l" r="r" t="t"/>
            <a:pathLst>
              <a:path extrusionOk="0" h="4001" w="1807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1"/>
          <p:cNvSpPr/>
          <p:nvPr/>
        </p:nvSpPr>
        <p:spPr>
          <a:xfrm>
            <a:off x="4957566" y="2475387"/>
            <a:ext cx="465369" cy="603078"/>
          </a:xfrm>
          <a:custGeom>
            <a:rect b="b" l="l" r="r" t="t"/>
            <a:pathLst>
              <a:path extrusionOk="0" h="16436" w="11048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1"/>
          <p:cNvSpPr/>
          <p:nvPr/>
        </p:nvSpPr>
        <p:spPr>
          <a:xfrm>
            <a:off x="4957566" y="2475351"/>
            <a:ext cx="465369" cy="603115"/>
          </a:xfrm>
          <a:custGeom>
            <a:rect b="b" l="l" r="r" t="t"/>
            <a:pathLst>
              <a:path extrusionOk="0" h="16437" w="11048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1"/>
          <p:cNvSpPr/>
          <p:nvPr/>
        </p:nvSpPr>
        <p:spPr>
          <a:xfrm>
            <a:off x="5018559" y="2698762"/>
            <a:ext cx="219500" cy="133597"/>
          </a:xfrm>
          <a:custGeom>
            <a:rect b="b" l="l" r="r" t="t"/>
            <a:pathLst>
              <a:path extrusionOk="0" h="3641" w="5211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1"/>
          <p:cNvSpPr/>
          <p:nvPr/>
        </p:nvSpPr>
        <p:spPr>
          <a:xfrm>
            <a:off x="4117940" y="2479203"/>
            <a:ext cx="946577" cy="1122680"/>
          </a:xfrm>
          <a:custGeom>
            <a:rect b="b" l="l" r="r" t="t"/>
            <a:pathLst>
              <a:path extrusionOk="0" h="30597" w="22472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1"/>
          <p:cNvSpPr/>
          <p:nvPr/>
        </p:nvSpPr>
        <p:spPr>
          <a:xfrm>
            <a:off x="4594513" y="2925256"/>
            <a:ext cx="279314" cy="313904"/>
          </a:xfrm>
          <a:custGeom>
            <a:rect b="b" l="l" r="r" t="t"/>
            <a:pathLst>
              <a:path extrusionOk="0" h="8555" w="6631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1"/>
          <p:cNvSpPr/>
          <p:nvPr/>
        </p:nvSpPr>
        <p:spPr>
          <a:xfrm>
            <a:off x="4682043" y="3219518"/>
            <a:ext cx="22578" cy="19630"/>
          </a:xfrm>
          <a:custGeom>
            <a:rect b="b" l="l" r="r" t="t"/>
            <a:pathLst>
              <a:path extrusionOk="0" h="535" w="536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1"/>
          <p:cNvSpPr/>
          <p:nvPr/>
        </p:nvSpPr>
        <p:spPr>
          <a:xfrm>
            <a:off x="4594513" y="3019222"/>
            <a:ext cx="235465" cy="219935"/>
          </a:xfrm>
          <a:custGeom>
            <a:rect b="b" l="l" r="r" t="t"/>
            <a:pathLst>
              <a:path extrusionOk="0" h="5994" w="559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1"/>
          <p:cNvSpPr/>
          <p:nvPr/>
        </p:nvSpPr>
        <p:spPr>
          <a:xfrm>
            <a:off x="4729852" y="2927641"/>
            <a:ext cx="33866" cy="11668"/>
          </a:xfrm>
          <a:custGeom>
            <a:rect b="b" l="l" r="r" t="t"/>
            <a:pathLst>
              <a:path extrusionOk="0" h="318" w="804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1"/>
          <p:cNvSpPr/>
          <p:nvPr/>
        </p:nvSpPr>
        <p:spPr>
          <a:xfrm>
            <a:off x="4819446" y="2932557"/>
            <a:ext cx="54380" cy="36582"/>
          </a:xfrm>
          <a:custGeom>
            <a:rect b="b" l="l" r="r" t="t"/>
            <a:pathLst>
              <a:path extrusionOk="0" h="997" w="1291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1"/>
          <p:cNvSpPr/>
          <p:nvPr/>
        </p:nvSpPr>
        <p:spPr>
          <a:xfrm>
            <a:off x="4650536" y="2941143"/>
            <a:ext cx="75568" cy="62157"/>
          </a:xfrm>
          <a:custGeom>
            <a:rect b="b" l="l" r="r" t="t"/>
            <a:pathLst>
              <a:path extrusionOk="0" h="1694" w="1794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1"/>
          <p:cNvSpPr/>
          <p:nvPr/>
        </p:nvSpPr>
        <p:spPr>
          <a:xfrm>
            <a:off x="4842108" y="3010783"/>
            <a:ext cx="21693" cy="82852"/>
          </a:xfrm>
          <a:custGeom>
            <a:rect b="b" l="l" r="r" t="t"/>
            <a:pathLst>
              <a:path extrusionOk="0" h="2258" w="515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1"/>
          <p:cNvSpPr/>
          <p:nvPr/>
        </p:nvSpPr>
        <p:spPr>
          <a:xfrm>
            <a:off x="4638362" y="2925219"/>
            <a:ext cx="235465" cy="190434"/>
          </a:xfrm>
          <a:custGeom>
            <a:rect b="b" l="l" r="r" t="t"/>
            <a:pathLst>
              <a:path extrusionOk="0" h="5190" w="559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1"/>
          <p:cNvSpPr/>
          <p:nvPr/>
        </p:nvSpPr>
        <p:spPr>
          <a:xfrm>
            <a:off x="4645439" y="2950756"/>
            <a:ext cx="264403" cy="297283"/>
          </a:xfrm>
          <a:custGeom>
            <a:rect b="b" l="l" r="r" t="t"/>
            <a:pathLst>
              <a:path extrusionOk="0" h="8102" w="6277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1"/>
          <p:cNvSpPr/>
          <p:nvPr/>
        </p:nvSpPr>
        <p:spPr>
          <a:xfrm>
            <a:off x="4738150" y="3029789"/>
            <a:ext cx="55349" cy="132056"/>
          </a:xfrm>
          <a:custGeom>
            <a:rect b="b" l="l" r="r" t="t"/>
            <a:pathLst>
              <a:path extrusionOk="0" h="3599" w="1314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1"/>
          <p:cNvSpPr/>
          <p:nvPr/>
        </p:nvSpPr>
        <p:spPr>
          <a:xfrm>
            <a:off x="4769489" y="2479167"/>
            <a:ext cx="323922" cy="239015"/>
          </a:xfrm>
          <a:custGeom>
            <a:rect b="b" l="l" r="r" t="t"/>
            <a:pathLst>
              <a:path extrusionOk="0" h="6514" w="769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1"/>
          <p:cNvSpPr/>
          <p:nvPr/>
        </p:nvSpPr>
        <p:spPr>
          <a:xfrm>
            <a:off x="6752358" y="3957637"/>
            <a:ext cx="332768" cy="176784"/>
          </a:xfrm>
          <a:custGeom>
            <a:rect b="b" l="l" r="r" t="t"/>
            <a:pathLst>
              <a:path extrusionOk="0" h="4818" w="790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1"/>
          <p:cNvSpPr/>
          <p:nvPr/>
        </p:nvSpPr>
        <p:spPr>
          <a:xfrm>
            <a:off x="6839088" y="3633399"/>
            <a:ext cx="317225" cy="250683"/>
          </a:xfrm>
          <a:custGeom>
            <a:rect b="b" l="l" r="r" t="t"/>
            <a:pathLst>
              <a:path extrusionOk="0" h="6832" w="7531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1"/>
          <p:cNvSpPr/>
          <p:nvPr/>
        </p:nvSpPr>
        <p:spPr>
          <a:xfrm>
            <a:off x="4518229" y="2497475"/>
            <a:ext cx="321184" cy="183132"/>
          </a:xfrm>
          <a:custGeom>
            <a:rect b="b" l="l" r="r" t="t"/>
            <a:pathLst>
              <a:path extrusionOk="0" h="4991" w="7625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1"/>
          <p:cNvSpPr/>
          <p:nvPr/>
        </p:nvSpPr>
        <p:spPr>
          <a:xfrm>
            <a:off x="4295865" y="2568656"/>
            <a:ext cx="946577" cy="1052634"/>
          </a:xfrm>
          <a:custGeom>
            <a:rect b="b" l="l" r="r" t="t"/>
            <a:pathLst>
              <a:path extrusionOk="0" h="28688" w="22472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1"/>
          <p:cNvSpPr/>
          <p:nvPr/>
        </p:nvSpPr>
        <p:spPr>
          <a:xfrm>
            <a:off x="3970975" y="2327449"/>
            <a:ext cx="1153651" cy="937126"/>
          </a:xfrm>
          <a:custGeom>
            <a:rect b="b" l="l" r="r" t="t"/>
            <a:pathLst>
              <a:path extrusionOk="0" h="25540" w="27388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1"/>
          <p:cNvSpPr/>
          <p:nvPr/>
        </p:nvSpPr>
        <p:spPr>
          <a:xfrm>
            <a:off x="7719447" y="2046800"/>
            <a:ext cx="32561" cy="25391"/>
          </a:xfrm>
          <a:custGeom>
            <a:rect b="b" l="l" r="r" t="t"/>
            <a:pathLst>
              <a:path extrusionOk="0" h="692" w="773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1"/>
          <p:cNvSpPr/>
          <p:nvPr/>
        </p:nvSpPr>
        <p:spPr>
          <a:xfrm>
            <a:off x="7724333" y="2062944"/>
            <a:ext cx="36394" cy="18493"/>
          </a:xfrm>
          <a:custGeom>
            <a:rect b="b" l="l" r="r" t="t"/>
            <a:pathLst>
              <a:path extrusionOk="0" h="504" w="864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1"/>
          <p:cNvSpPr/>
          <p:nvPr/>
        </p:nvSpPr>
        <p:spPr>
          <a:xfrm>
            <a:off x="7329310" y="3778065"/>
            <a:ext cx="236349" cy="177885"/>
          </a:xfrm>
          <a:custGeom>
            <a:rect b="b" l="l" r="r" t="t"/>
            <a:pathLst>
              <a:path extrusionOk="0" h="4848" w="5611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1"/>
          <p:cNvSpPr/>
          <p:nvPr/>
        </p:nvSpPr>
        <p:spPr>
          <a:xfrm>
            <a:off x="7369537" y="3722221"/>
            <a:ext cx="175946" cy="192819"/>
          </a:xfrm>
          <a:custGeom>
            <a:rect b="b" l="l" r="r" t="t"/>
            <a:pathLst>
              <a:path extrusionOk="0" h="5255" w="4177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"/>
          <p:cNvSpPr/>
          <p:nvPr/>
        </p:nvSpPr>
        <p:spPr>
          <a:xfrm>
            <a:off x="7570629" y="3857171"/>
            <a:ext cx="233064" cy="180967"/>
          </a:xfrm>
          <a:custGeom>
            <a:rect b="b" l="l" r="r" t="t"/>
            <a:pathLst>
              <a:path extrusionOk="0" h="4932" w="5533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1"/>
          <p:cNvSpPr/>
          <p:nvPr/>
        </p:nvSpPr>
        <p:spPr>
          <a:xfrm>
            <a:off x="7607149" y="3800153"/>
            <a:ext cx="176493" cy="187279"/>
          </a:xfrm>
          <a:custGeom>
            <a:rect b="b" l="l" r="r" t="t"/>
            <a:pathLst>
              <a:path extrusionOk="0" h="5104" w="419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1"/>
          <p:cNvSpPr/>
          <p:nvPr/>
        </p:nvSpPr>
        <p:spPr>
          <a:xfrm>
            <a:off x="7358964" y="2768475"/>
            <a:ext cx="470719" cy="1050506"/>
          </a:xfrm>
          <a:custGeom>
            <a:rect b="b" l="l" r="r" t="t"/>
            <a:pathLst>
              <a:path extrusionOk="0" h="28630" w="11175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1"/>
          <p:cNvSpPr/>
          <p:nvPr/>
        </p:nvSpPr>
        <p:spPr>
          <a:xfrm>
            <a:off x="7433015" y="2904122"/>
            <a:ext cx="143848" cy="397637"/>
          </a:xfrm>
          <a:custGeom>
            <a:rect b="b" l="l" r="r" t="t"/>
            <a:pathLst>
              <a:path extrusionOk="0" h="10837" w="3415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1"/>
          <p:cNvSpPr/>
          <p:nvPr/>
        </p:nvSpPr>
        <p:spPr>
          <a:xfrm>
            <a:off x="7728588" y="2598045"/>
            <a:ext cx="143090" cy="180344"/>
          </a:xfrm>
          <a:custGeom>
            <a:rect b="b" l="l" r="r" t="t"/>
            <a:pathLst>
              <a:path extrusionOk="0" h="4915" w="3397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1"/>
          <p:cNvSpPr/>
          <p:nvPr/>
        </p:nvSpPr>
        <p:spPr>
          <a:xfrm>
            <a:off x="7277499" y="2560474"/>
            <a:ext cx="156864" cy="145302"/>
          </a:xfrm>
          <a:custGeom>
            <a:rect b="b" l="l" r="r" t="t"/>
            <a:pathLst>
              <a:path extrusionOk="0" h="3960" w="3724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1"/>
          <p:cNvSpPr/>
          <p:nvPr/>
        </p:nvSpPr>
        <p:spPr>
          <a:xfrm>
            <a:off x="7316504" y="2373130"/>
            <a:ext cx="211118" cy="254279"/>
          </a:xfrm>
          <a:custGeom>
            <a:rect b="b" l="l" r="r" t="t"/>
            <a:pathLst>
              <a:path extrusionOk="0" h="6930" w="5012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1"/>
          <p:cNvSpPr/>
          <p:nvPr/>
        </p:nvSpPr>
        <p:spPr>
          <a:xfrm>
            <a:off x="7398306" y="2373130"/>
            <a:ext cx="380450" cy="449923"/>
          </a:xfrm>
          <a:custGeom>
            <a:rect b="b" l="l" r="r" t="t"/>
            <a:pathLst>
              <a:path extrusionOk="0" h="12262" w="9032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1"/>
          <p:cNvSpPr/>
          <p:nvPr/>
        </p:nvSpPr>
        <p:spPr>
          <a:xfrm>
            <a:off x="7679220" y="2376285"/>
            <a:ext cx="172281" cy="285468"/>
          </a:xfrm>
          <a:custGeom>
            <a:rect b="b" l="l" r="r" t="t"/>
            <a:pathLst>
              <a:path extrusionOk="0" h="7780" w="409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1"/>
          <p:cNvSpPr/>
          <p:nvPr/>
        </p:nvSpPr>
        <p:spPr>
          <a:xfrm>
            <a:off x="7714224" y="2655724"/>
            <a:ext cx="6992" cy="17502"/>
          </a:xfrm>
          <a:custGeom>
            <a:rect b="b" l="l" r="r" t="t"/>
            <a:pathLst>
              <a:path extrusionOk="0" h="477" w="166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1"/>
          <p:cNvSpPr/>
          <p:nvPr/>
        </p:nvSpPr>
        <p:spPr>
          <a:xfrm>
            <a:off x="7700534" y="2560474"/>
            <a:ext cx="26664" cy="112756"/>
          </a:xfrm>
          <a:custGeom>
            <a:rect b="b" l="l" r="r" t="t"/>
            <a:pathLst>
              <a:path extrusionOk="0" h="3073" w="633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1"/>
          <p:cNvSpPr/>
          <p:nvPr/>
        </p:nvSpPr>
        <p:spPr>
          <a:xfrm>
            <a:off x="7436216" y="2098094"/>
            <a:ext cx="290982" cy="349166"/>
          </a:xfrm>
          <a:custGeom>
            <a:rect b="b" l="l" r="r" t="t"/>
            <a:pathLst>
              <a:path extrusionOk="0" h="9516" w="6908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1"/>
          <p:cNvSpPr/>
          <p:nvPr/>
        </p:nvSpPr>
        <p:spPr>
          <a:xfrm>
            <a:off x="7531960" y="2207653"/>
            <a:ext cx="21651" cy="19007"/>
          </a:xfrm>
          <a:custGeom>
            <a:rect b="b" l="l" r="r" t="t"/>
            <a:pathLst>
              <a:path extrusionOk="0" h="518" w="514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1"/>
          <p:cNvSpPr/>
          <p:nvPr/>
        </p:nvSpPr>
        <p:spPr>
          <a:xfrm>
            <a:off x="7504918" y="2278650"/>
            <a:ext cx="26453" cy="15044"/>
          </a:xfrm>
          <a:custGeom>
            <a:rect b="b" l="l" r="r" t="t"/>
            <a:pathLst>
              <a:path extrusionOk="0" h="410" w="628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1"/>
          <p:cNvSpPr/>
          <p:nvPr/>
        </p:nvSpPr>
        <p:spPr>
          <a:xfrm>
            <a:off x="7441861" y="2170522"/>
            <a:ext cx="25189" cy="18053"/>
          </a:xfrm>
          <a:custGeom>
            <a:rect b="b" l="l" r="r" t="t"/>
            <a:pathLst>
              <a:path extrusionOk="0" h="492" w="598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1"/>
          <p:cNvSpPr/>
          <p:nvPr/>
        </p:nvSpPr>
        <p:spPr>
          <a:xfrm>
            <a:off x="7450285" y="2200939"/>
            <a:ext cx="21693" cy="19153"/>
          </a:xfrm>
          <a:custGeom>
            <a:rect b="b" l="l" r="r" t="t"/>
            <a:pathLst>
              <a:path extrusionOk="0" h="522" w="515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1"/>
          <p:cNvSpPr/>
          <p:nvPr/>
        </p:nvSpPr>
        <p:spPr>
          <a:xfrm>
            <a:off x="7465239" y="2204865"/>
            <a:ext cx="35214" cy="55332"/>
          </a:xfrm>
          <a:custGeom>
            <a:rect b="b" l="l" r="r" t="t"/>
            <a:pathLst>
              <a:path extrusionOk="0" h="1508" w="836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1"/>
          <p:cNvSpPr/>
          <p:nvPr/>
        </p:nvSpPr>
        <p:spPr>
          <a:xfrm>
            <a:off x="7546914" y="2293657"/>
            <a:ext cx="91069" cy="50672"/>
          </a:xfrm>
          <a:custGeom>
            <a:rect b="b" l="l" r="r" t="t"/>
            <a:pathLst>
              <a:path extrusionOk="0" h="1381" w="2162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1"/>
          <p:cNvSpPr/>
          <p:nvPr/>
        </p:nvSpPr>
        <p:spPr>
          <a:xfrm>
            <a:off x="7105345" y="2555300"/>
            <a:ext cx="396710" cy="401343"/>
          </a:xfrm>
          <a:custGeom>
            <a:rect b="b" l="l" r="r" t="t"/>
            <a:pathLst>
              <a:path extrusionOk="0" h="10938" w="9418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1"/>
          <p:cNvSpPr/>
          <p:nvPr/>
        </p:nvSpPr>
        <p:spPr>
          <a:xfrm>
            <a:off x="7179270" y="2774419"/>
            <a:ext cx="59730" cy="24144"/>
          </a:xfrm>
          <a:custGeom>
            <a:rect b="b" l="l" r="r" t="t"/>
            <a:pathLst>
              <a:path extrusionOk="0" h="658" w="1418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1"/>
          <p:cNvSpPr/>
          <p:nvPr/>
        </p:nvSpPr>
        <p:spPr>
          <a:xfrm>
            <a:off x="7307406" y="2784766"/>
            <a:ext cx="158886" cy="42490"/>
          </a:xfrm>
          <a:custGeom>
            <a:rect b="b" l="l" r="r" t="t"/>
            <a:pathLst>
              <a:path extrusionOk="0" h="1158" w="3772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1"/>
          <p:cNvSpPr/>
          <p:nvPr/>
        </p:nvSpPr>
        <p:spPr>
          <a:xfrm>
            <a:off x="7191822" y="2588689"/>
            <a:ext cx="133781" cy="44068"/>
          </a:xfrm>
          <a:custGeom>
            <a:rect b="b" l="l" r="r" t="t"/>
            <a:pathLst>
              <a:path extrusionOk="0" h="1201" w="3176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1"/>
          <p:cNvSpPr/>
          <p:nvPr/>
        </p:nvSpPr>
        <p:spPr>
          <a:xfrm>
            <a:off x="7173246" y="2551191"/>
            <a:ext cx="160065" cy="56396"/>
          </a:xfrm>
          <a:custGeom>
            <a:rect b="b" l="l" r="r" t="t"/>
            <a:pathLst>
              <a:path extrusionOk="0" h="1537" w="380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1"/>
          <p:cNvSpPr/>
          <p:nvPr/>
        </p:nvSpPr>
        <p:spPr>
          <a:xfrm>
            <a:off x="7190895" y="2571628"/>
            <a:ext cx="109561" cy="50892"/>
          </a:xfrm>
          <a:custGeom>
            <a:rect b="b" l="l" r="r" t="t"/>
            <a:pathLst>
              <a:path extrusionOk="0" h="1387" w="2601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1"/>
          <p:cNvSpPr/>
          <p:nvPr/>
        </p:nvSpPr>
        <p:spPr>
          <a:xfrm>
            <a:off x="7189842" y="2589680"/>
            <a:ext cx="133865" cy="44068"/>
          </a:xfrm>
          <a:custGeom>
            <a:rect b="b" l="l" r="r" t="t"/>
            <a:pathLst>
              <a:path extrusionOk="0" h="1201" w="3178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1"/>
          <p:cNvSpPr/>
          <p:nvPr/>
        </p:nvSpPr>
        <p:spPr>
          <a:xfrm>
            <a:off x="7278005" y="2694103"/>
            <a:ext cx="564357" cy="126259"/>
          </a:xfrm>
          <a:custGeom>
            <a:rect b="b" l="l" r="r" t="t"/>
            <a:pathLst>
              <a:path extrusionOk="0" h="3441" w="13398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1"/>
          <p:cNvSpPr/>
          <p:nvPr/>
        </p:nvSpPr>
        <p:spPr>
          <a:xfrm>
            <a:off x="7112295" y="2646184"/>
            <a:ext cx="145744" cy="146036"/>
          </a:xfrm>
          <a:custGeom>
            <a:rect b="b" l="l" r="r" t="t"/>
            <a:pathLst>
              <a:path extrusionOk="0" h="3980" w="346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2"/>
          <p:cNvSpPr txBox="1"/>
          <p:nvPr>
            <p:ph idx="1" type="subTitle"/>
          </p:nvPr>
        </p:nvSpPr>
        <p:spPr>
          <a:xfrm>
            <a:off x="4234225" y="2209325"/>
            <a:ext cx="4392000" cy="20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build a software of hotel management system that will help hotel owners to room availability easily.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 room, add details of guests and maintain a record of everything.</a:t>
            </a:r>
            <a:endParaRPr/>
          </a:p>
        </p:txBody>
      </p:sp>
      <p:sp>
        <p:nvSpPr>
          <p:cNvPr id="756" name="Google Shape;756;p52"/>
          <p:cNvSpPr txBox="1"/>
          <p:nvPr>
            <p:ph type="title"/>
          </p:nvPr>
        </p:nvSpPr>
        <p:spPr>
          <a:xfrm>
            <a:off x="4319650" y="971375"/>
            <a:ext cx="37377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Definition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57" name="Google Shape;757;p52"/>
          <p:cNvGrpSpPr/>
          <p:nvPr/>
        </p:nvGrpSpPr>
        <p:grpSpPr>
          <a:xfrm>
            <a:off x="1728600" y="1358776"/>
            <a:ext cx="1612370" cy="1877337"/>
            <a:chOff x="1652400" y="1356826"/>
            <a:chExt cx="1612370" cy="1877337"/>
          </a:xfrm>
        </p:grpSpPr>
        <p:sp>
          <p:nvSpPr>
            <p:cNvPr id="758" name="Google Shape;758;p52"/>
            <p:cNvSpPr/>
            <p:nvPr/>
          </p:nvSpPr>
          <p:spPr>
            <a:xfrm>
              <a:off x="1652400" y="1356826"/>
              <a:ext cx="1461432" cy="1877337"/>
            </a:xfrm>
            <a:custGeom>
              <a:rect b="b" l="l" r="r" t="t"/>
              <a:pathLst>
                <a:path extrusionOk="0" h="53900" w="41959">
                  <a:moveTo>
                    <a:pt x="11193" y="0"/>
                  </a:moveTo>
                  <a:lnTo>
                    <a:pt x="11193" y="9692"/>
                  </a:lnTo>
                  <a:lnTo>
                    <a:pt x="15015" y="9692"/>
                  </a:lnTo>
                  <a:cubicBezTo>
                    <a:pt x="15188" y="9687"/>
                    <a:pt x="15360" y="9684"/>
                    <a:pt x="15532" y="9684"/>
                  </a:cubicBezTo>
                  <a:cubicBezTo>
                    <a:pt x="25026" y="9684"/>
                    <a:pt x="32791" y="17390"/>
                    <a:pt x="32791" y="26956"/>
                  </a:cubicBezTo>
                  <a:cubicBezTo>
                    <a:pt x="32791" y="36511"/>
                    <a:pt x="25026" y="44216"/>
                    <a:pt x="15532" y="44216"/>
                  </a:cubicBezTo>
                  <a:cubicBezTo>
                    <a:pt x="15360" y="44216"/>
                    <a:pt x="15188" y="44213"/>
                    <a:pt x="15015" y="44208"/>
                  </a:cubicBezTo>
                  <a:lnTo>
                    <a:pt x="9681" y="44208"/>
                  </a:lnTo>
                  <a:lnTo>
                    <a:pt x="9681" y="17407"/>
                  </a:lnTo>
                  <a:lnTo>
                    <a:pt x="1" y="17407"/>
                  </a:lnTo>
                  <a:lnTo>
                    <a:pt x="1" y="53900"/>
                  </a:lnTo>
                  <a:lnTo>
                    <a:pt x="15015" y="53900"/>
                  </a:lnTo>
                  <a:cubicBezTo>
                    <a:pt x="29874" y="53900"/>
                    <a:pt x="41959" y="41791"/>
                    <a:pt x="41959" y="26944"/>
                  </a:cubicBezTo>
                  <a:cubicBezTo>
                    <a:pt x="41959" y="12097"/>
                    <a:pt x="29874" y="0"/>
                    <a:pt x="150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1989550" y="1963102"/>
              <a:ext cx="901575" cy="933514"/>
            </a:xfrm>
            <a:custGeom>
              <a:rect b="b" l="l" r="r" t="t"/>
              <a:pathLst>
                <a:path extrusionOk="0" h="26802" w="25885">
                  <a:moveTo>
                    <a:pt x="1" y="0"/>
                  </a:moveTo>
                  <a:lnTo>
                    <a:pt x="1" y="26801"/>
                  </a:lnTo>
                  <a:cubicBezTo>
                    <a:pt x="1" y="26801"/>
                    <a:pt x="96" y="18991"/>
                    <a:pt x="4989" y="17217"/>
                  </a:cubicBezTo>
                  <a:cubicBezTo>
                    <a:pt x="6856" y="16540"/>
                    <a:pt x="8697" y="16298"/>
                    <a:pt x="10388" y="16298"/>
                  </a:cubicBezTo>
                  <a:cubicBezTo>
                    <a:pt x="13605" y="16298"/>
                    <a:pt x="16279" y="17172"/>
                    <a:pt x="17551" y="17586"/>
                  </a:cubicBezTo>
                  <a:cubicBezTo>
                    <a:pt x="18336" y="17907"/>
                    <a:pt x="19194" y="18086"/>
                    <a:pt x="20051" y="18086"/>
                  </a:cubicBezTo>
                  <a:cubicBezTo>
                    <a:pt x="23266" y="18086"/>
                    <a:pt x="25885" y="15764"/>
                    <a:pt x="25885" y="12907"/>
                  </a:cubicBezTo>
                  <a:cubicBezTo>
                    <a:pt x="25885" y="10049"/>
                    <a:pt x="23266" y="7727"/>
                    <a:pt x="20039" y="7727"/>
                  </a:cubicBezTo>
                  <a:cubicBezTo>
                    <a:pt x="19194" y="7727"/>
                    <a:pt x="18336" y="7894"/>
                    <a:pt x="17551" y="8228"/>
                  </a:cubicBezTo>
                  <a:cubicBezTo>
                    <a:pt x="16282" y="8632"/>
                    <a:pt x="13656" y="9398"/>
                    <a:pt x="10449" y="9398"/>
                  </a:cubicBezTo>
                  <a:cubicBezTo>
                    <a:pt x="8750" y="9398"/>
                    <a:pt x="6887" y="9183"/>
                    <a:pt x="4978" y="8585"/>
                  </a:cubicBezTo>
                  <a:cubicBezTo>
                    <a:pt x="239" y="70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3049938" y="2121088"/>
              <a:ext cx="214831" cy="192854"/>
            </a:xfrm>
            <a:custGeom>
              <a:rect b="b" l="l" r="r" t="t"/>
              <a:pathLst>
                <a:path extrusionOk="0" h="5537" w="6168">
                  <a:moveTo>
                    <a:pt x="3084" y="1"/>
                  </a:moveTo>
                  <a:cubicBezTo>
                    <a:pt x="1381" y="1"/>
                    <a:pt x="0" y="1239"/>
                    <a:pt x="0" y="2763"/>
                  </a:cubicBezTo>
                  <a:cubicBezTo>
                    <a:pt x="0" y="4299"/>
                    <a:pt x="1381" y="5537"/>
                    <a:pt x="3084" y="5537"/>
                  </a:cubicBezTo>
                  <a:cubicBezTo>
                    <a:pt x="4786" y="5537"/>
                    <a:pt x="6167" y="4299"/>
                    <a:pt x="6167" y="2763"/>
                  </a:cubicBezTo>
                  <a:cubicBezTo>
                    <a:pt x="6167" y="1239"/>
                    <a:pt x="4786" y="1"/>
                    <a:pt x="3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3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Purpose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6" name="Google Shape;766;p53"/>
          <p:cNvSpPr txBox="1"/>
          <p:nvPr>
            <p:ph idx="1" type="subTitle"/>
          </p:nvPr>
        </p:nvSpPr>
        <p:spPr>
          <a:xfrm>
            <a:off x="2680525" y="1784125"/>
            <a:ext cx="5020500" cy="14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is to provide design details of the Hotel Management software to allow hotel owners and system developers to have documents of reference.</a:t>
            </a:r>
            <a:endParaRPr sz="1800"/>
          </a:p>
        </p:txBody>
      </p:sp>
      <p:sp>
        <p:nvSpPr>
          <p:cNvPr id="767" name="Google Shape;767;p53"/>
          <p:cNvSpPr/>
          <p:nvPr/>
        </p:nvSpPr>
        <p:spPr>
          <a:xfrm>
            <a:off x="678584" y="3029127"/>
            <a:ext cx="71048" cy="122343"/>
          </a:xfrm>
          <a:custGeom>
            <a:rect b="b" l="l" r="r" t="t"/>
            <a:pathLst>
              <a:path extrusionOk="0" h="3496" w="223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rgbClr val="6B7F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53"/>
          <p:cNvGrpSpPr/>
          <p:nvPr/>
        </p:nvGrpSpPr>
        <p:grpSpPr>
          <a:xfrm>
            <a:off x="-5" y="3159045"/>
            <a:ext cx="427176" cy="1039132"/>
            <a:chOff x="4593707" y="2226241"/>
            <a:chExt cx="711368" cy="1655196"/>
          </a:xfrm>
        </p:grpSpPr>
        <p:sp>
          <p:nvSpPr>
            <p:cNvPr id="769" name="Google Shape;769;p53"/>
            <p:cNvSpPr/>
            <p:nvPr/>
          </p:nvSpPr>
          <p:spPr>
            <a:xfrm>
              <a:off x="4593707" y="3585540"/>
              <a:ext cx="681250" cy="295897"/>
            </a:xfrm>
            <a:custGeom>
              <a:rect b="b" l="l" r="r" t="t"/>
              <a:pathLst>
                <a:path extrusionOk="0" h="6728" w="1549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4723093" y="2551245"/>
              <a:ext cx="42837" cy="166156"/>
            </a:xfrm>
            <a:custGeom>
              <a:rect b="b" l="l" r="r" t="t"/>
              <a:pathLst>
                <a:path extrusionOk="0" h="3778" w="974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4727051" y="2553048"/>
              <a:ext cx="28367" cy="160923"/>
            </a:xfrm>
            <a:custGeom>
              <a:rect b="b" l="l" r="r" t="t"/>
              <a:pathLst>
                <a:path extrusionOk="0" h="3659" w="645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5043435" y="2527496"/>
              <a:ext cx="112633" cy="162770"/>
            </a:xfrm>
            <a:custGeom>
              <a:rect b="b" l="l" r="r" t="t"/>
              <a:pathLst>
                <a:path extrusionOk="0" h="3701" w="2561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4718168" y="2536952"/>
              <a:ext cx="182869" cy="280153"/>
            </a:xfrm>
            <a:custGeom>
              <a:rect b="b" l="l" r="r" t="t"/>
              <a:pathLst>
                <a:path extrusionOk="0" h="6370" w="4158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4848609" y="2226241"/>
              <a:ext cx="263308" cy="247256"/>
            </a:xfrm>
            <a:custGeom>
              <a:rect b="b" l="l" r="r" t="t"/>
              <a:pathLst>
                <a:path extrusionOk="0" h="5622" w="5987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4642832" y="3508093"/>
              <a:ext cx="178471" cy="183397"/>
            </a:xfrm>
            <a:custGeom>
              <a:rect b="b" l="l" r="r" t="t"/>
              <a:pathLst>
                <a:path extrusionOk="0" h="4170" w="4058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4678675" y="3478979"/>
              <a:ext cx="90863" cy="77713"/>
            </a:xfrm>
            <a:custGeom>
              <a:rect b="b" l="l" r="r" t="t"/>
              <a:pathLst>
                <a:path extrusionOk="0" h="1767" w="2066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704050" y="2876469"/>
              <a:ext cx="411785" cy="652399"/>
            </a:xfrm>
            <a:custGeom>
              <a:rect b="b" l="l" r="r" t="t"/>
              <a:pathLst>
                <a:path extrusionOk="0" h="14834" w="9363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85B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5026767" y="3628199"/>
              <a:ext cx="69840" cy="88444"/>
            </a:xfrm>
            <a:custGeom>
              <a:rect b="b" l="l" r="r" t="t"/>
              <a:pathLst>
                <a:path extrusionOk="0" h="2011" w="1588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4822793" y="2872115"/>
              <a:ext cx="268410" cy="785087"/>
            </a:xfrm>
            <a:custGeom>
              <a:rect b="b" l="l" r="r" t="t"/>
              <a:pathLst>
                <a:path extrusionOk="0" h="17851" w="6103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rgbClr val="85B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5032177" y="3671255"/>
              <a:ext cx="183748" cy="131632"/>
            </a:xfrm>
            <a:custGeom>
              <a:rect b="b" l="l" r="r" t="t"/>
              <a:pathLst>
                <a:path extrusionOk="0" h="2993" w="4178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6B7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6B7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4834360" y="2521515"/>
              <a:ext cx="285826" cy="437865"/>
            </a:xfrm>
            <a:custGeom>
              <a:rect b="b" l="l" r="r" t="t"/>
              <a:pathLst>
                <a:path extrusionOk="0" h="9956" w="6499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4884320" y="2287020"/>
              <a:ext cx="215414" cy="296865"/>
            </a:xfrm>
            <a:custGeom>
              <a:rect b="b" l="l" r="r" t="t"/>
              <a:pathLst>
                <a:path extrusionOk="0" h="6750" w="4898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5012826" y="2380123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029186" y="2440462"/>
              <a:ext cx="19703" cy="12798"/>
            </a:xfrm>
            <a:custGeom>
              <a:rect b="b" l="l" r="r" t="t"/>
              <a:pathLst>
                <a:path extrusionOk="0" h="291" w="448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5076903" y="2348590"/>
              <a:ext cx="18823" cy="15349"/>
            </a:xfrm>
            <a:custGeom>
              <a:rect b="b" l="l" r="r" t="t"/>
              <a:pathLst>
                <a:path extrusionOk="0" h="349" w="428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5073297" y="2374406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5052275" y="2377704"/>
              <a:ext cx="26036" cy="47015"/>
            </a:xfrm>
            <a:custGeom>
              <a:rect b="b" l="l" r="r" t="t"/>
              <a:pathLst>
                <a:path extrusionOk="0" h="1069" w="592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950200" y="2453216"/>
              <a:ext cx="67597" cy="43276"/>
            </a:xfrm>
            <a:custGeom>
              <a:rect b="b" l="l" r="r" t="t"/>
              <a:pathLst>
                <a:path extrusionOk="0" h="984" w="1537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4876228" y="2741541"/>
              <a:ext cx="54799" cy="74194"/>
            </a:xfrm>
            <a:custGeom>
              <a:rect b="b" l="l" r="r" t="t"/>
              <a:pathLst>
                <a:path extrusionOk="0" h="1687" w="1246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4887178" y="2763619"/>
              <a:ext cx="43848" cy="52116"/>
            </a:xfrm>
            <a:custGeom>
              <a:rect b="b" l="l" r="r" t="t"/>
              <a:pathLst>
                <a:path extrusionOk="0" h="1185" w="997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5D8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4734836" y="2777120"/>
              <a:ext cx="247300" cy="139637"/>
            </a:xfrm>
            <a:custGeom>
              <a:rect b="b" l="l" r="r" t="t"/>
              <a:pathLst>
                <a:path extrusionOk="0" h="3175" w="5623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3"/>
            <p:cNvSpPr/>
            <p:nvPr/>
          </p:nvSpPr>
          <p:spPr>
            <a:xfrm>
              <a:off x="4941052" y="2578820"/>
              <a:ext cx="364022" cy="376205"/>
            </a:xfrm>
            <a:custGeom>
              <a:rect b="b" l="l" r="r" t="t"/>
              <a:pathLst>
                <a:path extrusionOk="0" h="8554" w="8277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3"/>
            <p:cNvSpPr/>
            <p:nvPr/>
          </p:nvSpPr>
          <p:spPr>
            <a:xfrm>
              <a:off x="5016124" y="2619060"/>
              <a:ext cx="135854" cy="335963"/>
            </a:xfrm>
            <a:custGeom>
              <a:rect b="b" l="l" r="r" t="t"/>
              <a:pathLst>
                <a:path extrusionOk="0" h="7639" w="3089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3"/>
            <p:cNvSpPr/>
            <p:nvPr/>
          </p:nvSpPr>
          <p:spPr>
            <a:xfrm>
              <a:off x="5151931" y="2578820"/>
              <a:ext cx="153138" cy="325496"/>
            </a:xfrm>
            <a:custGeom>
              <a:rect b="b" l="l" r="r" t="t"/>
              <a:pathLst>
                <a:path extrusionOk="0" h="7401" w="3482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4802695" y="2293793"/>
              <a:ext cx="73710" cy="213347"/>
            </a:xfrm>
            <a:custGeom>
              <a:rect b="b" l="l" r="r" t="t"/>
              <a:pathLst>
                <a:path extrusionOk="0" h="4851" w="1676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4848609" y="2522263"/>
              <a:ext cx="100318" cy="293479"/>
            </a:xfrm>
            <a:custGeom>
              <a:rect b="b" l="l" r="r" t="t"/>
              <a:pathLst>
                <a:path extrusionOk="0" h="6673" w="2281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5017752" y="2518832"/>
              <a:ext cx="80395" cy="64871"/>
            </a:xfrm>
            <a:custGeom>
              <a:rect b="b" l="l" r="r" t="t"/>
              <a:pathLst>
                <a:path extrusionOk="0" h="1475" w="1828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4934324" y="2859669"/>
              <a:ext cx="99087" cy="59065"/>
            </a:xfrm>
            <a:custGeom>
              <a:rect b="b" l="l" r="r" t="t"/>
              <a:pathLst>
                <a:path extrusionOk="0" h="1343" w="2253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53"/>
          <p:cNvGrpSpPr/>
          <p:nvPr/>
        </p:nvGrpSpPr>
        <p:grpSpPr>
          <a:xfrm>
            <a:off x="221006" y="2277597"/>
            <a:ext cx="2459514" cy="2801990"/>
            <a:chOff x="4778639" y="938100"/>
            <a:chExt cx="3054917" cy="3168239"/>
          </a:xfrm>
        </p:grpSpPr>
        <p:grpSp>
          <p:nvGrpSpPr>
            <p:cNvPr id="803" name="Google Shape;803;p53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804" name="Google Shape;804;p53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rect b="b" l="l" r="r" t="t"/>
                <a:pathLst>
                  <a:path extrusionOk="0" h="10274" w="5363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rgbClr val="4375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3"/>
              <p:cNvSpPr/>
              <p:nvPr/>
            </p:nvSpPr>
            <p:spPr>
              <a:xfrm flipH="1" rot="1013989">
                <a:off x="7193816" y="2233553"/>
                <a:ext cx="226849" cy="376200"/>
              </a:xfrm>
              <a:custGeom>
                <a:rect b="b" l="l" r="r" t="t"/>
                <a:pathLst>
                  <a:path extrusionOk="0" h="10597" w="639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53"/>
            <p:cNvSpPr/>
            <p:nvPr/>
          </p:nvSpPr>
          <p:spPr>
            <a:xfrm>
              <a:off x="4799968" y="2360289"/>
              <a:ext cx="3010651" cy="1746050"/>
            </a:xfrm>
            <a:custGeom>
              <a:rect b="b" l="l" r="r" t="t"/>
              <a:pathLst>
                <a:path extrusionOk="0" h="39701" w="68455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7314724" y="2206451"/>
              <a:ext cx="518832" cy="576314"/>
            </a:xfrm>
            <a:custGeom>
              <a:rect b="b" l="l" r="r" t="t"/>
              <a:pathLst>
                <a:path extrusionOk="0" h="13104" w="11797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rgbClr val="5D8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7467990" y="2236400"/>
              <a:ext cx="281032" cy="466056"/>
            </a:xfrm>
            <a:custGeom>
              <a:rect b="b" l="l" r="r" t="t"/>
              <a:pathLst>
                <a:path extrusionOk="0" h="10597" w="639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7509858" y="2342741"/>
              <a:ext cx="63111" cy="99087"/>
            </a:xfrm>
            <a:custGeom>
              <a:rect b="b" l="l" r="r" t="t"/>
              <a:pathLst>
                <a:path extrusionOk="0" h="2253" w="1435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7533299" y="2481055"/>
              <a:ext cx="187047" cy="29555"/>
            </a:xfrm>
            <a:custGeom>
              <a:rect b="b" l="l" r="r" t="t"/>
              <a:pathLst>
                <a:path extrusionOk="0" h="672" w="4253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4921475" y="3214385"/>
              <a:ext cx="1359067" cy="660320"/>
            </a:xfrm>
            <a:custGeom>
              <a:rect b="b" l="l" r="r" t="t"/>
              <a:pathLst>
                <a:path extrusionOk="0" h="14783" w="30428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4778639" y="3182078"/>
              <a:ext cx="1556188" cy="748803"/>
            </a:xfrm>
            <a:custGeom>
              <a:rect b="b" l="l" r="r" t="t"/>
              <a:pathLst>
                <a:path extrusionOk="0" h="17026" w="35384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5316500" y="2807775"/>
              <a:ext cx="1420839" cy="963559"/>
            </a:xfrm>
            <a:custGeom>
              <a:rect b="b" l="l" r="r" t="t"/>
              <a:pathLst>
                <a:path extrusionOk="0" h="21703" w="31701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6266925" y="3350475"/>
              <a:ext cx="521781" cy="452051"/>
            </a:xfrm>
            <a:custGeom>
              <a:rect b="b" l="l" r="r" t="t"/>
              <a:pathLst>
                <a:path extrusionOk="0" h="10217" w="11793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5265001" y="2770348"/>
              <a:ext cx="518788" cy="449168"/>
            </a:xfrm>
            <a:custGeom>
              <a:rect b="b" l="l" r="r" t="t"/>
              <a:pathLst>
                <a:path extrusionOk="0" h="10213" w="11796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6260300" y="2284971"/>
              <a:ext cx="1394218" cy="940744"/>
            </a:xfrm>
            <a:custGeom>
              <a:rect b="b" l="l" r="r" t="t"/>
              <a:pathLst>
                <a:path extrusionOk="0" h="21100" w="31271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6205049" y="2208693"/>
              <a:ext cx="1556320" cy="1048351"/>
            </a:xfrm>
            <a:custGeom>
              <a:rect b="b" l="l" r="r" t="t"/>
              <a:pathLst>
                <a:path extrusionOk="0" h="23837" w="35387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5767950" y="2669275"/>
              <a:ext cx="1463143" cy="691092"/>
            </a:xfrm>
            <a:custGeom>
              <a:rect b="b" l="l" r="r" t="t"/>
              <a:pathLst>
                <a:path extrusionOk="0" h="15321" w="32435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5718731" y="2639335"/>
              <a:ext cx="551377" cy="168487"/>
            </a:xfrm>
            <a:custGeom>
              <a:rect b="b" l="l" r="r" t="t"/>
              <a:pathLst>
                <a:path extrusionOk="0" h="3831" w="12537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6861258" y="2556654"/>
              <a:ext cx="279405" cy="326156"/>
            </a:xfrm>
            <a:custGeom>
              <a:rect b="b" l="l" r="r" t="t"/>
              <a:pathLst>
                <a:path extrusionOk="0" h="7416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6964388" y="2690966"/>
              <a:ext cx="680942" cy="360152"/>
            </a:xfrm>
            <a:custGeom>
              <a:rect b="b" l="l" r="r" t="t"/>
              <a:pathLst>
                <a:path extrusionOk="0" h="8189" w="15483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6751443" y="2898018"/>
              <a:ext cx="509948" cy="321494"/>
            </a:xfrm>
            <a:custGeom>
              <a:rect b="b" l="l" r="r" t="t"/>
              <a:pathLst>
                <a:path extrusionOk="0" h="7310" w="11595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5783732" y="2752228"/>
              <a:ext cx="446265" cy="205211"/>
            </a:xfrm>
            <a:custGeom>
              <a:rect b="b" l="l" r="r" t="t"/>
              <a:pathLst>
                <a:path extrusionOk="0" h="4666" w="10147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6057500" y="2706007"/>
              <a:ext cx="103925" cy="69972"/>
            </a:xfrm>
            <a:custGeom>
              <a:rect b="b" l="l" r="r" t="t"/>
              <a:pathLst>
                <a:path extrusionOk="0" h="1591" w="2363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6172505" y="2676717"/>
              <a:ext cx="356810" cy="212160"/>
            </a:xfrm>
            <a:custGeom>
              <a:rect b="b" l="l" r="r" t="t"/>
              <a:pathLst>
                <a:path extrusionOk="0" h="4824" w="8113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6756236" y="2957390"/>
              <a:ext cx="453962" cy="294974"/>
            </a:xfrm>
            <a:custGeom>
              <a:rect b="b" l="l" r="r" t="t"/>
              <a:pathLst>
                <a:path extrusionOk="0" h="6707" w="10322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6346309" y="2857866"/>
              <a:ext cx="474808" cy="367805"/>
            </a:xfrm>
            <a:custGeom>
              <a:rect b="b" l="l" r="r" t="t"/>
              <a:pathLst>
                <a:path extrusionOk="0" h="8363" w="10796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6093079" y="2937863"/>
              <a:ext cx="593114" cy="300427"/>
            </a:xfrm>
            <a:custGeom>
              <a:rect b="b" l="l" r="r" t="t"/>
              <a:pathLst>
                <a:path extrusionOk="0" h="6831" w="13486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6594130" y="3239426"/>
              <a:ext cx="267179" cy="111093"/>
            </a:xfrm>
            <a:custGeom>
              <a:rect b="b" l="l" r="r" t="t"/>
              <a:pathLst>
                <a:path extrusionOk="0" h="2526" w="6075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6871021" y="3265550"/>
              <a:ext cx="112193" cy="31710"/>
            </a:xfrm>
            <a:custGeom>
              <a:rect b="b" l="l" r="r" t="t"/>
              <a:pathLst>
                <a:path extrusionOk="0" h="721" w="2551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626543" y="2291550"/>
              <a:ext cx="422560" cy="272896"/>
            </a:xfrm>
            <a:custGeom>
              <a:rect b="b" l="l" r="r" t="t"/>
              <a:pathLst>
                <a:path extrusionOk="0" h="6205" w="9608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7024903" y="2526925"/>
              <a:ext cx="329806" cy="288069"/>
            </a:xfrm>
            <a:custGeom>
              <a:rect b="b" l="l" r="r" t="t"/>
              <a:pathLst>
                <a:path extrusionOk="0" h="6550" w="7499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861258" y="2556654"/>
              <a:ext cx="279405" cy="326200"/>
            </a:xfrm>
            <a:custGeom>
              <a:rect b="b" l="l" r="r" t="t"/>
              <a:pathLst>
                <a:path extrusionOk="0" h="7417" w="6353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66915" y="2587132"/>
              <a:ext cx="192764" cy="281428"/>
            </a:xfrm>
            <a:custGeom>
              <a:rect b="b" l="l" r="r" t="t"/>
              <a:pathLst>
                <a:path extrusionOk="0" h="6399" w="4383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974943" y="2690966"/>
              <a:ext cx="670387" cy="360152"/>
            </a:xfrm>
            <a:custGeom>
              <a:rect b="b" l="l" r="r" t="t"/>
              <a:pathLst>
                <a:path extrusionOk="0" h="8189" w="15243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7231120" y="3047327"/>
              <a:ext cx="173589" cy="81539"/>
            </a:xfrm>
            <a:custGeom>
              <a:rect b="b" l="l" r="r" t="t"/>
              <a:pathLst>
                <a:path extrusionOk="0" h="1854" w="3947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577154" y="2404707"/>
              <a:ext cx="49434" cy="365694"/>
            </a:xfrm>
            <a:custGeom>
              <a:rect b="b" l="l" r="r" t="t"/>
              <a:pathLst>
                <a:path extrusionOk="0" h="8315" w="1124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270050" y="2404707"/>
              <a:ext cx="356546" cy="421680"/>
            </a:xfrm>
            <a:custGeom>
              <a:rect b="b" l="l" r="r" t="t"/>
              <a:pathLst>
                <a:path extrusionOk="0" h="9588" w="8107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755005" y="2898106"/>
              <a:ext cx="506386" cy="321406"/>
            </a:xfrm>
            <a:custGeom>
              <a:rect b="b" l="l" r="r" t="t"/>
              <a:pathLst>
                <a:path extrusionOk="0" h="7308" w="11514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583751" y="2821407"/>
              <a:ext cx="137965" cy="98647"/>
            </a:xfrm>
            <a:custGeom>
              <a:rect b="b" l="l" r="r" t="t"/>
              <a:pathLst>
                <a:path extrusionOk="0" h="2243" w="3137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346309" y="3275621"/>
              <a:ext cx="377700" cy="243341"/>
            </a:xfrm>
            <a:custGeom>
              <a:rect b="b" l="l" r="r" t="t"/>
              <a:pathLst>
                <a:path extrusionOk="0" h="5533" w="8588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5329826" y="3084797"/>
              <a:ext cx="521779" cy="275491"/>
            </a:xfrm>
            <a:custGeom>
              <a:rect b="b" l="l" r="r" t="t"/>
              <a:pathLst>
                <a:path extrusionOk="0" h="6264" w="11864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5990256" y="2986504"/>
              <a:ext cx="539063" cy="307904"/>
            </a:xfrm>
            <a:custGeom>
              <a:rect b="b" l="l" r="r" t="t"/>
              <a:pathLst>
                <a:path extrusionOk="0" h="7001" w="12257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5772429" y="2807774"/>
              <a:ext cx="270565" cy="272588"/>
            </a:xfrm>
            <a:custGeom>
              <a:rect b="b" l="l" r="r" t="t"/>
              <a:pathLst>
                <a:path extrusionOk="0" h="6198" w="6152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603462" y="2863891"/>
              <a:ext cx="118306" cy="182737"/>
            </a:xfrm>
            <a:custGeom>
              <a:rect b="b" l="l" r="r" t="t"/>
              <a:pathLst>
                <a:path extrusionOk="0" h="4155" w="269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5417168" y="3019972"/>
              <a:ext cx="153446" cy="120285"/>
            </a:xfrm>
            <a:custGeom>
              <a:rect b="b" l="l" r="r" t="t"/>
              <a:pathLst>
                <a:path extrusionOk="0" h="2735" w="3489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733156" y="3121871"/>
              <a:ext cx="565319" cy="322329"/>
            </a:xfrm>
            <a:custGeom>
              <a:rect b="b" l="l" r="r" t="t"/>
              <a:pathLst>
                <a:path extrusionOk="0" h="7329" w="12854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5978250" y="3376025"/>
              <a:ext cx="335963" cy="353115"/>
            </a:xfrm>
            <a:custGeom>
              <a:rect b="b" l="l" r="r" t="t"/>
              <a:pathLst>
                <a:path extrusionOk="0" h="8029" w="7639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280561" y="3556426"/>
              <a:ext cx="201472" cy="196239"/>
            </a:xfrm>
            <a:custGeom>
              <a:rect b="b" l="l" r="r" t="t"/>
              <a:pathLst>
                <a:path extrusionOk="0" h="4462" w="4581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5836110" y="3500309"/>
              <a:ext cx="115008" cy="77317"/>
            </a:xfrm>
            <a:custGeom>
              <a:rect b="b" l="l" r="r" t="t"/>
              <a:pathLst>
                <a:path extrusionOk="0" h="1758" w="2615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5630157" y="3340446"/>
              <a:ext cx="275183" cy="137965"/>
            </a:xfrm>
            <a:custGeom>
              <a:rect b="b" l="l" r="r" t="t"/>
              <a:pathLst>
                <a:path extrusionOk="0" h="3137" w="6257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931905" y="3239426"/>
              <a:ext cx="384605" cy="177899"/>
            </a:xfrm>
            <a:custGeom>
              <a:rect b="b" l="l" r="r" t="t"/>
              <a:pathLst>
                <a:path extrusionOk="0" h="4045" w="8745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5297413" y="3219460"/>
              <a:ext cx="276062" cy="165937"/>
            </a:xfrm>
            <a:custGeom>
              <a:rect b="b" l="l" r="r" t="t"/>
              <a:pathLst>
                <a:path extrusionOk="0" h="3773" w="6277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5151491" y="3392956"/>
              <a:ext cx="626583" cy="252841"/>
            </a:xfrm>
            <a:custGeom>
              <a:rect b="b" l="l" r="r" t="t"/>
              <a:pathLst>
                <a:path extrusionOk="0" h="5749" w="14247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5905289" y="3609113"/>
              <a:ext cx="307024" cy="251478"/>
            </a:xfrm>
            <a:custGeom>
              <a:rect b="b" l="l" r="r" t="t"/>
              <a:pathLst>
                <a:path extrusionOk="0" h="5718" w="6981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5541628" y="3511831"/>
              <a:ext cx="408486" cy="338558"/>
            </a:xfrm>
            <a:custGeom>
              <a:rect b="b" l="l" r="r" t="t"/>
              <a:pathLst>
                <a:path extrusionOk="0" h="7698" w="9288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183895" y="1995132"/>
              <a:ext cx="382934" cy="681470"/>
            </a:xfrm>
            <a:custGeom>
              <a:rect b="b" l="l" r="r" t="t"/>
              <a:pathLst>
                <a:path extrusionOk="0" h="15495" w="8707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257164" y="2037396"/>
              <a:ext cx="366090" cy="642812"/>
            </a:xfrm>
            <a:custGeom>
              <a:rect b="b" l="l" r="r" t="t"/>
              <a:pathLst>
                <a:path extrusionOk="0" h="14616" w="8324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57164" y="2037440"/>
              <a:ext cx="366090" cy="642768"/>
            </a:xfrm>
            <a:custGeom>
              <a:rect b="b" l="l" r="r" t="t"/>
              <a:pathLst>
                <a:path extrusionOk="0" h="14615" w="8324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rgbClr val="5D8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993667" y="3675610"/>
              <a:ext cx="572224" cy="400306"/>
            </a:xfrm>
            <a:custGeom>
              <a:rect b="b" l="l" r="r" t="t"/>
              <a:pathLst>
                <a:path extrusionOk="0" h="9102" w="13011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B0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991908" y="3671256"/>
              <a:ext cx="576402" cy="328047"/>
            </a:xfrm>
            <a:custGeom>
              <a:rect b="b" l="l" r="r" t="t"/>
              <a:pathLst>
                <a:path extrusionOk="0" h="7459" w="13106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5151227" y="1167450"/>
              <a:ext cx="822998" cy="1082436"/>
            </a:xfrm>
            <a:custGeom>
              <a:rect b="b" l="l" r="r" t="t"/>
              <a:pathLst>
                <a:path extrusionOk="0" h="24612" w="18713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5557944" y="938100"/>
              <a:ext cx="234062" cy="335391"/>
            </a:xfrm>
            <a:custGeom>
              <a:rect b="b" l="l" r="r" t="t"/>
              <a:pathLst>
                <a:path extrusionOk="0" h="7626" w="5322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5298161" y="1252241"/>
              <a:ext cx="793619" cy="1024822"/>
            </a:xfrm>
            <a:custGeom>
              <a:rect b="b" l="l" r="r" t="t"/>
              <a:pathLst>
                <a:path extrusionOk="0" h="23302" w="18045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5406657" y="1360781"/>
              <a:ext cx="576578" cy="807781"/>
            </a:xfrm>
            <a:custGeom>
              <a:rect b="b" l="l" r="r" t="t"/>
              <a:pathLst>
                <a:path extrusionOk="0" h="18367" w="1311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5406657" y="1360781"/>
              <a:ext cx="503043" cy="765296"/>
            </a:xfrm>
            <a:custGeom>
              <a:rect b="b" l="l" r="r" t="t"/>
              <a:pathLst>
                <a:path extrusionOk="0" h="17401" w="11438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5558912" y="1656671"/>
              <a:ext cx="84661" cy="105992"/>
            </a:xfrm>
            <a:custGeom>
              <a:rect b="b" l="l" r="r" t="t"/>
              <a:pathLst>
                <a:path extrusionOk="0" h="2410" w="1925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5631829" y="1724178"/>
              <a:ext cx="84837" cy="105992"/>
            </a:xfrm>
            <a:custGeom>
              <a:rect b="b" l="l" r="r" t="t"/>
              <a:pathLst>
                <a:path extrusionOk="0" h="2410" w="1929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5605397" y="1510089"/>
              <a:ext cx="67905" cy="221175"/>
            </a:xfrm>
            <a:custGeom>
              <a:rect b="b" l="l" r="r" t="t"/>
              <a:pathLst>
                <a:path extrusionOk="0" h="5029" w="1544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5602099" y="1755535"/>
              <a:ext cx="68037" cy="221175"/>
            </a:xfrm>
            <a:custGeom>
              <a:rect b="b" l="l" r="r" t="t"/>
              <a:pathLst>
                <a:path extrusionOk="0" h="5029" w="1547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5478870" y="1702717"/>
              <a:ext cx="142055" cy="129433"/>
            </a:xfrm>
            <a:custGeom>
              <a:rect b="b" l="l" r="r" t="t"/>
              <a:pathLst>
                <a:path extrusionOk="0" h="2943" w="323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5654478" y="1654648"/>
              <a:ext cx="142187" cy="129477"/>
            </a:xfrm>
            <a:custGeom>
              <a:rect b="b" l="l" r="r" t="t"/>
              <a:pathLst>
                <a:path extrusionOk="0" h="2944" w="3233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5488633" y="1811520"/>
              <a:ext cx="92226" cy="20451"/>
            </a:xfrm>
            <a:custGeom>
              <a:rect b="b" l="l" r="r" t="t"/>
              <a:pathLst>
                <a:path extrusionOk="0" h="465" w="2097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5587102" y="1666478"/>
              <a:ext cx="101198" cy="153842"/>
            </a:xfrm>
            <a:custGeom>
              <a:rect b="b" l="l" r="r" t="t"/>
              <a:pathLst>
                <a:path extrusionOk="0" h="3498" w="2301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437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5605089" y="1693789"/>
              <a:ext cx="65354" cy="99219"/>
            </a:xfrm>
            <a:custGeom>
              <a:rect b="b" l="l" r="r" t="t"/>
              <a:pathLst>
                <a:path extrusionOk="0" h="2256" w="1486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5537098" y="1189087"/>
              <a:ext cx="168619" cy="114084"/>
            </a:xfrm>
            <a:custGeom>
              <a:rect b="b" l="l" r="r" t="t"/>
              <a:pathLst>
                <a:path extrusionOk="0" h="2594" w="3834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5530193" y="1147044"/>
              <a:ext cx="182561" cy="96052"/>
            </a:xfrm>
            <a:custGeom>
              <a:rect b="b" l="l" r="r" t="t"/>
              <a:pathLst>
                <a:path extrusionOk="0" h="2184" w="4151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5506357" y="1127473"/>
              <a:ext cx="235997" cy="115579"/>
            </a:xfrm>
            <a:custGeom>
              <a:rect b="b" l="l" r="r" t="t"/>
              <a:pathLst>
                <a:path extrusionOk="0" h="2628" w="5366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5496418" y="1068585"/>
              <a:ext cx="255700" cy="134403"/>
            </a:xfrm>
            <a:custGeom>
              <a:rect b="b" l="l" r="r" t="t"/>
              <a:pathLst>
                <a:path extrusionOk="0" h="3056" w="5814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5456661" y="938100"/>
              <a:ext cx="174293" cy="324265"/>
            </a:xfrm>
            <a:custGeom>
              <a:rect b="b" l="l" r="r" t="t"/>
              <a:pathLst>
                <a:path extrusionOk="0" h="7373" w="3963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666920" y="1243059"/>
              <a:ext cx="461922" cy="349025"/>
            </a:xfrm>
            <a:custGeom>
              <a:rect b="b" l="l" r="r" t="t"/>
              <a:pathLst>
                <a:path extrusionOk="0" h="7936" w="10503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721754" y="3218930"/>
              <a:ext cx="554171" cy="168504"/>
            </a:xfrm>
            <a:custGeom>
              <a:rect b="b" l="l" r="r" t="t"/>
              <a:pathLst>
                <a:path extrusionOk="0" h="3834" w="1253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5636182" y="1566734"/>
              <a:ext cx="100846" cy="167696"/>
            </a:xfrm>
            <a:custGeom>
              <a:rect b="b" l="l" r="r" t="t"/>
              <a:pathLst>
                <a:path extrusionOk="0" h="3813" w="2293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5538373" y="1752413"/>
              <a:ext cx="100846" cy="167652"/>
            </a:xfrm>
            <a:custGeom>
              <a:rect b="b" l="l" r="r" t="t"/>
              <a:pathLst>
                <a:path extrusionOk="0" h="3812" w="2293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rgbClr val="8BC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4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9" name="Google Shape;909;p54"/>
          <p:cNvSpPr txBox="1"/>
          <p:nvPr>
            <p:ph idx="1" type="subTitle"/>
          </p:nvPr>
        </p:nvSpPr>
        <p:spPr>
          <a:xfrm>
            <a:off x="2841850" y="1281125"/>
            <a:ext cx="5020500" cy="3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product is a software, used to manage daily room booking which includes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Showing available &amp; occupied rooms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Status of employees &amp; rooms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Login system</a:t>
            </a:r>
            <a:endParaRPr sz="1900"/>
          </a:p>
        </p:txBody>
      </p:sp>
      <p:grpSp>
        <p:nvGrpSpPr>
          <p:cNvPr id="910" name="Google Shape;910;p54"/>
          <p:cNvGrpSpPr/>
          <p:nvPr/>
        </p:nvGrpSpPr>
        <p:grpSpPr>
          <a:xfrm>
            <a:off x="51870" y="1167180"/>
            <a:ext cx="2457819" cy="2437140"/>
            <a:chOff x="4319313" y="915632"/>
            <a:chExt cx="3624567" cy="3312232"/>
          </a:xfrm>
        </p:grpSpPr>
        <p:sp>
          <p:nvSpPr>
            <p:cNvPr id="911" name="Google Shape;911;p54"/>
            <p:cNvSpPr/>
            <p:nvPr/>
          </p:nvSpPr>
          <p:spPr>
            <a:xfrm>
              <a:off x="4969282" y="3030228"/>
              <a:ext cx="1284529" cy="1183773"/>
            </a:xfrm>
            <a:custGeom>
              <a:rect b="b" l="l" r="r" t="t"/>
              <a:pathLst>
                <a:path extrusionOk="0" h="26811" w="29093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4621139" y="3467779"/>
              <a:ext cx="800308" cy="461349"/>
            </a:xfrm>
            <a:custGeom>
              <a:rect b="b" l="l" r="r" t="t"/>
              <a:pathLst>
                <a:path extrusionOk="0" h="10449" w="18126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4319313" y="3489414"/>
              <a:ext cx="350836" cy="228357"/>
            </a:xfrm>
            <a:custGeom>
              <a:rect b="b" l="l" r="r" t="t"/>
              <a:pathLst>
                <a:path extrusionOk="0" h="5172" w="7946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4381303" y="3527032"/>
              <a:ext cx="298912" cy="174976"/>
            </a:xfrm>
            <a:custGeom>
              <a:rect b="b" l="l" r="r" t="t"/>
              <a:pathLst>
                <a:path extrusionOk="0" h="3963" w="677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4383510" y="3284502"/>
              <a:ext cx="331365" cy="433268"/>
            </a:xfrm>
            <a:custGeom>
              <a:rect b="b" l="l" r="r" t="t"/>
              <a:pathLst>
                <a:path extrusionOk="0" h="9813" w="7505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4449298" y="3311921"/>
              <a:ext cx="239925" cy="342358"/>
            </a:xfrm>
            <a:custGeom>
              <a:rect b="b" l="l" r="r" t="t"/>
              <a:pathLst>
                <a:path extrusionOk="0" h="7754" w="5434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4660921" y="3103919"/>
              <a:ext cx="291583" cy="793685"/>
            </a:xfrm>
            <a:custGeom>
              <a:rect b="b" l="l" r="r" t="t"/>
              <a:pathLst>
                <a:path extrusionOk="0" h="17976" w="6604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4952460" y="3031729"/>
              <a:ext cx="416623" cy="865875"/>
            </a:xfrm>
            <a:custGeom>
              <a:rect b="b" l="l" r="r" t="t"/>
              <a:pathLst>
                <a:path extrusionOk="0" h="19611" w="9436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4660921" y="2863464"/>
              <a:ext cx="708162" cy="408808"/>
            </a:xfrm>
            <a:custGeom>
              <a:rect b="b" l="l" r="r" t="t"/>
              <a:pathLst>
                <a:path extrusionOk="0" h="9259" w="16039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5119091" y="3229577"/>
              <a:ext cx="83360" cy="61372"/>
            </a:xfrm>
            <a:custGeom>
              <a:rect b="b" l="l" r="r" t="t"/>
              <a:pathLst>
                <a:path extrusionOk="0" h="1390" w="1888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4986545" y="3396915"/>
              <a:ext cx="340901" cy="428500"/>
            </a:xfrm>
            <a:custGeom>
              <a:rect b="b" l="l" r="r" t="t"/>
              <a:pathLst>
                <a:path extrusionOk="0" h="9705" w="7721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4994184" y="3401418"/>
              <a:ext cx="333263" cy="423996"/>
            </a:xfrm>
            <a:custGeom>
              <a:rect b="b" l="l" r="r" t="t"/>
              <a:pathLst>
                <a:path extrusionOk="0" h="9603" w="7548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5111453" y="3522661"/>
              <a:ext cx="83316" cy="61328"/>
            </a:xfrm>
            <a:custGeom>
              <a:rect b="b" l="l" r="r" t="t"/>
              <a:pathLst>
                <a:path extrusionOk="0" h="1389" w="1887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4"/>
            <p:cNvSpPr/>
            <p:nvPr/>
          </p:nvSpPr>
          <p:spPr>
            <a:xfrm>
              <a:off x="4986545" y="3108864"/>
              <a:ext cx="340901" cy="428456"/>
            </a:xfrm>
            <a:custGeom>
              <a:rect b="b" l="l" r="r" t="t"/>
              <a:pathLst>
                <a:path extrusionOk="0" h="9704" w="7721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4"/>
            <p:cNvSpPr/>
            <p:nvPr/>
          </p:nvSpPr>
          <p:spPr>
            <a:xfrm>
              <a:off x="4994184" y="3113367"/>
              <a:ext cx="333263" cy="423952"/>
            </a:xfrm>
            <a:custGeom>
              <a:rect b="b" l="l" r="r" t="t"/>
              <a:pathLst>
                <a:path extrusionOk="0" h="9602" w="7548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4"/>
            <p:cNvSpPr/>
            <p:nvPr/>
          </p:nvSpPr>
          <p:spPr>
            <a:xfrm>
              <a:off x="5111453" y="3234566"/>
              <a:ext cx="83316" cy="61372"/>
            </a:xfrm>
            <a:custGeom>
              <a:rect b="b" l="l" r="r" t="t"/>
              <a:pathLst>
                <a:path extrusionOk="0" h="1390" w="1887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4660921" y="2452007"/>
              <a:ext cx="291583" cy="793641"/>
            </a:xfrm>
            <a:custGeom>
              <a:rect b="b" l="l" r="r" t="t"/>
              <a:pathLst>
                <a:path extrusionOk="0" h="17975" w="6604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4952460" y="2379950"/>
              <a:ext cx="416623" cy="865698"/>
            </a:xfrm>
            <a:custGeom>
              <a:rect b="b" l="l" r="r" t="t"/>
              <a:pathLst>
                <a:path extrusionOk="0" h="19607" w="9436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4660921" y="2211508"/>
              <a:ext cx="708162" cy="408940"/>
            </a:xfrm>
            <a:custGeom>
              <a:rect b="b" l="l" r="r" t="t"/>
              <a:pathLst>
                <a:path extrusionOk="0" h="9262" w="16039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4"/>
            <p:cNvSpPr/>
            <p:nvPr/>
          </p:nvSpPr>
          <p:spPr>
            <a:xfrm>
              <a:off x="4994184" y="2452007"/>
              <a:ext cx="340946" cy="428456"/>
            </a:xfrm>
            <a:custGeom>
              <a:rect b="b" l="l" r="r" t="t"/>
              <a:pathLst>
                <a:path extrusionOk="0" h="9704" w="7722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>
              <a:off x="5119091" y="2577709"/>
              <a:ext cx="83360" cy="61328"/>
            </a:xfrm>
            <a:custGeom>
              <a:rect b="b" l="l" r="r" t="t"/>
              <a:pathLst>
                <a:path extrusionOk="0" h="1389" w="1888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4986545" y="2745179"/>
              <a:ext cx="340901" cy="428412"/>
            </a:xfrm>
            <a:custGeom>
              <a:rect b="b" l="l" r="r" t="t"/>
              <a:pathLst>
                <a:path extrusionOk="0" h="9703" w="7721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4994184" y="2749506"/>
              <a:ext cx="333263" cy="424085"/>
            </a:xfrm>
            <a:custGeom>
              <a:rect b="b" l="l" r="r" t="t"/>
              <a:pathLst>
                <a:path extrusionOk="0" h="9605" w="7548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4"/>
            <p:cNvSpPr/>
            <p:nvPr/>
          </p:nvSpPr>
          <p:spPr>
            <a:xfrm>
              <a:off x="5111453" y="2870837"/>
              <a:ext cx="83316" cy="61240"/>
            </a:xfrm>
            <a:custGeom>
              <a:rect b="b" l="l" r="r" t="t"/>
              <a:pathLst>
                <a:path extrusionOk="0" h="1387" w="1887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4"/>
            <p:cNvSpPr/>
            <p:nvPr/>
          </p:nvSpPr>
          <p:spPr>
            <a:xfrm>
              <a:off x="4994184" y="2452007"/>
              <a:ext cx="333263" cy="424085"/>
            </a:xfrm>
            <a:custGeom>
              <a:rect b="b" l="l" r="r" t="t"/>
              <a:pathLst>
                <a:path extrusionOk="0" h="9605" w="7548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5311552" y="2461146"/>
              <a:ext cx="182526" cy="309421"/>
            </a:xfrm>
            <a:custGeom>
              <a:rect b="b" l="l" r="r" t="t"/>
              <a:pathLst>
                <a:path extrusionOk="0" h="7008" w="4134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5119091" y="2476158"/>
              <a:ext cx="291716" cy="432783"/>
            </a:xfrm>
            <a:custGeom>
              <a:rect b="b" l="l" r="r" t="t"/>
              <a:pathLst>
                <a:path extrusionOk="0" h="9802" w="6607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5119091" y="2476158"/>
              <a:ext cx="291716" cy="432783"/>
            </a:xfrm>
            <a:custGeom>
              <a:rect b="b" l="l" r="r" t="t"/>
              <a:pathLst>
                <a:path extrusionOk="0" h="9802" w="6607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4"/>
            <p:cNvSpPr/>
            <p:nvPr/>
          </p:nvSpPr>
          <p:spPr>
            <a:xfrm>
              <a:off x="5119091" y="2488168"/>
              <a:ext cx="312423" cy="420773"/>
            </a:xfrm>
            <a:custGeom>
              <a:rect b="b" l="l" r="r" t="t"/>
              <a:pathLst>
                <a:path extrusionOk="0" h="9530" w="7076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4"/>
            <p:cNvSpPr/>
            <p:nvPr/>
          </p:nvSpPr>
          <p:spPr>
            <a:xfrm>
              <a:off x="5001866" y="2667118"/>
              <a:ext cx="158993" cy="295866"/>
            </a:xfrm>
            <a:custGeom>
              <a:rect b="b" l="l" r="r" t="t"/>
              <a:pathLst>
                <a:path extrusionOk="0" h="6701" w="3601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4"/>
            <p:cNvSpPr/>
            <p:nvPr/>
          </p:nvSpPr>
          <p:spPr>
            <a:xfrm>
              <a:off x="5160815" y="2548215"/>
              <a:ext cx="333263" cy="424129"/>
            </a:xfrm>
            <a:custGeom>
              <a:rect b="b" l="l" r="r" t="t"/>
              <a:pathLst>
                <a:path extrusionOk="0" h="9606" w="7548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4"/>
            <p:cNvSpPr/>
            <p:nvPr/>
          </p:nvSpPr>
          <p:spPr>
            <a:xfrm>
              <a:off x="5278040" y="2669546"/>
              <a:ext cx="83360" cy="61240"/>
            </a:xfrm>
            <a:custGeom>
              <a:rect b="b" l="l" r="r" t="t"/>
              <a:pathLst>
                <a:path extrusionOk="0" h="1387" w="1888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5149689" y="2734185"/>
              <a:ext cx="11171" cy="238159"/>
            </a:xfrm>
            <a:custGeom>
              <a:rect b="b" l="l" r="r" t="t"/>
              <a:pathLst>
                <a:path extrusionOk="0" h="5394" w="253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5149689" y="2541769"/>
              <a:ext cx="344389" cy="198951"/>
            </a:xfrm>
            <a:custGeom>
              <a:rect b="b" l="l" r="r" t="t"/>
              <a:pathLst>
                <a:path extrusionOk="0" h="4506" w="780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5690248" y="1045441"/>
              <a:ext cx="2253632" cy="3182424"/>
            </a:xfrm>
            <a:custGeom>
              <a:rect b="b" l="l" r="r" t="t"/>
              <a:pathLst>
                <a:path extrusionOk="0" h="72078" w="51042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4"/>
            <p:cNvSpPr/>
            <p:nvPr/>
          </p:nvSpPr>
          <p:spPr>
            <a:xfrm>
              <a:off x="5733959" y="1071137"/>
              <a:ext cx="2209612" cy="3156374"/>
            </a:xfrm>
            <a:custGeom>
              <a:rect b="b" l="l" r="r" t="t"/>
              <a:pathLst>
                <a:path extrusionOk="0" h="71488" w="50045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4"/>
            <p:cNvSpPr/>
            <p:nvPr/>
          </p:nvSpPr>
          <p:spPr>
            <a:xfrm>
              <a:off x="5733606" y="1070519"/>
              <a:ext cx="2210274" cy="3157345"/>
            </a:xfrm>
            <a:custGeom>
              <a:rect b="b" l="l" r="r" t="t"/>
              <a:pathLst>
                <a:path extrusionOk="0" h="71510" w="5006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4"/>
            <p:cNvSpPr/>
            <p:nvPr/>
          </p:nvSpPr>
          <p:spPr>
            <a:xfrm>
              <a:off x="5733606" y="1070519"/>
              <a:ext cx="2210274" cy="1476239"/>
            </a:xfrm>
            <a:custGeom>
              <a:rect b="b" l="l" r="r" t="t"/>
              <a:pathLst>
                <a:path extrusionOk="0" h="33435" w="5006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4"/>
            <p:cNvSpPr/>
            <p:nvPr/>
          </p:nvSpPr>
          <p:spPr>
            <a:xfrm>
              <a:off x="7120480" y="1208054"/>
              <a:ext cx="693415" cy="469429"/>
            </a:xfrm>
            <a:custGeom>
              <a:rect b="b" l="l" r="r" t="t"/>
              <a:pathLst>
                <a:path extrusionOk="0" h="10632" w="15705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4"/>
            <p:cNvSpPr/>
            <p:nvPr/>
          </p:nvSpPr>
          <p:spPr>
            <a:xfrm>
              <a:off x="7813851" y="1164167"/>
              <a:ext cx="86804" cy="119123"/>
            </a:xfrm>
            <a:custGeom>
              <a:rect b="b" l="l" r="r" t="t"/>
              <a:pathLst>
                <a:path extrusionOk="0" h="2698" w="1966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4"/>
            <p:cNvSpPr/>
            <p:nvPr/>
          </p:nvSpPr>
          <p:spPr>
            <a:xfrm>
              <a:off x="7839062" y="1193352"/>
              <a:ext cx="44771" cy="54484"/>
            </a:xfrm>
            <a:custGeom>
              <a:rect b="b" l="l" r="r" t="t"/>
              <a:pathLst>
                <a:path extrusionOk="0" h="1234" w="1014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4"/>
            <p:cNvSpPr/>
            <p:nvPr/>
          </p:nvSpPr>
          <p:spPr>
            <a:xfrm>
              <a:off x="5690248" y="915632"/>
              <a:ext cx="2253632" cy="1431159"/>
            </a:xfrm>
            <a:custGeom>
              <a:rect b="b" l="l" r="r" t="t"/>
              <a:pathLst>
                <a:path extrusionOk="0" h="32414" w="51042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4"/>
            <p:cNvSpPr/>
            <p:nvPr/>
          </p:nvSpPr>
          <p:spPr>
            <a:xfrm>
              <a:off x="5733606" y="940843"/>
              <a:ext cx="2210274" cy="1405948"/>
            </a:xfrm>
            <a:custGeom>
              <a:rect b="b" l="l" r="r" t="t"/>
              <a:pathLst>
                <a:path extrusionOk="0" h="31843" w="5006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4"/>
            <p:cNvSpPr/>
            <p:nvPr/>
          </p:nvSpPr>
          <p:spPr>
            <a:xfrm>
              <a:off x="5703759" y="915632"/>
              <a:ext cx="2227229" cy="1288723"/>
            </a:xfrm>
            <a:custGeom>
              <a:rect b="b" l="l" r="r" t="t"/>
              <a:pathLst>
                <a:path extrusionOk="0" h="29188" w="50444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4"/>
            <p:cNvSpPr/>
            <p:nvPr/>
          </p:nvSpPr>
          <p:spPr>
            <a:xfrm>
              <a:off x="7662231" y="1117542"/>
              <a:ext cx="43269" cy="55985"/>
            </a:xfrm>
            <a:custGeom>
              <a:rect b="b" l="l" r="r" t="t"/>
              <a:pathLst>
                <a:path extrusionOk="0" h="1268" w="98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4"/>
            <p:cNvSpPr/>
            <p:nvPr/>
          </p:nvSpPr>
          <p:spPr>
            <a:xfrm>
              <a:off x="7738041" y="1073875"/>
              <a:ext cx="43446" cy="55941"/>
            </a:xfrm>
            <a:custGeom>
              <a:rect b="b" l="l" r="r" t="t"/>
              <a:pathLst>
                <a:path extrusionOk="0" h="1267" w="984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4"/>
            <p:cNvSpPr/>
            <p:nvPr/>
          </p:nvSpPr>
          <p:spPr>
            <a:xfrm>
              <a:off x="7813851" y="1030208"/>
              <a:ext cx="43402" cy="55941"/>
            </a:xfrm>
            <a:custGeom>
              <a:rect b="b" l="l" r="r" t="t"/>
              <a:pathLst>
                <a:path extrusionOk="0" h="1267" w="983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4"/>
            <p:cNvSpPr/>
            <p:nvPr/>
          </p:nvSpPr>
          <p:spPr>
            <a:xfrm>
              <a:off x="5733959" y="2297076"/>
              <a:ext cx="432783" cy="1930436"/>
            </a:xfrm>
            <a:custGeom>
              <a:rect b="b" l="l" r="r" t="t"/>
              <a:pathLst>
                <a:path extrusionOk="0" h="43722" w="9802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5733606" y="2296458"/>
              <a:ext cx="433445" cy="1931407"/>
            </a:xfrm>
            <a:custGeom>
              <a:rect b="b" l="l" r="r" t="t"/>
              <a:pathLst>
                <a:path extrusionOk="0" h="43744" w="9817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5863635" y="2442028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5777008" y="2602876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5863635" y="2541725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5777008" y="2702661"/>
              <a:ext cx="43314" cy="62873"/>
            </a:xfrm>
            <a:custGeom>
              <a:rect b="b" l="l" r="r" t="t"/>
              <a:pathLst>
                <a:path extrusionOk="0" h="1424" w="981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5863635" y="2641465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4"/>
            <p:cNvSpPr/>
            <p:nvPr/>
          </p:nvSpPr>
          <p:spPr>
            <a:xfrm>
              <a:off x="5777008" y="2802313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4"/>
            <p:cNvSpPr/>
            <p:nvPr/>
          </p:nvSpPr>
          <p:spPr>
            <a:xfrm>
              <a:off x="5863635" y="2972167"/>
              <a:ext cx="235112" cy="173652"/>
            </a:xfrm>
            <a:custGeom>
              <a:rect b="b" l="l" r="r" t="t"/>
              <a:pathLst>
                <a:path extrusionOk="0" h="3933" w="5325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5777008" y="3132971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5863635" y="3060428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5777008" y="3221320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4"/>
            <p:cNvSpPr/>
            <p:nvPr/>
          </p:nvSpPr>
          <p:spPr>
            <a:xfrm>
              <a:off x="5863635" y="3148777"/>
              <a:ext cx="235112" cy="173652"/>
            </a:xfrm>
            <a:custGeom>
              <a:rect b="b" l="l" r="r" t="t"/>
              <a:pathLst>
                <a:path extrusionOk="0" h="3933" w="5325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4"/>
            <p:cNvSpPr/>
            <p:nvPr/>
          </p:nvSpPr>
          <p:spPr>
            <a:xfrm>
              <a:off x="5777008" y="3309669"/>
              <a:ext cx="43314" cy="62829"/>
            </a:xfrm>
            <a:custGeom>
              <a:rect b="b" l="l" r="r" t="t"/>
              <a:pathLst>
                <a:path extrusionOk="0" h="1423" w="981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5863635" y="2871985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5906992" y="2748535"/>
              <a:ext cx="191754" cy="123539"/>
            </a:xfrm>
            <a:custGeom>
              <a:rect b="b" l="l" r="r" t="t"/>
              <a:pathLst>
                <a:path extrusionOk="0" h="2798" w="4343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5863635" y="2922010"/>
              <a:ext cx="27065" cy="31260"/>
            </a:xfrm>
            <a:custGeom>
              <a:rect b="b" l="l" r="r" t="t"/>
              <a:pathLst>
                <a:path extrusionOk="0" h="708" w="613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4"/>
            <p:cNvSpPr/>
            <p:nvPr/>
          </p:nvSpPr>
          <p:spPr>
            <a:xfrm>
              <a:off x="5906992" y="2798560"/>
              <a:ext cx="191754" cy="123583"/>
            </a:xfrm>
            <a:custGeom>
              <a:rect b="b" l="l" r="r" t="t"/>
              <a:pathLst>
                <a:path extrusionOk="0" h="2799" w="4343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4"/>
            <p:cNvSpPr/>
            <p:nvPr/>
          </p:nvSpPr>
          <p:spPr>
            <a:xfrm>
              <a:off x="5863635" y="2972123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5906992" y="2848629"/>
              <a:ext cx="191754" cy="123495"/>
            </a:xfrm>
            <a:custGeom>
              <a:rect b="b" l="l" r="r" t="t"/>
              <a:pathLst>
                <a:path extrusionOk="0" h="2797" w="4343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5863635" y="3022104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5906992" y="2898609"/>
              <a:ext cx="191754" cy="123539"/>
            </a:xfrm>
            <a:custGeom>
              <a:rect b="b" l="l" r="r" t="t"/>
              <a:pathLst>
                <a:path extrusionOk="0" h="2798" w="4343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6296992" y="2204929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6353463" y="2517971"/>
              <a:ext cx="240631" cy="174005"/>
            </a:xfrm>
            <a:custGeom>
              <a:rect b="b" l="l" r="r" t="t"/>
              <a:pathLst>
                <a:path extrusionOk="0" h="3941" w="545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6695689" y="1975999"/>
              <a:ext cx="320989" cy="424261"/>
            </a:xfrm>
            <a:custGeom>
              <a:rect b="b" l="l" r="r" t="t"/>
              <a:pathLst>
                <a:path extrusionOk="0" h="9609" w="727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6751983" y="2289040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6296992" y="2728755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6353463" y="3041796"/>
              <a:ext cx="240631" cy="174093"/>
            </a:xfrm>
            <a:custGeom>
              <a:rect b="b" l="l" r="r" t="t"/>
              <a:pathLst>
                <a:path extrusionOk="0" h="3943" w="545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6695689" y="2499912"/>
              <a:ext cx="320989" cy="424173"/>
            </a:xfrm>
            <a:custGeom>
              <a:rect b="b" l="l" r="r" t="t"/>
              <a:pathLst>
                <a:path extrusionOk="0" h="9607" w="727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6751983" y="2812865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7099022" y="1734573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7150680" y="2060109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7492906" y="1518270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7549333" y="1831223"/>
              <a:ext cx="240719" cy="174049"/>
            </a:xfrm>
            <a:custGeom>
              <a:rect b="b" l="l" r="r" t="t"/>
              <a:pathLst>
                <a:path extrusionOk="0" h="3942" w="5452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7150680" y="2583714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7137611" y="2234070"/>
              <a:ext cx="260014" cy="434152"/>
            </a:xfrm>
            <a:custGeom>
              <a:rect b="b" l="l" r="r" t="t"/>
              <a:pathLst>
                <a:path extrusionOk="0" h="9833" w="5889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7137302" y="2233805"/>
              <a:ext cx="260632" cy="434681"/>
            </a:xfrm>
            <a:custGeom>
              <a:rect b="b" l="l" r="r" t="t"/>
              <a:pathLst>
                <a:path extrusionOk="0" h="9845" w="5903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7337092" y="2268906"/>
              <a:ext cx="86804" cy="133870"/>
            </a:xfrm>
            <a:custGeom>
              <a:rect b="b" l="l" r="r" t="t"/>
              <a:pathLst>
                <a:path extrusionOk="0" h="3032" w="1966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7163838" y="2327718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7163838" y="2377698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7163838" y="2427679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7163838" y="2434964"/>
              <a:ext cx="204205" cy="134533"/>
            </a:xfrm>
            <a:custGeom>
              <a:rect b="b" l="l" r="r" t="t"/>
              <a:pathLst>
                <a:path extrusionOk="0" h="3047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7163838" y="2484945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7540679" y="2358536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7527566" y="2008937"/>
              <a:ext cx="260058" cy="434152"/>
            </a:xfrm>
            <a:custGeom>
              <a:rect b="b" l="l" r="r" t="t"/>
              <a:pathLst>
                <a:path extrusionOk="0" h="9833" w="589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7527301" y="2008627"/>
              <a:ext cx="260632" cy="434681"/>
            </a:xfrm>
            <a:custGeom>
              <a:rect b="b" l="l" r="r" t="t"/>
              <a:pathLst>
                <a:path extrusionOk="0" h="9845" w="5903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7727223" y="2043773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7553837" y="2102540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7553837" y="2152520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7553837" y="2202501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7553837" y="2209698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7553837" y="2259723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7150680" y="3115266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7137611" y="2765622"/>
              <a:ext cx="260014" cy="434152"/>
            </a:xfrm>
            <a:custGeom>
              <a:rect b="b" l="l" r="r" t="t"/>
              <a:pathLst>
                <a:path extrusionOk="0" h="9833" w="5889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7137302" y="2765313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7337092" y="2800458"/>
              <a:ext cx="86804" cy="133826"/>
            </a:xfrm>
            <a:custGeom>
              <a:rect b="b" l="l" r="r" t="t"/>
              <a:pathLst>
                <a:path extrusionOk="0" h="3031" w="1966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7163838" y="2859225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7163838" y="2909250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163838" y="2959231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163838" y="2966428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163838" y="3016408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540679" y="2890088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27566" y="2540488"/>
              <a:ext cx="260058" cy="434063"/>
            </a:xfrm>
            <a:custGeom>
              <a:rect b="b" l="l" r="r" t="t"/>
              <a:pathLst>
                <a:path extrusionOk="0" h="9831" w="589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527301" y="2540179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727223" y="2575281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53837" y="2634092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53837" y="2684028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553837" y="2733965"/>
              <a:ext cx="130338" cy="91926"/>
            </a:xfrm>
            <a:custGeom>
              <a:rect b="b" l="l" r="r" t="t"/>
              <a:pathLst>
                <a:path extrusionOk="0" h="2082" w="2952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553837" y="2741250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7553837" y="2791231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6353463" y="3575865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6340349" y="3226221"/>
              <a:ext cx="260058" cy="434152"/>
            </a:xfrm>
            <a:custGeom>
              <a:rect b="b" l="l" r="r" t="t"/>
              <a:pathLst>
                <a:path extrusionOk="0" h="9833" w="589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6340084" y="3225868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6540007" y="3261013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6366620" y="3319780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6366620" y="3369761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6366620" y="3419741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6366620" y="3427027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6366620" y="3477007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6743594" y="3350643"/>
              <a:ext cx="240631" cy="174093"/>
            </a:xfrm>
            <a:custGeom>
              <a:rect b="b" l="l" r="r" t="t"/>
              <a:pathLst>
                <a:path extrusionOk="0" h="3943" w="545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6730348" y="3000999"/>
              <a:ext cx="260191" cy="434152"/>
            </a:xfrm>
            <a:custGeom>
              <a:rect b="b" l="l" r="r" t="t"/>
              <a:pathLst>
                <a:path extrusionOk="0" h="9833" w="5893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6730083" y="3000690"/>
              <a:ext cx="260765" cy="434726"/>
            </a:xfrm>
            <a:custGeom>
              <a:rect b="b" l="l" r="r" t="t"/>
              <a:pathLst>
                <a:path extrusionOk="0" h="9846" w="5906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6930006" y="3035835"/>
              <a:ext cx="86671" cy="133870"/>
            </a:xfrm>
            <a:custGeom>
              <a:rect b="b" l="l" r="r" t="t"/>
              <a:pathLst>
                <a:path extrusionOk="0" h="3032" w="1963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6756619" y="3094602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6756619" y="3144583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6756619" y="3194608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6756619" y="3201849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6756619" y="3251829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5690248" y="2321536"/>
              <a:ext cx="43402" cy="225222"/>
            </a:xfrm>
            <a:custGeom>
              <a:rect b="b" l="l" r="r" t="t"/>
              <a:pathLst>
                <a:path extrusionOk="0" h="5101" w="983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690248" y="2321536"/>
              <a:ext cx="43402" cy="225222"/>
            </a:xfrm>
            <a:custGeom>
              <a:rect b="b" l="l" r="r" t="t"/>
              <a:pathLst>
                <a:path extrusionOk="0" h="5101" w="983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7487387" y="3168425"/>
              <a:ext cx="4194" cy="64198"/>
            </a:xfrm>
            <a:custGeom>
              <a:rect b="b" l="l" r="r" t="t"/>
              <a:pathLst>
                <a:path extrusionOk="0" h="1454" w="95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7491537" y="3232579"/>
              <a:ext cx="221" cy="618"/>
            </a:xfrm>
            <a:custGeom>
              <a:rect b="b" l="l" r="r" t="t"/>
              <a:pathLst>
                <a:path extrusionOk="0" h="14" w="5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5"/>
          <p:cNvSpPr txBox="1"/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Objectives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5" name="Google Shape;1055;p55"/>
          <p:cNvSpPr txBox="1"/>
          <p:nvPr>
            <p:ph idx="2" type="subTitle"/>
          </p:nvPr>
        </p:nvSpPr>
        <p:spPr>
          <a:xfrm>
            <a:off x="2686063" y="1491900"/>
            <a:ext cx="341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</a:t>
            </a:r>
            <a:endParaRPr/>
          </a:p>
        </p:txBody>
      </p:sp>
      <p:sp>
        <p:nvSpPr>
          <p:cNvPr id="1056" name="Google Shape;1056;p55"/>
          <p:cNvSpPr txBox="1"/>
          <p:nvPr>
            <p:ph idx="1" type="subTitle"/>
          </p:nvPr>
        </p:nvSpPr>
        <p:spPr>
          <a:xfrm>
            <a:off x="2686063" y="1869146"/>
            <a:ext cx="34110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of our objectives is to provide a user-friendly system for hotel owners to manage rooms &amp; guest information in a single software</a:t>
            </a:r>
            <a:endParaRPr/>
          </a:p>
        </p:txBody>
      </p:sp>
      <p:sp>
        <p:nvSpPr>
          <p:cNvPr id="1057" name="Google Shape;1057;p55"/>
          <p:cNvSpPr txBox="1"/>
          <p:nvPr>
            <p:ph idx="3" type="subTitle"/>
          </p:nvPr>
        </p:nvSpPr>
        <p:spPr>
          <a:xfrm>
            <a:off x="3981465" y="3747266"/>
            <a:ext cx="34110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Along with this, our software also aims to replace traditional methods of </a:t>
            </a:r>
            <a:r>
              <a:rPr lang="en"/>
              <a:t>maintaining</a:t>
            </a:r>
            <a:r>
              <a:rPr lang="en"/>
              <a:t> registers with information</a:t>
            </a:r>
            <a:endParaRPr/>
          </a:p>
        </p:txBody>
      </p:sp>
      <p:sp>
        <p:nvSpPr>
          <p:cNvPr id="1058" name="Google Shape;1058;p55"/>
          <p:cNvSpPr txBox="1"/>
          <p:nvPr>
            <p:ph idx="4" type="subTitle"/>
          </p:nvPr>
        </p:nvSpPr>
        <p:spPr>
          <a:xfrm>
            <a:off x="3981468" y="3215695"/>
            <a:ext cx="3411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traditional methods</a:t>
            </a:r>
            <a:endParaRPr/>
          </a:p>
        </p:txBody>
      </p:sp>
      <p:sp>
        <p:nvSpPr>
          <p:cNvPr id="1059" name="Google Shape;1059;p55"/>
          <p:cNvSpPr/>
          <p:nvPr/>
        </p:nvSpPr>
        <p:spPr>
          <a:xfrm rot="10800000">
            <a:off x="1751687" y="1747984"/>
            <a:ext cx="689101" cy="673680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5"/>
          <p:cNvSpPr/>
          <p:nvPr/>
        </p:nvSpPr>
        <p:spPr>
          <a:xfrm>
            <a:off x="3089412" y="3452651"/>
            <a:ext cx="689101" cy="673680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55"/>
          <p:cNvGrpSpPr/>
          <p:nvPr/>
        </p:nvGrpSpPr>
        <p:grpSpPr>
          <a:xfrm>
            <a:off x="1873941" y="1897967"/>
            <a:ext cx="444587" cy="390447"/>
            <a:chOff x="1732141" y="1592884"/>
            <a:chExt cx="444587" cy="390447"/>
          </a:xfrm>
        </p:grpSpPr>
        <p:sp>
          <p:nvSpPr>
            <p:cNvPr id="1062" name="Google Shape;1062;p55"/>
            <p:cNvSpPr/>
            <p:nvPr/>
          </p:nvSpPr>
          <p:spPr>
            <a:xfrm>
              <a:off x="1732141" y="1592884"/>
              <a:ext cx="130336" cy="310898"/>
            </a:xfrm>
            <a:custGeom>
              <a:rect b="b" l="l" r="r" t="t"/>
              <a:pathLst>
                <a:path extrusionOk="0" h="13265" w="5561">
                  <a:moveTo>
                    <a:pt x="2787" y="1"/>
                  </a:moveTo>
                  <a:cubicBezTo>
                    <a:pt x="703" y="1"/>
                    <a:pt x="13" y="10443"/>
                    <a:pt x="13" y="10550"/>
                  </a:cubicBezTo>
                  <a:cubicBezTo>
                    <a:pt x="1" y="11871"/>
                    <a:pt x="929" y="13003"/>
                    <a:pt x="2227" y="13264"/>
                  </a:cubicBezTo>
                  <a:lnTo>
                    <a:pt x="2227" y="9990"/>
                  </a:lnTo>
                  <a:lnTo>
                    <a:pt x="3346" y="9990"/>
                  </a:lnTo>
                  <a:lnTo>
                    <a:pt x="3346" y="13264"/>
                  </a:lnTo>
                  <a:cubicBezTo>
                    <a:pt x="4632" y="13003"/>
                    <a:pt x="5561" y="11871"/>
                    <a:pt x="5561" y="10550"/>
                  </a:cubicBezTo>
                  <a:cubicBezTo>
                    <a:pt x="5561" y="10431"/>
                    <a:pt x="4870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1889255" y="1592884"/>
              <a:ext cx="130359" cy="310898"/>
            </a:xfrm>
            <a:custGeom>
              <a:rect b="b" l="l" r="r" t="t"/>
              <a:pathLst>
                <a:path extrusionOk="0" h="13265" w="5562">
                  <a:moveTo>
                    <a:pt x="2787" y="1"/>
                  </a:moveTo>
                  <a:cubicBezTo>
                    <a:pt x="692" y="1"/>
                    <a:pt x="1" y="10443"/>
                    <a:pt x="1" y="10550"/>
                  </a:cubicBezTo>
                  <a:cubicBezTo>
                    <a:pt x="1" y="11871"/>
                    <a:pt x="942" y="13014"/>
                    <a:pt x="2239" y="13264"/>
                  </a:cubicBezTo>
                  <a:lnTo>
                    <a:pt x="2239" y="9990"/>
                  </a:lnTo>
                  <a:lnTo>
                    <a:pt x="3335" y="9990"/>
                  </a:lnTo>
                  <a:lnTo>
                    <a:pt x="3335" y="13264"/>
                  </a:lnTo>
                  <a:cubicBezTo>
                    <a:pt x="4633" y="13003"/>
                    <a:pt x="5561" y="11871"/>
                    <a:pt x="5561" y="10550"/>
                  </a:cubicBezTo>
                  <a:cubicBezTo>
                    <a:pt x="5561" y="10431"/>
                    <a:pt x="4871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1732422" y="1903785"/>
              <a:ext cx="444281" cy="79547"/>
            </a:xfrm>
            <a:custGeom>
              <a:rect b="b" l="l" r="r" t="t"/>
              <a:pathLst>
                <a:path extrusionOk="0" h="3394" w="18956">
                  <a:moveTo>
                    <a:pt x="2215" y="0"/>
                  </a:moveTo>
                  <a:lnTo>
                    <a:pt x="2215" y="2286"/>
                  </a:lnTo>
                  <a:lnTo>
                    <a:pt x="1" y="2286"/>
                  </a:lnTo>
                  <a:lnTo>
                    <a:pt x="1" y="3394"/>
                  </a:lnTo>
                  <a:lnTo>
                    <a:pt x="18955" y="3394"/>
                  </a:lnTo>
                  <a:lnTo>
                    <a:pt x="18955" y="2286"/>
                  </a:lnTo>
                  <a:lnTo>
                    <a:pt x="16729" y="2286"/>
                  </a:lnTo>
                  <a:lnTo>
                    <a:pt x="16729" y="0"/>
                  </a:lnTo>
                  <a:cubicBezTo>
                    <a:pt x="16550" y="36"/>
                    <a:pt x="16360" y="60"/>
                    <a:pt x="16181" y="60"/>
                  </a:cubicBezTo>
                  <a:cubicBezTo>
                    <a:pt x="15991" y="60"/>
                    <a:pt x="15800" y="36"/>
                    <a:pt x="15622" y="0"/>
                  </a:cubicBezTo>
                  <a:lnTo>
                    <a:pt x="15622" y="2286"/>
                  </a:lnTo>
                  <a:lnTo>
                    <a:pt x="10026" y="2286"/>
                  </a:lnTo>
                  <a:lnTo>
                    <a:pt x="10026" y="0"/>
                  </a:lnTo>
                  <a:cubicBezTo>
                    <a:pt x="9847" y="42"/>
                    <a:pt x="9663" y="63"/>
                    <a:pt x="9477" y="63"/>
                  </a:cubicBezTo>
                  <a:cubicBezTo>
                    <a:pt x="9291" y="63"/>
                    <a:pt x="9103" y="42"/>
                    <a:pt x="8918" y="0"/>
                  </a:cubicBezTo>
                  <a:lnTo>
                    <a:pt x="8918" y="2286"/>
                  </a:lnTo>
                  <a:lnTo>
                    <a:pt x="3334" y="2286"/>
                  </a:lnTo>
                  <a:lnTo>
                    <a:pt x="3334" y="0"/>
                  </a:lnTo>
                  <a:cubicBezTo>
                    <a:pt x="3150" y="42"/>
                    <a:pt x="2962" y="63"/>
                    <a:pt x="2775" y="63"/>
                  </a:cubicBezTo>
                  <a:cubicBezTo>
                    <a:pt x="2587" y="63"/>
                    <a:pt x="2400" y="42"/>
                    <a:pt x="2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5"/>
            <p:cNvSpPr/>
            <p:nvPr/>
          </p:nvSpPr>
          <p:spPr>
            <a:xfrm>
              <a:off x="2046392" y="1592884"/>
              <a:ext cx="130336" cy="310898"/>
            </a:xfrm>
            <a:custGeom>
              <a:rect b="b" l="l" r="r" t="t"/>
              <a:pathLst>
                <a:path extrusionOk="0" h="13265" w="5561">
                  <a:moveTo>
                    <a:pt x="2786" y="1"/>
                  </a:moveTo>
                  <a:cubicBezTo>
                    <a:pt x="691" y="1"/>
                    <a:pt x="0" y="10431"/>
                    <a:pt x="0" y="10550"/>
                  </a:cubicBezTo>
                  <a:cubicBezTo>
                    <a:pt x="0" y="11871"/>
                    <a:pt x="929" y="13003"/>
                    <a:pt x="2227" y="13264"/>
                  </a:cubicBezTo>
                  <a:lnTo>
                    <a:pt x="2227" y="9990"/>
                  </a:lnTo>
                  <a:lnTo>
                    <a:pt x="3334" y="9990"/>
                  </a:lnTo>
                  <a:lnTo>
                    <a:pt x="3334" y="13264"/>
                  </a:lnTo>
                  <a:cubicBezTo>
                    <a:pt x="4632" y="13003"/>
                    <a:pt x="5560" y="11871"/>
                    <a:pt x="5560" y="10550"/>
                  </a:cubicBezTo>
                  <a:cubicBezTo>
                    <a:pt x="5560" y="10431"/>
                    <a:pt x="4870" y="1"/>
                    <a:pt x="2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55"/>
          <p:cNvGrpSpPr/>
          <p:nvPr/>
        </p:nvGrpSpPr>
        <p:grpSpPr>
          <a:xfrm>
            <a:off x="3211835" y="3550954"/>
            <a:ext cx="444294" cy="444307"/>
            <a:chOff x="4349847" y="2475479"/>
            <a:chExt cx="444294" cy="444307"/>
          </a:xfrm>
        </p:grpSpPr>
        <p:sp>
          <p:nvSpPr>
            <p:cNvPr id="1067" name="Google Shape;1067;p55"/>
            <p:cNvSpPr/>
            <p:nvPr/>
          </p:nvSpPr>
          <p:spPr>
            <a:xfrm>
              <a:off x="4585952" y="2684441"/>
              <a:ext cx="25969" cy="79078"/>
            </a:xfrm>
            <a:custGeom>
              <a:rect b="b" l="l" r="r" t="t"/>
              <a:pathLst>
                <a:path extrusionOk="0" h="3374" w="1108">
                  <a:moveTo>
                    <a:pt x="554" y="1"/>
                  </a:moveTo>
                  <a:cubicBezTo>
                    <a:pt x="277" y="1"/>
                    <a:pt x="0" y="188"/>
                    <a:pt x="0" y="563"/>
                  </a:cubicBezTo>
                  <a:lnTo>
                    <a:pt x="0" y="3373"/>
                  </a:lnTo>
                  <a:lnTo>
                    <a:pt x="1108" y="3373"/>
                  </a:lnTo>
                  <a:lnTo>
                    <a:pt x="1108" y="563"/>
                  </a:lnTo>
                  <a:cubicBezTo>
                    <a:pt x="1108" y="188"/>
                    <a:pt x="831" y="1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4507805" y="2606646"/>
              <a:ext cx="182250" cy="156867"/>
            </a:xfrm>
            <a:custGeom>
              <a:rect b="b" l="l" r="r" t="t"/>
              <a:pathLst>
                <a:path extrusionOk="0" h="6693" w="7776">
                  <a:moveTo>
                    <a:pt x="1" y="1"/>
                  </a:moveTo>
                  <a:lnTo>
                    <a:pt x="1" y="6692"/>
                  </a:lnTo>
                  <a:lnTo>
                    <a:pt x="2215" y="6692"/>
                  </a:lnTo>
                  <a:lnTo>
                    <a:pt x="2215" y="3882"/>
                  </a:lnTo>
                  <a:cubicBezTo>
                    <a:pt x="2251" y="2977"/>
                    <a:pt x="2977" y="2263"/>
                    <a:pt x="3882" y="2263"/>
                  </a:cubicBezTo>
                  <a:cubicBezTo>
                    <a:pt x="4787" y="2263"/>
                    <a:pt x="5525" y="2977"/>
                    <a:pt x="5549" y="3882"/>
                  </a:cubicBezTo>
                  <a:lnTo>
                    <a:pt x="5549" y="6692"/>
                  </a:lnTo>
                  <a:lnTo>
                    <a:pt x="7775" y="6692"/>
                  </a:lnTo>
                  <a:lnTo>
                    <a:pt x="7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4455910" y="2475479"/>
              <a:ext cx="286313" cy="104953"/>
            </a:xfrm>
            <a:custGeom>
              <a:rect b="b" l="l" r="r" t="t"/>
              <a:pathLst>
                <a:path extrusionOk="0" h="4478" w="12216">
                  <a:moveTo>
                    <a:pt x="6096" y="1"/>
                  </a:moveTo>
                  <a:lnTo>
                    <a:pt x="0" y="4478"/>
                  </a:lnTo>
                  <a:lnTo>
                    <a:pt x="12216" y="4478"/>
                  </a:lnTo>
                  <a:lnTo>
                    <a:pt x="6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5"/>
            <p:cNvSpPr/>
            <p:nvPr/>
          </p:nvSpPr>
          <p:spPr>
            <a:xfrm>
              <a:off x="4349847" y="2765167"/>
              <a:ext cx="131742" cy="153773"/>
            </a:xfrm>
            <a:custGeom>
              <a:rect b="b" l="l" r="r" t="t"/>
              <a:pathLst>
                <a:path extrusionOk="0" h="6561" w="5621">
                  <a:moveTo>
                    <a:pt x="5620" y="0"/>
                  </a:moveTo>
                  <a:cubicBezTo>
                    <a:pt x="3656" y="334"/>
                    <a:pt x="3192" y="1882"/>
                    <a:pt x="2144" y="3037"/>
                  </a:cubicBezTo>
                  <a:cubicBezTo>
                    <a:pt x="1620" y="3727"/>
                    <a:pt x="846" y="4191"/>
                    <a:pt x="1" y="4322"/>
                  </a:cubicBezTo>
                  <a:lnTo>
                    <a:pt x="1" y="6561"/>
                  </a:lnTo>
                  <a:cubicBezTo>
                    <a:pt x="1560" y="6406"/>
                    <a:pt x="2989" y="5608"/>
                    <a:pt x="3954" y="4370"/>
                  </a:cubicBezTo>
                  <a:cubicBezTo>
                    <a:pt x="4882" y="3215"/>
                    <a:pt x="4954" y="2858"/>
                    <a:pt x="5620" y="2465"/>
                  </a:cubicBezTo>
                  <a:lnTo>
                    <a:pt x="5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5"/>
            <p:cNvSpPr/>
            <p:nvPr/>
          </p:nvSpPr>
          <p:spPr>
            <a:xfrm>
              <a:off x="4507805" y="2789450"/>
              <a:ext cx="286336" cy="130336"/>
            </a:xfrm>
            <a:custGeom>
              <a:rect b="b" l="l" r="r" t="t"/>
              <a:pathLst>
                <a:path extrusionOk="0" h="5561" w="12217">
                  <a:moveTo>
                    <a:pt x="6656" y="1120"/>
                  </a:moveTo>
                  <a:lnTo>
                    <a:pt x="6656" y="2227"/>
                  </a:lnTo>
                  <a:lnTo>
                    <a:pt x="1108" y="2227"/>
                  </a:lnTo>
                  <a:lnTo>
                    <a:pt x="1108" y="1120"/>
                  </a:lnTo>
                  <a:close/>
                  <a:moveTo>
                    <a:pt x="7775" y="786"/>
                  </a:moveTo>
                  <a:lnTo>
                    <a:pt x="8883" y="1905"/>
                  </a:lnTo>
                  <a:lnTo>
                    <a:pt x="8883" y="3667"/>
                  </a:lnTo>
                  <a:lnTo>
                    <a:pt x="7775" y="2548"/>
                  </a:lnTo>
                  <a:lnTo>
                    <a:pt x="7775" y="786"/>
                  </a:lnTo>
                  <a:close/>
                  <a:moveTo>
                    <a:pt x="9990" y="3013"/>
                  </a:moveTo>
                  <a:lnTo>
                    <a:pt x="11109" y="4120"/>
                  </a:lnTo>
                  <a:lnTo>
                    <a:pt x="11109" y="4453"/>
                  </a:lnTo>
                  <a:lnTo>
                    <a:pt x="9990" y="4453"/>
                  </a:lnTo>
                  <a:lnTo>
                    <a:pt x="9990" y="3013"/>
                  </a:lnTo>
                  <a:close/>
                  <a:moveTo>
                    <a:pt x="1" y="0"/>
                  </a:moveTo>
                  <a:lnTo>
                    <a:pt x="1" y="5561"/>
                  </a:lnTo>
                  <a:lnTo>
                    <a:pt x="1108" y="5561"/>
                  </a:lnTo>
                  <a:lnTo>
                    <a:pt x="1108" y="3334"/>
                  </a:lnTo>
                  <a:lnTo>
                    <a:pt x="6656" y="3334"/>
                  </a:lnTo>
                  <a:lnTo>
                    <a:pt x="6656" y="5561"/>
                  </a:lnTo>
                  <a:lnTo>
                    <a:pt x="7775" y="5561"/>
                  </a:lnTo>
                  <a:lnTo>
                    <a:pt x="7775" y="4120"/>
                  </a:lnTo>
                  <a:lnTo>
                    <a:pt x="9204" y="5561"/>
                  </a:lnTo>
                  <a:lnTo>
                    <a:pt x="12216" y="5561"/>
                  </a:lnTo>
                  <a:lnTo>
                    <a:pt x="12216" y="3667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6"/>
          <p:cNvSpPr txBox="1"/>
          <p:nvPr>
            <p:ph type="title"/>
          </p:nvPr>
        </p:nvSpPr>
        <p:spPr>
          <a:xfrm>
            <a:off x="717750" y="445025"/>
            <a:ext cx="77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7" name="Google Shape;1077;p56"/>
          <p:cNvSpPr txBox="1"/>
          <p:nvPr>
            <p:ph idx="1" type="subTitle"/>
          </p:nvPr>
        </p:nvSpPr>
        <p:spPr>
          <a:xfrm>
            <a:off x="467900" y="1370559"/>
            <a:ext cx="4158600" cy="29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Hotel owners face a lot of issues for </a:t>
            </a:r>
            <a:r>
              <a:rPr lang="en" sz="1700"/>
              <a:t>maintaining</a:t>
            </a:r>
            <a:r>
              <a:rPr lang="en" sz="1700"/>
              <a:t> information of available rooms along with guest details.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 methods, many a times, prove to be inefficient.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There’s a need to improve the system &amp; increase productivity</a:t>
            </a:r>
            <a:endParaRPr sz="1700"/>
          </a:p>
        </p:txBody>
      </p:sp>
      <p:sp>
        <p:nvSpPr>
          <p:cNvPr id="1078" name="Google Shape;1078;p5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9" name="Google Shape;1079;p56"/>
          <p:cNvSpPr/>
          <p:nvPr/>
        </p:nvSpPr>
        <p:spPr>
          <a:xfrm flipH="1" rot="-356144">
            <a:off x="5849023" y="3483981"/>
            <a:ext cx="2689218" cy="79325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6"/>
          <p:cNvSpPr/>
          <p:nvPr/>
        </p:nvSpPr>
        <p:spPr>
          <a:xfrm flipH="1">
            <a:off x="8395435" y="3476826"/>
            <a:ext cx="12611" cy="3008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56"/>
          <p:cNvSpPr/>
          <p:nvPr/>
        </p:nvSpPr>
        <p:spPr>
          <a:xfrm flipH="1">
            <a:off x="7372706" y="3563934"/>
            <a:ext cx="417037" cy="244419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56"/>
          <p:cNvSpPr/>
          <p:nvPr/>
        </p:nvSpPr>
        <p:spPr>
          <a:xfrm flipH="1">
            <a:off x="7889529" y="2034988"/>
            <a:ext cx="396346" cy="1547165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6"/>
          <p:cNvSpPr/>
          <p:nvPr/>
        </p:nvSpPr>
        <p:spPr>
          <a:xfrm flipH="1">
            <a:off x="7849331" y="2032094"/>
            <a:ext cx="396071" cy="15500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6"/>
          <p:cNvSpPr/>
          <p:nvPr/>
        </p:nvSpPr>
        <p:spPr>
          <a:xfrm flipH="1">
            <a:off x="7809487" y="2786723"/>
            <a:ext cx="40001" cy="1349352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6"/>
          <p:cNvSpPr/>
          <p:nvPr/>
        </p:nvSpPr>
        <p:spPr>
          <a:xfrm flipH="1">
            <a:off x="7769723" y="2786876"/>
            <a:ext cx="39962" cy="1349200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6"/>
          <p:cNvSpPr/>
          <p:nvPr/>
        </p:nvSpPr>
        <p:spPr>
          <a:xfrm flipH="1">
            <a:off x="7294083" y="2631357"/>
            <a:ext cx="276816" cy="1217185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6"/>
          <p:cNvSpPr/>
          <p:nvPr/>
        </p:nvSpPr>
        <p:spPr>
          <a:xfrm flipH="1">
            <a:off x="7254437" y="2631510"/>
            <a:ext cx="276698" cy="1217033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6"/>
          <p:cNvSpPr/>
          <p:nvPr/>
        </p:nvSpPr>
        <p:spPr>
          <a:xfrm flipH="1">
            <a:off x="7333060" y="3564429"/>
            <a:ext cx="450496" cy="295596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6"/>
          <p:cNvSpPr/>
          <p:nvPr/>
        </p:nvSpPr>
        <p:spPr>
          <a:xfrm flipH="1">
            <a:off x="7094708" y="2549524"/>
            <a:ext cx="1310540" cy="767033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6"/>
          <p:cNvSpPr/>
          <p:nvPr/>
        </p:nvSpPr>
        <p:spPr>
          <a:xfrm flipH="1">
            <a:off x="7100462" y="2608205"/>
            <a:ext cx="1297850" cy="664034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8BC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6"/>
          <p:cNvSpPr/>
          <p:nvPr/>
        </p:nvSpPr>
        <p:spPr>
          <a:xfrm flipH="1">
            <a:off x="8246466" y="3313673"/>
            <a:ext cx="12611" cy="3008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6"/>
          <p:cNvSpPr/>
          <p:nvPr/>
        </p:nvSpPr>
        <p:spPr>
          <a:xfrm flipH="1">
            <a:off x="8246466" y="3182526"/>
            <a:ext cx="158783" cy="134147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6"/>
          <p:cNvSpPr/>
          <p:nvPr/>
        </p:nvSpPr>
        <p:spPr>
          <a:xfrm flipH="1">
            <a:off x="8254860" y="3186296"/>
            <a:ext cx="143452" cy="84799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6"/>
          <p:cNvSpPr/>
          <p:nvPr/>
        </p:nvSpPr>
        <p:spPr>
          <a:xfrm flipH="1">
            <a:off x="7135143" y="1245173"/>
            <a:ext cx="1309240" cy="2002153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6"/>
          <p:cNvSpPr/>
          <p:nvPr/>
        </p:nvSpPr>
        <p:spPr>
          <a:xfrm flipH="1">
            <a:off x="7213017" y="1245249"/>
            <a:ext cx="1225493" cy="683415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6"/>
          <p:cNvSpPr/>
          <p:nvPr/>
        </p:nvSpPr>
        <p:spPr>
          <a:xfrm flipH="1">
            <a:off x="7135143" y="1291630"/>
            <a:ext cx="1229789" cy="195356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6"/>
          <p:cNvSpPr/>
          <p:nvPr/>
        </p:nvSpPr>
        <p:spPr>
          <a:xfrm flipH="1">
            <a:off x="7531647" y="1374111"/>
            <a:ext cx="635368" cy="437320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6"/>
          <p:cNvSpPr/>
          <p:nvPr/>
        </p:nvSpPr>
        <p:spPr>
          <a:xfrm flipH="1">
            <a:off x="7531647" y="1455983"/>
            <a:ext cx="476467" cy="355415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56"/>
          <p:cNvSpPr/>
          <p:nvPr/>
        </p:nvSpPr>
        <p:spPr>
          <a:xfrm flipH="1">
            <a:off x="7535667" y="1374111"/>
            <a:ext cx="627328" cy="348676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6"/>
          <p:cNvSpPr/>
          <p:nvPr/>
        </p:nvSpPr>
        <p:spPr>
          <a:xfrm flipH="1">
            <a:off x="7920860" y="1926917"/>
            <a:ext cx="313585" cy="371865"/>
          </a:xfrm>
          <a:custGeom>
            <a:rect b="b" l="l" r="r" t="t"/>
            <a:pathLst>
              <a:path extrusionOk="0" h="9766" w="7957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6"/>
          <p:cNvSpPr/>
          <p:nvPr/>
        </p:nvSpPr>
        <p:spPr>
          <a:xfrm flipH="1">
            <a:off x="7980724" y="1926955"/>
            <a:ext cx="106841" cy="185971"/>
          </a:xfrm>
          <a:custGeom>
            <a:rect b="b" l="l" r="r" t="t"/>
            <a:pathLst>
              <a:path extrusionOk="0" h="4884" w="2711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6"/>
          <p:cNvSpPr/>
          <p:nvPr/>
        </p:nvSpPr>
        <p:spPr>
          <a:xfrm flipH="1">
            <a:off x="7924249" y="1953383"/>
            <a:ext cx="30543" cy="189283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6"/>
          <p:cNvSpPr/>
          <p:nvPr/>
        </p:nvSpPr>
        <p:spPr>
          <a:xfrm flipH="1">
            <a:off x="7924210" y="1934724"/>
            <a:ext cx="153463" cy="207941"/>
          </a:xfrm>
          <a:custGeom>
            <a:rect b="b" l="l" r="r" t="t"/>
            <a:pathLst>
              <a:path extrusionOk="0" h="5461" w="3894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6"/>
          <p:cNvSpPr/>
          <p:nvPr/>
        </p:nvSpPr>
        <p:spPr>
          <a:xfrm flipH="1">
            <a:off x="7310833" y="1609293"/>
            <a:ext cx="540626" cy="332569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6"/>
          <p:cNvSpPr/>
          <p:nvPr/>
        </p:nvSpPr>
        <p:spPr>
          <a:xfrm flipH="1">
            <a:off x="7808581" y="1995233"/>
            <a:ext cx="36770" cy="55098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6"/>
          <p:cNvSpPr/>
          <p:nvPr/>
        </p:nvSpPr>
        <p:spPr>
          <a:xfrm flipH="1">
            <a:off x="7304645" y="1715955"/>
            <a:ext cx="465117" cy="290455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6"/>
          <p:cNvSpPr/>
          <p:nvPr/>
        </p:nvSpPr>
        <p:spPr>
          <a:xfrm flipH="1">
            <a:off x="7803615" y="2102846"/>
            <a:ext cx="36770" cy="55060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6"/>
          <p:cNvSpPr/>
          <p:nvPr/>
        </p:nvSpPr>
        <p:spPr>
          <a:xfrm flipH="1">
            <a:off x="7804009" y="2102923"/>
            <a:ext cx="36100" cy="55060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8BC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6"/>
          <p:cNvSpPr/>
          <p:nvPr/>
        </p:nvSpPr>
        <p:spPr>
          <a:xfrm flipH="1">
            <a:off x="7299680" y="1823568"/>
            <a:ext cx="465274" cy="290493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6"/>
          <p:cNvSpPr/>
          <p:nvPr/>
        </p:nvSpPr>
        <p:spPr>
          <a:xfrm flipH="1">
            <a:off x="7798689" y="2211412"/>
            <a:ext cx="36888" cy="54984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6"/>
          <p:cNvSpPr/>
          <p:nvPr/>
        </p:nvSpPr>
        <p:spPr>
          <a:xfrm flipH="1">
            <a:off x="7798925" y="2211412"/>
            <a:ext cx="36336" cy="55022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6"/>
          <p:cNvSpPr/>
          <p:nvPr/>
        </p:nvSpPr>
        <p:spPr>
          <a:xfrm flipH="1">
            <a:off x="7294871" y="1932058"/>
            <a:ext cx="465117" cy="290455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6"/>
          <p:cNvSpPr/>
          <p:nvPr/>
        </p:nvSpPr>
        <p:spPr>
          <a:xfrm flipH="1">
            <a:off x="7936269" y="2281441"/>
            <a:ext cx="240795" cy="184828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56"/>
          <p:cNvSpPr/>
          <p:nvPr/>
        </p:nvSpPr>
        <p:spPr>
          <a:xfrm flipH="1">
            <a:off x="7882002" y="2503752"/>
            <a:ext cx="339281" cy="220316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6"/>
          <p:cNvSpPr/>
          <p:nvPr/>
        </p:nvSpPr>
        <p:spPr>
          <a:xfrm flipH="1">
            <a:off x="7875184" y="2618067"/>
            <a:ext cx="339281" cy="220316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6"/>
          <p:cNvSpPr/>
          <p:nvPr/>
        </p:nvSpPr>
        <p:spPr>
          <a:xfrm flipH="1">
            <a:off x="7868327" y="2732269"/>
            <a:ext cx="339162" cy="22035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6"/>
          <p:cNvSpPr/>
          <p:nvPr/>
        </p:nvSpPr>
        <p:spPr>
          <a:xfrm flipH="1">
            <a:off x="7861390" y="2846547"/>
            <a:ext cx="339281" cy="22035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6"/>
          <p:cNvSpPr/>
          <p:nvPr/>
        </p:nvSpPr>
        <p:spPr>
          <a:xfrm flipH="1">
            <a:off x="7704341" y="2478771"/>
            <a:ext cx="84968" cy="284896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6"/>
          <p:cNvSpPr/>
          <p:nvPr/>
        </p:nvSpPr>
        <p:spPr>
          <a:xfrm flipH="1">
            <a:off x="7700322" y="2777698"/>
            <a:ext cx="71056" cy="50757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6"/>
          <p:cNvSpPr/>
          <p:nvPr/>
        </p:nvSpPr>
        <p:spPr>
          <a:xfrm flipH="1">
            <a:off x="7551076" y="2501657"/>
            <a:ext cx="78505" cy="176337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6"/>
          <p:cNvSpPr/>
          <p:nvPr/>
        </p:nvSpPr>
        <p:spPr>
          <a:xfrm flipH="1">
            <a:off x="7551588" y="2501657"/>
            <a:ext cx="77480" cy="176337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8BC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6"/>
          <p:cNvSpPr/>
          <p:nvPr/>
        </p:nvSpPr>
        <p:spPr>
          <a:xfrm flipH="1">
            <a:off x="7547174" y="2692057"/>
            <a:ext cx="71056" cy="50757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6"/>
          <p:cNvSpPr/>
          <p:nvPr/>
        </p:nvSpPr>
        <p:spPr>
          <a:xfrm flipH="1">
            <a:off x="7397889" y="2241952"/>
            <a:ext cx="88357" cy="350465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6"/>
          <p:cNvSpPr/>
          <p:nvPr/>
        </p:nvSpPr>
        <p:spPr>
          <a:xfrm flipH="1">
            <a:off x="7398323" y="2241952"/>
            <a:ext cx="87530" cy="350465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6"/>
          <p:cNvSpPr/>
          <p:nvPr/>
        </p:nvSpPr>
        <p:spPr>
          <a:xfrm flipH="1">
            <a:off x="7394027" y="2606453"/>
            <a:ext cx="70938" cy="50757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56"/>
          <p:cNvSpPr/>
          <p:nvPr/>
        </p:nvSpPr>
        <p:spPr>
          <a:xfrm flipH="1">
            <a:off x="7244781" y="2286049"/>
            <a:ext cx="80554" cy="220773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6"/>
          <p:cNvSpPr/>
          <p:nvPr/>
        </p:nvSpPr>
        <p:spPr>
          <a:xfrm flipH="1">
            <a:off x="7245175" y="2286125"/>
            <a:ext cx="79608" cy="220735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6"/>
          <p:cNvSpPr/>
          <p:nvPr/>
        </p:nvSpPr>
        <p:spPr>
          <a:xfrm flipH="1">
            <a:off x="7240761" y="2520811"/>
            <a:ext cx="71017" cy="50795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6"/>
          <p:cNvSpPr/>
          <p:nvPr/>
        </p:nvSpPr>
        <p:spPr>
          <a:xfrm flipH="1">
            <a:off x="5973493" y="2697807"/>
            <a:ext cx="226726" cy="236766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6"/>
          <p:cNvSpPr/>
          <p:nvPr/>
        </p:nvSpPr>
        <p:spPr>
          <a:xfrm flipH="1">
            <a:off x="6109221" y="2009284"/>
            <a:ext cx="243751" cy="740684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6"/>
          <p:cNvSpPr/>
          <p:nvPr/>
        </p:nvSpPr>
        <p:spPr>
          <a:xfrm flipH="1">
            <a:off x="6109221" y="2009284"/>
            <a:ext cx="200085" cy="740684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6"/>
          <p:cNvSpPr/>
          <p:nvPr/>
        </p:nvSpPr>
        <p:spPr>
          <a:xfrm flipH="1">
            <a:off x="6605787" y="3744775"/>
            <a:ext cx="91668" cy="151510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6"/>
          <p:cNvSpPr/>
          <p:nvPr/>
        </p:nvSpPr>
        <p:spPr>
          <a:xfrm flipH="1">
            <a:off x="6226742" y="3621282"/>
            <a:ext cx="96121" cy="163391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6"/>
          <p:cNvSpPr/>
          <p:nvPr/>
        </p:nvSpPr>
        <p:spPr>
          <a:xfrm flipH="1">
            <a:off x="6215195" y="2645218"/>
            <a:ext cx="506379" cy="1187104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rgbClr val="8BC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6"/>
          <p:cNvSpPr/>
          <p:nvPr/>
        </p:nvSpPr>
        <p:spPr>
          <a:xfrm flipH="1">
            <a:off x="6485192" y="3839861"/>
            <a:ext cx="237761" cy="257556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6"/>
          <p:cNvSpPr/>
          <p:nvPr/>
        </p:nvSpPr>
        <p:spPr>
          <a:xfrm flipH="1">
            <a:off x="6007425" y="3751554"/>
            <a:ext cx="349724" cy="174014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6"/>
          <p:cNvSpPr/>
          <p:nvPr/>
        </p:nvSpPr>
        <p:spPr>
          <a:xfrm flipH="1">
            <a:off x="6319710" y="2800470"/>
            <a:ext cx="127610" cy="415844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56"/>
          <p:cNvSpPr/>
          <p:nvPr/>
        </p:nvSpPr>
        <p:spPr>
          <a:xfrm flipH="1">
            <a:off x="6234624" y="2011493"/>
            <a:ext cx="427362" cy="698075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6"/>
          <p:cNvSpPr/>
          <p:nvPr/>
        </p:nvSpPr>
        <p:spPr>
          <a:xfrm flipH="1">
            <a:off x="6224456" y="1996070"/>
            <a:ext cx="168990" cy="739275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56"/>
          <p:cNvSpPr/>
          <p:nvPr/>
        </p:nvSpPr>
        <p:spPr>
          <a:xfrm flipH="1">
            <a:off x="6458788" y="1996070"/>
            <a:ext cx="244303" cy="743159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6"/>
          <p:cNvSpPr/>
          <p:nvPr/>
        </p:nvSpPr>
        <p:spPr>
          <a:xfrm flipH="1">
            <a:off x="6640232" y="2053038"/>
            <a:ext cx="726484" cy="396882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6"/>
          <p:cNvSpPr/>
          <p:nvPr/>
        </p:nvSpPr>
        <p:spPr>
          <a:xfrm flipH="1">
            <a:off x="6589156" y="2016443"/>
            <a:ext cx="557967" cy="441889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6"/>
          <p:cNvSpPr/>
          <p:nvPr/>
        </p:nvSpPr>
        <p:spPr>
          <a:xfrm flipH="1">
            <a:off x="6606339" y="2016443"/>
            <a:ext cx="540784" cy="441851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5D89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6"/>
          <p:cNvSpPr/>
          <p:nvPr/>
        </p:nvSpPr>
        <p:spPr>
          <a:xfrm flipH="1">
            <a:off x="6490946" y="2107683"/>
            <a:ext cx="71726" cy="229722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8BC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6"/>
          <p:cNvSpPr/>
          <p:nvPr/>
        </p:nvSpPr>
        <p:spPr>
          <a:xfrm flipH="1">
            <a:off x="6258230" y="2092413"/>
            <a:ext cx="47726" cy="236804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8BC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6"/>
          <p:cNvSpPr/>
          <p:nvPr/>
        </p:nvSpPr>
        <p:spPr>
          <a:xfrm flipH="1">
            <a:off x="6251649" y="1602895"/>
            <a:ext cx="251830" cy="243163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6"/>
          <p:cNvSpPr/>
          <p:nvPr/>
        </p:nvSpPr>
        <p:spPr>
          <a:xfrm flipH="1">
            <a:off x="6541470" y="1810964"/>
            <a:ext cx="53637" cy="127293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6"/>
          <p:cNvSpPr/>
          <p:nvPr/>
        </p:nvSpPr>
        <p:spPr>
          <a:xfrm flipH="1">
            <a:off x="6556603" y="1677951"/>
            <a:ext cx="68770" cy="137346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6"/>
          <p:cNvSpPr/>
          <p:nvPr/>
        </p:nvSpPr>
        <p:spPr>
          <a:xfrm flipH="1">
            <a:off x="6265600" y="1621174"/>
            <a:ext cx="379479" cy="4760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6"/>
          <p:cNvSpPr/>
          <p:nvPr/>
        </p:nvSpPr>
        <p:spPr>
          <a:xfrm flipH="1">
            <a:off x="6251649" y="1585493"/>
            <a:ext cx="335024" cy="242325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6"/>
          <p:cNvSpPr/>
          <p:nvPr/>
        </p:nvSpPr>
        <p:spPr>
          <a:xfrm flipH="1">
            <a:off x="6562751" y="1648172"/>
            <a:ext cx="53282" cy="38420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6"/>
          <p:cNvSpPr/>
          <p:nvPr/>
        </p:nvSpPr>
        <p:spPr>
          <a:xfrm flipH="1">
            <a:off x="6402944" y="1913513"/>
            <a:ext cx="126624" cy="75508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6"/>
          <p:cNvSpPr/>
          <p:nvPr/>
        </p:nvSpPr>
        <p:spPr>
          <a:xfrm flipH="1">
            <a:off x="6419535" y="1784537"/>
            <a:ext cx="27666" cy="27911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6"/>
          <p:cNvSpPr/>
          <p:nvPr/>
        </p:nvSpPr>
        <p:spPr>
          <a:xfrm flipH="1">
            <a:off x="6434117" y="1739031"/>
            <a:ext cx="34129" cy="24827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6"/>
          <p:cNvSpPr/>
          <p:nvPr/>
        </p:nvSpPr>
        <p:spPr>
          <a:xfrm flipH="1">
            <a:off x="6377603" y="1890970"/>
            <a:ext cx="34720" cy="22580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6"/>
          <p:cNvSpPr/>
          <p:nvPr/>
        </p:nvSpPr>
        <p:spPr>
          <a:xfrm flipH="1">
            <a:off x="6290507" y="1732291"/>
            <a:ext cx="32592" cy="269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6"/>
          <p:cNvSpPr/>
          <p:nvPr/>
        </p:nvSpPr>
        <p:spPr>
          <a:xfrm flipH="1">
            <a:off x="6304300" y="1780805"/>
            <a:ext cx="27784" cy="27873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6"/>
          <p:cNvSpPr/>
          <p:nvPr/>
        </p:nvSpPr>
        <p:spPr>
          <a:xfrm flipH="1">
            <a:off x="6326843" y="1782099"/>
            <a:ext cx="48120" cy="80420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6"/>
          <p:cNvSpPr/>
          <p:nvPr/>
        </p:nvSpPr>
        <p:spPr>
          <a:xfrm flipH="1">
            <a:off x="6359908" y="2053723"/>
            <a:ext cx="131078" cy="64656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6"/>
          <p:cNvSpPr/>
          <p:nvPr/>
        </p:nvSpPr>
        <p:spPr>
          <a:xfrm flipH="1">
            <a:off x="6359908" y="2053723"/>
            <a:ext cx="131078" cy="61762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6"/>
          <p:cNvSpPr/>
          <p:nvPr/>
        </p:nvSpPr>
        <p:spPr>
          <a:xfrm flipH="1">
            <a:off x="6375081" y="2076762"/>
            <a:ext cx="75707" cy="7200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6"/>
          <p:cNvSpPr/>
          <p:nvPr/>
        </p:nvSpPr>
        <p:spPr>
          <a:xfrm flipH="1">
            <a:off x="6340361" y="2143668"/>
            <a:ext cx="98801" cy="355568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437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6"/>
          <p:cNvSpPr/>
          <p:nvPr/>
        </p:nvSpPr>
        <p:spPr>
          <a:xfrm flipH="1">
            <a:off x="6390096" y="2143668"/>
            <a:ext cx="39" cy="190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6"/>
          <p:cNvSpPr/>
          <p:nvPr/>
        </p:nvSpPr>
        <p:spPr>
          <a:xfrm flipH="1">
            <a:off x="6389387" y="2144315"/>
            <a:ext cx="552" cy="3275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6"/>
          <p:cNvSpPr/>
          <p:nvPr/>
        </p:nvSpPr>
        <p:spPr>
          <a:xfrm flipH="1">
            <a:off x="6389387" y="2143668"/>
            <a:ext cx="31686" cy="11309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56"/>
          <p:cNvSpPr/>
          <p:nvPr/>
        </p:nvSpPr>
        <p:spPr>
          <a:xfrm flipH="1">
            <a:off x="6410826" y="1966444"/>
            <a:ext cx="166980" cy="166246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6"/>
          <p:cNvSpPr/>
          <p:nvPr/>
        </p:nvSpPr>
        <p:spPr>
          <a:xfrm flipH="1">
            <a:off x="6348124" y="1979544"/>
            <a:ext cx="62741" cy="124437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" name="Google Shape;1172;p57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>
            <a:off x="2028751" y="1322847"/>
            <a:ext cx="5130000" cy="28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57"/>
          <p:cNvSpPr txBox="1"/>
          <p:nvPr>
            <p:ph type="title"/>
          </p:nvPr>
        </p:nvSpPr>
        <p:spPr>
          <a:xfrm>
            <a:off x="718125" y="231700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174" name="Google Shape;1174;p57"/>
          <p:cNvGrpSpPr/>
          <p:nvPr/>
        </p:nvGrpSpPr>
        <p:grpSpPr>
          <a:xfrm>
            <a:off x="1265490" y="1122248"/>
            <a:ext cx="6613148" cy="3674066"/>
            <a:chOff x="1727350" y="3368350"/>
            <a:chExt cx="2724375" cy="1575500"/>
          </a:xfrm>
        </p:grpSpPr>
        <p:sp>
          <p:nvSpPr>
            <p:cNvPr id="1175" name="Google Shape;1175;p57"/>
            <p:cNvSpPr/>
            <p:nvPr/>
          </p:nvSpPr>
          <p:spPr>
            <a:xfrm>
              <a:off x="1963925" y="3368350"/>
              <a:ext cx="2260100" cy="1389925"/>
            </a:xfrm>
            <a:custGeom>
              <a:rect b="b" l="l" r="r" t="t"/>
              <a:pathLst>
                <a:path extrusionOk="0" h="55597" w="90404">
                  <a:moveTo>
                    <a:pt x="87062" y="3904"/>
                  </a:moveTo>
                  <a:lnTo>
                    <a:pt x="87062" y="51664"/>
                  </a:lnTo>
                  <a:lnTo>
                    <a:pt x="3372" y="51664"/>
                  </a:lnTo>
                  <a:lnTo>
                    <a:pt x="3372" y="3904"/>
                  </a:lnTo>
                  <a:close/>
                  <a:moveTo>
                    <a:pt x="2810" y="1"/>
                  </a:moveTo>
                  <a:cubicBezTo>
                    <a:pt x="1272" y="1"/>
                    <a:pt x="1" y="1243"/>
                    <a:pt x="1" y="2810"/>
                  </a:cubicBezTo>
                  <a:lnTo>
                    <a:pt x="1" y="55567"/>
                  </a:lnTo>
                  <a:cubicBezTo>
                    <a:pt x="1" y="55567"/>
                    <a:pt x="1" y="55597"/>
                    <a:pt x="60" y="55597"/>
                  </a:cubicBezTo>
                  <a:lnTo>
                    <a:pt x="90344" y="55597"/>
                  </a:lnTo>
                  <a:lnTo>
                    <a:pt x="90344" y="55567"/>
                  </a:lnTo>
                  <a:lnTo>
                    <a:pt x="90404" y="2810"/>
                  </a:lnTo>
                  <a:cubicBezTo>
                    <a:pt x="90404" y="1243"/>
                    <a:pt x="89132" y="1"/>
                    <a:pt x="87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1727350" y="4803350"/>
              <a:ext cx="2724375" cy="140500"/>
            </a:xfrm>
            <a:custGeom>
              <a:rect b="b" l="l" r="r" t="t"/>
              <a:pathLst>
                <a:path extrusionOk="0" h="5620" w="108975">
                  <a:moveTo>
                    <a:pt x="1" y="1"/>
                  </a:moveTo>
                  <a:cubicBezTo>
                    <a:pt x="1" y="3106"/>
                    <a:pt x="2514" y="5619"/>
                    <a:pt x="5619" y="5619"/>
                  </a:cubicBezTo>
                  <a:lnTo>
                    <a:pt x="103356" y="5619"/>
                  </a:lnTo>
                  <a:cubicBezTo>
                    <a:pt x="106461" y="5619"/>
                    <a:pt x="108975" y="3106"/>
                    <a:pt x="108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8"/>
          <p:cNvSpPr/>
          <p:nvPr/>
        </p:nvSpPr>
        <p:spPr>
          <a:xfrm>
            <a:off x="418862" y="1556723"/>
            <a:ext cx="850800" cy="831761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82" name="Google Shape;1182;p58"/>
          <p:cNvSpPr txBox="1"/>
          <p:nvPr>
            <p:ph idx="2" type="subTitle"/>
          </p:nvPr>
        </p:nvSpPr>
        <p:spPr>
          <a:xfrm>
            <a:off x="1366278" y="1551650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sp>
        <p:nvSpPr>
          <p:cNvPr id="1183" name="Google Shape;1183;p58"/>
          <p:cNvSpPr txBox="1"/>
          <p:nvPr>
            <p:ph type="title"/>
          </p:nvPr>
        </p:nvSpPr>
        <p:spPr>
          <a:xfrm flipH="1">
            <a:off x="418862" y="1732004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4" name="Google Shape;1184;p58"/>
          <p:cNvSpPr txBox="1"/>
          <p:nvPr>
            <p:ph idx="1" type="subTitle"/>
          </p:nvPr>
        </p:nvSpPr>
        <p:spPr>
          <a:xfrm>
            <a:off x="1366288" y="2036825"/>
            <a:ext cx="3046800" cy="26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name varchar(30),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age varchar(10),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gender varchar(15),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job varchar(30),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salary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phone varchar(15),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aadhar varchar(15),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email varchar(50)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5" name="Google Shape;1185;p58"/>
          <p:cNvSpPr txBox="1"/>
          <p:nvPr>
            <p:ph idx="15"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6" name="Google Shape;1186;p58"/>
          <p:cNvSpPr txBox="1"/>
          <p:nvPr>
            <p:ph idx="2" type="subTitle"/>
          </p:nvPr>
        </p:nvSpPr>
        <p:spPr>
          <a:xfrm>
            <a:off x="5551953" y="1556725"/>
            <a:ext cx="2735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1187" name="Google Shape;1187;p58"/>
          <p:cNvSpPr txBox="1"/>
          <p:nvPr>
            <p:ph idx="1" type="subTitle"/>
          </p:nvPr>
        </p:nvSpPr>
        <p:spPr>
          <a:xfrm>
            <a:off x="5551950" y="2036825"/>
            <a:ext cx="3352500" cy="20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room_number varchar(10),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availability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status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price varchar(20),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bed_type varchar(20)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8" name="Google Shape;1188;p58"/>
          <p:cNvSpPr/>
          <p:nvPr/>
        </p:nvSpPr>
        <p:spPr>
          <a:xfrm>
            <a:off x="4603249" y="1556723"/>
            <a:ext cx="850800" cy="831761"/>
          </a:xfrm>
          <a:custGeom>
            <a:rect b="b" l="l" r="r" t="t"/>
            <a:pathLst>
              <a:path extrusionOk="0" h="4893" w="5005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8"/>
          <p:cNvSpPr txBox="1"/>
          <p:nvPr>
            <p:ph idx="6" type="title"/>
          </p:nvPr>
        </p:nvSpPr>
        <p:spPr>
          <a:xfrm flipH="1">
            <a:off x="4603249" y="1732004"/>
            <a:ext cx="850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se Study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93ABCA"/>
      </a:accent1>
      <a:accent2>
        <a:srgbClr val="6B7F9B"/>
      </a:accent2>
      <a:accent3>
        <a:srgbClr val="85B0BB"/>
      </a:accent3>
      <a:accent4>
        <a:srgbClr val="5D8994"/>
      </a:accent4>
      <a:accent5>
        <a:srgbClr val="8BC5BB"/>
      </a:accent5>
      <a:accent6>
        <a:srgbClr val="437570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