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73" r:id="rId3"/>
  </p:sldMasterIdLst>
  <p:notesMasterIdLst>
    <p:notesMasterId r:id="rId18"/>
  </p:notesMasterIdLst>
  <p:handoutMasterIdLst>
    <p:handoutMasterId r:id="rId19"/>
  </p:handoutMasterIdLst>
  <p:sldIdLst>
    <p:sldId id="256" r:id="rId4"/>
    <p:sldId id="260" r:id="rId5"/>
    <p:sldId id="274" r:id="rId6"/>
    <p:sldId id="269" r:id="rId7"/>
    <p:sldId id="272" r:id="rId8"/>
    <p:sldId id="273" r:id="rId9"/>
    <p:sldId id="276" r:id="rId10"/>
    <p:sldId id="280" r:id="rId11"/>
    <p:sldId id="277" r:id="rId12"/>
    <p:sldId id="278" r:id="rId13"/>
    <p:sldId id="279" r:id="rId14"/>
    <p:sldId id="275" r:id="rId15"/>
    <p:sldId id="267" r:id="rId16"/>
    <p:sldId id="258" r:id="rId17"/>
  </p:sldIdLst>
  <p:sldSz cx="9144000" cy="5143500" type="screen16x9"/>
  <p:notesSz cx="6858000" cy="1743075"/>
  <p:embeddedFontLst>
    <p:embeddedFont>
      <p:font typeface="Calibri" panose="020F0502020204030204" pitchFamily="34" charset="0"/>
      <p:regular r:id="rId20"/>
      <p:bold r:id="rId21"/>
      <p:italic r:id="rId22"/>
      <p:boldItalic r:id="rId23"/>
    </p:embeddedFont>
    <p:embeddedFont>
      <p:font typeface="Lucida Sans Unicode" panose="020B0602030504020204" pitchFamily="34" charset="0"/>
      <p:regular r:id="rId24"/>
    </p:embeddedFont>
    <p:embeddedFont>
      <p:font typeface="Stag Medium" panose="020B0604020202020204" charset="0"/>
      <p:regular r:id="rId25"/>
    </p:embeddedFont>
    <p:embeddedFont>
      <p:font typeface="Stag Sans Light" panose="020B0604020202020204" charset="0"/>
      <p:regular r:id="rId26"/>
      <p:bold r:id="rId27"/>
    </p:embeddedFont>
    <p:embeddedFont>
      <p:font typeface="Stag Sans Medium" panose="020B0604020202020204" charset="0"/>
      <p:regular r:id="rId28"/>
    </p:embeddedFont>
    <p:embeddedFont>
      <p:font typeface="Verdana" panose="020B0604030504040204" pitchFamily="34" charset="0"/>
      <p:regular r:id="rId29"/>
      <p:bold r:id="rId30"/>
      <p:italic r:id="rId31"/>
      <p:boldItalic r:id="rId32"/>
    </p:embeddedFont>
  </p:embeddedFontLst>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mmon, Scott" initials="" lastIdx="0" clrIdx="0"/>
  <p:cmAuthor id="2" name="Luc Pierson Red Hat"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6"/>
    <p:restoredTop sz="90137"/>
  </p:normalViewPr>
  <p:slideViewPr>
    <p:cSldViewPr snapToGrid="0">
      <p:cViewPr varScale="1">
        <p:scale>
          <a:sx n="113" d="100"/>
          <a:sy n="113" d="100"/>
        </p:scale>
        <p:origin x="595" y="8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6.fntdata"/><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31" Type="http://schemas.openxmlformats.org/officeDocument/2006/relationships/font" Target="fonts/font1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5FE66F8F-5F85-AB42-BD38-357C9B59B7AD}"/>
              </a:ext>
            </a:extLst>
          </p:cNvPr>
          <p:cNvSpPr>
            <a:spLocks noGrp="1"/>
          </p:cNvSpPr>
          <p:nvPr>
            <p:ph type="sldNum" sz="quarter" idx="3"/>
          </p:nvPr>
        </p:nvSpPr>
        <p:spPr>
          <a:xfrm>
            <a:off x="6059488" y="9280525"/>
            <a:ext cx="623887" cy="404813"/>
          </a:xfrm>
          <a:prstGeom prst="rect">
            <a:avLst/>
          </a:prstGeom>
        </p:spPr>
        <p:txBody>
          <a:bodyPr vert="horz" lIns="91440" tIns="45720" rIns="91440" bIns="45720" rtlCol="0" anchor="b"/>
          <a:lstStyle>
            <a:lvl1pPr algn="r" eaLnBrk="1" fontAlgn="auto" hangingPunct="1">
              <a:spcBef>
                <a:spcPts val="0"/>
              </a:spcBef>
              <a:spcAft>
                <a:spcPts val="0"/>
              </a:spcAft>
              <a:defRPr sz="1000" smtClean="0">
                <a:ea typeface="Verdana" pitchFamily="34" charset="0"/>
                <a:cs typeface="Verdana" pitchFamily="34" charset="0"/>
              </a:defRPr>
            </a:lvl1pPr>
          </a:lstStyle>
          <a:p>
            <a:pPr>
              <a:defRPr/>
            </a:pPr>
            <a:fld id="{EC446F4F-D3D4-DB44-AF84-EC96F4577F6D}" type="slidenum">
              <a:rPr lang="nl-NL"/>
              <a:pPr>
                <a:defRPr/>
              </a:pPr>
              <a:t>‹#›</a:t>
            </a:fld>
            <a:endParaRPr lang="nl-NL"/>
          </a:p>
        </p:txBody>
      </p:sp>
      <p:sp>
        <p:nvSpPr>
          <p:cNvPr id="7" name="AddNotifier#2">
            <a:extLst>
              <a:ext uri="{FF2B5EF4-FFF2-40B4-BE49-F238E27FC236}">
                <a16:creationId xmlns:a16="http://schemas.microsoft.com/office/drawing/2014/main" id="{9ED5595D-A9A4-1844-9171-FDEC32A2B8D4}"/>
              </a:ext>
            </a:extLst>
          </p:cNvPr>
          <p:cNvSpPr txBox="1">
            <a:spLocks noChangeArrowheads="1"/>
          </p:cNvSpPr>
          <p:nvPr/>
        </p:nvSpPr>
        <p:spPr bwMode="auto">
          <a:xfrm>
            <a:off x="228600" y="9293225"/>
            <a:ext cx="591343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defRPr/>
            </a:pPr>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May 2016. © 2016 Atos. Confidential information owned by Atos, to be used by the recipient only. This document, or any part of it, may not be reproduced, copied, circulated and/or distributed nor quoted without prior written approval from Atos.</a:t>
            </a:r>
          </a:p>
        </p:txBody>
      </p:sp>
      <p:pic>
        <p:nvPicPr>
          <p:cNvPr id="8196" name="Picture 7">
            <a:extLst>
              <a:ext uri="{FF2B5EF4-FFF2-40B4-BE49-F238E27FC236}">
                <a16:creationId xmlns:a16="http://schemas.microsoft.com/office/drawing/2014/main" id="{1CBBAECC-843B-554A-9311-BDDA491E8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663" y="104775"/>
            <a:ext cx="14128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B25C2A4-6946-3446-99AF-8187392114B5}"/>
              </a:ext>
            </a:extLst>
          </p:cNvPr>
          <p:cNvSpPr>
            <a:spLocks noGrp="1" noRot="1" noChangeAspect="1"/>
          </p:cNvSpPr>
          <p:nvPr>
            <p:ph type="sldImg" idx="2"/>
          </p:nvPr>
        </p:nvSpPr>
        <p:spPr>
          <a:xfrm>
            <a:off x="114300" y="746125"/>
            <a:ext cx="6629400" cy="372903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65896AD-16F9-4E4A-A40D-8386D128FC01}"/>
              </a:ext>
            </a:extLst>
          </p:cNvPr>
          <p:cNvSpPr>
            <a:spLocks noGrp="1"/>
          </p:cNvSpPr>
          <p:nvPr>
            <p:ph type="body" sz="quarter" idx="3"/>
          </p:nvPr>
        </p:nvSpPr>
        <p:spPr>
          <a:xfrm>
            <a:off x="685800" y="4724400"/>
            <a:ext cx="5486400" cy="447516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4">
            <a:extLst>
              <a:ext uri="{FF2B5EF4-FFF2-40B4-BE49-F238E27FC236}">
                <a16:creationId xmlns:a16="http://schemas.microsoft.com/office/drawing/2014/main" id="{10500101-3D4E-8C49-AC00-B78898D04531}"/>
              </a:ext>
            </a:extLst>
          </p:cNvPr>
          <p:cNvSpPr>
            <a:spLocks noGrp="1"/>
          </p:cNvSpPr>
          <p:nvPr>
            <p:ph type="sldNum" sz="quarter" idx="5"/>
          </p:nvPr>
        </p:nvSpPr>
        <p:spPr>
          <a:xfrm>
            <a:off x="6059488" y="9280525"/>
            <a:ext cx="623887" cy="404813"/>
          </a:xfrm>
          <a:prstGeom prst="rect">
            <a:avLst/>
          </a:prstGeom>
        </p:spPr>
        <p:txBody>
          <a:bodyPr vert="horz" lIns="91440" tIns="45720" rIns="91440" bIns="45720" rtlCol="0" anchor="b"/>
          <a:lstStyle>
            <a:lvl1pPr algn="r" eaLnBrk="1" fontAlgn="auto" hangingPunct="1">
              <a:spcBef>
                <a:spcPts val="0"/>
              </a:spcBef>
              <a:spcAft>
                <a:spcPts val="0"/>
              </a:spcAft>
              <a:defRPr sz="1000" smtClean="0">
                <a:ea typeface="Verdana" pitchFamily="34" charset="0"/>
                <a:cs typeface="Verdana" pitchFamily="34" charset="0"/>
              </a:defRPr>
            </a:lvl1pPr>
          </a:lstStyle>
          <a:p>
            <a:pPr>
              <a:defRPr/>
            </a:pPr>
            <a:fld id="{160FC70B-7F82-1D4F-934F-3B9470E3A534}" type="slidenum">
              <a:rPr lang="nl-NL"/>
              <a:pPr>
                <a:defRPr/>
              </a:pPr>
              <a:t>‹#›</a:t>
            </a:fld>
            <a:endParaRPr lang="nl-NL"/>
          </a:p>
        </p:txBody>
      </p:sp>
      <p:sp>
        <p:nvSpPr>
          <p:cNvPr id="9" name="AddNotifier#3">
            <a:extLst>
              <a:ext uri="{FF2B5EF4-FFF2-40B4-BE49-F238E27FC236}">
                <a16:creationId xmlns:a16="http://schemas.microsoft.com/office/drawing/2014/main" id="{8A01AB24-66C6-2946-B492-7407F2B304E2}"/>
              </a:ext>
            </a:extLst>
          </p:cNvPr>
          <p:cNvSpPr txBox="1">
            <a:spLocks noChangeArrowheads="1"/>
          </p:cNvSpPr>
          <p:nvPr/>
        </p:nvSpPr>
        <p:spPr bwMode="auto">
          <a:xfrm>
            <a:off x="228600" y="9293225"/>
            <a:ext cx="591343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defRPr/>
            </a:pPr>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May 2016. © 2016 Atos. Confidential information owned by Atos, to be used by the recipient only. This document, or any part of it, may not be reproduced, copied, circulated and/or distributed nor quoted without prior written approval from Atos.</a:t>
            </a:r>
          </a:p>
        </p:txBody>
      </p:sp>
      <p:pic>
        <p:nvPicPr>
          <p:cNvPr id="7174" name="Picture 9">
            <a:extLst>
              <a:ext uri="{FF2B5EF4-FFF2-40B4-BE49-F238E27FC236}">
                <a16:creationId xmlns:a16="http://schemas.microsoft.com/office/drawing/2014/main" id="{DE41DE1E-870B-744B-AF00-E5E53005D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25" t="26797" r="5869" b="27271"/>
          <a:stretch>
            <a:fillRect/>
          </a:stretch>
        </p:blipFill>
        <p:spPr bwMode="auto">
          <a:xfrm>
            <a:off x="5300663" y="104775"/>
            <a:ext cx="14128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solidFill>
          <a:srgbClr val="0066A1"/>
        </a:solidFill>
        <a:effectLst/>
      </p:bgPr>
    </p:bg>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6452298D-A9AE-0044-B3B1-DF606C88B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5254DD39-7918-BA4C-A0BE-7F3D556AC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4737100"/>
            <a:ext cx="1635125" cy="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9D2F6499-E01F-8A43-9A53-99C2B374E31D}"/>
              </a:ext>
            </a:extLst>
          </p:cNvPr>
          <p:cNvCxnSpPr/>
          <p:nvPr/>
        </p:nvCxnSpPr>
        <p:spPr>
          <a:xfrm>
            <a:off x="212725" y="2322513"/>
            <a:ext cx="89312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11" descr="A close up of a logo&#10;&#10;Description automatically generated">
            <a:extLst>
              <a:ext uri="{FF2B5EF4-FFF2-40B4-BE49-F238E27FC236}">
                <a16:creationId xmlns:a16="http://schemas.microsoft.com/office/drawing/2014/main" id="{A2A3EFA8-48C7-B74D-A46D-72E455E721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2925" y="4465638"/>
            <a:ext cx="1906588"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itle 1">
            <a:extLst>
              <a:ext uri="{FF2B5EF4-FFF2-40B4-BE49-F238E27FC236}">
                <a16:creationId xmlns:a16="http://schemas.microsoft.com/office/drawing/2014/main" id="{05E730A0-2D87-DA4A-9B24-9366CAC1D527}"/>
              </a:ext>
            </a:extLst>
          </p:cNvPr>
          <p:cNvSpPr>
            <a:spLocks noGrp="1"/>
          </p:cNvSpPr>
          <p:nvPr>
            <p:ph type="ctrTitle"/>
          </p:nvPr>
        </p:nvSpPr>
        <p:spPr>
          <a:xfrm>
            <a:off x="215779" y="1203598"/>
            <a:ext cx="8309346" cy="1102519"/>
          </a:xfrm>
          <a:prstGeom prst="rect">
            <a:avLst/>
          </a:prstGeom>
        </p:spPr>
        <p:txBody>
          <a:bodyPr anchor="b">
            <a:noAutofit/>
          </a:bodyPr>
          <a:lstStyle>
            <a:lvl1pPr>
              <a:defRPr sz="3600" b="0" i="0" baseline="0">
                <a:solidFill>
                  <a:schemeClr val="bg1"/>
                </a:solidFill>
                <a:latin typeface="Stag Medium" panose="02000603060000020004" pitchFamily="2" charset="77"/>
                <a:ea typeface="Verdana" panose="020B0604030504040204" pitchFamily="34" charset="0"/>
                <a:cs typeface="Verdana" panose="020B0604030504040204" pitchFamily="34" charset="0"/>
              </a:defRPr>
            </a:lvl1pPr>
          </a:lstStyle>
          <a:p>
            <a:r>
              <a:rPr lang="en-GB"/>
              <a:t>Click to edit Master title style</a:t>
            </a:r>
            <a:endParaRPr lang="nl-NL" dirty="0"/>
          </a:p>
        </p:txBody>
      </p:sp>
      <p:sp>
        <p:nvSpPr>
          <p:cNvPr id="19" name="Subtitle 2">
            <a:extLst>
              <a:ext uri="{FF2B5EF4-FFF2-40B4-BE49-F238E27FC236}">
                <a16:creationId xmlns:a16="http://schemas.microsoft.com/office/drawing/2014/main" id="{96F38EBB-B2C8-7E4F-8755-F708D3BCF855}"/>
              </a:ext>
            </a:extLst>
          </p:cNvPr>
          <p:cNvSpPr>
            <a:spLocks noGrp="1"/>
          </p:cNvSpPr>
          <p:nvPr>
            <p:ph type="subTitle" idx="1"/>
          </p:nvPr>
        </p:nvSpPr>
        <p:spPr>
          <a:xfrm>
            <a:off x="212931" y="2320746"/>
            <a:ext cx="8312194" cy="1115100"/>
          </a:xfrm>
          <a:prstGeom prst="rect">
            <a:avLst/>
          </a:prstGeom>
        </p:spPr>
        <p:txBody>
          <a:bodyPr>
            <a:noAutofit/>
          </a:bodyPr>
          <a:lstStyle>
            <a:lvl1pPr marL="0" indent="0" algn="l">
              <a:buNone/>
              <a:defRPr sz="2000" b="0" i="0">
                <a:solidFill>
                  <a:schemeClr val="bg1"/>
                </a:solidFill>
                <a:latin typeface="Stag Sans Medium" panose="020B0603040000020004" pitchFamily="34" charset="77"/>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nl-NL" dirty="0"/>
          </a:p>
        </p:txBody>
      </p:sp>
    </p:spTree>
    <p:extLst>
      <p:ext uri="{BB962C8B-B14F-4D97-AF65-F5344CB8AC3E}">
        <p14:creationId xmlns:p14="http://schemas.microsoft.com/office/powerpoint/2010/main" val="371883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asic">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2BBC040-D610-B047-A7F5-DE8EE1230636}"/>
              </a:ext>
            </a:extLst>
          </p:cNvPr>
          <p:cNvCxnSpPr>
            <a:cxnSpLocks/>
          </p:cNvCxnSpPr>
          <p:nvPr/>
        </p:nvCxnSpPr>
        <p:spPr>
          <a:xfrm>
            <a:off x="327025" y="4625975"/>
            <a:ext cx="882015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7F207A3-BEBA-7841-8DDA-FB8FA8B64D60}"/>
              </a:ext>
            </a:extLst>
          </p:cNvPr>
          <p:cNvCxnSpPr>
            <a:cxnSpLocks/>
          </p:cNvCxnSpPr>
          <p:nvPr/>
        </p:nvCxnSpPr>
        <p:spPr>
          <a:xfrm>
            <a:off x="328613" y="944563"/>
            <a:ext cx="8821737"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40300" y="1150978"/>
            <a:ext cx="8748000" cy="3474900"/>
          </a:xfrm>
          <a:prstGeom prst="rect">
            <a:avLst/>
          </a:prstGeom>
        </p:spPr>
        <p:txBody>
          <a:bodyPr/>
          <a:lstStyle>
            <a:lvl1pPr>
              <a:defRPr b="0" i="0">
                <a:latin typeface="Stag Sans Light" panose="020B0303040000020004" pitchFamily="34" charset="77"/>
              </a:defRPr>
            </a:lvl1pPr>
            <a:lvl2pPr>
              <a:defRPr b="0" i="0">
                <a:latin typeface="Stag Sans Light" panose="020B0303040000020004" pitchFamily="34" charset="77"/>
              </a:defRPr>
            </a:lvl2pPr>
            <a:lvl3pPr>
              <a:defRPr b="0" i="0">
                <a:latin typeface="Stag Sans Light" panose="020B0303040000020004" pitchFamily="34" charset="77"/>
              </a:defRPr>
            </a:lvl3pPr>
            <a:lvl4pPr>
              <a:defRPr b="0" i="0">
                <a:latin typeface="Stag Sans Light" panose="020B0303040000020004" pitchFamily="34" charset="77"/>
              </a:defRPr>
            </a:lvl4pPr>
            <a:lvl5pPr>
              <a:defRPr b="0" i="0">
                <a:latin typeface="Stag Sans Light" panose="020B03030400000200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dirty="0"/>
          </a:p>
        </p:txBody>
      </p:sp>
      <p:sp>
        <p:nvSpPr>
          <p:cNvPr id="6" name="Title 5"/>
          <p:cNvSpPr>
            <a:spLocks noGrp="1"/>
          </p:cNvSpPr>
          <p:nvPr>
            <p:ph type="title"/>
          </p:nvPr>
        </p:nvSpPr>
        <p:spPr>
          <a:xfrm>
            <a:off x="216488" y="123478"/>
            <a:ext cx="8748000" cy="720080"/>
          </a:xfrm>
        </p:spPr>
        <p:txBody>
          <a:bodyPr/>
          <a:lstStyle>
            <a:lvl1pPr>
              <a:defRPr b="0">
                <a:latin typeface="Stag Medium" panose="02000603060000020004" pitchFamily="2" charset="77"/>
              </a:defRPr>
            </a:lvl1pPr>
          </a:lstStyle>
          <a:p>
            <a:r>
              <a:rPr lang="en-GB"/>
              <a:t>Click to edit Master title style</a:t>
            </a:r>
            <a:endParaRPr lang="en-US" dirty="0"/>
          </a:p>
        </p:txBody>
      </p:sp>
      <p:sp>
        <p:nvSpPr>
          <p:cNvPr id="8" name="Slide Number Placeholder 5">
            <a:extLst>
              <a:ext uri="{FF2B5EF4-FFF2-40B4-BE49-F238E27FC236}">
                <a16:creationId xmlns:a16="http://schemas.microsoft.com/office/drawing/2014/main" id="{2BCDC5CA-5D53-8149-9448-C75D6E502A8B}"/>
              </a:ext>
            </a:extLst>
          </p:cNvPr>
          <p:cNvSpPr>
            <a:spLocks noGrp="1"/>
          </p:cNvSpPr>
          <p:nvPr>
            <p:ph type="sldNum" sz="quarter" idx="10"/>
          </p:nvPr>
        </p:nvSpPr>
        <p:spPr/>
        <p:txBody>
          <a:bodyPr/>
          <a:lstStyle>
            <a:lvl1pPr algn="l">
              <a:defRPr sz="1000" b="0" i="0" smtClean="0">
                <a:solidFill>
                  <a:schemeClr val="tx1"/>
                </a:solidFill>
                <a:latin typeface="Stag Sans Light" panose="020B0303040000020004" pitchFamily="34" charset="77"/>
                <a:ea typeface="Verdana" pitchFamily="34" charset="0"/>
                <a:cs typeface="Verdana" pitchFamily="34" charset="0"/>
              </a:defRPr>
            </a:lvl1pPr>
          </a:lstStyle>
          <a:p>
            <a:pPr>
              <a:defRPr/>
            </a:pPr>
            <a:fld id="{450940A7-305D-864E-B2EF-F7957815FC47}" type="slidenum">
              <a:rPr lang="nl-NL"/>
              <a:pPr>
                <a:defRPr/>
              </a:pPr>
              <a:t>‹#›</a:t>
            </a:fld>
            <a:endParaRPr lang="nl-NL"/>
          </a:p>
        </p:txBody>
      </p:sp>
    </p:spTree>
    <p:extLst>
      <p:ext uri="{BB962C8B-B14F-4D97-AF65-F5344CB8AC3E}">
        <p14:creationId xmlns:p14="http://schemas.microsoft.com/office/powerpoint/2010/main" val="162413971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EF353D-D869-734D-BA6C-E210227793B4}"/>
              </a:ext>
            </a:extLst>
          </p:cNvPr>
          <p:cNvCxnSpPr>
            <a:cxnSpLocks/>
          </p:cNvCxnSpPr>
          <p:nvPr/>
        </p:nvCxnSpPr>
        <p:spPr>
          <a:xfrm>
            <a:off x="327025" y="4625975"/>
            <a:ext cx="882015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16488" y="843558"/>
            <a:ext cx="8748000" cy="3723613"/>
          </a:xfrm>
          <a:prstGeom prst="rect">
            <a:avLst/>
          </a:prstGeom>
        </p:spPr>
        <p:txBody>
          <a:bodyPr/>
          <a:lstStyle>
            <a:lvl1pPr>
              <a:defRPr b="0" i="0">
                <a:latin typeface="Stag Sans Light" panose="020B0303040000020004" pitchFamily="34" charset="77"/>
              </a:defRPr>
            </a:lvl1pPr>
            <a:lvl2pPr>
              <a:defRPr b="0" i="0">
                <a:latin typeface="Stag Sans Light" panose="020B0303040000020004" pitchFamily="34" charset="77"/>
              </a:defRPr>
            </a:lvl2pPr>
            <a:lvl3pPr>
              <a:defRPr b="0" i="0">
                <a:latin typeface="Stag Sans Light" panose="020B0303040000020004" pitchFamily="34" charset="77"/>
              </a:defRPr>
            </a:lvl3pPr>
            <a:lvl4pPr>
              <a:defRPr b="0" i="0">
                <a:latin typeface="Stag Sans Light" panose="020B0303040000020004" pitchFamily="34" charset="77"/>
              </a:defRPr>
            </a:lvl4pPr>
            <a:lvl5pPr>
              <a:defRPr b="0" i="0">
                <a:latin typeface="Stag Sans Light" panose="020B03030400000200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dirty="0"/>
          </a:p>
        </p:txBody>
      </p:sp>
      <p:sp>
        <p:nvSpPr>
          <p:cNvPr id="9" name="Title 8"/>
          <p:cNvSpPr>
            <a:spLocks noGrp="1"/>
          </p:cNvSpPr>
          <p:nvPr>
            <p:ph type="title"/>
          </p:nvPr>
        </p:nvSpPr>
        <p:spPr>
          <a:xfrm>
            <a:off x="216488" y="123478"/>
            <a:ext cx="8748000" cy="720080"/>
          </a:xfrm>
        </p:spPr>
        <p:txBody>
          <a:bodyPr/>
          <a:lstStyle>
            <a:lvl1pPr>
              <a:defRPr b="0">
                <a:latin typeface="Stag Medium" panose="02000603060000020004" pitchFamily="2" charset="77"/>
              </a:defRPr>
            </a:lvl1pPr>
          </a:lstStyle>
          <a:p>
            <a:r>
              <a:rPr lang="en-GB"/>
              <a:t>Click to edit Master title style</a:t>
            </a:r>
            <a:endParaRPr lang="en-US" dirty="0"/>
          </a:p>
        </p:txBody>
      </p:sp>
      <p:sp>
        <p:nvSpPr>
          <p:cNvPr id="6" name="Slide Number Placeholder 5">
            <a:extLst>
              <a:ext uri="{FF2B5EF4-FFF2-40B4-BE49-F238E27FC236}">
                <a16:creationId xmlns:a16="http://schemas.microsoft.com/office/drawing/2014/main" id="{B078789C-A362-1943-9B6E-54D0A29D72BA}"/>
              </a:ext>
            </a:extLst>
          </p:cNvPr>
          <p:cNvSpPr>
            <a:spLocks noGrp="1"/>
          </p:cNvSpPr>
          <p:nvPr>
            <p:ph type="sldNum" sz="quarter" idx="10"/>
          </p:nvPr>
        </p:nvSpPr>
        <p:spPr/>
        <p:txBody>
          <a:bodyPr/>
          <a:lstStyle>
            <a:lvl1pPr algn="l">
              <a:defRPr sz="1000" b="0" i="0" smtClean="0">
                <a:solidFill>
                  <a:schemeClr val="tx1"/>
                </a:solidFill>
                <a:latin typeface="Stag Sans Light" panose="020B0303040000020004" pitchFamily="34" charset="77"/>
                <a:ea typeface="Verdana" pitchFamily="34" charset="0"/>
                <a:cs typeface="Verdana" pitchFamily="34" charset="0"/>
              </a:defRPr>
            </a:lvl1pPr>
          </a:lstStyle>
          <a:p>
            <a:pPr>
              <a:defRPr/>
            </a:pPr>
            <a:fld id="{43041198-5F74-2047-A44A-E0E5484D670F}" type="slidenum">
              <a:rPr lang="nl-NL"/>
              <a:pPr>
                <a:defRPr/>
              </a:pPr>
              <a:t>‹#›</a:t>
            </a:fld>
            <a:endParaRPr lang="nl-NL" dirty="0"/>
          </a:p>
        </p:txBody>
      </p:sp>
    </p:spTree>
    <p:extLst>
      <p:ext uri="{BB962C8B-B14F-4D97-AF65-F5344CB8AC3E}">
        <p14:creationId xmlns:p14="http://schemas.microsoft.com/office/powerpoint/2010/main" val="276550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mpty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A60C35-BEEC-6344-B07E-828F77D32B09}"/>
              </a:ext>
            </a:extLst>
          </p:cNvPr>
          <p:cNvSpPr/>
          <p:nvPr/>
        </p:nvSpPr>
        <p:spPr>
          <a:xfrm>
            <a:off x="0" y="4630738"/>
            <a:ext cx="9144000" cy="512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Content Placeholder 2">
            <a:extLst>
              <a:ext uri="{FF2B5EF4-FFF2-40B4-BE49-F238E27FC236}">
                <a16:creationId xmlns:a16="http://schemas.microsoft.com/office/drawing/2014/main" id="{02E9DB60-B3E9-5C4C-B618-CFD29796A924}"/>
              </a:ext>
            </a:extLst>
          </p:cNvPr>
          <p:cNvSpPr>
            <a:spLocks noGrp="1"/>
          </p:cNvSpPr>
          <p:nvPr>
            <p:ph idx="1"/>
          </p:nvPr>
        </p:nvSpPr>
        <p:spPr>
          <a:xfrm>
            <a:off x="216488" y="843558"/>
            <a:ext cx="8748000" cy="3723613"/>
          </a:xfrm>
          <a:prstGeom prst="rect">
            <a:avLst/>
          </a:prstGeom>
        </p:spPr>
        <p:txBody>
          <a:bodyPr/>
          <a:lstStyle>
            <a:lvl1pPr>
              <a:defRPr b="0" i="0">
                <a:latin typeface="Stag Sans Light" panose="020B0303040000020004" pitchFamily="34" charset="77"/>
              </a:defRPr>
            </a:lvl1pPr>
            <a:lvl2pPr>
              <a:defRPr b="0" i="0">
                <a:latin typeface="Stag Sans Light" panose="020B0303040000020004" pitchFamily="34" charset="77"/>
              </a:defRPr>
            </a:lvl2pPr>
            <a:lvl3pPr>
              <a:defRPr b="0" i="0">
                <a:latin typeface="Stag Sans Light" panose="020B0303040000020004" pitchFamily="34" charset="77"/>
              </a:defRPr>
            </a:lvl3pPr>
            <a:lvl4pPr>
              <a:defRPr b="0" i="0">
                <a:latin typeface="Stag Sans Light" panose="020B0303040000020004" pitchFamily="34" charset="77"/>
              </a:defRPr>
            </a:lvl4pPr>
            <a:lvl5pPr>
              <a:defRPr b="0" i="0">
                <a:latin typeface="Stag Sans Light" panose="020B03030400000200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dirty="0"/>
          </a:p>
        </p:txBody>
      </p:sp>
      <p:sp>
        <p:nvSpPr>
          <p:cNvPr id="6" name="Title 8">
            <a:extLst>
              <a:ext uri="{FF2B5EF4-FFF2-40B4-BE49-F238E27FC236}">
                <a16:creationId xmlns:a16="http://schemas.microsoft.com/office/drawing/2014/main" id="{0E5A2361-91F5-6D49-970F-CEB455D345FF}"/>
              </a:ext>
            </a:extLst>
          </p:cNvPr>
          <p:cNvSpPr>
            <a:spLocks noGrp="1"/>
          </p:cNvSpPr>
          <p:nvPr>
            <p:ph type="title"/>
          </p:nvPr>
        </p:nvSpPr>
        <p:spPr>
          <a:xfrm>
            <a:off x="216488" y="123478"/>
            <a:ext cx="8748000" cy="720080"/>
          </a:xfrm>
        </p:spPr>
        <p:txBody>
          <a:bodyPr/>
          <a:lstStyle>
            <a:lvl1pPr>
              <a:defRPr b="0">
                <a:latin typeface="Stag Medium" panose="02000603060000020004" pitchFamily="2" charset="77"/>
              </a:defRPr>
            </a:lvl1pPr>
          </a:lstStyle>
          <a:p>
            <a:r>
              <a:rPr lang="en-GB"/>
              <a:t>Click to edit Master title style</a:t>
            </a:r>
            <a:endParaRPr lang="en-US" dirty="0"/>
          </a:p>
        </p:txBody>
      </p:sp>
    </p:spTree>
    <p:extLst>
      <p:ext uri="{BB962C8B-B14F-4D97-AF65-F5344CB8AC3E}">
        <p14:creationId xmlns:p14="http://schemas.microsoft.com/office/powerpoint/2010/main" val="190255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solidFill>
          <a:srgbClr val="0066A1"/>
        </a:solidFill>
        <a:effectLst/>
      </p:bgPr>
    </p:bg>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id="{C17CE3C3-AFA8-EE43-8C11-FE1DB0139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ddNotifier#1">
            <a:extLst>
              <a:ext uri="{FF2B5EF4-FFF2-40B4-BE49-F238E27FC236}">
                <a16:creationId xmlns:a16="http://schemas.microsoft.com/office/drawing/2014/main" id="{FCFBC6D4-2223-F34E-8237-1C10A740A076}"/>
              </a:ext>
            </a:extLst>
          </p:cNvPr>
          <p:cNvSpPr txBox="1">
            <a:spLocks noChangeArrowheads="1"/>
          </p:cNvSpPr>
          <p:nvPr/>
        </p:nvSpPr>
        <p:spPr bwMode="auto">
          <a:xfrm>
            <a:off x="233363" y="4208463"/>
            <a:ext cx="3690937"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defRPr/>
            </a:pPr>
            <a:r>
              <a:rPr lang="en-US" sz="600">
                <a:solidFill>
                  <a:schemeClr val="bg1">
                    <a:lumMod val="85000"/>
                  </a:schemeClr>
                </a:solidFill>
                <a:latin typeface="Verdana" pitchFamily="34" charset="0"/>
                <a:ea typeface="Verdana" pitchFamily="34" charset="0"/>
                <a:cs typeface="Verdana" pitchFamily="34" charset="0"/>
              </a:rPr>
              <a:t>Atos, the Atos logo, Atos Syntel, Unify, and Worldline are registered trademarks of the Atos group. October 2018. © 2018 Atos. Confidential information owned by Atos, to be used by the recipient only. This document, or any part of it, may not be reproduced, copied, circulated and/or distributed nor quoted without prior written approval from Atos.</a:t>
            </a:r>
          </a:p>
        </p:txBody>
      </p:sp>
      <p:pic>
        <p:nvPicPr>
          <p:cNvPr id="6" name="Picture 10" descr="A close up of a logo&#10;&#10;Description automatically generated">
            <a:extLst>
              <a:ext uri="{FF2B5EF4-FFF2-40B4-BE49-F238E27FC236}">
                <a16:creationId xmlns:a16="http://schemas.microsoft.com/office/drawing/2014/main" id="{50BCF29C-2562-8E4B-A288-1FE5E5FDC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925" y="4465638"/>
            <a:ext cx="1906588"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ctrTitle"/>
          </p:nvPr>
        </p:nvSpPr>
        <p:spPr>
          <a:xfrm>
            <a:off x="215778" y="1203598"/>
            <a:ext cx="6516462" cy="1102519"/>
          </a:xfrm>
          <a:prstGeom prst="rect">
            <a:avLst/>
          </a:prstGeom>
        </p:spPr>
        <p:txBody>
          <a:bodyPr anchor="b">
            <a:noAutofit/>
          </a:bodyPr>
          <a:lstStyle>
            <a:lvl1pPr>
              <a:defRPr sz="4800" b="0" baseline="0">
                <a:solidFill>
                  <a:schemeClr val="bg1"/>
                </a:solidFill>
                <a:latin typeface="Stag Medium" panose="02000603060000020004" pitchFamily="2" charset="77"/>
                <a:ea typeface="Verdana" pitchFamily="34" charset="0"/>
                <a:cs typeface="Verdana" pitchFamily="34" charset="0"/>
              </a:defRPr>
            </a:lvl1pPr>
          </a:lstStyle>
          <a:p>
            <a:r>
              <a:rPr lang="en-GB"/>
              <a:t>Click to edit Master title style</a:t>
            </a:r>
            <a:endParaRPr lang="nl-NL" dirty="0"/>
          </a:p>
        </p:txBody>
      </p:sp>
    </p:spTree>
    <p:extLst>
      <p:ext uri="{BB962C8B-B14F-4D97-AF65-F5344CB8AC3E}">
        <p14:creationId xmlns:p14="http://schemas.microsoft.com/office/powerpoint/2010/main" val="414773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Slide text only">
    <p:bg bwMode="gray">
      <p:bgPr>
        <a:solidFill>
          <a:srgbClr val="0066A1"/>
        </a:solidFill>
        <a:effectLst/>
      </p:bgPr>
    </p:bg>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6452298D-A9AE-0044-B3B1-DF606C88B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5254DD39-7918-BA4C-A0BE-7F3D556AC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4737100"/>
            <a:ext cx="1635125" cy="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9D2F6499-E01F-8A43-9A53-99C2B374E31D}"/>
              </a:ext>
            </a:extLst>
          </p:cNvPr>
          <p:cNvCxnSpPr/>
          <p:nvPr/>
        </p:nvCxnSpPr>
        <p:spPr>
          <a:xfrm>
            <a:off x="212725" y="2322513"/>
            <a:ext cx="89312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11" descr="A close up of a logo&#10;&#10;Description automatically generated">
            <a:extLst>
              <a:ext uri="{FF2B5EF4-FFF2-40B4-BE49-F238E27FC236}">
                <a16:creationId xmlns:a16="http://schemas.microsoft.com/office/drawing/2014/main" id="{A2A3EFA8-48C7-B74D-A46D-72E455E721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2925" y="4465638"/>
            <a:ext cx="1906588"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itle 1">
            <a:extLst>
              <a:ext uri="{FF2B5EF4-FFF2-40B4-BE49-F238E27FC236}">
                <a16:creationId xmlns:a16="http://schemas.microsoft.com/office/drawing/2014/main" id="{05E730A0-2D87-DA4A-9B24-9366CAC1D527}"/>
              </a:ext>
            </a:extLst>
          </p:cNvPr>
          <p:cNvSpPr>
            <a:spLocks noGrp="1"/>
          </p:cNvSpPr>
          <p:nvPr>
            <p:ph type="ctrTitle"/>
          </p:nvPr>
        </p:nvSpPr>
        <p:spPr>
          <a:xfrm>
            <a:off x="215779" y="1203598"/>
            <a:ext cx="8309346" cy="1102519"/>
          </a:xfrm>
          <a:prstGeom prst="rect">
            <a:avLst/>
          </a:prstGeom>
        </p:spPr>
        <p:txBody>
          <a:bodyPr anchor="b">
            <a:noAutofit/>
          </a:bodyPr>
          <a:lstStyle>
            <a:lvl1pPr>
              <a:defRPr sz="3600" b="0" i="0" baseline="0">
                <a:solidFill>
                  <a:schemeClr val="bg1"/>
                </a:solidFill>
                <a:latin typeface="Stag Medium" panose="02000603060000020004" pitchFamily="2" charset="77"/>
                <a:ea typeface="Verdana" panose="020B0604030504040204" pitchFamily="34" charset="0"/>
                <a:cs typeface="Verdana" panose="020B0604030504040204" pitchFamily="34" charset="0"/>
              </a:defRPr>
            </a:lvl1pPr>
          </a:lstStyle>
          <a:p>
            <a:r>
              <a:rPr lang="en-GB"/>
              <a:t>Click to edit Master title style</a:t>
            </a:r>
            <a:endParaRPr lang="nl-NL" dirty="0"/>
          </a:p>
        </p:txBody>
      </p:sp>
      <p:sp>
        <p:nvSpPr>
          <p:cNvPr id="19" name="Subtitle 2">
            <a:extLst>
              <a:ext uri="{FF2B5EF4-FFF2-40B4-BE49-F238E27FC236}">
                <a16:creationId xmlns:a16="http://schemas.microsoft.com/office/drawing/2014/main" id="{96F38EBB-B2C8-7E4F-8755-F708D3BCF855}"/>
              </a:ext>
            </a:extLst>
          </p:cNvPr>
          <p:cNvSpPr>
            <a:spLocks noGrp="1"/>
          </p:cNvSpPr>
          <p:nvPr>
            <p:ph type="subTitle" idx="1"/>
          </p:nvPr>
        </p:nvSpPr>
        <p:spPr>
          <a:xfrm>
            <a:off x="212931" y="2320746"/>
            <a:ext cx="8312194" cy="1115100"/>
          </a:xfrm>
          <a:prstGeom prst="rect">
            <a:avLst/>
          </a:prstGeom>
        </p:spPr>
        <p:txBody>
          <a:bodyPr>
            <a:noAutofit/>
          </a:bodyPr>
          <a:lstStyle>
            <a:lvl1pPr marL="0" indent="0" algn="l">
              <a:buNone/>
              <a:defRPr sz="2000" b="0" i="0">
                <a:solidFill>
                  <a:schemeClr val="bg1"/>
                </a:solidFill>
                <a:latin typeface="Stag Sans Medium" panose="020B0603040000020004" pitchFamily="34" charset="77"/>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nl-NL" dirty="0"/>
          </a:p>
        </p:txBody>
      </p:sp>
    </p:spTree>
    <p:extLst>
      <p:ext uri="{BB962C8B-B14F-4D97-AF65-F5344CB8AC3E}">
        <p14:creationId xmlns:p14="http://schemas.microsoft.com/office/powerpoint/2010/main" val="272203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Basic">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2BBC040-D610-B047-A7F5-DE8EE1230636}"/>
              </a:ext>
            </a:extLst>
          </p:cNvPr>
          <p:cNvCxnSpPr>
            <a:cxnSpLocks/>
          </p:cNvCxnSpPr>
          <p:nvPr/>
        </p:nvCxnSpPr>
        <p:spPr>
          <a:xfrm>
            <a:off x="327025" y="4625975"/>
            <a:ext cx="882015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7F207A3-BEBA-7841-8DDA-FB8FA8B64D60}"/>
              </a:ext>
            </a:extLst>
          </p:cNvPr>
          <p:cNvCxnSpPr>
            <a:cxnSpLocks/>
          </p:cNvCxnSpPr>
          <p:nvPr/>
        </p:nvCxnSpPr>
        <p:spPr>
          <a:xfrm>
            <a:off x="328613" y="944563"/>
            <a:ext cx="8821737"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40300" y="1150978"/>
            <a:ext cx="8748000" cy="3474900"/>
          </a:xfrm>
          <a:prstGeom prst="rect">
            <a:avLst/>
          </a:prstGeom>
        </p:spPr>
        <p:txBody>
          <a:bodyPr/>
          <a:lstStyle>
            <a:lvl1pPr>
              <a:defRPr b="0" i="0">
                <a:latin typeface="Stag Sans Light" panose="020B0303040000020004" pitchFamily="34" charset="77"/>
              </a:defRPr>
            </a:lvl1pPr>
            <a:lvl2pPr>
              <a:defRPr b="0" i="0">
                <a:latin typeface="Stag Sans Light" panose="020B0303040000020004" pitchFamily="34" charset="77"/>
              </a:defRPr>
            </a:lvl2pPr>
            <a:lvl3pPr>
              <a:defRPr b="0" i="0">
                <a:latin typeface="Stag Sans Light" panose="020B0303040000020004" pitchFamily="34" charset="77"/>
              </a:defRPr>
            </a:lvl3pPr>
            <a:lvl4pPr>
              <a:defRPr b="0" i="0">
                <a:latin typeface="Stag Sans Light" panose="020B0303040000020004" pitchFamily="34" charset="77"/>
              </a:defRPr>
            </a:lvl4pPr>
            <a:lvl5pPr>
              <a:defRPr b="0" i="0">
                <a:latin typeface="Stag Sans Light" panose="020B0303040000020004"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dirty="0"/>
          </a:p>
        </p:txBody>
      </p:sp>
      <p:sp>
        <p:nvSpPr>
          <p:cNvPr id="6" name="Title 5"/>
          <p:cNvSpPr>
            <a:spLocks noGrp="1"/>
          </p:cNvSpPr>
          <p:nvPr>
            <p:ph type="title"/>
          </p:nvPr>
        </p:nvSpPr>
        <p:spPr>
          <a:xfrm>
            <a:off x="216488" y="123478"/>
            <a:ext cx="8748000" cy="720080"/>
          </a:xfrm>
        </p:spPr>
        <p:txBody>
          <a:bodyPr/>
          <a:lstStyle>
            <a:lvl1pPr>
              <a:defRPr b="0">
                <a:latin typeface="Stag Medium" panose="02000603060000020004" pitchFamily="2" charset="77"/>
              </a:defRPr>
            </a:lvl1pPr>
          </a:lstStyle>
          <a:p>
            <a:r>
              <a:rPr lang="en-GB"/>
              <a:t>Click to edit Master title style</a:t>
            </a:r>
            <a:endParaRPr lang="en-US" dirty="0"/>
          </a:p>
        </p:txBody>
      </p:sp>
      <p:sp>
        <p:nvSpPr>
          <p:cNvPr id="8" name="Slide Number Placeholder 5">
            <a:extLst>
              <a:ext uri="{FF2B5EF4-FFF2-40B4-BE49-F238E27FC236}">
                <a16:creationId xmlns:a16="http://schemas.microsoft.com/office/drawing/2014/main" id="{2BCDC5CA-5D53-8149-9448-C75D6E502A8B}"/>
              </a:ext>
            </a:extLst>
          </p:cNvPr>
          <p:cNvSpPr>
            <a:spLocks noGrp="1"/>
          </p:cNvSpPr>
          <p:nvPr>
            <p:ph type="sldNum" sz="quarter" idx="10"/>
          </p:nvPr>
        </p:nvSpPr>
        <p:spPr/>
        <p:txBody>
          <a:bodyPr/>
          <a:lstStyle>
            <a:lvl1pPr algn="l">
              <a:defRPr sz="1000" b="0" i="0" smtClean="0">
                <a:solidFill>
                  <a:schemeClr val="tx1"/>
                </a:solidFill>
                <a:latin typeface="Stag Sans Light" panose="020B0303040000020004" pitchFamily="34" charset="77"/>
                <a:ea typeface="Verdana" pitchFamily="34" charset="0"/>
                <a:cs typeface="Verdana" pitchFamily="34" charset="0"/>
              </a:defRPr>
            </a:lvl1pPr>
          </a:lstStyle>
          <a:p>
            <a:pPr>
              <a:defRPr/>
            </a:pPr>
            <a:fld id="{450940A7-305D-864E-B2EF-F7957815FC47}" type="slidenum">
              <a:rPr lang="nl-NL"/>
              <a:pPr>
                <a:defRPr/>
              </a:pPr>
              <a:t>‹#›</a:t>
            </a:fld>
            <a:endParaRPr lang="nl-NL"/>
          </a:p>
        </p:txBody>
      </p:sp>
    </p:spTree>
    <p:extLst>
      <p:ext uri="{BB962C8B-B14F-4D97-AF65-F5344CB8AC3E}">
        <p14:creationId xmlns:p14="http://schemas.microsoft.com/office/powerpoint/2010/main" val="42553460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Closing Slide">
    <p:bg bwMode="gray">
      <p:bgPr>
        <a:solidFill>
          <a:srgbClr val="0066A1"/>
        </a:solidFill>
        <a:effectLst/>
      </p:bgPr>
    </p:bg>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id="{C17CE3C3-AFA8-EE43-8C11-FE1DB0139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ddNotifier#1">
            <a:extLst>
              <a:ext uri="{FF2B5EF4-FFF2-40B4-BE49-F238E27FC236}">
                <a16:creationId xmlns:a16="http://schemas.microsoft.com/office/drawing/2014/main" id="{FCFBC6D4-2223-F34E-8237-1C10A740A076}"/>
              </a:ext>
            </a:extLst>
          </p:cNvPr>
          <p:cNvSpPr txBox="1">
            <a:spLocks noChangeArrowheads="1"/>
          </p:cNvSpPr>
          <p:nvPr/>
        </p:nvSpPr>
        <p:spPr bwMode="auto">
          <a:xfrm>
            <a:off x="233363" y="4208463"/>
            <a:ext cx="3690937"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defRPr/>
            </a:pPr>
            <a:r>
              <a:rPr lang="en-US" sz="600">
                <a:solidFill>
                  <a:schemeClr val="bg1">
                    <a:lumMod val="85000"/>
                  </a:schemeClr>
                </a:solidFill>
                <a:latin typeface="Verdana" pitchFamily="34" charset="0"/>
                <a:ea typeface="Verdana" pitchFamily="34" charset="0"/>
                <a:cs typeface="Verdana" pitchFamily="34" charset="0"/>
              </a:rPr>
              <a:t>Atos, the Atos logo, Atos Syntel, Unify, and Worldline are registered trademarks of the Atos group. October 2018. © 2018 Atos. Confidential information owned by Atos, to be used by the recipient only. This document, or any part of it, may not be reproduced, copied, circulated and/or distributed nor quoted without prior written approval from Atos.</a:t>
            </a:r>
          </a:p>
        </p:txBody>
      </p:sp>
      <p:pic>
        <p:nvPicPr>
          <p:cNvPr id="6" name="Picture 10" descr="A close up of a logo&#10;&#10;Description automatically generated">
            <a:extLst>
              <a:ext uri="{FF2B5EF4-FFF2-40B4-BE49-F238E27FC236}">
                <a16:creationId xmlns:a16="http://schemas.microsoft.com/office/drawing/2014/main" id="{50BCF29C-2562-8E4B-A288-1FE5E5FDC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925" y="4465638"/>
            <a:ext cx="1906588"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ctrTitle"/>
          </p:nvPr>
        </p:nvSpPr>
        <p:spPr>
          <a:xfrm>
            <a:off x="215778" y="1203598"/>
            <a:ext cx="6516462" cy="1102519"/>
          </a:xfrm>
          <a:prstGeom prst="rect">
            <a:avLst/>
          </a:prstGeom>
        </p:spPr>
        <p:txBody>
          <a:bodyPr anchor="b">
            <a:noAutofit/>
          </a:bodyPr>
          <a:lstStyle>
            <a:lvl1pPr>
              <a:defRPr sz="4800" b="0" baseline="0">
                <a:solidFill>
                  <a:schemeClr val="bg1"/>
                </a:solidFill>
                <a:latin typeface="Stag Medium" panose="02000603060000020004" pitchFamily="2" charset="77"/>
                <a:ea typeface="Verdana" pitchFamily="34" charset="0"/>
                <a:cs typeface="Verdana" pitchFamily="34" charset="0"/>
              </a:defRPr>
            </a:lvl1pPr>
          </a:lstStyle>
          <a:p>
            <a:r>
              <a:rPr lang="en-GB"/>
              <a:t>Click to edit Master title style</a:t>
            </a:r>
            <a:endParaRPr lang="nl-NL" dirty="0"/>
          </a:p>
        </p:txBody>
      </p:sp>
    </p:spTree>
    <p:extLst>
      <p:ext uri="{BB962C8B-B14F-4D97-AF65-F5344CB8AC3E}">
        <p14:creationId xmlns:p14="http://schemas.microsoft.com/office/powerpoint/2010/main" val="352640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97CA1B4D-F61D-E544-991A-6DE9A57D61D7}"/>
              </a:ext>
            </a:extLst>
          </p:cNvPr>
          <p:cNvSpPr>
            <a:spLocks noGrp="1"/>
          </p:cNvSpPr>
          <p:nvPr>
            <p:ph type="sldNum" sz="quarter" idx="4"/>
          </p:nvPr>
        </p:nvSpPr>
        <p:spPr>
          <a:xfrm>
            <a:off x="239713" y="4745038"/>
            <a:ext cx="444500" cy="215900"/>
          </a:xfrm>
          <a:prstGeom prst="rect">
            <a:avLst/>
          </a:prstGeom>
        </p:spPr>
        <p:txBody>
          <a:bodyPr vert="horz" lIns="91440" tIns="45720" rIns="91440" bIns="45720" rtlCol="0" anchor="ctr"/>
          <a:lstStyle>
            <a:lvl1pPr algn="l" eaLnBrk="1" fontAlgn="auto" hangingPunct="1">
              <a:spcBef>
                <a:spcPts val="0"/>
              </a:spcBef>
              <a:spcAft>
                <a:spcPts val="0"/>
              </a:spcAft>
              <a:defRPr sz="1000" b="0" i="0" smtClean="0">
                <a:solidFill>
                  <a:schemeClr val="tx1"/>
                </a:solidFill>
                <a:latin typeface="Stag Sans Light" panose="020B0303040000020004" pitchFamily="34" charset="77"/>
                <a:ea typeface="Verdana" pitchFamily="34" charset="0"/>
                <a:cs typeface="Verdana" pitchFamily="34" charset="0"/>
              </a:defRPr>
            </a:lvl1pPr>
          </a:lstStyle>
          <a:p>
            <a:pPr>
              <a:defRPr/>
            </a:pPr>
            <a:fld id="{44CF9630-DB8E-D242-9B4A-F29A849328C1}" type="slidenum">
              <a:rPr lang="nl-NL"/>
              <a:pPr>
                <a:defRPr/>
              </a:pPr>
              <a:t>‹#›</a:t>
            </a:fld>
            <a:endParaRPr lang="nl-NL" dirty="0"/>
          </a:p>
        </p:txBody>
      </p:sp>
      <p:sp>
        <p:nvSpPr>
          <p:cNvPr id="1027" name="AddCustomFooter#1">
            <a:extLst>
              <a:ext uri="{FF2B5EF4-FFF2-40B4-BE49-F238E27FC236}">
                <a16:creationId xmlns:a16="http://schemas.microsoft.com/office/drawing/2014/main" id="{4C68017C-D95E-8B4A-96BF-B0E42348EE75}"/>
              </a:ext>
            </a:extLst>
          </p:cNvPr>
          <p:cNvSpPr txBox="1">
            <a:spLocks noChangeArrowheads="1"/>
          </p:cNvSpPr>
          <p:nvPr/>
        </p:nvSpPr>
        <p:spPr bwMode="auto">
          <a:xfrm>
            <a:off x="239713" y="4729163"/>
            <a:ext cx="21515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r>
              <a:rPr lang="en-US" altLang="en-US" sz="1000" dirty="0">
                <a:latin typeface="Stag Sans Light" panose="020B0303040000020004" pitchFamily="34" charset="77"/>
                <a:ea typeface="Verdana" panose="020B0604030504040204" pitchFamily="34" charset="0"/>
                <a:cs typeface="Verdana" panose="020B0604030504040204" pitchFamily="34" charset="0"/>
              </a:rPr>
              <a:t>       | March 2020 | Voice Hackathon </a:t>
            </a:r>
            <a:endParaRPr lang="nl-NL" altLang="en-US" sz="1000" dirty="0">
              <a:latin typeface="Stag Sans Light" panose="020B0303040000020004" pitchFamily="34" charset="77"/>
              <a:ea typeface="Verdana" panose="020B0604030504040204" pitchFamily="34" charset="0"/>
              <a:cs typeface="Verdana" panose="020B0604030504040204" pitchFamily="34" charset="0"/>
            </a:endParaRPr>
          </a:p>
        </p:txBody>
      </p:sp>
      <p:sp>
        <p:nvSpPr>
          <p:cNvPr id="1028" name="Text Placeholder 2">
            <a:extLst>
              <a:ext uri="{FF2B5EF4-FFF2-40B4-BE49-F238E27FC236}">
                <a16:creationId xmlns:a16="http://schemas.microsoft.com/office/drawing/2014/main" id="{0FB754FE-BCA2-9F4C-A534-78C2555F31EB}"/>
              </a:ext>
            </a:extLst>
          </p:cNvPr>
          <p:cNvSpPr>
            <a:spLocks noGrp="1" noChangeArrowheads="1"/>
          </p:cNvSpPr>
          <p:nvPr>
            <p:ph type="body" idx="1"/>
          </p:nvPr>
        </p:nvSpPr>
        <p:spPr bwMode="auto">
          <a:xfrm>
            <a:off x="215900" y="1090613"/>
            <a:ext cx="8748713"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en-US"/>
              <a:t>First level</a:t>
            </a:r>
          </a:p>
          <a:p>
            <a:pPr lvl="1"/>
            <a:r>
              <a:rPr lang="nl-NL" altLang="en-US"/>
              <a:t>Second level</a:t>
            </a:r>
          </a:p>
          <a:p>
            <a:pPr lvl="2"/>
            <a:r>
              <a:rPr lang="nl-NL" altLang="en-US"/>
              <a:t>Third level</a:t>
            </a:r>
          </a:p>
          <a:p>
            <a:pPr lvl="3"/>
            <a:r>
              <a:rPr lang="nl-NL" altLang="en-US"/>
              <a:t>Fourth level</a:t>
            </a:r>
          </a:p>
          <a:p>
            <a:pPr lvl="4"/>
            <a:r>
              <a:rPr lang="nl-NL" altLang="en-US"/>
              <a:t>Fifth level</a:t>
            </a:r>
          </a:p>
        </p:txBody>
      </p:sp>
      <p:sp>
        <p:nvSpPr>
          <p:cNvPr id="1029" name="Title Placeholder 1">
            <a:extLst>
              <a:ext uri="{FF2B5EF4-FFF2-40B4-BE49-F238E27FC236}">
                <a16:creationId xmlns:a16="http://schemas.microsoft.com/office/drawing/2014/main" id="{2854F9BB-722B-9645-9825-12AF66A73252}"/>
              </a:ext>
            </a:extLst>
          </p:cNvPr>
          <p:cNvSpPr>
            <a:spLocks noGrp="1" noChangeArrowheads="1"/>
          </p:cNvSpPr>
          <p:nvPr>
            <p:ph type="title"/>
          </p:nvPr>
        </p:nvSpPr>
        <p:spPr bwMode="auto">
          <a:xfrm>
            <a:off x="215900" y="123825"/>
            <a:ext cx="87487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altLang="en-US"/>
              <a:t>Click to edit the header</a:t>
            </a:r>
          </a:p>
        </p:txBody>
      </p:sp>
      <p:pic>
        <p:nvPicPr>
          <p:cNvPr id="6" name="Picture 7" descr="A picture containing clipart&#10;&#10;Description automatically generated">
            <a:extLst>
              <a:ext uri="{FF2B5EF4-FFF2-40B4-BE49-F238E27FC236}">
                <a16:creationId xmlns:a16="http://schemas.microsoft.com/office/drawing/2014/main" id="{C786938F-EFA9-BC4A-92BC-D66C2926C9AB}"/>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40194" t="1" b="9659"/>
          <a:stretch/>
        </p:blipFill>
        <p:spPr bwMode="auto">
          <a:xfrm>
            <a:off x="7453223" y="4745038"/>
            <a:ext cx="1535202" cy="25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87" r:id="rId6"/>
    <p:sldLayoutId id="2147483888" r:id="rId7"/>
    <p:sldLayoutId id="2147483889" r:id="rId8"/>
  </p:sldLayoutIdLst>
  <p:hf hdr="0" ftr="0" dt="0"/>
  <p:txStyles>
    <p:titleStyle>
      <a:lvl1pPr algn="l" rtl="0" eaLnBrk="1" fontAlgn="base" hangingPunct="1">
        <a:spcBef>
          <a:spcPct val="0"/>
        </a:spcBef>
        <a:spcAft>
          <a:spcPct val="0"/>
        </a:spcAft>
        <a:defRPr sz="2400" kern="1200">
          <a:solidFill>
            <a:schemeClr val="tx1"/>
          </a:solidFill>
          <a:latin typeface="Stag Medium" panose="02000603060000020004" pitchFamily="2" charset="77"/>
          <a:ea typeface="Verdana" pitchFamily="34" charset="0"/>
          <a:cs typeface="Verdana" pitchFamily="34" charset="0"/>
        </a:defRPr>
      </a:lvl1pPr>
      <a:lvl2pPr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2pPr>
      <a:lvl3pPr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3pPr>
      <a:lvl4pPr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4pPr>
      <a:lvl5pPr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5pPr>
      <a:lvl6pPr marL="457200"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6pPr>
      <a:lvl7pPr marL="914400"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7pPr>
      <a:lvl8pPr marL="1371600"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8pPr>
      <a:lvl9pPr marL="1828800" algn="l" rtl="0" eaLnBrk="1" fontAlgn="base" hangingPunct="1">
        <a:spcBef>
          <a:spcPct val="0"/>
        </a:spcBef>
        <a:spcAft>
          <a:spcPct val="0"/>
        </a:spcAft>
        <a:defRPr sz="2400">
          <a:solidFill>
            <a:schemeClr val="tx1"/>
          </a:solidFill>
          <a:latin typeface="Stag Medium" panose="02000603060000020004" pitchFamily="2" charset="77"/>
          <a:ea typeface="Verdana" panose="020B0604030504040204" pitchFamily="34" charset="0"/>
          <a:cs typeface="Verdana" panose="020B0604030504040204" pitchFamily="34" charset="0"/>
        </a:defRPr>
      </a:lvl9pPr>
    </p:titleStyle>
    <p:bodyStyle>
      <a:lvl1pPr marL="269875" indent="-269875" algn="l" rtl="0" eaLnBrk="1" fontAlgn="base" hangingPunct="1">
        <a:spcBef>
          <a:spcPct val="20000"/>
        </a:spcBef>
        <a:spcAft>
          <a:spcPct val="0"/>
        </a:spcAft>
        <a:buClr>
          <a:schemeClr val="tx2"/>
        </a:buClr>
        <a:buFont typeface="Lucida Sans Unicode" panose="020B0602030504020204" pitchFamily="34" charset="0"/>
        <a:buChar char="▶"/>
        <a:defRPr sz="1600" kern="1200">
          <a:solidFill>
            <a:schemeClr val="tx1"/>
          </a:solidFill>
          <a:latin typeface="Stag Sans Light" panose="020B0303040000020004" pitchFamily="34" charset="77"/>
          <a:ea typeface="Verdana" pitchFamily="34" charset="0"/>
          <a:cs typeface="Verdana" pitchFamily="34" charset="0"/>
        </a:defRPr>
      </a:lvl1pPr>
      <a:lvl2pPr marL="539750" indent="-269875" algn="l" rtl="0" eaLnBrk="1" fontAlgn="base" hangingPunct="1">
        <a:spcBef>
          <a:spcPts val="388"/>
        </a:spcBef>
        <a:spcAft>
          <a:spcPct val="0"/>
        </a:spcAft>
        <a:buClr>
          <a:schemeClr val="tx2"/>
        </a:buClr>
        <a:buFont typeface="Arial" panose="020B0604020202020204" pitchFamily="34" charset="0"/>
        <a:buChar char="–"/>
        <a:defRPr sz="1600" kern="1200">
          <a:solidFill>
            <a:schemeClr val="tx1"/>
          </a:solidFill>
          <a:latin typeface="Stag Sans Light" panose="020B0303040000020004" pitchFamily="34" charset="77"/>
          <a:ea typeface="Verdana" pitchFamily="34" charset="0"/>
          <a:cs typeface="Verdana" pitchFamily="34" charset="0"/>
        </a:defRPr>
      </a:lvl2pPr>
      <a:lvl3pPr marL="809625" indent="-269875" algn="l" rtl="0" eaLnBrk="1" fontAlgn="base" hangingPunct="1">
        <a:spcBef>
          <a:spcPct val="20000"/>
        </a:spcBef>
        <a:spcAft>
          <a:spcPct val="0"/>
        </a:spcAft>
        <a:buClr>
          <a:schemeClr val="tx2"/>
        </a:buClr>
        <a:buFont typeface="Arial" panose="020B0604020202020204" pitchFamily="34" charset="0"/>
        <a:buChar char="•"/>
        <a:defRPr sz="1600" kern="1200">
          <a:solidFill>
            <a:schemeClr val="tx1"/>
          </a:solidFill>
          <a:latin typeface="Stag Sans Light" panose="020B0303040000020004" pitchFamily="34" charset="77"/>
          <a:ea typeface="Verdana" pitchFamily="34" charset="0"/>
          <a:cs typeface="Verdana" pitchFamily="34" charset="0"/>
        </a:defRPr>
      </a:lvl3pPr>
      <a:lvl4pPr marL="1079500" indent="-269875" algn="l" rtl="0" eaLnBrk="1" fontAlgn="base" hangingPunct="1">
        <a:spcBef>
          <a:spcPct val="20000"/>
        </a:spcBef>
        <a:spcAft>
          <a:spcPct val="0"/>
        </a:spcAft>
        <a:buClr>
          <a:schemeClr val="tx2"/>
        </a:buClr>
        <a:buFont typeface="Arial" panose="020B0604020202020204" pitchFamily="34" charset="0"/>
        <a:buChar char="–"/>
        <a:defRPr sz="1600" kern="1200">
          <a:solidFill>
            <a:schemeClr val="tx1"/>
          </a:solidFill>
          <a:latin typeface="Stag Sans Light" panose="020B0303040000020004" pitchFamily="34" charset="77"/>
          <a:ea typeface="Verdana" pitchFamily="34" charset="0"/>
          <a:cs typeface="Verdana" pitchFamily="34" charset="0"/>
        </a:defRPr>
      </a:lvl4pPr>
      <a:lvl5pPr marL="1349375" indent="-269875" algn="l" rtl="0" eaLnBrk="1" fontAlgn="base" hangingPunct="1">
        <a:spcBef>
          <a:spcPct val="20000"/>
        </a:spcBef>
        <a:spcAft>
          <a:spcPct val="0"/>
        </a:spcAft>
        <a:buClr>
          <a:schemeClr val="tx2"/>
        </a:buClr>
        <a:buFont typeface="Arial" panose="020B0604020202020204" pitchFamily="34" charset="0"/>
        <a:buChar char="»"/>
        <a:defRPr sz="1600" kern="1200">
          <a:solidFill>
            <a:schemeClr val="tx1"/>
          </a:solidFill>
          <a:latin typeface="Stag Sans Light" panose="020B0303040000020004" pitchFamily="34" charset="77"/>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D13A7F93-7FC4-4348-A7BE-15B3B61CE342}"/>
              </a:ext>
            </a:extLst>
          </p:cNvPr>
          <p:cNvSpPr>
            <a:spLocks noGrp="1" noChangeArrowheads="1"/>
          </p:cNvSpPr>
          <p:nvPr>
            <p:ph type="ctrTitle"/>
          </p:nvPr>
        </p:nvSpPr>
        <p:spPr>
          <a:xfrm>
            <a:off x="215900" y="129054"/>
            <a:ext cx="8308975" cy="2127250"/>
          </a:xfrm>
        </p:spPr>
        <p:txBody>
          <a:bodyPr/>
          <a:lstStyle/>
          <a:p>
            <a:r>
              <a:rPr lang="en-US" altLang="en-US" dirty="0"/>
              <a:t>Voice Hackathon 2020</a:t>
            </a:r>
          </a:p>
        </p:txBody>
      </p:sp>
      <p:sp>
        <p:nvSpPr>
          <p:cNvPr id="9218" name="Subtitle 2">
            <a:extLst>
              <a:ext uri="{FF2B5EF4-FFF2-40B4-BE49-F238E27FC236}">
                <a16:creationId xmlns:a16="http://schemas.microsoft.com/office/drawing/2014/main" id="{C44D6DE5-E98F-B14E-91CA-1594706E31B2}"/>
              </a:ext>
            </a:extLst>
          </p:cNvPr>
          <p:cNvSpPr>
            <a:spLocks noGrp="1" noChangeArrowheads="1"/>
          </p:cNvSpPr>
          <p:nvPr>
            <p:ph type="subTitle" idx="1"/>
          </p:nvPr>
        </p:nvSpPr>
        <p:spPr>
          <a:xfrm>
            <a:off x="212725" y="2438371"/>
            <a:ext cx="8312150" cy="1840014"/>
          </a:xfrm>
        </p:spPr>
        <p:txBody>
          <a:bodyPr/>
          <a:lstStyle/>
          <a:p>
            <a:r>
              <a:rPr lang="en-US" altLang="en-US" sz="2400" dirty="0"/>
              <a:t>Project submission</a:t>
            </a:r>
            <a:br>
              <a:rPr lang="en-US" altLang="en-US" sz="2400" dirty="0"/>
            </a:br>
            <a:endParaRPr lang="en-US" altLang="en-US" sz="2400" dirty="0"/>
          </a:p>
          <a:p>
            <a:r>
              <a:rPr lang="en-US" altLang="en-US" sz="2400" dirty="0">
                <a:latin typeface="Stag Sans Light" panose="020B0303040000020004" pitchFamily="34" charset="77"/>
              </a:rPr>
              <a:t>Team ID [2020_Q1_098]</a:t>
            </a:r>
            <a:br>
              <a:rPr lang="en-US" altLang="en-US" sz="2400" dirty="0">
                <a:latin typeface="Stag Sans Light" panose="020B0303040000020004" pitchFamily="34" charset="77"/>
              </a:rPr>
            </a:br>
            <a:r>
              <a:rPr lang="en-US" altLang="en-US" sz="2400" dirty="0">
                <a:latin typeface="Stag Sans Light" panose="020B0303040000020004" pitchFamily="34" charset="77"/>
              </a:rPr>
              <a:t>Project name [</a:t>
            </a:r>
            <a:r>
              <a:rPr lang="en-IN" sz="2400" dirty="0">
                <a:latin typeface="Stag Sans Light" panose="020B0303040000020004" pitchFamily="34" charset="77"/>
              </a:rPr>
              <a:t>Voice Assistant Calendar Application</a:t>
            </a:r>
            <a:r>
              <a:rPr lang="en-US" altLang="en-US" sz="2400" dirty="0">
                <a:latin typeface="Stag Sans Light" panose="020B0303040000020004" pitchFamily="34" charset="77"/>
              </a:rPr>
              <a:t>]</a:t>
            </a:r>
          </a:p>
          <a:p>
            <a:endParaRPr lang="en-US" altLang="en-US" sz="2400" dirty="0">
              <a:highlight>
                <a:srgbClr val="FF00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5">
            <a:extLst>
              <a:ext uri="{FF2B5EF4-FFF2-40B4-BE49-F238E27FC236}">
                <a16:creationId xmlns:a16="http://schemas.microsoft.com/office/drawing/2014/main" id="{F97A3A51-B151-2D42-B1D1-E27BA385207D}"/>
              </a:ext>
            </a:extLst>
          </p:cNvPr>
          <p:cNvSpPr>
            <a:spLocks noGrp="1" noChangeArrowheads="1"/>
          </p:cNvSpPr>
          <p:nvPr>
            <p:ph idx="1"/>
          </p:nvPr>
        </p:nvSpPr>
        <p:spPr>
          <a:xfrm>
            <a:off x="239713" y="1150938"/>
            <a:ext cx="8724900" cy="2565655"/>
          </a:xfrm>
        </p:spPr>
        <p:txBody>
          <a:bodyPr/>
          <a:lstStyle/>
          <a:p>
            <a:r>
              <a:rPr lang="en-IN" b="1" dirty="0"/>
              <a:t>Hardware: </a:t>
            </a:r>
            <a:r>
              <a:rPr lang="en-IN" dirty="0"/>
              <a:t>Google home mini, laptop/PC.</a:t>
            </a:r>
            <a:endParaRPr lang="en-US" dirty="0"/>
          </a:p>
          <a:p>
            <a:r>
              <a:rPr lang="en-IN" b="1" dirty="0"/>
              <a:t>Software:</a:t>
            </a:r>
            <a:r>
              <a:rPr lang="en-IN" dirty="0"/>
              <a:t> Google calendar API, LUIS (language Understanding Interface System) framework, Microsoft bot framework </a:t>
            </a:r>
            <a:r>
              <a:rPr lang="en-IN" dirty="0" err="1"/>
              <a:t>sdk</a:t>
            </a:r>
            <a:r>
              <a:rPr lang="en-IN" dirty="0"/>
              <a:t>, </a:t>
            </a:r>
            <a:r>
              <a:rPr lang="en-IN" dirty="0" err="1"/>
              <a:t>nodejs</a:t>
            </a:r>
            <a:r>
              <a:rPr lang="en-IN" dirty="0"/>
              <a:t> for backend, Azure for deployment, </a:t>
            </a:r>
            <a:r>
              <a:rPr lang="en-IN" dirty="0" err="1"/>
              <a:t>ngrok</a:t>
            </a:r>
            <a:r>
              <a:rPr lang="en-IN" dirty="0"/>
              <a:t> to allow our bot accessible on internet, 3</a:t>
            </a:r>
            <a:r>
              <a:rPr lang="en-IN" baseline="30000" dirty="0"/>
              <a:t>rd</a:t>
            </a:r>
            <a:r>
              <a:rPr lang="en-IN" dirty="0"/>
              <a:t> party API to connect Google Home to our bot. </a:t>
            </a:r>
            <a:endParaRPr lang="en-US" dirty="0"/>
          </a:p>
          <a:p>
            <a:pPr marL="0" indent="0">
              <a:buFont typeface="Lucida Sans Unicode" panose="020B0602030504020204" pitchFamily="34" charset="0"/>
              <a:buNone/>
            </a:pPr>
            <a:endParaRPr lang="en-GB" altLang="en-US" dirty="0"/>
          </a:p>
        </p:txBody>
      </p:sp>
      <p:sp>
        <p:nvSpPr>
          <p:cNvPr id="16386" name="Title 3">
            <a:extLst>
              <a:ext uri="{FF2B5EF4-FFF2-40B4-BE49-F238E27FC236}">
                <a16:creationId xmlns:a16="http://schemas.microsoft.com/office/drawing/2014/main" id="{D541A628-26B3-6048-8FE3-AD4547122D9E}"/>
              </a:ext>
            </a:extLst>
          </p:cNvPr>
          <p:cNvSpPr>
            <a:spLocks noGrp="1" noChangeArrowheads="1"/>
          </p:cNvSpPr>
          <p:nvPr>
            <p:ph type="title"/>
          </p:nvPr>
        </p:nvSpPr>
        <p:spPr/>
        <p:txBody>
          <a:bodyPr/>
          <a:lstStyle/>
          <a:p>
            <a:r>
              <a:rPr lang="en-US" altLang="en-US" dirty="0"/>
              <a:t>Choice of technology</a:t>
            </a:r>
            <a:endParaRPr lang="en-US" altLang="en-US" sz="2000" dirty="0">
              <a:latin typeface="Stag Sans Light" panose="020B0303040000020004" pitchFamily="34" charset="77"/>
            </a:endParaRPr>
          </a:p>
        </p:txBody>
      </p:sp>
      <p:sp>
        <p:nvSpPr>
          <p:cNvPr id="16385" name="Slide Number Placeholder 2">
            <a:extLst>
              <a:ext uri="{FF2B5EF4-FFF2-40B4-BE49-F238E27FC236}">
                <a16:creationId xmlns:a16="http://schemas.microsoft.com/office/drawing/2014/main" id="{54255CD4-D6B6-E24E-867A-81DDDB997B7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52DE2E56-370F-BA45-B3A7-2523EEA91826}" type="slidenum">
              <a:rPr lang="nl-NL" altLang="en-US">
                <a:latin typeface="Stag Sans Light" panose="020B0303040000020004" pitchFamily="34" charset="77"/>
              </a:rPr>
              <a:pPr fontAlgn="base">
                <a:spcBef>
                  <a:spcPct val="0"/>
                </a:spcBef>
                <a:spcAft>
                  <a:spcPct val="0"/>
                </a:spcAft>
              </a:pPr>
              <a:t>10</a:t>
            </a:fld>
            <a:endParaRPr lang="nl-NL" altLang="en-US">
              <a:latin typeface="Stag Sans Light" panose="020B0303040000020004" pitchFamily="34" charset="77"/>
            </a:endParaRPr>
          </a:p>
        </p:txBody>
      </p:sp>
    </p:spTree>
    <p:extLst>
      <p:ext uri="{BB962C8B-B14F-4D97-AF65-F5344CB8AC3E}">
        <p14:creationId xmlns:p14="http://schemas.microsoft.com/office/powerpoint/2010/main" val="3213705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5">
            <a:extLst>
              <a:ext uri="{FF2B5EF4-FFF2-40B4-BE49-F238E27FC236}">
                <a16:creationId xmlns:a16="http://schemas.microsoft.com/office/drawing/2014/main" id="{F97A3A51-B151-2D42-B1D1-E27BA385207D}"/>
              </a:ext>
            </a:extLst>
          </p:cNvPr>
          <p:cNvSpPr>
            <a:spLocks noGrp="1" noChangeArrowheads="1"/>
          </p:cNvSpPr>
          <p:nvPr>
            <p:ph idx="1"/>
          </p:nvPr>
        </p:nvSpPr>
        <p:spPr>
          <a:xfrm>
            <a:off x="239713" y="1150938"/>
            <a:ext cx="8724900" cy="3475037"/>
          </a:xfrm>
        </p:spPr>
        <p:txBody>
          <a:bodyPr/>
          <a:lstStyle/>
          <a:p>
            <a:pPr marL="0" indent="0">
              <a:buFont typeface="Lucida Sans Unicode" panose="020B0602030504020204" pitchFamily="34" charset="0"/>
              <a:buNone/>
            </a:pPr>
            <a:r>
              <a:rPr lang="en-GB" altLang="en-US" dirty="0"/>
              <a:t>NA</a:t>
            </a:r>
            <a:endParaRPr lang="en-GB" altLang="en-US" dirty="0">
              <a:highlight>
                <a:srgbClr val="FFFF00"/>
              </a:highlight>
            </a:endParaRPr>
          </a:p>
          <a:p>
            <a:pPr marL="0" indent="0">
              <a:buFont typeface="Lucida Sans Unicode" panose="020B0602030504020204" pitchFamily="34" charset="0"/>
              <a:buNone/>
            </a:pPr>
            <a:endParaRPr lang="en-GB" altLang="en-US" dirty="0"/>
          </a:p>
        </p:txBody>
      </p:sp>
      <p:sp>
        <p:nvSpPr>
          <p:cNvPr id="16386" name="Title 3">
            <a:extLst>
              <a:ext uri="{FF2B5EF4-FFF2-40B4-BE49-F238E27FC236}">
                <a16:creationId xmlns:a16="http://schemas.microsoft.com/office/drawing/2014/main" id="{D541A628-26B3-6048-8FE3-AD4547122D9E}"/>
              </a:ext>
            </a:extLst>
          </p:cNvPr>
          <p:cNvSpPr>
            <a:spLocks noGrp="1" noChangeArrowheads="1"/>
          </p:cNvSpPr>
          <p:nvPr>
            <p:ph type="title"/>
          </p:nvPr>
        </p:nvSpPr>
        <p:spPr/>
        <p:txBody>
          <a:bodyPr/>
          <a:lstStyle/>
          <a:p>
            <a:r>
              <a:rPr lang="en-US" altLang="en-US" dirty="0"/>
              <a:t>Use of  existing assets and IP</a:t>
            </a:r>
            <a:endParaRPr lang="en-US" altLang="en-US" sz="2000" dirty="0">
              <a:latin typeface="Stag Sans Light" panose="020B0303040000020004" pitchFamily="34" charset="77"/>
            </a:endParaRPr>
          </a:p>
        </p:txBody>
      </p:sp>
      <p:sp>
        <p:nvSpPr>
          <p:cNvPr id="16385" name="Slide Number Placeholder 2">
            <a:extLst>
              <a:ext uri="{FF2B5EF4-FFF2-40B4-BE49-F238E27FC236}">
                <a16:creationId xmlns:a16="http://schemas.microsoft.com/office/drawing/2014/main" id="{54255CD4-D6B6-E24E-867A-81DDDB997B7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52DE2E56-370F-BA45-B3A7-2523EEA91826}" type="slidenum">
              <a:rPr lang="nl-NL" altLang="en-US">
                <a:latin typeface="Stag Sans Light" panose="020B0303040000020004" pitchFamily="34" charset="77"/>
              </a:rPr>
              <a:pPr fontAlgn="base">
                <a:spcBef>
                  <a:spcPct val="0"/>
                </a:spcBef>
                <a:spcAft>
                  <a:spcPct val="0"/>
                </a:spcAft>
              </a:pPr>
              <a:t>11</a:t>
            </a:fld>
            <a:endParaRPr lang="nl-NL" altLang="en-US">
              <a:latin typeface="Stag Sans Light" panose="020B0303040000020004" pitchFamily="34" charset="77"/>
            </a:endParaRPr>
          </a:p>
        </p:txBody>
      </p:sp>
    </p:spTree>
    <p:extLst>
      <p:ext uri="{BB962C8B-B14F-4D97-AF65-F5344CB8AC3E}">
        <p14:creationId xmlns:p14="http://schemas.microsoft.com/office/powerpoint/2010/main" val="193763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5">
            <a:extLst>
              <a:ext uri="{FF2B5EF4-FFF2-40B4-BE49-F238E27FC236}">
                <a16:creationId xmlns:a16="http://schemas.microsoft.com/office/drawing/2014/main" id="{E5126DDB-CABB-234A-9FFB-41F945ADE667}"/>
              </a:ext>
            </a:extLst>
          </p:cNvPr>
          <p:cNvSpPr>
            <a:spLocks noGrp="1" noChangeArrowheads="1"/>
          </p:cNvSpPr>
          <p:nvPr>
            <p:ph idx="1"/>
          </p:nvPr>
        </p:nvSpPr>
        <p:spPr>
          <a:xfrm>
            <a:off x="239713" y="1150939"/>
            <a:ext cx="8724900" cy="2221526"/>
          </a:xfrm>
        </p:spPr>
        <p:txBody>
          <a:bodyPr/>
          <a:lstStyle/>
          <a:p>
            <a:pPr marL="0" indent="0" fontAlgn="auto">
              <a:spcAft>
                <a:spcPts val="0"/>
              </a:spcAft>
              <a:buNone/>
              <a:defRPr/>
            </a:pPr>
            <a:r>
              <a:rPr lang="en-US" u="sng" dirty="0">
                <a:solidFill>
                  <a:schemeClr val="accent1"/>
                </a:solidFill>
              </a:rPr>
              <a:t>https://git.atosone.com/hackathons-global/2020-01-voice-hackathon/2020_q1_098_vocal/voice-assistant-calendar-appl/</a:t>
            </a:r>
          </a:p>
        </p:txBody>
      </p:sp>
      <p:sp>
        <p:nvSpPr>
          <p:cNvPr id="22530" name="Title 3">
            <a:extLst>
              <a:ext uri="{FF2B5EF4-FFF2-40B4-BE49-F238E27FC236}">
                <a16:creationId xmlns:a16="http://schemas.microsoft.com/office/drawing/2014/main" id="{59F48EA9-ED94-604E-936B-07CCCDE2302C}"/>
              </a:ext>
            </a:extLst>
          </p:cNvPr>
          <p:cNvSpPr>
            <a:spLocks noGrp="1" noChangeArrowheads="1"/>
          </p:cNvSpPr>
          <p:nvPr>
            <p:ph type="title"/>
          </p:nvPr>
        </p:nvSpPr>
        <p:spPr/>
        <p:txBody>
          <a:bodyPr/>
          <a:lstStyle/>
          <a:p>
            <a:r>
              <a:rPr lang="en-US" altLang="en-US" dirty="0"/>
              <a:t>URLs</a:t>
            </a:r>
            <a:endParaRPr lang="en-US" altLang="en-US" sz="2000" dirty="0">
              <a:latin typeface="Stag Sans Light" panose="020B0303040000020004" pitchFamily="34" charset="77"/>
            </a:endParaRPr>
          </a:p>
        </p:txBody>
      </p:sp>
      <p:sp>
        <p:nvSpPr>
          <p:cNvPr id="22529" name="Slide Number Placeholder 2">
            <a:extLst>
              <a:ext uri="{FF2B5EF4-FFF2-40B4-BE49-F238E27FC236}">
                <a16:creationId xmlns:a16="http://schemas.microsoft.com/office/drawing/2014/main" id="{925E5162-1826-504B-9656-4FA7DFCBB16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7701937E-41ED-394C-8440-AA47482B65C7}" type="slidenum">
              <a:rPr lang="nl-NL" altLang="en-US">
                <a:latin typeface="Stag Sans Light" panose="020B0303040000020004" pitchFamily="34" charset="77"/>
              </a:rPr>
              <a:pPr fontAlgn="base">
                <a:spcBef>
                  <a:spcPct val="0"/>
                </a:spcBef>
                <a:spcAft>
                  <a:spcPct val="0"/>
                </a:spcAft>
              </a:pPr>
              <a:t>12</a:t>
            </a:fld>
            <a:endParaRPr lang="nl-NL" altLang="en-US">
              <a:latin typeface="Stag Sans Light" panose="020B0303040000020004" pitchFamily="34" charset="77"/>
            </a:endParaRPr>
          </a:p>
        </p:txBody>
      </p:sp>
    </p:spTree>
    <p:extLst>
      <p:ext uri="{BB962C8B-B14F-4D97-AF65-F5344CB8AC3E}">
        <p14:creationId xmlns:p14="http://schemas.microsoft.com/office/powerpoint/2010/main" val="2958312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966476F6-02A0-084C-A5EB-99E841C05B2C}"/>
              </a:ext>
            </a:extLst>
          </p:cNvPr>
          <p:cNvGraphicFramePr>
            <a:graphicFrameLocks noGrp="1"/>
          </p:cNvGraphicFramePr>
          <p:nvPr>
            <p:ph idx="1"/>
            <p:extLst>
              <p:ext uri="{D42A27DB-BD31-4B8C-83A1-F6EECF244321}">
                <p14:modId xmlns:p14="http://schemas.microsoft.com/office/powerpoint/2010/main" val="3819066950"/>
              </p:ext>
            </p:extLst>
          </p:nvPr>
        </p:nvGraphicFramePr>
        <p:xfrm>
          <a:off x="239710" y="1208016"/>
          <a:ext cx="8748715" cy="3307502"/>
        </p:xfrm>
        <a:graphic>
          <a:graphicData uri="http://schemas.openxmlformats.org/drawingml/2006/table">
            <a:tbl>
              <a:tblPr firstRow="1" bandRow="1">
                <a:tableStyleId>{5C22544A-7EE6-4342-B048-85BDC9FD1C3A}</a:tableStyleId>
              </a:tblPr>
              <a:tblGrid>
                <a:gridCol w="1749743">
                  <a:extLst>
                    <a:ext uri="{9D8B030D-6E8A-4147-A177-3AD203B41FA5}">
                      <a16:colId xmlns:a16="http://schemas.microsoft.com/office/drawing/2014/main" val="1774637437"/>
                    </a:ext>
                  </a:extLst>
                </a:gridCol>
                <a:gridCol w="1749743">
                  <a:extLst>
                    <a:ext uri="{9D8B030D-6E8A-4147-A177-3AD203B41FA5}">
                      <a16:colId xmlns:a16="http://schemas.microsoft.com/office/drawing/2014/main" val="3816112827"/>
                    </a:ext>
                  </a:extLst>
                </a:gridCol>
                <a:gridCol w="1749743">
                  <a:extLst>
                    <a:ext uri="{9D8B030D-6E8A-4147-A177-3AD203B41FA5}">
                      <a16:colId xmlns:a16="http://schemas.microsoft.com/office/drawing/2014/main" val="1345260138"/>
                    </a:ext>
                  </a:extLst>
                </a:gridCol>
                <a:gridCol w="1749743">
                  <a:extLst>
                    <a:ext uri="{9D8B030D-6E8A-4147-A177-3AD203B41FA5}">
                      <a16:colId xmlns:a16="http://schemas.microsoft.com/office/drawing/2014/main" val="1791041365"/>
                    </a:ext>
                  </a:extLst>
                </a:gridCol>
                <a:gridCol w="1749743">
                  <a:extLst>
                    <a:ext uri="{9D8B030D-6E8A-4147-A177-3AD203B41FA5}">
                      <a16:colId xmlns:a16="http://schemas.microsoft.com/office/drawing/2014/main" val="2548105161"/>
                    </a:ext>
                  </a:extLst>
                </a:gridCol>
              </a:tblGrid>
              <a:tr h="709274">
                <a:tc>
                  <a:txBody>
                    <a:bodyPr/>
                    <a:lstStyle/>
                    <a:p>
                      <a:r>
                        <a:rPr lang="en-US" sz="1200" b="0" i="0" dirty="0">
                          <a:latin typeface="Stag Sans Medium" panose="020B0603040000020004" pitchFamily="34" charset="77"/>
                        </a:rPr>
                        <a:t>Email</a:t>
                      </a:r>
                    </a:p>
                  </a:txBody>
                  <a:tcPr marT="45713" marB="45713" anchor="ctr"/>
                </a:tc>
                <a:tc>
                  <a:txBody>
                    <a:bodyPr/>
                    <a:lstStyle/>
                    <a:p>
                      <a:r>
                        <a:rPr lang="en-US" sz="1200" b="0" i="0" dirty="0">
                          <a:latin typeface="Stag Sans Medium" panose="020B0603040000020004" pitchFamily="34" charset="77"/>
                        </a:rPr>
                        <a:t>Hackathon Role</a:t>
                      </a:r>
                    </a:p>
                  </a:txBody>
                  <a:tcPr marT="45713" marB="45713" anchor="ctr"/>
                </a:tc>
                <a:tc>
                  <a:txBody>
                    <a:bodyPr/>
                    <a:lstStyle/>
                    <a:p>
                      <a:r>
                        <a:rPr lang="en-US" sz="1200" b="0" i="0" dirty="0">
                          <a:latin typeface="Stag Sans Medium" panose="020B0603040000020004" pitchFamily="34" charset="77"/>
                        </a:rPr>
                        <a:t>Job Role</a:t>
                      </a:r>
                    </a:p>
                  </a:txBody>
                  <a:tcPr marT="45713" marB="45713" anchor="ctr"/>
                </a:tc>
                <a:tc>
                  <a:txBody>
                    <a:bodyPr/>
                    <a:lstStyle/>
                    <a:p>
                      <a:r>
                        <a:rPr lang="en-US" sz="1200" b="0" i="0" dirty="0">
                          <a:latin typeface="Stag Sans Medium" panose="020B0603040000020004" pitchFamily="34" charset="77"/>
                        </a:rPr>
                        <a:t>Team Lead</a:t>
                      </a:r>
                    </a:p>
                  </a:txBody>
                  <a:tcPr marT="45713" marB="45713" anchor="ctr"/>
                </a:tc>
                <a:tc>
                  <a:txBody>
                    <a:bodyPr/>
                    <a:lstStyle/>
                    <a:p>
                      <a:r>
                        <a:rPr lang="en-US" sz="1200" b="0" i="0" dirty="0">
                          <a:latin typeface="Stag Sans Medium" panose="020B0603040000020004" pitchFamily="34" charset="77"/>
                        </a:rPr>
                        <a:t>Location</a:t>
                      </a:r>
                    </a:p>
                  </a:txBody>
                  <a:tcPr marT="45713" marB="45713" anchor="ctr"/>
                </a:tc>
                <a:extLst>
                  <a:ext uri="{0D108BD9-81ED-4DB2-BD59-A6C34878D82A}">
                    <a16:rowId xmlns:a16="http://schemas.microsoft.com/office/drawing/2014/main" val="2161487491"/>
                  </a:ext>
                </a:extLst>
              </a:tr>
              <a:tr h="847613">
                <a:tc>
                  <a:txBody>
                    <a:bodyPr/>
                    <a:lstStyle/>
                    <a:p>
                      <a:r>
                        <a:rPr lang="en-US" sz="1200" b="0" i="0" dirty="0">
                          <a:latin typeface="Stag Sans Light" panose="020B0303040000020004" pitchFamily="34" charset="77"/>
                        </a:rPr>
                        <a:t>shubham.choukase@atos.net</a:t>
                      </a:r>
                    </a:p>
                  </a:txBody>
                  <a:tcPr marT="45713" marB="45713"/>
                </a:tc>
                <a:tc>
                  <a:txBody>
                    <a:bodyPr/>
                    <a:lstStyle/>
                    <a:p>
                      <a:r>
                        <a:rPr lang="en-US" sz="1200" b="0" i="0" dirty="0">
                          <a:latin typeface="Stag Sans Light" panose="020B0303040000020004" pitchFamily="34" charset="77"/>
                        </a:rPr>
                        <a:t>Hacker</a:t>
                      </a:r>
                    </a:p>
                  </a:txBody>
                  <a:tcPr marT="45713" marB="45713"/>
                </a:tc>
                <a:tc>
                  <a:txBody>
                    <a:bodyPr/>
                    <a:lstStyle/>
                    <a:p>
                      <a:r>
                        <a:rPr lang="en-US" sz="1200" b="0" i="0" dirty="0">
                          <a:latin typeface="Stag Sans Light" panose="020B0303040000020004" pitchFamily="34" charset="77"/>
                        </a:rPr>
                        <a:t>Tech</a:t>
                      </a:r>
                      <a:r>
                        <a:rPr lang="en-US" sz="1200" b="0" i="0" baseline="0" dirty="0">
                          <a:latin typeface="Stag Sans Light" panose="020B0303040000020004" pitchFamily="34" charset="77"/>
                        </a:rPr>
                        <a:t>-Architect </a:t>
                      </a:r>
                      <a:endParaRPr lang="en-US" sz="1200" b="0" i="0" dirty="0">
                        <a:latin typeface="Stag Sans Light" panose="020B0303040000020004" pitchFamily="34" charset="77"/>
                      </a:endParaRPr>
                    </a:p>
                  </a:txBody>
                  <a:tcPr marT="45713" marB="45713"/>
                </a:tc>
                <a:tc>
                  <a:txBody>
                    <a:bodyPr/>
                    <a:lstStyle/>
                    <a:p>
                      <a:r>
                        <a:rPr lang="en-US" sz="1200" b="0" i="0" dirty="0">
                          <a:latin typeface="Stag Sans Light" panose="020B0303040000020004" pitchFamily="34" charset="77"/>
                        </a:rPr>
                        <a:t>Yes</a:t>
                      </a:r>
                    </a:p>
                  </a:txBody>
                  <a:tcPr marT="45713" marB="45713"/>
                </a:tc>
                <a:tc>
                  <a:txBody>
                    <a:bodyPr/>
                    <a:lstStyle/>
                    <a:p>
                      <a:r>
                        <a:rPr lang="en-US" sz="1200" b="0" i="0" dirty="0">
                          <a:latin typeface="Stag Sans Light" panose="020B0303040000020004" pitchFamily="34" charset="77"/>
                        </a:rPr>
                        <a:t>Pune</a:t>
                      </a:r>
                    </a:p>
                  </a:txBody>
                  <a:tcPr marT="45713" marB="45713"/>
                </a:tc>
                <a:extLst>
                  <a:ext uri="{0D108BD9-81ED-4DB2-BD59-A6C34878D82A}">
                    <a16:rowId xmlns:a16="http://schemas.microsoft.com/office/drawing/2014/main" val="441251177"/>
                  </a:ext>
                </a:extLst>
              </a:tr>
              <a:tr h="431143">
                <a:tc>
                  <a:txBody>
                    <a:bodyPr/>
                    <a:lstStyle/>
                    <a:p>
                      <a:r>
                        <a:rPr lang="en-US" sz="1200" b="0" i="0" dirty="0">
                          <a:latin typeface="Stag Sans Light" panose="020B0303040000020004" pitchFamily="34" charset="77"/>
                        </a:rPr>
                        <a:t>koushik.roy@atos.net</a:t>
                      </a:r>
                    </a:p>
                  </a:txBody>
                  <a:tcPr marT="45713" marB="45713"/>
                </a:tc>
                <a:tc>
                  <a:txBody>
                    <a:bodyPr/>
                    <a:lstStyle/>
                    <a:p>
                      <a:r>
                        <a:rPr lang="en-US" sz="1200" b="0" i="0" dirty="0">
                          <a:latin typeface="Stag Sans Light" panose="020B0303040000020004" pitchFamily="34" charset="77"/>
                        </a:rPr>
                        <a:t>Hipster</a:t>
                      </a:r>
                    </a:p>
                  </a:txBody>
                  <a:tcPr marT="45713" marB="45713"/>
                </a:tc>
                <a:tc>
                  <a:txBody>
                    <a:bodyPr/>
                    <a:lstStyle/>
                    <a:p>
                      <a:r>
                        <a:rPr lang="en-US" sz="1200" b="0" i="0" dirty="0">
                          <a:latin typeface="Stag Sans Light" panose="020B0303040000020004" pitchFamily="34" charset="77"/>
                        </a:rPr>
                        <a:t>Consultant</a:t>
                      </a:r>
                    </a:p>
                  </a:txBody>
                  <a:tcPr marT="45713" marB="45713"/>
                </a:tc>
                <a:tc>
                  <a:txBody>
                    <a:bodyPr/>
                    <a:lstStyle/>
                    <a:p>
                      <a:r>
                        <a:rPr lang="en-US" sz="1200" b="0" i="0" dirty="0">
                          <a:latin typeface="Stag Sans Light" panose="020B0303040000020004" pitchFamily="34" charset="77"/>
                        </a:rPr>
                        <a:t>No</a:t>
                      </a:r>
                    </a:p>
                  </a:txBody>
                  <a:tcPr marT="45713" marB="45713"/>
                </a:tc>
                <a:tc>
                  <a:txBody>
                    <a:bodyPr/>
                    <a:lstStyle/>
                    <a:p>
                      <a:r>
                        <a:rPr lang="en-US" sz="1200" b="0" i="0" dirty="0">
                          <a:latin typeface="Stag Sans Light" panose="020B0303040000020004" pitchFamily="34" charset="77"/>
                        </a:rPr>
                        <a:t>Pune</a:t>
                      </a:r>
                    </a:p>
                  </a:txBody>
                  <a:tcPr marT="45713" marB="45713"/>
                </a:tc>
                <a:extLst>
                  <a:ext uri="{0D108BD9-81ED-4DB2-BD59-A6C34878D82A}">
                    <a16:rowId xmlns:a16="http://schemas.microsoft.com/office/drawing/2014/main" val="406817065"/>
                  </a:ext>
                </a:extLst>
              </a:tr>
              <a:tr h="431143">
                <a:tc>
                  <a:txBody>
                    <a:bodyPr/>
                    <a:lstStyle/>
                    <a:p>
                      <a:r>
                        <a:rPr lang="en-US" sz="1200" b="0" i="0" dirty="0">
                          <a:latin typeface="Stag Sans Light" panose="020B0303040000020004" pitchFamily="34" charset="77"/>
                        </a:rPr>
                        <a:t>mahesh.konnade@atos.net</a:t>
                      </a:r>
                    </a:p>
                  </a:txBody>
                  <a:tcPr marT="45713" marB="45713"/>
                </a:tc>
                <a:tc>
                  <a:txBody>
                    <a:bodyPr/>
                    <a:lstStyle/>
                    <a:p>
                      <a:r>
                        <a:rPr lang="en-US" sz="1200" b="0" i="0" dirty="0">
                          <a:latin typeface="Stag Sans Light" panose="020B0303040000020004" pitchFamily="34" charset="77"/>
                        </a:rPr>
                        <a:t>Hipster</a:t>
                      </a:r>
                    </a:p>
                  </a:txBody>
                  <a:tcPr marT="45713" marB="45713"/>
                </a:tc>
                <a:tc>
                  <a:txBody>
                    <a:bodyPr/>
                    <a:lstStyle/>
                    <a:p>
                      <a:r>
                        <a:rPr lang="en-US" sz="1200" b="0" i="0" dirty="0">
                          <a:latin typeface="Stag Sans Light" panose="020B0303040000020004" pitchFamily="34" charset="77"/>
                        </a:rPr>
                        <a:t>Consultant</a:t>
                      </a:r>
                    </a:p>
                  </a:txBody>
                  <a:tcPr marT="45713" marB="45713"/>
                </a:tc>
                <a:tc>
                  <a:txBody>
                    <a:bodyPr/>
                    <a:lstStyle/>
                    <a:p>
                      <a:r>
                        <a:rPr lang="en-US" sz="1200" b="0" i="0" dirty="0">
                          <a:latin typeface="Stag Sans Light" panose="020B0303040000020004" pitchFamily="34" charset="77"/>
                        </a:rPr>
                        <a:t>No</a:t>
                      </a:r>
                    </a:p>
                  </a:txBody>
                  <a:tcPr marT="45713" marB="45713"/>
                </a:tc>
                <a:tc>
                  <a:txBody>
                    <a:bodyPr/>
                    <a:lstStyle/>
                    <a:p>
                      <a:r>
                        <a:rPr lang="en-US" sz="1200" b="0" i="0" dirty="0">
                          <a:latin typeface="Stag Sans Light" panose="020B0303040000020004" pitchFamily="34" charset="77"/>
                        </a:rPr>
                        <a:t>Pune</a:t>
                      </a:r>
                    </a:p>
                  </a:txBody>
                  <a:tcPr marT="45713" marB="45713"/>
                </a:tc>
                <a:extLst>
                  <a:ext uri="{0D108BD9-81ED-4DB2-BD59-A6C34878D82A}">
                    <a16:rowId xmlns:a16="http://schemas.microsoft.com/office/drawing/2014/main" val="1983851396"/>
                  </a:ext>
                </a:extLst>
              </a:tr>
              <a:tr h="431143">
                <a:tc>
                  <a:txBody>
                    <a:bodyPr/>
                    <a:lstStyle/>
                    <a:p>
                      <a:endParaRPr lang="en-US" sz="1200" b="0" i="0" dirty="0">
                        <a:latin typeface="Stag Sans Light" panose="020B0303040000020004" pitchFamily="34" charset="77"/>
                      </a:endParaRPr>
                    </a:p>
                  </a:txBody>
                  <a:tcPr marT="45713" marB="45713"/>
                </a:tc>
                <a:tc>
                  <a:txBody>
                    <a:bodyPr/>
                    <a:lstStyle/>
                    <a:p>
                      <a:endParaRPr lang="en-US" sz="1200" b="0" i="0">
                        <a:latin typeface="Stag Sans Light" panose="020B0303040000020004" pitchFamily="34" charset="77"/>
                      </a:endParaRPr>
                    </a:p>
                  </a:txBody>
                  <a:tcPr marT="45713" marB="45713"/>
                </a:tc>
                <a:tc>
                  <a:txBody>
                    <a:bodyPr/>
                    <a:lstStyle/>
                    <a:p>
                      <a:endParaRPr lang="en-US" sz="1200" b="0" i="0">
                        <a:latin typeface="Stag Sans Light" panose="020B0303040000020004" pitchFamily="34" charset="77"/>
                      </a:endParaRPr>
                    </a:p>
                  </a:txBody>
                  <a:tcPr marT="45713" marB="45713"/>
                </a:tc>
                <a:tc>
                  <a:txBody>
                    <a:bodyPr/>
                    <a:lstStyle/>
                    <a:p>
                      <a:endParaRPr lang="en-US" sz="1200" b="0" i="0" dirty="0">
                        <a:latin typeface="Stag Sans Light" panose="020B0303040000020004" pitchFamily="34" charset="77"/>
                      </a:endParaRPr>
                    </a:p>
                  </a:txBody>
                  <a:tcPr marT="45713" marB="45713"/>
                </a:tc>
                <a:tc>
                  <a:txBody>
                    <a:bodyPr/>
                    <a:lstStyle/>
                    <a:p>
                      <a:endParaRPr lang="en-US" sz="1200" b="0" i="0" dirty="0">
                        <a:latin typeface="Stag Sans Light" panose="020B0303040000020004" pitchFamily="34" charset="77"/>
                      </a:endParaRPr>
                    </a:p>
                  </a:txBody>
                  <a:tcPr marT="45713" marB="45713"/>
                </a:tc>
                <a:extLst>
                  <a:ext uri="{0D108BD9-81ED-4DB2-BD59-A6C34878D82A}">
                    <a16:rowId xmlns:a16="http://schemas.microsoft.com/office/drawing/2014/main" val="614613296"/>
                  </a:ext>
                </a:extLst>
              </a:tr>
              <a:tr h="431143">
                <a:tc>
                  <a:txBody>
                    <a:bodyPr/>
                    <a:lstStyle/>
                    <a:p>
                      <a:endParaRPr lang="en-US" sz="1200" b="0" i="0" dirty="0">
                        <a:latin typeface="Stag Sans Light" panose="020B0303040000020004" pitchFamily="34" charset="77"/>
                      </a:endParaRPr>
                    </a:p>
                  </a:txBody>
                  <a:tcPr marT="45713" marB="45713"/>
                </a:tc>
                <a:tc>
                  <a:txBody>
                    <a:bodyPr/>
                    <a:lstStyle/>
                    <a:p>
                      <a:endParaRPr lang="en-US" sz="1200" b="0" i="0" dirty="0">
                        <a:latin typeface="Stag Sans Light" panose="020B0303040000020004" pitchFamily="34" charset="77"/>
                      </a:endParaRPr>
                    </a:p>
                  </a:txBody>
                  <a:tcPr marT="45713" marB="45713"/>
                </a:tc>
                <a:tc>
                  <a:txBody>
                    <a:bodyPr/>
                    <a:lstStyle/>
                    <a:p>
                      <a:endParaRPr lang="en-US" sz="1200" b="0" i="0">
                        <a:latin typeface="Stag Sans Light" panose="020B0303040000020004" pitchFamily="34" charset="77"/>
                      </a:endParaRPr>
                    </a:p>
                  </a:txBody>
                  <a:tcPr marT="45713" marB="45713"/>
                </a:tc>
                <a:tc>
                  <a:txBody>
                    <a:bodyPr/>
                    <a:lstStyle/>
                    <a:p>
                      <a:endParaRPr lang="en-US" sz="1200" b="0" i="0" dirty="0">
                        <a:latin typeface="Stag Sans Light" panose="020B0303040000020004" pitchFamily="34" charset="77"/>
                      </a:endParaRPr>
                    </a:p>
                  </a:txBody>
                  <a:tcPr marT="45713" marB="45713"/>
                </a:tc>
                <a:tc>
                  <a:txBody>
                    <a:bodyPr/>
                    <a:lstStyle/>
                    <a:p>
                      <a:endParaRPr lang="en-US" sz="1200" b="0" i="0" dirty="0">
                        <a:latin typeface="Stag Sans Light" panose="020B0303040000020004" pitchFamily="34" charset="77"/>
                      </a:endParaRPr>
                    </a:p>
                  </a:txBody>
                  <a:tcPr marT="45713" marB="45713"/>
                </a:tc>
                <a:extLst>
                  <a:ext uri="{0D108BD9-81ED-4DB2-BD59-A6C34878D82A}">
                    <a16:rowId xmlns:a16="http://schemas.microsoft.com/office/drawing/2014/main" val="363298900"/>
                  </a:ext>
                </a:extLst>
              </a:tr>
            </a:tbl>
          </a:graphicData>
        </a:graphic>
      </p:graphicFrame>
      <p:sp>
        <p:nvSpPr>
          <p:cNvPr id="23554" name="Title 3">
            <a:extLst>
              <a:ext uri="{FF2B5EF4-FFF2-40B4-BE49-F238E27FC236}">
                <a16:creationId xmlns:a16="http://schemas.microsoft.com/office/drawing/2014/main" id="{1E4DEDCD-EE71-1C42-A8B6-D0C1627FCDCC}"/>
              </a:ext>
            </a:extLst>
          </p:cNvPr>
          <p:cNvSpPr>
            <a:spLocks noGrp="1" noChangeArrowheads="1"/>
          </p:cNvSpPr>
          <p:nvPr>
            <p:ph type="title"/>
          </p:nvPr>
        </p:nvSpPr>
        <p:spPr>
          <a:xfrm>
            <a:off x="215903" y="259565"/>
            <a:ext cx="8748713" cy="719138"/>
          </a:xfrm>
        </p:spPr>
        <p:txBody>
          <a:bodyPr/>
          <a:lstStyle/>
          <a:p>
            <a:r>
              <a:rPr lang="en-US" altLang="en-US" dirty="0">
                <a:highlight>
                  <a:srgbClr val="FFFF00"/>
                </a:highlight>
              </a:rPr>
              <a:t>Replace with team name here</a:t>
            </a:r>
          </a:p>
        </p:txBody>
      </p:sp>
      <p:sp>
        <p:nvSpPr>
          <p:cNvPr id="23553" name="Slide Number Placeholder 2">
            <a:extLst>
              <a:ext uri="{FF2B5EF4-FFF2-40B4-BE49-F238E27FC236}">
                <a16:creationId xmlns:a16="http://schemas.microsoft.com/office/drawing/2014/main" id="{B8A15883-B14B-F944-93F7-FF58DD0AB5F2}"/>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AB1953AC-D180-B74A-937E-00489094524F}" type="slidenum">
              <a:rPr lang="nl-NL" altLang="en-US">
                <a:latin typeface="Stag Sans Light" panose="020B0303040000020004" pitchFamily="34" charset="77"/>
              </a:rPr>
              <a:pPr fontAlgn="base">
                <a:spcBef>
                  <a:spcPct val="0"/>
                </a:spcBef>
                <a:spcAft>
                  <a:spcPct val="0"/>
                </a:spcAft>
              </a:pPr>
              <a:t>13</a:t>
            </a:fld>
            <a:endParaRPr lang="nl-NL" altLang="en-US">
              <a:latin typeface="Stag Sans Light" panose="020B0303040000020004" pitchFamily="34" charset="77"/>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09C17EF9-5ECA-894A-BCD5-E602920EED65}"/>
              </a:ext>
            </a:extLst>
          </p:cNvPr>
          <p:cNvSpPr>
            <a:spLocks noGrp="1" noChangeArrowheads="1"/>
          </p:cNvSpPr>
          <p:nvPr>
            <p:ph type="ctrTitle"/>
          </p:nvPr>
        </p:nvSpPr>
        <p:spPr/>
        <p:txBody>
          <a:bodyPr/>
          <a:lstStyle/>
          <a:p>
            <a:r>
              <a:rPr lang="en-US" altLang="en-US" dirty="0"/>
              <a:t>Voice Hack 2020</a:t>
            </a:r>
          </a:p>
        </p:txBody>
      </p:sp>
      <p:sp>
        <p:nvSpPr>
          <p:cNvPr id="3" name="Rectangle 2">
            <a:extLst>
              <a:ext uri="{FF2B5EF4-FFF2-40B4-BE49-F238E27FC236}">
                <a16:creationId xmlns:a16="http://schemas.microsoft.com/office/drawing/2014/main" id="{800CC8EF-BE34-6141-AF38-FCEB490ECA3E}"/>
              </a:ext>
            </a:extLst>
          </p:cNvPr>
          <p:cNvSpPr/>
          <p:nvPr/>
        </p:nvSpPr>
        <p:spPr>
          <a:xfrm>
            <a:off x="296545" y="2709378"/>
            <a:ext cx="2563202" cy="369332"/>
          </a:xfrm>
          <a:prstGeom prst="rect">
            <a:avLst/>
          </a:prstGeom>
        </p:spPr>
        <p:txBody>
          <a:bodyPr wrap="none" lIns="0" tIns="0" rIns="0" bIns="0">
            <a:spAutoFit/>
          </a:bodyPr>
          <a:lstStyle/>
          <a:p>
            <a:r>
              <a:rPr lang="en-US" sz="1200" dirty="0">
                <a:solidFill>
                  <a:prstClr val="white"/>
                </a:solidFill>
                <a:latin typeface="Stag Sans Medium" panose="020B0603040000020004" pitchFamily="34" charset="77"/>
                <a:ea typeface="Verdana" pitchFamily="34" charset="0"/>
                <a:cs typeface="Verdana" pitchFamily="34" charset="0"/>
              </a:rPr>
              <a:t>For more information please contact:</a:t>
            </a:r>
            <a:br>
              <a:rPr lang="en-US" sz="1200" dirty="0">
                <a:solidFill>
                  <a:prstClr val="white"/>
                </a:solidFill>
                <a:latin typeface="Stag Sans Medium" panose="020B0603040000020004" pitchFamily="34" charset="77"/>
                <a:ea typeface="Verdana" pitchFamily="34" charset="0"/>
                <a:cs typeface="Verdana" pitchFamily="34" charset="0"/>
              </a:rPr>
            </a:br>
            <a:r>
              <a:rPr lang="en-US" sz="1200" dirty="0">
                <a:solidFill>
                  <a:prstClr val="white"/>
                </a:solidFill>
                <a:latin typeface="Stag Sans Medium" panose="020B0603040000020004" pitchFamily="34" charset="77"/>
                <a:ea typeface="Verdana" pitchFamily="34" charset="0"/>
                <a:cs typeface="Verdana" pitchFamily="34" charset="0"/>
              </a:rPr>
              <a:t>Hackathon@atos.net</a:t>
            </a:r>
            <a:endParaRPr lang="en-GB" dirty="0">
              <a:latin typeface="Stag Sans Medium" panose="020B0603040000020004" pitchFamily="34" charset="7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2" name="Content Placeholder 5">
            <a:extLst>
              <a:ext uri="{FF2B5EF4-FFF2-40B4-BE49-F238E27FC236}">
                <a16:creationId xmlns:a16="http://schemas.microsoft.com/office/drawing/2014/main" id="{95F52071-F15B-E54D-B5BD-13F105D30441}"/>
              </a:ext>
            </a:extLst>
          </p:cNvPr>
          <p:cNvSpPr>
            <a:spLocks noGrp="1" noChangeArrowheads="1"/>
          </p:cNvSpPr>
          <p:nvPr>
            <p:ph idx="1"/>
          </p:nvPr>
        </p:nvSpPr>
        <p:spPr>
          <a:xfrm>
            <a:off x="239713" y="1150938"/>
            <a:ext cx="5953125" cy="3475037"/>
          </a:xfrm>
        </p:spPr>
        <p:txBody>
          <a:bodyPr/>
          <a:lstStyle/>
          <a:p>
            <a:r>
              <a:rPr lang="en-US" altLang="en-US" dirty="0"/>
              <a:t>Vision and Value Proposition</a:t>
            </a:r>
          </a:p>
          <a:p>
            <a:r>
              <a:rPr lang="en-US" altLang="en-US" dirty="0"/>
              <a:t>The problem</a:t>
            </a:r>
          </a:p>
          <a:p>
            <a:r>
              <a:rPr lang="en-US" altLang="en-US" dirty="0"/>
              <a:t>The solution</a:t>
            </a:r>
          </a:p>
          <a:p>
            <a:r>
              <a:rPr lang="en-US" altLang="en-US" dirty="0"/>
              <a:t>Technical design</a:t>
            </a:r>
          </a:p>
          <a:p>
            <a:r>
              <a:rPr lang="en-US" altLang="en-US" dirty="0"/>
              <a:t>Innovation</a:t>
            </a:r>
          </a:p>
          <a:p>
            <a:r>
              <a:rPr lang="en-US" altLang="en-US" dirty="0"/>
              <a:t>Business Value</a:t>
            </a:r>
          </a:p>
          <a:p>
            <a:r>
              <a:rPr lang="en-US" altLang="en-US" dirty="0"/>
              <a:t>Re-usability</a:t>
            </a:r>
          </a:p>
          <a:p>
            <a:r>
              <a:rPr lang="en-US" altLang="en-US" dirty="0"/>
              <a:t>Technology used</a:t>
            </a:r>
          </a:p>
          <a:p>
            <a:r>
              <a:rPr lang="en-US" altLang="en-US" dirty="0"/>
              <a:t>Use of existing assets / IP</a:t>
            </a:r>
          </a:p>
          <a:p>
            <a:r>
              <a:rPr lang="en-US" altLang="en-US" dirty="0"/>
              <a:t>URLs</a:t>
            </a:r>
          </a:p>
          <a:p>
            <a:r>
              <a:rPr lang="en-US" altLang="en-US" dirty="0"/>
              <a:t>Team</a:t>
            </a:r>
          </a:p>
          <a:p>
            <a:endParaRPr lang="en-US" altLang="en-US" dirty="0"/>
          </a:p>
        </p:txBody>
      </p:sp>
      <p:sp>
        <p:nvSpPr>
          <p:cNvPr id="12290" name="Title 3">
            <a:extLst>
              <a:ext uri="{FF2B5EF4-FFF2-40B4-BE49-F238E27FC236}">
                <a16:creationId xmlns:a16="http://schemas.microsoft.com/office/drawing/2014/main" id="{48F63647-3041-6946-93D8-0AF4A2F74DCC}"/>
              </a:ext>
            </a:extLst>
          </p:cNvPr>
          <p:cNvSpPr>
            <a:spLocks noGrp="1" noChangeArrowheads="1"/>
          </p:cNvSpPr>
          <p:nvPr>
            <p:ph type="title"/>
          </p:nvPr>
        </p:nvSpPr>
        <p:spPr/>
        <p:txBody>
          <a:bodyPr/>
          <a:lstStyle/>
          <a:p>
            <a:r>
              <a:rPr lang="en-US" altLang="en-US"/>
              <a:t>Presentation Structure</a:t>
            </a:r>
            <a:endParaRPr lang="en-US" altLang="en-US">
              <a:latin typeface="Stag Sans Light" panose="020B0303040000020004" pitchFamily="34" charset="77"/>
            </a:endParaRPr>
          </a:p>
        </p:txBody>
      </p:sp>
      <p:sp>
        <p:nvSpPr>
          <p:cNvPr id="12289" name="Slide Number Placeholder 2">
            <a:extLst>
              <a:ext uri="{FF2B5EF4-FFF2-40B4-BE49-F238E27FC236}">
                <a16:creationId xmlns:a16="http://schemas.microsoft.com/office/drawing/2014/main" id="{9E34E24C-6339-6242-86CB-B537378E56C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028A6808-1B65-6A41-BAD0-31541A4D1EE8}" type="slidenum">
              <a:rPr lang="nl-NL" altLang="en-US">
                <a:latin typeface="Stag Sans Light" panose="020B0303040000020004" pitchFamily="34" charset="77"/>
              </a:rPr>
              <a:pPr fontAlgn="base">
                <a:spcBef>
                  <a:spcPct val="0"/>
                </a:spcBef>
                <a:spcAft>
                  <a:spcPct val="0"/>
                </a:spcAft>
              </a:pPr>
              <a:t>2</a:t>
            </a:fld>
            <a:endParaRPr lang="nl-NL" altLang="en-US">
              <a:latin typeface="Stag Sans Light" panose="020B0303040000020004" pitchFamily="34" charset="77"/>
            </a:endParaRPr>
          </a:p>
        </p:txBody>
      </p:sp>
      <p:pic>
        <p:nvPicPr>
          <p:cNvPr id="12291" name="Picture 7">
            <a:extLst>
              <a:ext uri="{FF2B5EF4-FFF2-40B4-BE49-F238E27FC236}">
                <a16:creationId xmlns:a16="http://schemas.microsoft.com/office/drawing/2014/main" id="{A02C89A3-E400-E948-87DA-C69444F72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575" y="1087438"/>
            <a:ext cx="2525713" cy="336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5">
            <a:extLst>
              <a:ext uri="{FF2B5EF4-FFF2-40B4-BE49-F238E27FC236}">
                <a16:creationId xmlns:a16="http://schemas.microsoft.com/office/drawing/2014/main" id="{6A716F0F-76C8-2A4D-BEEE-511A91292425}"/>
              </a:ext>
            </a:extLst>
          </p:cNvPr>
          <p:cNvSpPr>
            <a:spLocks noGrp="1" noChangeArrowheads="1"/>
          </p:cNvSpPr>
          <p:nvPr>
            <p:ph idx="1"/>
          </p:nvPr>
        </p:nvSpPr>
        <p:spPr>
          <a:xfrm>
            <a:off x="239713" y="1239273"/>
            <a:ext cx="8796132" cy="2885466"/>
          </a:xfrm>
        </p:spPr>
        <p:txBody>
          <a:bodyPr anchor="ctr"/>
          <a:lstStyle/>
          <a:p>
            <a:pPr marL="0" indent="0" algn="ctr">
              <a:buNone/>
            </a:pPr>
            <a:r>
              <a:rPr lang="en-IN" b="1" dirty="0"/>
              <a:t>VOCAL</a:t>
            </a:r>
          </a:p>
          <a:p>
            <a:pPr marL="0" indent="0" algn="ctr">
              <a:buNone/>
            </a:pPr>
            <a:r>
              <a:rPr lang="en-IN" b="1" dirty="0"/>
              <a:t> </a:t>
            </a:r>
            <a:r>
              <a:rPr lang="en-IN" dirty="0"/>
              <a:t>(Voice Assistant Calendar Application)</a:t>
            </a:r>
            <a:endParaRPr lang="en-US" dirty="0"/>
          </a:p>
          <a:p>
            <a:pPr marL="0" indent="0">
              <a:buNone/>
            </a:pPr>
            <a:endParaRPr lang="en-IN" sz="1800" dirty="0"/>
          </a:p>
          <a:p>
            <a:pPr marL="0" indent="0" algn="just">
              <a:buNone/>
            </a:pPr>
            <a:r>
              <a:rPr lang="en-IN" sz="1800" dirty="0"/>
              <a:t>Our vision is to automate the Business meetings, client meetings, event scheduling, team meetings and appointments on corporate world through voice command. Our aim is to fully automate traditional way of manually scheduling a meeting so that it require minimal resources and time as compared to fill manually, it just required your speech command and work done simple. </a:t>
            </a:r>
            <a:endParaRPr lang="en-US" sz="1800" dirty="0"/>
          </a:p>
          <a:p>
            <a:pPr marL="0" indent="0">
              <a:buNone/>
            </a:pPr>
            <a:r>
              <a:rPr lang="en-US" sz="1800" dirty="0"/>
              <a:t>This is just a prototype and we are thinking to use same kind of functionality to manage application ticketing system as well.</a:t>
            </a:r>
            <a:endParaRPr lang="en-GB" altLang="en-US" sz="1800" dirty="0"/>
          </a:p>
        </p:txBody>
      </p:sp>
      <p:sp>
        <p:nvSpPr>
          <p:cNvPr id="13314" name="Title 3">
            <a:extLst>
              <a:ext uri="{FF2B5EF4-FFF2-40B4-BE49-F238E27FC236}">
                <a16:creationId xmlns:a16="http://schemas.microsoft.com/office/drawing/2014/main" id="{BE3F9E45-E214-1748-8C50-3F4C1D388A47}"/>
              </a:ext>
            </a:extLst>
          </p:cNvPr>
          <p:cNvSpPr>
            <a:spLocks noGrp="1" noChangeArrowheads="1"/>
          </p:cNvSpPr>
          <p:nvPr>
            <p:ph type="title"/>
          </p:nvPr>
        </p:nvSpPr>
        <p:spPr/>
        <p:txBody>
          <a:bodyPr/>
          <a:lstStyle/>
          <a:p>
            <a:r>
              <a:rPr lang="en-US" altLang="en-US" dirty="0"/>
              <a:t>Vision and value proposition</a:t>
            </a:r>
            <a:endParaRPr lang="en-US" altLang="en-US" sz="2000" dirty="0">
              <a:latin typeface="Stag Sans Light" panose="020B0303040000020004" pitchFamily="34" charset="77"/>
            </a:endParaRPr>
          </a:p>
        </p:txBody>
      </p:sp>
      <p:sp>
        <p:nvSpPr>
          <p:cNvPr id="13313" name="Slide Number Placeholder 2">
            <a:extLst>
              <a:ext uri="{FF2B5EF4-FFF2-40B4-BE49-F238E27FC236}">
                <a16:creationId xmlns:a16="http://schemas.microsoft.com/office/drawing/2014/main" id="{82A1EEE3-FE64-CB46-8F00-50BE363467FD}"/>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C6706C11-107B-4E42-B398-CFA3F131B370}" type="slidenum">
              <a:rPr lang="nl-NL" altLang="en-US">
                <a:latin typeface="Stag Sans Light" panose="020B0303040000020004" pitchFamily="34" charset="77"/>
              </a:rPr>
              <a:pPr fontAlgn="base">
                <a:spcBef>
                  <a:spcPct val="0"/>
                </a:spcBef>
                <a:spcAft>
                  <a:spcPct val="0"/>
                </a:spcAft>
              </a:pPr>
              <a:t>3</a:t>
            </a:fld>
            <a:endParaRPr lang="nl-NL" altLang="en-US">
              <a:latin typeface="Stag Sans Light" panose="020B0303040000020004" pitchFamily="34" charset="77"/>
            </a:endParaRPr>
          </a:p>
        </p:txBody>
      </p:sp>
    </p:spTree>
    <p:extLst>
      <p:ext uri="{BB962C8B-B14F-4D97-AF65-F5344CB8AC3E}">
        <p14:creationId xmlns:p14="http://schemas.microsoft.com/office/powerpoint/2010/main" val="1669486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539AE27-B270-D643-A6C2-352E862D77EC}"/>
              </a:ext>
            </a:extLst>
          </p:cNvPr>
          <p:cNvSpPr>
            <a:spLocks noGrp="1"/>
          </p:cNvSpPr>
          <p:nvPr>
            <p:ph idx="1"/>
          </p:nvPr>
        </p:nvSpPr>
        <p:spPr>
          <a:xfrm>
            <a:off x="239713" y="1022556"/>
            <a:ext cx="8724900" cy="3603420"/>
          </a:xfrm>
        </p:spPr>
        <p:txBody>
          <a:bodyPr rtlCol="0">
            <a:noAutofit/>
          </a:bodyPr>
          <a:lstStyle/>
          <a:p>
            <a:pPr marL="0" indent="0" fontAlgn="auto">
              <a:spcAft>
                <a:spcPts val="0"/>
              </a:spcAft>
              <a:buNone/>
              <a:defRPr/>
            </a:pPr>
            <a:r>
              <a:rPr lang="en-GB" sz="1400" dirty="0"/>
              <a:t>In MNC industry, the number of business meeting and client meetings are huge,  which  is required to schedule on daily basis. This requires resources and time for collecting data such as:</a:t>
            </a:r>
          </a:p>
          <a:p>
            <a:pPr marL="0" indent="0" fontAlgn="auto">
              <a:spcAft>
                <a:spcPts val="0"/>
              </a:spcAft>
              <a:buNone/>
              <a:defRPr/>
            </a:pPr>
            <a:endParaRPr lang="en-GB" sz="1400" dirty="0"/>
          </a:p>
          <a:p>
            <a:pPr marL="342900" indent="-342900" fontAlgn="auto">
              <a:spcAft>
                <a:spcPts val="0"/>
              </a:spcAft>
              <a:buFont typeface="+mj-lt"/>
              <a:buAutoNum type="arabicPeriod"/>
              <a:defRPr/>
            </a:pPr>
            <a:r>
              <a:rPr lang="en-GB" sz="1400" dirty="0"/>
              <a:t>With whom you going to schedule the meeting</a:t>
            </a:r>
          </a:p>
          <a:p>
            <a:pPr marL="342900" indent="-342900" fontAlgn="auto">
              <a:spcAft>
                <a:spcPts val="0"/>
              </a:spcAft>
              <a:buFont typeface="+mj-lt"/>
              <a:buAutoNum type="arabicPeriod"/>
              <a:defRPr/>
            </a:pPr>
            <a:r>
              <a:rPr lang="en-GB" sz="1400" dirty="0"/>
              <a:t>When to Schedule (Time)</a:t>
            </a:r>
          </a:p>
          <a:p>
            <a:pPr marL="342900" indent="-342900" fontAlgn="auto">
              <a:spcAft>
                <a:spcPts val="0"/>
              </a:spcAft>
              <a:buFont typeface="+mj-lt"/>
              <a:buAutoNum type="arabicPeriod"/>
              <a:defRPr/>
            </a:pPr>
            <a:r>
              <a:rPr lang="en-GB" sz="1400" dirty="0"/>
              <a:t>Where you are going to schedule (Location/Place)</a:t>
            </a:r>
          </a:p>
          <a:p>
            <a:pPr marL="342900" indent="-342900" fontAlgn="auto">
              <a:spcAft>
                <a:spcPts val="0"/>
              </a:spcAft>
              <a:buFont typeface="+mj-lt"/>
              <a:buAutoNum type="arabicPeriod"/>
              <a:defRPr/>
            </a:pPr>
            <a:r>
              <a:rPr lang="en-GB" sz="1400" dirty="0"/>
              <a:t>What is the purpose etc.</a:t>
            </a:r>
          </a:p>
          <a:p>
            <a:pPr marL="342900" indent="-342900" fontAlgn="auto">
              <a:spcAft>
                <a:spcPts val="0"/>
              </a:spcAft>
              <a:buFont typeface="+mj-lt"/>
              <a:buAutoNum type="arabicPeriod"/>
              <a:defRPr/>
            </a:pPr>
            <a:endParaRPr lang="en-GB" sz="1400" dirty="0"/>
          </a:p>
          <a:p>
            <a:pPr marL="0" indent="0" fontAlgn="auto">
              <a:spcAft>
                <a:spcPts val="0"/>
              </a:spcAft>
              <a:buNone/>
              <a:defRPr/>
            </a:pPr>
            <a:r>
              <a:rPr lang="en-GB" sz="1400" dirty="0"/>
              <a:t>It would not affect small  business much however for a large business where there are multiple teams, domains, projects we have to do lots of work to schedule the meetings. We have to  make timely follow-up and if any change then further rework of collecting new data  and same need  to update again.</a:t>
            </a:r>
          </a:p>
          <a:p>
            <a:pPr marL="0" indent="0" fontAlgn="auto">
              <a:spcAft>
                <a:spcPts val="0"/>
              </a:spcAft>
              <a:buNone/>
              <a:defRPr/>
            </a:pPr>
            <a:r>
              <a:rPr lang="en-GB" sz="1400" dirty="0"/>
              <a:t>There is a always a chance of human error  which makes the task more complicated hence we are designing such a product that will be controlled by your voice. Meeting should be scheduled on time using your voice command.</a:t>
            </a:r>
          </a:p>
          <a:p>
            <a:pPr marL="0" indent="0" fontAlgn="auto">
              <a:spcAft>
                <a:spcPts val="0"/>
              </a:spcAft>
              <a:buNone/>
              <a:defRPr/>
            </a:pPr>
            <a:endParaRPr lang="en-GB" dirty="0"/>
          </a:p>
          <a:p>
            <a:pPr marL="0" indent="0" fontAlgn="auto">
              <a:spcAft>
                <a:spcPts val="0"/>
              </a:spcAft>
              <a:buNone/>
              <a:defRPr/>
            </a:pPr>
            <a:endParaRPr lang="en-GB" dirty="0"/>
          </a:p>
          <a:p>
            <a:pPr marL="270000" indent="-270000" fontAlgn="auto">
              <a:spcAft>
                <a:spcPts val="0"/>
              </a:spcAft>
              <a:defRPr/>
            </a:pPr>
            <a:endParaRPr lang="en-GB" dirty="0"/>
          </a:p>
          <a:p>
            <a:pPr marL="270000" indent="-270000" fontAlgn="auto">
              <a:spcAft>
                <a:spcPts val="0"/>
              </a:spcAft>
              <a:defRPr/>
            </a:pPr>
            <a:endParaRPr lang="en-GB" dirty="0"/>
          </a:p>
          <a:p>
            <a:pPr marL="0" indent="0" fontAlgn="auto">
              <a:spcAft>
                <a:spcPts val="0"/>
              </a:spcAft>
              <a:buNone/>
              <a:defRPr/>
            </a:pPr>
            <a:endParaRPr lang="en-GB" dirty="0"/>
          </a:p>
        </p:txBody>
      </p:sp>
      <p:sp>
        <p:nvSpPr>
          <p:cNvPr id="14338" name="Title 3">
            <a:extLst>
              <a:ext uri="{FF2B5EF4-FFF2-40B4-BE49-F238E27FC236}">
                <a16:creationId xmlns:a16="http://schemas.microsoft.com/office/drawing/2014/main" id="{ACD4FA70-45C4-A64E-9F6D-97E4F25A3AF0}"/>
              </a:ext>
            </a:extLst>
          </p:cNvPr>
          <p:cNvSpPr>
            <a:spLocks noGrp="1" noChangeArrowheads="1"/>
          </p:cNvSpPr>
          <p:nvPr>
            <p:ph type="title"/>
          </p:nvPr>
        </p:nvSpPr>
        <p:spPr/>
        <p:txBody>
          <a:bodyPr/>
          <a:lstStyle/>
          <a:p>
            <a:r>
              <a:rPr lang="en-US" altLang="en-US"/>
              <a:t>The problem</a:t>
            </a:r>
            <a:endParaRPr lang="en-US" altLang="en-US" sz="2000">
              <a:latin typeface="Stag Sans Light" panose="020B0303040000020004" pitchFamily="34" charset="77"/>
            </a:endParaRPr>
          </a:p>
        </p:txBody>
      </p:sp>
      <p:sp>
        <p:nvSpPr>
          <p:cNvPr id="14337" name="Slide Number Placeholder 2">
            <a:extLst>
              <a:ext uri="{FF2B5EF4-FFF2-40B4-BE49-F238E27FC236}">
                <a16:creationId xmlns:a16="http://schemas.microsoft.com/office/drawing/2014/main" id="{8E209982-ECA8-8148-B480-8C94B2773473}"/>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D41AC3CA-ADC4-4747-AB97-26341A8A8ABC}" type="slidenum">
              <a:rPr lang="nl-NL" altLang="en-US">
                <a:latin typeface="Stag Sans Light" panose="020B0303040000020004" pitchFamily="34" charset="77"/>
              </a:rPr>
              <a:pPr fontAlgn="base">
                <a:spcBef>
                  <a:spcPct val="0"/>
                </a:spcBef>
                <a:spcAft>
                  <a:spcPct val="0"/>
                </a:spcAft>
              </a:pPr>
              <a:t>4</a:t>
            </a:fld>
            <a:endParaRPr lang="nl-NL" altLang="en-US">
              <a:latin typeface="Stag Sans Light" panose="020B0303040000020004" pitchFamily="34" charset="7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5">
            <a:extLst>
              <a:ext uri="{FF2B5EF4-FFF2-40B4-BE49-F238E27FC236}">
                <a16:creationId xmlns:a16="http://schemas.microsoft.com/office/drawing/2014/main" id="{294A162D-75DD-C143-8A37-94DFC0EAA0A6}"/>
              </a:ext>
            </a:extLst>
          </p:cNvPr>
          <p:cNvSpPr>
            <a:spLocks noGrp="1" noChangeArrowheads="1"/>
          </p:cNvSpPr>
          <p:nvPr>
            <p:ph idx="1"/>
          </p:nvPr>
        </p:nvSpPr>
        <p:spPr>
          <a:xfrm>
            <a:off x="338036" y="1032388"/>
            <a:ext cx="8724900" cy="3510115"/>
          </a:xfrm>
        </p:spPr>
        <p:txBody>
          <a:bodyPr/>
          <a:lstStyle/>
          <a:p>
            <a:pPr marL="0" indent="0">
              <a:buNone/>
            </a:pPr>
            <a:r>
              <a:rPr lang="en-GB" dirty="0"/>
              <a:t>Our solution is VOCAL</a:t>
            </a:r>
            <a:r>
              <a:rPr lang="en-IN" dirty="0"/>
              <a:t>(Voice Assistant Calendar Application)</a:t>
            </a:r>
            <a:r>
              <a:rPr lang="en-GB" dirty="0"/>
              <a:t> bot which is an AI application with use of Natural language processing to successfully schedule your meeting as like as human will do.</a:t>
            </a:r>
            <a:endParaRPr lang="en-GB" altLang="en-US" dirty="0"/>
          </a:p>
          <a:p>
            <a:pPr marL="0" indent="0">
              <a:buFont typeface="Lucida Sans Unicode" panose="020B0602030504020204" pitchFamily="34" charset="0"/>
              <a:buNone/>
            </a:pPr>
            <a:r>
              <a:rPr lang="en-GB" altLang="en-US" dirty="0"/>
              <a:t>Vocal app will do your job with your voice, requires less time, less resources means don’t require separate employee to work on it</a:t>
            </a:r>
          </a:p>
          <a:p>
            <a:pPr marL="0" indent="0">
              <a:buFont typeface="Lucida Sans Unicode" panose="020B0602030504020204" pitchFamily="34" charset="0"/>
              <a:buNone/>
            </a:pPr>
            <a:r>
              <a:rPr lang="en-GB" altLang="en-US" dirty="0"/>
              <a:t>For ex: If You are boss and you know your day is too busy that you can’t schedule your meetings on your own because of time constraint ; you will tell your assistant to work on it. But now you have VOCAL app to schedule or reschedule immediately and can update or delete within a seconds. It’s  like handicapped man requires wheelchair to push by human before, but now whole wheelchair  control is on the hand of handicapped man seems good.</a:t>
            </a:r>
          </a:p>
          <a:p>
            <a:pPr marL="0" indent="0">
              <a:buFont typeface="Lucida Sans Unicode" panose="020B0602030504020204" pitchFamily="34" charset="0"/>
              <a:buNone/>
            </a:pPr>
            <a:endParaRPr lang="en-GB" altLang="en-US" dirty="0"/>
          </a:p>
          <a:p>
            <a:pPr marL="0" indent="0">
              <a:buFont typeface="Lucida Sans Unicode" panose="020B0602030504020204" pitchFamily="34" charset="0"/>
              <a:buNone/>
            </a:pPr>
            <a:endParaRPr lang="en-GB" altLang="en-US" dirty="0"/>
          </a:p>
          <a:p>
            <a:pPr marL="0" indent="0">
              <a:buFont typeface="Lucida Sans Unicode" panose="020B0602030504020204" pitchFamily="34" charset="0"/>
              <a:buNone/>
            </a:pPr>
            <a:endParaRPr lang="en-GB" altLang="en-US" dirty="0"/>
          </a:p>
          <a:p>
            <a:pPr marL="0" indent="0">
              <a:buFont typeface="Lucida Sans Unicode" panose="020B0602030504020204" pitchFamily="34" charset="0"/>
              <a:buNone/>
            </a:pPr>
            <a:endParaRPr lang="en-GB" altLang="en-US" dirty="0"/>
          </a:p>
        </p:txBody>
      </p:sp>
      <p:sp>
        <p:nvSpPr>
          <p:cNvPr id="15362" name="Title 3">
            <a:extLst>
              <a:ext uri="{FF2B5EF4-FFF2-40B4-BE49-F238E27FC236}">
                <a16:creationId xmlns:a16="http://schemas.microsoft.com/office/drawing/2014/main" id="{E622CB69-1CA2-5249-AB21-3F9A435F1809}"/>
              </a:ext>
            </a:extLst>
          </p:cNvPr>
          <p:cNvSpPr>
            <a:spLocks noGrp="1" noChangeArrowheads="1"/>
          </p:cNvSpPr>
          <p:nvPr>
            <p:ph type="title"/>
          </p:nvPr>
        </p:nvSpPr>
        <p:spPr/>
        <p:txBody>
          <a:bodyPr/>
          <a:lstStyle/>
          <a:p>
            <a:r>
              <a:rPr lang="en-US" altLang="en-US" dirty="0"/>
              <a:t>The solution</a:t>
            </a:r>
            <a:endParaRPr lang="en-US" altLang="en-US" sz="2000" dirty="0">
              <a:latin typeface="Stag Sans Light" panose="020B0303040000020004" pitchFamily="34" charset="77"/>
            </a:endParaRPr>
          </a:p>
        </p:txBody>
      </p:sp>
      <p:sp>
        <p:nvSpPr>
          <p:cNvPr id="15361" name="Slide Number Placeholder 2">
            <a:extLst>
              <a:ext uri="{FF2B5EF4-FFF2-40B4-BE49-F238E27FC236}">
                <a16:creationId xmlns:a16="http://schemas.microsoft.com/office/drawing/2014/main" id="{0E4C8186-5DA2-C34A-AB49-D72071FD971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842BD9AA-1B99-F94D-98AC-1D7D1D94F133}" type="slidenum">
              <a:rPr lang="nl-NL" altLang="en-US">
                <a:latin typeface="Stag Sans Light" panose="020B0303040000020004" pitchFamily="34" charset="77"/>
              </a:rPr>
              <a:pPr fontAlgn="base">
                <a:spcBef>
                  <a:spcPct val="0"/>
                </a:spcBef>
                <a:spcAft>
                  <a:spcPct val="0"/>
                </a:spcAft>
              </a:pPr>
              <a:t>5</a:t>
            </a:fld>
            <a:endParaRPr lang="nl-NL" altLang="en-US" dirty="0">
              <a:latin typeface="Stag Sans Light" panose="020B0303040000020004" pitchFamily="34" charset="7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a:extLst>
              <a:ext uri="{FF2B5EF4-FFF2-40B4-BE49-F238E27FC236}">
                <a16:creationId xmlns:a16="http://schemas.microsoft.com/office/drawing/2014/main" id="{D541A628-26B3-6048-8FE3-AD4547122D9E}"/>
              </a:ext>
            </a:extLst>
          </p:cNvPr>
          <p:cNvSpPr>
            <a:spLocks noGrp="1" noChangeArrowheads="1"/>
          </p:cNvSpPr>
          <p:nvPr>
            <p:ph type="title"/>
          </p:nvPr>
        </p:nvSpPr>
        <p:spPr/>
        <p:txBody>
          <a:bodyPr/>
          <a:lstStyle/>
          <a:p>
            <a:r>
              <a:rPr lang="en-US" altLang="en-US" dirty="0"/>
              <a:t>Technical design</a:t>
            </a:r>
            <a:endParaRPr lang="en-US" altLang="en-US" sz="2000" dirty="0">
              <a:latin typeface="Stag Sans Light" panose="020B0303040000020004" pitchFamily="34" charset="77"/>
            </a:endParaRPr>
          </a:p>
        </p:txBody>
      </p:sp>
      <p:sp>
        <p:nvSpPr>
          <p:cNvPr id="16385" name="Slide Number Placeholder 2">
            <a:extLst>
              <a:ext uri="{FF2B5EF4-FFF2-40B4-BE49-F238E27FC236}">
                <a16:creationId xmlns:a16="http://schemas.microsoft.com/office/drawing/2014/main" id="{54255CD4-D6B6-E24E-867A-81DDDB997B7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52DE2E56-370F-BA45-B3A7-2523EEA91826}" type="slidenum">
              <a:rPr lang="nl-NL" altLang="en-US">
                <a:latin typeface="Stag Sans Light" panose="020B0303040000020004" pitchFamily="34" charset="77"/>
              </a:rPr>
              <a:pPr fontAlgn="base">
                <a:spcBef>
                  <a:spcPct val="0"/>
                </a:spcBef>
                <a:spcAft>
                  <a:spcPct val="0"/>
                </a:spcAft>
              </a:pPr>
              <a:t>6</a:t>
            </a:fld>
            <a:endParaRPr lang="nl-NL" altLang="en-US">
              <a:latin typeface="Stag Sans Light" panose="020B0303040000020004" pitchFamily="34" charset="77"/>
            </a:endParaRPr>
          </a:p>
        </p:txBody>
      </p:sp>
      <p:pic>
        <p:nvPicPr>
          <p:cNvPr id="5" name="Content Placeholder 4" descr="C:\Users\SC5048229\Desktop\Architectur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598" y="973394"/>
            <a:ext cx="8691716" cy="36226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5">
            <a:extLst>
              <a:ext uri="{FF2B5EF4-FFF2-40B4-BE49-F238E27FC236}">
                <a16:creationId xmlns:a16="http://schemas.microsoft.com/office/drawing/2014/main" id="{F97A3A51-B151-2D42-B1D1-E27BA385207D}"/>
              </a:ext>
            </a:extLst>
          </p:cNvPr>
          <p:cNvSpPr>
            <a:spLocks noGrp="1" noChangeArrowheads="1"/>
          </p:cNvSpPr>
          <p:nvPr>
            <p:ph idx="1"/>
          </p:nvPr>
        </p:nvSpPr>
        <p:spPr>
          <a:xfrm>
            <a:off x="239713" y="1150938"/>
            <a:ext cx="8724900" cy="3475037"/>
          </a:xfrm>
        </p:spPr>
        <p:txBody>
          <a:bodyPr/>
          <a:lstStyle/>
          <a:p>
            <a:pPr marL="0" indent="0">
              <a:buNone/>
            </a:pPr>
            <a:r>
              <a:rPr lang="en-GB" altLang="en-US" dirty="0"/>
              <a:t>Innovation in it modern meaning is “a new idea, creating thoughts, new imaginations in form of device or method”. </a:t>
            </a:r>
          </a:p>
          <a:p>
            <a:pPr marL="0" indent="0">
              <a:buNone/>
            </a:pPr>
            <a:endParaRPr lang="en-GB" altLang="en-US" dirty="0"/>
          </a:p>
          <a:p>
            <a:pPr marL="0" indent="0">
              <a:buNone/>
            </a:pPr>
            <a:r>
              <a:rPr lang="en-GB" altLang="en-US" dirty="0"/>
              <a:t>Our idea is to give more importance to business meetings and its scheduling. What if you don’t remember to call your assistant or forget to tell your assistant to schedule meeting, it may also happen that you forget yourself to schedule a meeting. In case if you don’t have personal assistant, It may directly impact on your business it may have financial losses as well.  So here VOCAL, Voice assistant calendar application which is available with your “ok Google”  and can easily help you to schedule meeting at any time anywhere, you’ll just need to instruct VOCAL about your schedule and rest all thing would be taken care automatically.   </a:t>
            </a:r>
          </a:p>
          <a:p>
            <a:pPr marL="0" indent="0">
              <a:buFont typeface="Lucida Sans Unicode" panose="020B0602030504020204" pitchFamily="34" charset="0"/>
              <a:buNone/>
            </a:pPr>
            <a:endParaRPr lang="en-GB" altLang="en-US" dirty="0"/>
          </a:p>
        </p:txBody>
      </p:sp>
      <p:sp>
        <p:nvSpPr>
          <p:cNvPr id="16386" name="Title 3">
            <a:extLst>
              <a:ext uri="{FF2B5EF4-FFF2-40B4-BE49-F238E27FC236}">
                <a16:creationId xmlns:a16="http://schemas.microsoft.com/office/drawing/2014/main" id="{D541A628-26B3-6048-8FE3-AD4547122D9E}"/>
              </a:ext>
            </a:extLst>
          </p:cNvPr>
          <p:cNvSpPr>
            <a:spLocks noGrp="1" noChangeArrowheads="1"/>
          </p:cNvSpPr>
          <p:nvPr>
            <p:ph type="title"/>
          </p:nvPr>
        </p:nvSpPr>
        <p:spPr/>
        <p:txBody>
          <a:bodyPr/>
          <a:lstStyle/>
          <a:p>
            <a:r>
              <a:rPr lang="en-US" altLang="en-US" dirty="0"/>
              <a:t>Innovation</a:t>
            </a:r>
            <a:endParaRPr lang="en-US" altLang="en-US" sz="2000" dirty="0">
              <a:latin typeface="Stag Sans Light" panose="020B0303040000020004" pitchFamily="34" charset="77"/>
            </a:endParaRPr>
          </a:p>
        </p:txBody>
      </p:sp>
      <p:sp>
        <p:nvSpPr>
          <p:cNvPr id="16385" name="Slide Number Placeholder 2">
            <a:extLst>
              <a:ext uri="{FF2B5EF4-FFF2-40B4-BE49-F238E27FC236}">
                <a16:creationId xmlns:a16="http://schemas.microsoft.com/office/drawing/2014/main" id="{54255CD4-D6B6-E24E-867A-81DDDB997B7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52DE2E56-370F-BA45-B3A7-2523EEA91826}" type="slidenum">
              <a:rPr lang="nl-NL" altLang="en-US">
                <a:latin typeface="Stag Sans Light" panose="020B0303040000020004" pitchFamily="34" charset="77"/>
              </a:rPr>
              <a:pPr fontAlgn="base">
                <a:spcBef>
                  <a:spcPct val="0"/>
                </a:spcBef>
                <a:spcAft>
                  <a:spcPct val="0"/>
                </a:spcAft>
              </a:pPr>
              <a:t>7</a:t>
            </a:fld>
            <a:endParaRPr lang="nl-NL" altLang="en-US">
              <a:latin typeface="Stag Sans Light" panose="020B0303040000020004" pitchFamily="34" charset="77"/>
            </a:endParaRPr>
          </a:p>
        </p:txBody>
      </p:sp>
    </p:spTree>
    <p:extLst>
      <p:ext uri="{BB962C8B-B14F-4D97-AF65-F5344CB8AC3E}">
        <p14:creationId xmlns:p14="http://schemas.microsoft.com/office/powerpoint/2010/main" val="310309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5">
            <a:extLst>
              <a:ext uri="{FF2B5EF4-FFF2-40B4-BE49-F238E27FC236}">
                <a16:creationId xmlns:a16="http://schemas.microsoft.com/office/drawing/2014/main" id="{F97A3A51-B151-2D42-B1D1-E27BA385207D}"/>
              </a:ext>
            </a:extLst>
          </p:cNvPr>
          <p:cNvSpPr>
            <a:spLocks noGrp="1" noChangeArrowheads="1"/>
          </p:cNvSpPr>
          <p:nvPr>
            <p:ph idx="1"/>
          </p:nvPr>
        </p:nvSpPr>
        <p:spPr>
          <a:xfrm>
            <a:off x="239713" y="1150938"/>
            <a:ext cx="8724900" cy="3475037"/>
          </a:xfrm>
        </p:spPr>
        <p:txBody>
          <a:bodyPr/>
          <a:lstStyle/>
          <a:p>
            <a:pPr marL="0" indent="0">
              <a:buNone/>
            </a:pPr>
            <a:r>
              <a:rPr lang="en-GB" altLang="en-US" dirty="0"/>
              <a:t>In our day to day life, Day starts with business meetings, team meetings. Meetings are the most important part of business. Everyone is working hard on creating/scheduling meetings and prioritize their work. Just minor delays may cost huge losses to business values or financial values.</a:t>
            </a:r>
          </a:p>
          <a:p>
            <a:pPr marL="0" indent="0">
              <a:buNone/>
            </a:pPr>
            <a:endParaRPr lang="en-GB" altLang="en-US" dirty="0"/>
          </a:p>
          <a:p>
            <a:pPr marL="0" indent="0">
              <a:buNone/>
            </a:pPr>
            <a:r>
              <a:rPr lang="en-GB" altLang="en-US" dirty="0"/>
              <a:t>Vocal, Voice assistant calendar applications makes it easy and quick whether you are in travel or on vacation or somewhere else where you can not open your laptop for scheduling meeting or call your assistant to schedule meeting.</a:t>
            </a:r>
          </a:p>
          <a:p>
            <a:pPr marL="0" indent="0">
              <a:buNone/>
            </a:pPr>
            <a:endParaRPr lang="en-GB" altLang="en-US" dirty="0"/>
          </a:p>
          <a:p>
            <a:pPr marL="0" indent="0">
              <a:buNone/>
            </a:pPr>
            <a:r>
              <a:rPr lang="en-GB" altLang="en-US" dirty="0"/>
              <a:t>Vocal, is directly scheduling meeting with the customer/users within your contact list by just few words(instructions) and doesn’t make you depending on your assistant and not even on your laptop. All you need to say few words to schedule meeting. If you value your business, vocal is the solution.</a:t>
            </a:r>
          </a:p>
          <a:p>
            <a:pPr marL="0" indent="0">
              <a:buFont typeface="Lucida Sans Unicode" panose="020B0602030504020204" pitchFamily="34" charset="0"/>
              <a:buNone/>
            </a:pPr>
            <a:endParaRPr lang="en-GB" altLang="en-US" dirty="0"/>
          </a:p>
        </p:txBody>
      </p:sp>
      <p:sp>
        <p:nvSpPr>
          <p:cNvPr id="16386" name="Title 3">
            <a:extLst>
              <a:ext uri="{FF2B5EF4-FFF2-40B4-BE49-F238E27FC236}">
                <a16:creationId xmlns:a16="http://schemas.microsoft.com/office/drawing/2014/main" id="{D541A628-26B3-6048-8FE3-AD4547122D9E}"/>
              </a:ext>
            </a:extLst>
          </p:cNvPr>
          <p:cNvSpPr>
            <a:spLocks noGrp="1" noChangeArrowheads="1"/>
          </p:cNvSpPr>
          <p:nvPr>
            <p:ph type="title"/>
          </p:nvPr>
        </p:nvSpPr>
        <p:spPr/>
        <p:txBody>
          <a:bodyPr/>
          <a:lstStyle/>
          <a:p>
            <a:r>
              <a:rPr lang="en-US" altLang="en-US" dirty="0"/>
              <a:t>Business Value</a:t>
            </a:r>
            <a:endParaRPr lang="en-US" altLang="en-US" sz="2000" dirty="0">
              <a:latin typeface="Stag Sans Light" panose="020B0303040000020004" pitchFamily="34" charset="77"/>
            </a:endParaRPr>
          </a:p>
        </p:txBody>
      </p:sp>
      <p:sp>
        <p:nvSpPr>
          <p:cNvPr id="16385" name="Slide Number Placeholder 2">
            <a:extLst>
              <a:ext uri="{FF2B5EF4-FFF2-40B4-BE49-F238E27FC236}">
                <a16:creationId xmlns:a16="http://schemas.microsoft.com/office/drawing/2014/main" id="{54255CD4-D6B6-E24E-867A-81DDDB997B7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52DE2E56-370F-BA45-B3A7-2523EEA91826}" type="slidenum">
              <a:rPr lang="nl-NL" altLang="en-US">
                <a:latin typeface="Stag Sans Light" panose="020B0303040000020004" pitchFamily="34" charset="77"/>
              </a:rPr>
              <a:pPr fontAlgn="base">
                <a:spcBef>
                  <a:spcPct val="0"/>
                </a:spcBef>
                <a:spcAft>
                  <a:spcPct val="0"/>
                </a:spcAft>
              </a:pPr>
              <a:t>8</a:t>
            </a:fld>
            <a:endParaRPr lang="nl-NL" altLang="en-US">
              <a:latin typeface="Stag Sans Light" panose="020B0303040000020004" pitchFamily="34" charset="77"/>
            </a:endParaRPr>
          </a:p>
        </p:txBody>
      </p:sp>
    </p:spTree>
    <p:extLst>
      <p:ext uri="{BB962C8B-B14F-4D97-AF65-F5344CB8AC3E}">
        <p14:creationId xmlns:p14="http://schemas.microsoft.com/office/powerpoint/2010/main" val="290741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5">
            <a:extLst>
              <a:ext uri="{FF2B5EF4-FFF2-40B4-BE49-F238E27FC236}">
                <a16:creationId xmlns:a16="http://schemas.microsoft.com/office/drawing/2014/main" id="{F97A3A51-B151-2D42-B1D1-E27BA385207D}"/>
              </a:ext>
            </a:extLst>
          </p:cNvPr>
          <p:cNvSpPr>
            <a:spLocks noGrp="1" noChangeArrowheads="1"/>
          </p:cNvSpPr>
          <p:nvPr>
            <p:ph idx="1"/>
          </p:nvPr>
        </p:nvSpPr>
        <p:spPr>
          <a:xfrm>
            <a:off x="239713" y="1150938"/>
            <a:ext cx="8724900" cy="3475037"/>
          </a:xfrm>
        </p:spPr>
        <p:txBody>
          <a:bodyPr/>
          <a:lstStyle/>
          <a:p>
            <a:pPr marL="0" indent="0">
              <a:buNone/>
            </a:pPr>
            <a:r>
              <a:rPr lang="en-GB" altLang="en-US" dirty="0"/>
              <a:t>Vocal, Voice assistant calendar applications is used for scheduling business meetings, team meetings etc, which is important part of business.</a:t>
            </a:r>
          </a:p>
          <a:p>
            <a:pPr marL="0" indent="0">
              <a:buNone/>
            </a:pPr>
            <a:r>
              <a:rPr lang="en-GB" altLang="en-US" dirty="0"/>
              <a:t>Each and every business, whether its small or huge. Whether the person working in any business is at any designation. VOCAL is available for all and 24 X 7.</a:t>
            </a:r>
          </a:p>
          <a:p>
            <a:pPr marL="0" indent="0">
              <a:buNone/>
            </a:pPr>
            <a:r>
              <a:rPr lang="en-GB" altLang="en-US" dirty="0"/>
              <a:t>Vocal helps each and every user for scheduling meetings in any organization just with the help of few words, instructions to google home.</a:t>
            </a:r>
          </a:p>
          <a:p>
            <a:pPr marL="0" indent="0">
              <a:buNone/>
            </a:pPr>
            <a:r>
              <a:rPr lang="en-GB" altLang="en-US" dirty="0"/>
              <a:t>VOCAL, just needs registration on google home/account. It can be used globally with the help of simple instructions to schedule meetings with the contacts available with your account.</a:t>
            </a:r>
          </a:p>
          <a:p>
            <a:pPr marL="0" indent="0">
              <a:buNone/>
            </a:pPr>
            <a:r>
              <a:rPr lang="en-GB" altLang="en-US" dirty="0"/>
              <a:t>The product scope is not only within domains, verticals or projects but even reusable for everyone. </a:t>
            </a:r>
          </a:p>
          <a:p>
            <a:pPr marL="0" indent="0">
              <a:buFont typeface="Lucida Sans Unicode" panose="020B0602030504020204" pitchFamily="34" charset="0"/>
              <a:buNone/>
            </a:pPr>
            <a:endParaRPr lang="en-GB" altLang="en-US" dirty="0"/>
          </a:p>
        </p:txBody>
      </p:sp>
      <p:sp>
        <p:nvSpPr>
          <p:cNvPr id="16386" name="Title 3">
            <a:extLst>
              <a:ext uri="{FF2B5EF4-FFF2-40B4-BE49-F238E27FC236}">
                <a16:creationId xmlns:a16="http://schemas.microsoft.com/office/drawing/2014/main" id="{D541A628-26B3-6048-8FE3-AD4547122D9E}"/>
              </a:ext>
            </a:extLst>
          </p:cNvPr>
          <p:cNvSpPr>
            <a:spLocks noGrp="1" noChangeArrowheads="1"/>
          </p:cNvSpPr>
          <p:nvPr>
            <p:ph type="title"/>
          </p:nvPr>
        </p:nvSpPr>
        <p:spPr/>
        <p:txBody>
          <a:bodyPr/>
          <a:lstStyle/>
          <a:p>
            <a:r>
              <a:rPr lang="en-US" altLang="en-US" dirty="0"/>
              <a:t>Re-</a:t>
            </a:r>
            <a:r>
              <a:rPr lang="en-US" altLang="en-US" dirty="0" err="1"/>
              <a:t>usabilty</a:t>
            </a:r>
            <a:endParaRPr lang="en-US" altLang="en-US" sz="2000" dirty="0">
              <a:latin typeface="Stag Sans Light" panose="020B0303040000020004" pitchFamily="34" charset="77"/>
            </a:endParaRPr>
          </a:p>
        </p:txBody>
      </p:sp>
      <p:sp>
        <p:nvSpPr>
          <p:cNvPr id="16385" name="Slide Number Placeholder 2">
            <a:extLst>
              <a:ext uri="{FF2B5EF4-FFF2-40B4-BE49-F238E27FC236}">
                <a16:creationId xmlns:a16="http://schemas.microsoft.com/office/drawing/2014/main" id="{54255CD4-D6B6-E24E-867A-81DDDB997B7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52DE2E56-370F-BA45-B3A7-2523EEA91826}" type="slidenum">
              <a:rPr lang="nl-NL" altLang="en-US">
                <a:latin typeface="Stag Sans Light" panose="020B0303040000020004" pitchFamily="34" charset="77"/>
              </a:rPr>
              <a:pPr fontAlgn="base">
                <a:spcBef>
                  <a:spcPct val="0"/>
                </a:spcBef>
                <a:spcAft>
                  <a:spcPct val="0"/>
                </a:spcAft>
              </a:pPr>
              <a:t>9</a:t>
            </a:fld>
            <a:endParaRPr lang="nl-NL" altLang="en-US">
              <a:latin typeface="Stag Sans Light" panose="020B0303040000020004" pitchFamily="34" charset="77"/>
            </a:endParaRPr>
          </a:p>
        </p:txBody>
      </p:sp>
    </p:spTree>
    <p:extLst>
      <p:ext uri="{BB962C8B-B14F-4D97-AF65-F5344CB8AC3E}">
        <p14:creationId xmlns:p14="http://schemas.microsoft.com/office/powerpoint/2010/main" val="863352909"/>
      </p:ext>
    </p:extLst>
  </p:cSld>
  <p:clrMapOvr>
    <a:masterClrMapping/>
  </p:clrMapOvr>
</p:sld>
</file>

<file path=ppt/theme/theme1.xml><?xml version="1.0" encoding="utf-8"?>
<a:theme xmlns:a="http://schemas.openxmlformats.org/drawingml/2006/main" name="5_Atos v4.0">
  <a:themeElements>
    <a:clrScheme name="Custom 1">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66A1"/>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TeamName_HackTheHat_Submission" id="{1ED22F89-28E6-204D-8B01-9D29FAFFE472}" vid="{3B2FA6C0-B08A-884E-96F3-E6C0308E3D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7A0DAD3A0CB84B8C30CFE00FCFF892" ma:contentTypeVersion="9" ma:contentTypeDescription="Create a new document." ma:contentTypeScope="" ma:versionID="05ee5f0691e4407eaa2cd1ab3512bbe1">
  <xsd:schema xmlns:xsd="http://www.w3.org/2001/XMLSchema" xmlns:xs="http://www.w3.org/2001/XMLSchema" xmlns:p="http://schemas.microsoft.com/office/2006/metadata/properties" xmlns:ns2="0d7cbddd-3926-4438-bd77-9bb795838ce7" xmlns:ns3="408374e0-f753-4d76-a6e7-302b3fd44e5b" targetNamespace="http://schemas.microsoft.com/office/2006/metadata/properties" ma:root="true" ma:fieldsID="6841cd776c58a1a7de8c6a81e564fe37" ns2:_="" ns3:_="">
    <xsd:import namespace="0d7cbddd-3926-4438-bd77-9bb795838ce7"/>
    <xsd:import namespace="408374e0-f753-4d76-a6e7-302b3fd44e5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7cbddd-3926-4438-bd77-9bb795838c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8374e0-f753-4d76-a6e7-302b3fd44e5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01B558-D7BE-46B4-92CD-D65183C30B3A}">
  <ds:schemaRefs>
    <ds:schemaRef ds:uri="http://schemas.microsoft.com/sharepoint/v3/contenttype/forms"/>
  </ds:schemaRefs>
</ds:datastoreItem>
</file>

<file path=customXml/itemProps2.xml><?xml version="1.0" encoding="utf-8"?>
<ds:datastoreItem xmlns:ds="http://schemas.openxmlformats.org/officeDocument/2006/customXml" ds:itemID="{792CE2E3-A4E2-4289-AE29-D5F7D0F491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7cbddd-3926-4438-bd77-9bb795838ce7"/>
    <ds:schemaRef ds:uri="408374e0-f753-4d76-a6e7-302b3fd44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441</TotalTime>
  <Words>1055</Words>
  <Application>Microsoft Office PowerPoint</Application>
  <PresentationFormat>On-screen Show (16:9)</PresentationFormat>
  <Paragraphs>99</Paragraphs>
  <Slides>14</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Stag Sans Medium</vt:lpstr>
      <vt:lpstr>Calibri</vt:lpstr>
      <vt:lpstr>Stag Sans Light</vt:lpstr>
      <vt:lpstr>Lucida Sans Unicode</vt:lpstr>
      <vt:lpstr>Arial</vt:lpstr>
      <vt:lpstr>Verdana</vt:lpstr>
      <vt:lpstr>Stag Medium</vt:lpstr>
      <vt:lpstr>5_Atos v4.0</vt:lpstr>
      <vt:lpstr>Voice Hackathon 2020</vt:lpstr>
      <vt:lpstr>Presentation Structure</vt:lpstr>
      <vt:lpstr>Vision and value proposition</vt:lpstr>
      <vt:lpstr>The problem</vt:lpstr>
      <vt:lpstr>The solution</vt:lpstr>
      <vt:lpstr>Technical design</vt:lpstr>
      <vt:lpstr>Innovation</vt:lpstr>
      <vt:lpstr>Business Value</vt:lpstr>
      <vt:lpstr>Re-usabilty</vt:lpstr>
      <vt:lpstr>Choice of technology</vt:lpstr>
      <vt:lpstr>Use of  existing assets and IP</vt:lpstr>
      <vt:lpstr>URLs</vt:lpstr>
      <vt:lpstr>Replace with team name here</vt:lpstr>
      <vt:lpstr>Voice Hack 2020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Hackathon 2020</dc:title>
  <dc:creator>Romanovskis, Kris</dc:creator>
  <cp:lastModifiedBy>shubham choukase</cp:lastModifiedBy>
  <cp:revision>34</cp:revision>
  <cp:lastPrinted>2019-04-14T18:31:59Z</cp:lastPrinted>
  <dcterms:created xsi:type="dcterms:W3CDTF">2020-02-21T12:17:27Z</dcterms:created>
  <dcterms:modified xsi:type="dcterms:W3CDTF">2020-03-01T10:24:31Z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um">
    <vt:lpwstr>dd-mm-yyyy</vt:lpwstr>
  </property>
  <property fmtid="{D5CDD505-2E9C-101B-9397-08002B2CF9AE}" pid="3" name="Author">
    <vt:lpwstr>Author</vt:lpwstr>
  </property>
  <property fmtid="{D5CDD505-2E9C-101B-9397-08002B2CF9AE}" pid="4" name="GBU">
    <vt:lpwstr>GBU</vt:lpwstr>
  </property>
  <property fmtid="{D5CDD505-2E9C-101B-9397-08002B2CF9AE}" pid="5" name="Division">
    <vt:lpwstr>Division</vt:lpwstr>
  </property>
  <property fmtid="{D5CDD505-2E9C-101B-9397-08002B2CF9AE}" pid="6" name="Department">
    <vt:lpwstr>Department</vt:lpwstr>
  </property>
  <property fmtid="{D5CDD505-2E9C-101B-9397-08002B2CF9AE}" pid="7" name="Classification">
    <vt:lpwstr>© Atos - For internal use</vt:lpwstr>
  </property>
  <property fmtid="{D5CDD505-2E9C-101B-9397-08002B2CF9AE}" pid="8" name="_NewReviewCycle">
    <vt:lpwstr/>
  </property>
  <property fmtid="{D5CDD505-2E9C-101B-9397-08002B2CF9AE}" pid="9" name="ContentTypeId">
    <vt:lpwstr>0x010100B77A0DAD3A0CB84B8C30CFE00FCFF892</vt:lpwstr>
  </property>
  <property fmtid="{D5CDD505-2E9C-101B-9397-08002B2CF9AE}" pid="10" name="_dlc_DocIdItemGuid">
    <vt:lpwstr>31681581-a0d1-4c46-9ae2-f7387c72cfcf</vt:lpwstr>
  </property>
  <property fmtid="{D5CDD505-2E9C-101B-9397-08002B2CF9AE}" pid="11" name="MSIP_Label_e463cba9-5f6c-478d-9329-7b2295e4e8ed_Enabled">
    <vt:lpwstr>true</vt:lpwstr>
  </property>
  <property fmtid="{D5CDD505-2E9C-101B-9397-08002B2CF9AE}" pid="12" name="MSIP_Label_e463cba9-5f6c-478d-9329-7b2295e4e8ed_SetDate">
    <vt:lpwstr>2019-10-08T18:11:08Z</vt:lpwstr>
  </property>
  <property fmtid="{D5CDD505-2E9C-101B-9397-08002B2CF9AE}" pid="13" name="MSIP_Label_e463cba9-5f6c-478d-9329-7b2295e4e8ed_Method">
    <vt:lpwstr>Standard</vt:lpwstr>
  </property>
  <property fmtid="{D5CDD505-2E9C-101B-9397-08002B2CF9AE}" pid="14" name="MSIP_Label_e463cba9-5f6c-478d-9329-7b2295e4e8ed_Name">
    <vt:lpwstr>All Employees_2</vt:lpwstr>
  </property>
  <property fmtid="{D5CDD505-2E9C-101B-9397-08002B2CF9AE}" pid="15" name="MSIP_Label_e463cba9-5f6c-478d-9329-7b2295e4e8ed_SiteId">
    <vt:lpwstr>33440fc6-b7c7-412c-bb73-0e70b0198d5a</vt:lpwstr>
  </property>
  <property fmtid="{D5CDD505-2E9C-101B-9397-08002B2CF9AE}" pid="16" name="MSIP_Label_e463cba9-5f6c-478d-9329-7b2295e4e8ed_ActionId">
    <vt:lpwstr>847fcef7-ecc2-4767-af24-00007c43ebd1</vt:lpwstr>
  </property>
  <property fmtid="{D5CDD505-2E9C-101B-9397-08002B2CF9AE}" pid="17" name="MSIP_Label_e463cba9-5f6c-478d-9329-7b2295e4e8ed_ContentBits">
    <vt:lpwstr>0</vt:lpwstr>
  </property>
</Properties>
</file>