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Inter SemiBold"/>
      <p:regular r:id="rId20"/>
      <p:bold r:id="rId21"/>
      <p:italic r:id="rId22"/>
      <p:boldItalic r:id="rId23"/>
    </p:embeddedFont>
    <p:embeddedFont>
      <p:font typeface="Inter Light"/>
      <p:regular r:id="rId24"/>
      <p:bold r:id="rId25"/>
      <p:italic r:id="rId26"/>
      <p:boldItalic r:id="rId27"/>
    </p:embeddedFont>
    <p:embeddedFont>
      <p:font typeface="Inter"/>
      <p:regular r:id="rId28"/>
      <p:bold r:id="rId29"/>
      <p:italic r:id="rId30"/>
      <p:boldItalic r:id="rId31"/>
    </p:embeddedFont>
    <p:embeddedFont>
      <p:font typeface="Inter ExtraBold"/>
      <p:bold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368A7FA-9E20-461B-B0CE-6CFB6B96B92D}">
  <a:tblStyle styleId="{A368A7FA-9E20-461B-B0CE-6CFB6B96B92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SemiBold-regular.fntdata"/><Relationship Id="rId22" Type="http://schemas.openxmlformats.org/officeDocument/2006/relationships/font" Target="fonts/InterSemiBold-italic.fntdata"/><Relationship Id="rId21" Type="http://schemas.openxmlformats.org/officeDocument/2006/relationships/font" Target="fonts/InterSemiBold-bold.fntdata"/><Relationship Id="rId24" Type="http://schemas.openxmlformats.org/officeDocument/2006/relationships/font" Target="fonts/InterLight-regular.fntdata"/><Relationship Id="rId23" Type="http://schemas.openxmlformats.org/officeDocument/2006/relationships/font" Target="fonts/InterSemiBold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InterLight-italic.fntdata"/><Relationship Id="rId25" Type="http://schemas.openxmlformats.org/officeDocument/2006/relationships/font" Target="fonts/InterLight-bold.fntdata"/><Relationship Id="rId28" Type="http://schemas.openxmlformats.org/officeDocument/2006/relationships/font" Target="fonts/Inter-regular.fntdata"/><Relationship Id="rId27" Type="http://schemas.openxmlformats.org/officeDocument/2006/relationships/font" Target="fonts/InterLight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Inter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Inter-boldItalic.fntdata"/><Relationship Id="rId30" Type="http://schemas.openxmlformats.org/officeDocument/2006/relationships/font" Target="fonts/Inter-italic.fntdata"/><Relationship Id="rId11" Type="http://schemas.openxmlformats.org/officeDocument/2006/relationships/slide" Target="slides/slide5.xml"/><Relationship Id="rId33" Type="http://schemas.openxmlformats.org/officeDocument/2006/relationships/font" Target="fonts/InterExtraBold-boldItalic.fntdata"/><Relationship Id="rId10" Type="http://schemas.openxmlformats.org/officeDocument/2006/relationships/slide" Target="slides/slide4.xml"/><Relationship Id="rId32" Type="http://schemas.openxmlformats.org/officeDocument/2006/relationships/font" Target="fonts/InterExtraBold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1cee2bc056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1cee2bc056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d68d201e9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d68d201e9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1cee2bc056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1cee2bc056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d68d201e9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d68d201e9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d68d201e9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d68d201e9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d68ef6a1f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d68ef6a1f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d68ef6a1f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d68ef6a1f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1cee2bc056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1cee2bc056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d68ef6a1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d68ef6a1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1cee2bc056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1cee2bc056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1cee2bc056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1cee2bc056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1cee2bc056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1cee2bc056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d68d201e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d68d201e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12" name="Google Shape;12;p2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Google Shape;13;p2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14" name="Google Shape;14;p2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</a:t>
            </a: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ncial Breakdown">
  <p:cSld name="SECTION_TITLE_AND_DESCRIPTION_1">
    <p:bg>
      <p:bgPr>
        <a:solidFill>
          <a:schemeClr val="dk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99" name="Google Shape;99;p11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1"/>
          <p:cNvSpPr txBox="1"/>
          <p:nvPr>
            <p:ph idx="1" type="subTitle"/>
          </p:nvPr>
        </p:nvSpPr>
        <p:spPr>
          <a:xfrm>
            <a:off x="34865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1"/>
          <p:cNvSpPr txBox="1"/>
          <p:nvPr>
            <p:ph idx="2" type="body"/>
          </p:nvPr>
        </p:nvSpPr>
        <p:spPr>
          <a:xfrm>
            <a:off x="34160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102" name="Google Shape;102;p11"/>
          <p:cNvCxnSpPr>
            <a:endCxn id="103" idx="2"/>
          </p:cNvCxnSpPr>
          <p:nvPr/>
        </p:nvCxnSpPr>
        <p:spPr>
          <a:xfrm>
            <a:off x="2904275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1"/>
          <p:cNvCxnSpPr/>
          <p:nvPr/>
        </p:nvCxnSpPr>
        <p:spPr>
          <a:xfrm>
            <a:off x="4765924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1"/>
          <p:cNvCxnSpPr/>
          <p:nvPr/>
        </p:nvCxnSpPr>
        <p:spPr>
          <a:xfrm>
            <a:off x="6635736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1"/>
          <p:cNvSpPr/>
          <p:nvPr/>
        </p:nvSpPr>
        <p:spPr>
          <a:xfrm>
            <a:off x="367617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6" name="Google Shape;106;p11"/>
          <p:cNvSpPr/>
          <p:nvPr/>
        </p:nvSpPr>
        <p:spPr>
          <a:xfrm>
            <a:off x="5548513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7" name="Google Shape;107;p11"/>
          <p:cNvSpPr/>
          <p:nvPr/>
        </p:nvSpPr>
        <p:spPr>
          <a:xfrm>
            <a:off x="741772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8" name="Google Shape;108;p11"/>
          <p:cNvSpPr txBox="1"/>
          <p:nvPr>
            <p:ph idx="3" type="subTitle"/>
          </p:nvPr>
        </p:nvSpPr>
        <p:spPr>
          <a:xfrm>
            <a:off x="535892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11"/>
          <p:cNvSpPr txBox="1"/>
          <p:nvPr>
            <p:ph idx="4" type="body"/>
          </p:nvPr>
        </p:nvSpPr>
        <p:spPr>
          <a:xfrm>
            <a:off x="528842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0" name="Google Shape;110;p11"/>
          <p:cNvSpPr txBox="1"/>
          <p:nvPr>
            <p:ph idx="5" type="subTitle"/>
          </p:nvPr>
        </p:nvSpPr>
        <p:spPr>
          <a:xfrm>
            <a:off x="72312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11"/>
          <p:cNvSpPr txBox="1"/>
          <p:nvPr>
            <p:ph idx="6" type="body"/>
          </p:nvPr>
        </p:nvSpPr>
        <p:spPr>
          <a:xfrm>
            <a:off x="71607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2" name="Google Shape;112;p11"/>
          <p:cNvSpPr/>
          <p:nvPr/>
        </p:nvSpPr>
        <p:spPr>
          <a:xfrm>
            <a:off x="603475" y="2706950"/>
            <a:ext cx="2313300" cy="1413600"/>
          </a:xfrm>
          <a:prstGeom prst="roundRect">
            <a:avLst>
              <a:gd fmla="val 7414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rgbClr val="F6F5EC"/>
              </a:solidFill>
            </a:endParaRPr>
          </a:p>
        </p:txBody>
      </p:sp>
      <p:sp>
        <p:nvSpPr>
          <p:cNvPr id="113" name="Google Shape;113;p11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4" name="Google Shape;114;p11"/>
          <p:cNvSpPr txBox="1"/>
          <p:nvPr>
            <p:ph idx="7" type="body"/>
          </p:nvPr>
        </p:nvSpPr>
        <p:spPr>
          <a:xfrm>
            <a:off x="603475" y="2758400"/>
            <a:ext cx="2313300" cy="13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11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6" name="Google Shape;116;p11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/ Graph">
  <p:cSld name="CAPTION_ONLY"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p12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12"/>
          <p:cNvSpPr txBox="1"/>
          <p:nvPr>
            <p:ph type="title"/>
          </p:nvPr>
        </p:nvSpPr>
        <p:spPr>
          <a:xfrm>
            <a:off x="452575" y="596800"/>
            <a:ext cx="4418100" cy="13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20" name="Google Shape;120;p12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21" name="Google Shape;121;p12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2" name="Google Shape;122;p12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12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Header">
  <p:cSld name="BIG_NUMBER">
    <p:bg>
      <p:bgPr>
        <a:solidFill>
          <a:schemeClr val="dk2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/>
          <p:nvPr>
            <p:ph idx="2" type="pic"/>
          </p:nvPr>
        </p:nvSpPr>
        <p:spPr>
          <a:xfrm>
            <a:off x="213750" y="586950"/>
            <a:ext cx="8701800" cy="2327100"/>
          </a:xfrm>
          <a:prstGeom prst="roundRect">
            <a:avLst>
              <a:gd fmla="val 3913" name="adj"/>
            </a:avLst>
          </a:prstGeom>
          <a:noFill/>
          <a:ln>
            <a:noFill/>
          </a:ln>
        </p:spPr>
      </p:sp>
      <p:sp>
        <p:nvSpPr>
          <p:cNvPr id="126" name="Google Shape;126;p13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127" name="Google Shape;127;p1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13"/>
          <p:cNvSpPr txBox="1"/>
          <p:nvPr>
            <p:ph idx="1" type="body"/>
          </p:nvPr>
        </p:nvSpPr>
        <p:spPr>
          <a:xfrm>
            <a:off x="5362800" y="30712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9" name="Google Shape;129;p1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0" name="Google Shape;130;p1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Strategy" type="blank">
  <p:cSld name="BLANK"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/>
          <p:nvPr>
            <p:ph idx="2" type="pic"/>
          </p:nvPr>
        </p:nvSpPr>
        <p:spPr>
          <a:xfrm>
            <a:off x="6445900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sp>
        <p:nvSpPr>
          <p:cNvPr id="133" name="Google Shape;133;p14"/>
          <p:cNvSpPr/>
          <p:nvPr>
            <p:ph idx="3" type="pic"/>
          </p:nvPr>
        </p:nvSpPr>
        <p:spPr>
          <a:xfrm>
            <a:off x="4210025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cxnSp>
        <p:nvCxnSpPr>
          <p:cNvPr id="134" name="Google Shape;134;p1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14"/>
          <p:cNvSpPr txBox="1"/>
          <p:nvPr>
            <p:ph type="title"/>
          </p:nvPr>
        </p:nvSpPr>
        <p:spPr>
          <a:xfrm>
            <a:off x="450850" y="596800"/>
            <a:ext cx="40830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" name="Google Shape;136;p14"/>
          <p:cNvSpPr txBox="1"/>
          <p:nvPr>
            <p:ph idx="1" type="subTitle"/>
          </p:nvPr>
        </p:nvSpPr>
        <p:spPr>
          <a:xfrm>
            <a:off x="4210025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14"/>
          <p:cNvSpPr txBox="1"/>
          <p:nvPr>
            <p:ph idx="4" type="body"/>
          </p:nvPr>
        </p:nvSpPr>
        <p:spPr>
          <a:xfrm>
            <a:off x="4210025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8" name="Google Shape;138;p14"/>
          <p:cNvSpPr txBox="1"/>
          <p:nvPr>
            <p:ph idx="5" type="subTitle"/>
          </p:nvPr>
        </p:nvSpPr>
        <p:spPr>
          <a:xfrm>
            <a:off x="6458950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Google Shape;139;p14"/>
          <p:cNvSpPr txBox="1"/>
          <p:nvPr>
            <p:ph idx="6" type="body"/>
          </p:nvPr>
        </p:nvSpPr>
        <p:spPr>
          <a:xfrm>
            <a:off x="6458950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0" name="Google Shape;140;p14"/>
          <p:cNvSpPr txBox="1"/>
          <p:nvPr>
            <p:ph idx="7" type="body"/>
          </p:nvPr>
        </p:nvSpPr>
        <p:spPr>
          <a:xfrm>
            <a:off x="450850" y="2399275"/>
            <a:ext cx="3048000" cy="21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1" name="Google Shape;141;p1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2" name="Google Shape;142;p14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1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lestones">
  <p:cSld name="TITLE_1"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Google Shape;145;p1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15"/>
          <p:cNvSpPr txBox="1"/>
          <p:nvPr>
            <p:ph type="title"/>
          </p:nvPr>
        </p:nvSpPr>
        <p:spPr>
          <a:xfrm>
            <a:off x="452575" y="596800"/>
            <a:ext cx="44181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47" name="Google Shape;147;p15"/>
          <p:cNvSpPr txBox="1"/>
          <p:nvPr>
            <p:ph idx="1" type="subTitle"/>
          </p:nvPr>
        </p:nvSpPr>
        <p:spPr>
          <a:xfrm>
            <a:off x="46782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48" name="Google Shape;148;p15"/>
          <p:cNvSpPr txBox="1"/>
          <p:nvPr>
            <p:ph idx="2" type="body"/>
          </p:nvPr>
        </p:nvSpPr>
        <p:spPr>
          <a:xfrm>
            <a:off x="39162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49" name="Google Shape;149;p15"/>
          <p:cNvSpPr txBox="1"/>
          <p:nvPr>
            <p:ph idx="3" type="subTitle"/>
          </p:nvPr>
        </p:nvSpPr>
        <p:spPr>
          <a:xfrm>
            <a:off x="3052450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0" name="Google Shape;150;p15"/>
          <p:cNvSpPr txBox="1"/>
          <p:nvPr>
            <p:ph idx="4" type="body"/>
          </p:nvPr>
        </p:nvSpPr>
        <p:spPr>
          <a:xfrm>
            <a:off x="2976250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1" name="Google Shape;151;p15"/>
          <p:cNvSpPr txBox="1"/>
          <p:nvPr>
            <p:ph idx="5" type="subTitle"/>
          </p:nvPr>
        </p:nvSpPr>
        <p:spPr>
          <a:xfrm>
            <a:off x="563707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2" name="Google Shape;152;p15"/>
          <p:cNvSpPr txBox="1"/>
          <p:nvPr>
            <p:ph idx="6" type="body"/>
          </p:nvPr>
        </p:nvSpPr>
        <p:spPr>
          <a:xfrm>
            <a:off x="556087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3" name="Google Shape;153;p15"/>
          <p:cNvSpPr txBox="1"/>
          <p:nvPr>
            <p:ph idx="7" type="subTitle"/>
          </p:nvPr>
        </p:nvSpPr>
        <p:spPr>
          <a:xfrm>
            <a:off x="46782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4" name="Google Shape;154;p15"/>
          <p:cNvSpPr txBox="1"/>
          <p:nvPr>
            <p:ph idx="8" type="body"/>
          </p:nvPr>
        </p:nvSpPr>
        <p:spPr>
          <a:xfrm>
            <a:off x="39162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5" name="Google Shape;155;p15"/>
          <p:cNvSpPr txBox="1"/>
          <p:nvPr>
            <p:ph idx="9" type="subTitle"/>
          </p:nvPr>
        </p:nvSpPr>
        <p:spPr>
          <a:xfrm>
            <a:off x="3052450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6" name="Google Shape;156;p15"/>
          <p:cNvSpPr txBox="1"/>
          <p:nvPr>
            <p:ph idx="13" type="body"/>
          </p:nvPr>
        </p:nvSpPr>
        <p:spPr>
          <a:xfrm>
            <a:off x="2976250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7" name="Google Shape;157;p15"/>
          <p:cNvSpPr txBox="1"/>
          <p:nvPr>
            <p:ph idx="14" type="subTitle"/>
          </p:nvPr>
        </p:nvSpPr>
        <p:spPr>
          <a:xfrm>
            <a:off x="563707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8" name="Google Shape;158;p15"/>
          <p:cNvSpPr txBox="1"/>
          <p:nvPr>
            <p:ph idx="15" type="body"/>
          </p:nvPr>
        </p:nvSpPr>
        <p:spPr>
          <a:xfrm>
            <a:off x="556087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9" name="Google Shape;159;p1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0" name="Google Shape;160;p15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1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s / Benefits">
  <p:cSld name="CUSTOM"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4" name="Google Shape;164;p1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16"/>
          <p:cNvSpPr txBox="1"/>
          <p:nvPr>
            <p:ph type="title"/>
          </p:nvPr>
        </p:nvSpPr>
        <p:spPr>
          <a:xfrm>
            <a:off x="452575" y="633600"/>
            <a:ext cx="3954600" cy="13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9pPr>
          </a:lstStyle>
          <a:p/>
        </p:txBody>
      </p:sp>
      <p:sp>
        <p:nvSpPr>
          <p:cNvPr id="166" name="Google Shape;166;p16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67" name="Google Shape;167;p1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8" name="Google Shape;168;p16"/>
          <p:cNvSpPr txBox="1"/>
          <p:nvPr>
            <p:ph idx="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">
  <p:cSld name="CUSTOM_1">
    <p:bg>
      <p:bgPr>
        <a:solidFill>
          <a:schemeClr val="dk2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/>
          <p:nvPr>
            <p:ph idx="2" type="pic"/>
          </p:nvPr>
        </p:nvSpPr>
        <p:spPr>
          <a:xfrm>
            <a:off x="2118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  <p:sp>
        <p:nvSpPr>
          <p:cNvPr id="172" name="Google Shape;172;p17"/>
          <p:cNvSpPr/>
          <p:nvPr>
            <p:ph idx="3" type="pic"/>
          </p:nvPr>
        </p:nvSpPr>
        <p:spPr>
          <a:xfrm>
            <a:off x="46397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Competition">
  <p:cSld name="CUSTOM_2"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/>
          <p:nvPr>
            <p:ph idx="2" type="pic"/>
          </p:nvPr>
        </p:nvSpPr>
        <p:spPr>
          <a:xfrm>
            <a:off x="40147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5" name="Google Shape;175;p18"/>
          <p:cNvSpPr/>
          <p:nvPr>
            <p:ph idx="3" type="pic"/>
          </p:nvPr>
        </p:nvSpPr>
        <p:spPr>
          <a:xfrm>
            <a:off x="568857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6" name="Google Shape;176;p18"/>
          <p:cNvSpPr/>
          <p:nvPr>
            <p:ph idx="4" type="pic"/>
          </p:nvPr>
        </p:nvSpPr>
        <p:spPr>
          <a:xfrm>
            <a:off x="73624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7" name="Google Shape;177;p18"/>
          <p:cNvSpPr/>
          <p:nvPr>
            <p:ph idx="5" type="pic"/>
          </p:nvPr>
        </p:nvSpPr>
        <p:spPr>
          <a:xfrm>
            <a:off x="40147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8" name="Google Shape;178;p18"/>
          <p:cNvSpPr/>
          <p:nvPr>
            <p:ph idx="6" type="pic"/>
          </p:nvPr>
        </p:nvSpPr>
        <p:spPr>
          <a:xfrm>
            <a:off x="568857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9" name="Google Shape;179;p18"/>
          <p:cNvSpPr/>
          <p:nvPr>
            <p:ph idx="7" type="pic"/>
          </p:nvPr>
        </p:nvSpPr>
        <p:spPr>
          <a:xfrm>
            <a:off x="73624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cxnSp>
        <p:nvCxnSpPr>
          <p:cNvPr id="180" name="Google Shape;180;p1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18"/>
          <p:cNvSpPr txBox="1"/>
          <p:nvPr>
            <p:ph type="title"/>
          </p:nvPr>
        </p:nvSpPr>
        <p:spPr>
          <a:xfrm>
            <a:off x="452575" y="596800"/>
            <a:ext cx="32625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82" name="Google Shape;182;p18"/>
          <p:cNvSpPr txBox="1"/>
          <p:nvPr>
            <p:ph idx="1" type="subTitle"/>
          </p:nvPr>
        </p:nvSpPr>
        <p:spPr>
          <a:xfrm>
            <a:off x="452575" y="1956400"/>
            <a:ext cx="26160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3" name="Google Shape;183;p18"/>
          <p:cNvSpPr txBox="1"/>
          <p:nvPr>
            <p:ph idx="8" type="body"/>
          </p:nvPr>
        </p:nvSpPr>
        <p:spPr>
          <a:xfrm>
            <a:off x="467825" y="2583700"/>
            <a:ext cx="32472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84" name="Google Shape;184;p18"/>
          <p:cNvSpPr txBox="1"/>
          <p:nvPr>
            <p:ph idx="9" type="subTitle"/>
          </p:nvPr>
        </p:nvSpPr>
        <p:spPr>
          <a:xfrm>
            <a:off x="40147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5" name="Google Shape;185;p18"/>
          <p:cNvSpPr txBox="1"/>
          <p:nvPr>
            <p:ph idx="13" type="subTitle"/>
          </p:nvPr>
        </p:nvSpPr>
        <p:spPr>
          <a:xfrm>
            <a:off x="568857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6" name="Google Shape;186;p18"/>
          <p:cNvSpPr txBox="1"/>
          <p:nvPr>
            <p:ph idx="14" type="subTitle"/>
          </p:nvPr>
        </p:nvSpPr>
        <p:spPr>
          <a:xfrm>
            <a:off x="73624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7" name="Google Shape;187;p18"/>
          <p:cNvSpPr txBox="1"/>
          <p:nvPr>
            <p:ph idx="15" type="subTitle"/>
          </p:nvPr>
        </p:nvSpPr>
        <p:spPr>
          <a:xfrm>
            <a:off x="40147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8" name="Google Shape;188;p18"/>
          <p:cNvSpPr txBox="1"/>
          <p:nvPr>
            <p:ph idx="16" type="subTitle"/>
          </p:nvPr>
        </p:nvSpPr>
        <p:spPr>
          <a:xfrm>
            <a:off x="568857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9" name="Google Shape;189;p18"/>
          <p:cNvSpPr txBox="1"/>
          <p:nvPr>
            <p:ph idx="17" type="subTitle"/>
          </p:nvPr>
        </p:nvSpPr>
        <p:spPr>
          <a:xfrm>
            <a:off x="73624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90" name="Google Shape;190;p1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1" name="Google Shape;191;p18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1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allery">
  <p:cSld name="CUSTOM_1_1">
    <p:bg>
      <p:bgPr>
        <a:solidFill>
          <a:schemeClr val="dk2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/>
          <p:nvPr>
            <p:ph idx="2" type="pic"/>
          </p:nvPr>
        </p:nvSpPr>
        <p:spPr>
          <a:xfrm>
            <a:off x="2286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95" name="Google Shape;195;p19"/>
          <p:cNvSpPr/>
          <p:nvPr>
            <p:ph idx="3" type="pic"/>
          </p:nvPr>
        </p:nvSpPr>
        <p:spPr>
          <a:xfrm>
            <a:off x="39319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96" name="Google Shape;196;p19"/>
          <p:cNvSpPr/>
          <p:nvPr>
            <p:ph idx="4" type="pic"/>
          </p:nvPr>
        </p:nvSpPr>
        <p:spPr>
          <a:xfrm>
            <a:off x="7635600" y="59262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97" name="Google Shape;197;p19"/>
          <p:cNvSpPr/>
          <p:nvPr>
            <p:ph idx="5" type="pic"/>
          </p:nvPr>
        </p:nvSpPr>
        <p:spPr>
          <a:xfrm>
            <a:off x="25753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8" name="Google Shape;198;p19"/>
          <p:cNvSpPr/>
          <p:nvPr>
            <p:ph idx="6" type="pic"/>
          </p:nvPr>
        </p:nvSpPr>
        <p:spPr>
          <a:xfrm>
            <a:off x="62788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9" name="Google Shape;199;p19"/>
          <p:cNvSpPr/>
          <p:nvPr>
            <p:ph idx="7" type="pic"/>
          </p:nvPr>
        </p:nvSpPr>
        <p:spPr>
          <a:xfrm>
            <a:off x="2286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0" name="Google Shape;200;p19"/>
          <p:cNvSpPr/>
          <p:nvPr>
            <p:ph idx="8" type="pic"/>
          </p:nvPr>
        </p:nvSpPr>
        <p:spPr>
          <a:xfrm>
            <a:off x="1545425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1" name="Google Shape;201;p19"/>
          <p:cNvSpPr/>
          <p:nvPr>
            <p:ph idx="9" type="pic"/>
          </p:nvPr>
        </p:nvSpPr>
        <p:spPr>
          <a:xfrm>
            <a:off x="3932063" y="1963950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2" name="Google Shape;202;p19"/>
          <p:cNvSpPr/>
          <p:nvPr>
            <p:ph idx="13" type="pic"/>
          </p:nvPr>
        </p:nvSpPr>
        <p:spPr>
          <a:xfrm>
            <a:off x="5248888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3" name="Google Shape;203;p19"/>
          <p:cNvSpPr/>
          <p:nvPr>
            <p:ph idx="14" type="pic"/>
          </p:nvPr>
        </p:nvSpPr>
        <p:spPr>
          <a:xfrm>
            <a:off x="75557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4" name="Google Shape;204;p19"/>
          <p:cNvSpPr/>
          <p:nvPr>
            <p:ph idx="15" type="pic"/>
          </p:nvPr>
        </p:nvSpPr>
        <p:spPr>
          <a:xfrm>
            <a:off x="2286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5" name="Google Shape;205;p19"/>
          <p:cNvSpPr/>
          <p:nvPr>
            <p:ph idx="16" type="pic"/>
          </p:nvPr>
        </p:nvSpPr>
        <p:spPr>
          <a:xfrm>
            <a:off x="39319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6" name="Google Shape;206;p19"/>
          <p:cNvSpPr/>
          <p:nvPr>
            <p:ph idx="17" type="pic"/>
          </p:nvPr>
        </p:nvSpPr>
        <p:spPr>
          <a:xfrm>
            <a:off x="7635600" y="333527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7" name="Google Shape;207;p19"/>
          <p:cNvSpPr/>
          <p:nvPr>
            <p:ph idx="18" type="pic"/>
          </p:nvPr>
        </p:nvSpPr>
        <p:spPr>
          <a:xfrm>
            <a:off x="25753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8" name="Google Shape;208;p19"/>
          <p:cNvSpPr/>
          <p:nvPr>
            <p:ph idx="19" type="pic"/>
          </p:nvPr>
        </p:nvSpPr>
        <p:spPr>
          <a:xfrm>
            <a:off x="62788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9" name="Google Shape;209;p19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210" name="Google Shape;210;p19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19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2" name="Google Shape;212;p19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5" name="Google Shape;215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6" name="Google Shape;2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Divider Slide">
  <p:cSld name="CUSTOM_3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cxnSp>
        <p:nvCxnSpPr>
          <p:cNvPr id="21" name="Google Shape;21;p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Google Shape;22;p3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23" name="Google Shape;23;p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" name="Google Shape;24;p3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9" name="Google Shape;21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22" name="Google Shape;2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3" name="Google Shape;22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26" name="Google Shape;226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7" name="Google Shape;227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8" name="Google Shape;22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1" name="Google Shape;23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35" name="Google Shape;23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8" name="Google Shape;23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2" name="Google Shape;242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44" name="Google Shape;24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247" name="Google Shape;24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2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51" name="Google Shape;25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1">
  <p:cSld name="BLANK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sion / Mission" type="secHead">
  <p:cSld name="SECTION_HEADER"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>
            <p:ph idx="2" type="pic"/>
          </p:nvPr>
        </p:nvSpPr>
        <p:spPr>
          <a:xfrm>
            <a:off x="5039775" y="203250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cxnSp>
        <p:nvCxnSpPr>
          <p:cNvPr id="28" name="Google Shape;28;p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452575" y="1853525"/>
            <a:ext cx="2965500" cy="24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30" name="Google Shape;30;p4"/>
          <p:cNvSpPr/>
          <p:nvPr>
            <p:ph idx="3" type="pic"/>
          </p:nvPr>
        </p:nvSpPr>
        <p:spPr>
          <a:xfrm>
            <a:off x="5039775" y="2624675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452575" y="596800"/>
            <a:ext cx="42636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32" name="Google Shape;32;p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32">
          <p15:clr>
            <a:srgbClr val="E46962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56" name="Google Shape;25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31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8" name="Google Shape;258;p31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9" name="Google Shape;259;p31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0" name="Google Shape;260;p31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1" name="Google Shape;261;p31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2" name="Google Shape;262;p31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65" name="Google Shape;265;p32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6" name="Google Shape;266;p32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267" name="Google Shape;26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2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33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1" name="Google Shape;271;p33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2" name="Google Shape;272;p33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3" name="Google Shape;273;p33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74" name="Google Shape;274;p33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7" name="Google Shape;277;p34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8" name="Google Shape;278;p34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9" name="Google Shape;279;p34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0" name="Google Shape;280;p34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81" name="Google Shape;281;p34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2" name="Google Shape;282;p34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3" name="Google Shape;283;p34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6" name="Google Shape;286;p35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7" name="Google Shape;287;p35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8" name="Google Shape;288;p35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9" name="Google Shape;289;p35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90" name="Google Shape;290;p35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1" name="Google Shape;291;p35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2" name="Google Shape;292;p35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3" name="Google Shape;293;p35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4" name="Google Shape;294;p35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97" name="Google Shape;29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8" name="Google Shape;298;p36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7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1" name="Google Shape;301;p37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02" name="Google Shape;302;p37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03" name="Google Shape;303;p37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4" name="Google Shape;30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5" name="Google Shape;30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06" name="Google Shape;306;p37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07" name="Google Shape;307;p37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0" name="Google Shape;310;p38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1" name="Google Shape;311;p38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2" name="Google Shape;312;p38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3" name="Google Shape;313;p38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4" name="Google Shape;314;p38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5" name="Google Shape;315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17" name="Google Shape;317;p38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18" name="Google Shape;318;p38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19" name="Google Shape;319;p38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9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322" name="Google Shape;32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5" name="Google Shape;325;p40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6" name="Google Shape;326;p40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7" name="Google Shape;327;p40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8" name="Google Shape;328;p40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9" name="Google Shape;329;p40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0" name="Google Shape;330;p40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1" name="Google Shape;331;p40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32" name="Google Shape;332;p40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40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40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" type="tx">
  <p:cSld name="TITLE_AND_BODY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36;p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" name="Google Shape;37;p5"/>
          <p:cNvSpPr txBox="1"/>
          <p:nvPr>
            <p:ph type="title"/>
          </p:nvPr>
        </p:nvSpPr>
        <p:spPr>
          <a:xfrm>
            <a:off x="420875" y="1552350"/>
            <a:ext cx="6231300" cy="1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2" type="title"/>
          </p:nvPr>
        </p:nvSpPr>
        <p:spPr>
          <a:xfrm>
            <a:off x="472350" y="3144800"/>
            <a:ext cx="2965500" cy="1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39" name="Google Shape;39;p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Model" type="twoColTx">
  <p:cSld name="TITLE_AND_TWO_COLUMNS">
    <p:bg>
      <p:bgPr>
        <a:solidFill>
          <a:schemeClr val="dk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4" name="Google Shape;44;p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Google Shape;45;p6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5605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1131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8" name="Google Shape;48;p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9" name="Google Shape;49;p6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Timeline" type="titleOnly">
  <p:cSld name="TITLE_ONLY"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3" name="Google Shape;53;p7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" name="Google Shape;54;p7"/>
          <p:cNvSpPr txBox="1"/>
          <p:nvPr>
            <p:ph type="title"/>
          </p:nvPr>
        </p:nvSpPr>
        <p:spPr>
          <a:xfrm>
            <a:off x="452575" y="596800"/>
            <a:ext cx="68688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589475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6" name="Google Shape;56;p7"/>
          <p:cNvSpPr txBox="1"/>
          <p:nvPr>
            <p:ph idx="2" type="body"/>
          </p:nvPr>
        </p:nvSpPr>
        <p:spPr>
          <a:xfrm>
            <a:off x="26018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7" name="Google Shape;57;p7"/>
          <p:cNvSpPr txBox="1"/>
          <p:nvPr>
            <p:ph idx="3" type="body"/>
          </p:nvPr>
        </p:nvSpPr>
        <p:spPr>
          <a:xfrm>
            <a:off x="46014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8" name="Google Shape;58;p7"/>
          <p:cNvSpPr txBox="1"/>
          <p:nvPr>
            <p:ph idx="4" type="body"/>
          </p:nvPr>
        </p:nvSpPr>
        <p:spPr>
          <a:xfrm>
            <a:off x="660280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9" name="Google Shape;59;p7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0" name="Google Shape;60;p7"/>
          <p:cNvSpPr txBox="1"/>
          <p:nvPr>
            <p:ph idx="5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Advantage">
  <p:cSld name="ONE_COLUMN_TEXT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4" name="Google Shape;64;p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8"/>
          <p:cNvSpPr txBox="1"/>
          <p:nvPr>
            <p:ph type="title"/>
          </p:nvPr>
        </p:nvSpPr>
        <p:spPr>
          <a:xfrm>
            <a:off x="452575" y="596800"/>
            <a:ext cx="4418100" cy="29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66" name="Google Shape;66;p8"/>
          <p:cNvSpPr/>
          <p:nvPr>
            <p:ph idx="2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67" name="Google Shape;67;p8"/>
          <p:cNvSpPr txBox="1"/>
          <p:nvPr>
            <p:ph idx="1" type="body"/>
          </p:nvPr>
        </p:nvSpPr>
        <p:spPr>
          <a:xfrm>
            <a:off x="45257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68" name="Google Shape;68;p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9" name="Google Shape;69;p8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the Team">
  <p:cSld name="MAIN_POINT"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/>
          <p:nvPr>
            <p:ph idx="2" type="pic"/>
          </p:nvPr>
        </p:nvSpPr>
        <p:spPr>
          <a:xfrm>
            <a:off x="5663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73" name="Google Shape;73;p9"/>
          <p:cNvSpPr/>
          <p:nvPr>
            <p:ph idx="3" type="pic"/>
          </p:nvPr>
        </p:nvSpPr>
        <p:spPr>
          <a:xfrm>
            <a:off x="2588275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74" name="Google Shape;74;p9"/>
          <p:cNvSpPr/>
          <p:nvPr>
            <p:ph idx="4" type="pic"/>
          </p:nvPr>
        </p:nvSpPr>
        <p:spPr>
          <a:xfrm>
            <a:off x="4613113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75" name="Google Shape;75;p9"/>
          <p:cNvSpPr/>
          <p:nvPr>
            <p:ph idx="5" type="pic"/>
          </p:nvPr>
        </p:nvSpPr>
        <p:spPr>
          <a:xfrm>
            <a:off x="66379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cxnSp>
        <p:nvCxnSpPr>
          <p:cNvPr id="76" name="Google Shape;76;p9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9"/>
          <p:cNvSpPr txBox="1"/>
          <p:nvPr>
            <p:ph type="title"/>
          </p:nvPr>
        </p:nvSpPr>
        <p:spPr>
          <a:xfrm>
            <a:off x="450850" y="596800"/>
            <a:ext cx="67677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1" type="subTitle"/>
          </p:nvPr>
        </p:nvSpPr>
        <p:spPr>
          <a:xfrm>
            <a:off x="5663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idx="6" type="subTitle"/>
          </p:nvPr>
        </p:nvSpPr>
        <p:spPr>
          <a:xfrm>
            <a:off x="2588275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9"/>
          <p:cNvSpPr txBox="1"/>
          <p:nvPr>
            <p:ph idx="7" type="subTitle"/>
          </p:nvPr>
        </p:nvSpPr>
        <p:spPr>
          <a:xfrm>
            <a:off x="4613113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9"/>
          <p:cNvSpPr txBox="1"/>
          <p:nvPr>
            <p:ph idx="8" type="subTitle"/>
          </p:nvPr>
        </p:nvSpPr>
        <p:spPr>
          <a:xfrm>
            <a:off x="66379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9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9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rrent Market / Market Size">
  <p:cSld name="SECTION_TITLE_AND_DESCRIPTION">
    <p:bg>
      <p:bgPr>
        <a:solidFill>
          <a:schemeClr val="dk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87" name="Google Shape;87;p10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0"/>
          <p:cNvSpPr txBox="1"/>
          <p:nvPr>
            <p:ph idx="1" type="subTitle"/>
          </p:nvPr>
        </p:nvSpPr>
        <p:spPr>
          <a:xfrm>
            <a:off x="675475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2" type="body"/>
          </p:nvPr>
        </p:nvSpPr>
        <p:spPr>
          <a:xfrm>
            <a:off x="604925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0" name="Google Shape;90;p10"/>
          <p:cNvSpPr txBox="1"/>
          <p:nvPr>
            <p:ph idx="3" type="subTitle"/>
          </p:nvPr>
        </p:nvSpPr>
        <p:spPr>
          <a:xfrm>
            <a:off x="3885400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10"/>
          <p:cNvSpPr txBox="1"/>
          <p:nvPr>
            <p:ph idx="4" type="body"/>
          </p:nvPr>
        </p:nvSpPr>
        <p:spPr>
          <a:xfrm>
            <a:off x="3814850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2" name="Google Shape;92;p10"/>
          <p:cNvSpPr txBox="1"/>
          <p:nvPr>
            <p:ph idx="5" type="subTitle"/>
          </p:nvPr>
        </p:nvSpPr>
        <p:spPr>
          <a:xfrm>
            <a:off x="7024719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0"/>
          <p:cNvSpPr txBox="1"/>
          <p:nvPr>
            <p:ph idx="6" type="body"/>
          </p:nvPr>
        </p:nvSpPr>
        <p:spPr>
          <a:xfrm>
            <a:off x="6954219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4" name="Google Shape;94;p10"/>
          <p:cNvSpPr txBox="1"/>
          <p:nvPr>
            <p:ph type="title"/>
          </p:nvPr>
        </p:nvSpPr>
        <p:spPr>
          <a:xfrm>
            <a:off x="450850" y="596800"/>
            <a:ext cx="6767700" cy="12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10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6" name="Google Shape;96;p10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theme" Target="../theme/theme2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08925" y="278025"/>
            <a:ext cx="44484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b="1"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613175" y="278025"/>
            <a:ext cx="29655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bstract image of blue ribbons on a black background." id="339" name="Google Shape;339;p41"/>
          <p:cNvPicPr preferRelativeResize="0"/>
          <p:nvPr>
            <p:ph idx="3" type="pic"/>
          </p:nvPr>
        </p:nvPicPr>
        <p:blipFill rotWithShape="1">
          <a:blip r:embed="rId3">
            <a:alphaModFix amt="61000"/>
          </a:blip>
          <a:srcRect b="0" l="12943" r="32255" t="0"/>
          <a:stretch/>
        </p:blipFill>
        <p:spPr>
          <a:xfrm>
            <a:off x="5238600" y="196800"/>
            <a:ext cx="3905400" cy="4749900"/>
          </a:xfrm>
          <a:prstGeom prst="roundRect">
            <a:avLst>
              <a:gd fmla="val 16667" name="adj"/>
            </a:avLst>
          </a:prstGeom>
        </p:spPr>
      </p:pic>
      <p:sp>
        <p:nvSpPr>
          <p:cNvPr id="340" name="Google Shape;340;p41"/>
          <p:cNvSpPr txBox="1"/>
          <p:nvPr>
            <p:ph idx="2" type="title"/>
          </p:nvPr>
        </p:nvSpPr>
        <p:spPr>
          <a:xfrm>
            <a:off x="420875" y="3318663"/>
            <a:ext cx="4036500" cy="5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Shubham Singh</a:t>
            </a:r>
            <a:endParaRPr/>
          </a:p>
        </p:txBody>
      </p:sp>
      <p:sp>
        <p:nvSpPr>
          <p:cNvPr id="341" name="Google Shape;341;p41"/>
          <p:cNvSpPr/>
          <p:nvPr/>
        </p:nvSpPr>
        <p:spPr>
          <a:xfrm>
            <a:off x="298925" y="1146450"/>
            <a:ext cx="4280400" cy="14253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AutoDoc</a:t>
            </a:r>
            <a:endParaRPr sz="4800">
              <a:solidFill>
                <a:schemeClr val="lt1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0"/>
          <p:cNvSpPr txBox="1"/>
          <p:nvPr/>
        </p:nvSpPr>
        <p:spPr>
          <a:xfrm>
            <a:off x="642950" y="617725"/>
            <a:ext cx="7677300" cy="26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Benchmarks</a:t>
            </a:r>
            <a:endParaRPr b="1" sz="24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409" name="Google Shape;409;p50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{A368A7FA-9E20-461B-B0CE-6CFB6B96B92D}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Model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Llama 3.2 3.2b qnn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Qwen 2.5 14B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 runtime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 30 seconds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~15 minutes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Size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2.47 GB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8.37 GB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Dedicated NPU + ONNX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5" name="Google Shape;415;p51"/>
          <p:cNvSpPr txBox="1"/>
          <p:nvPr>
            <p:ph type="title"/>
          </p:nvPr>
        </p:nvSpPr>
        <p:spPr>
          <a:xfrm>
            <a:off x="452575" y="596800"/>
            <a:ext cx="4418100" cy="13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</a:t>
            </a:r>
            <a:endParaRPr/>
          </a:p>
        </p:txBody>
      </p:sp>
      <p:sp>
        <p:nvSpPr>
          <p:cNvPr id="416" name="Google Shape;416;p51"/>
          <p:cNvSpPr txBox="1"/>
          <p:nvPr>
            <p:ph idx="1" type="body"/>
          </p:nvPr>
        </p:nvSpPr>
        <p:spPr>
          <a:xfrm>
            <a:off x="452575" y="1689275"/>
            <a:ext cx="8220900" cy="23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Running smaller models like Llama 3.2B severely without optimizations and </a:t>
            </a:r>
            <a:r>
              <a:rPr lang="en" sz="1500"/>
              <a:t>fine tuning</a:t>
            </a:r>
            <a:r>
              <a:rPr lang="en" sz="1500"/>
              <a:t>, doesn’t produce very good outputs. </a:t>
            </a:r>
            <a:r>
              <a:rPr b="1" lang="en" sz="1500"/>
              <a:t>Fine Tuning</a:t>
            </a:r>
            <a:r>
              <a:rPr b="1" lang="en" sz="1500"/>
              <a:t> a model for this specific purpose should produce better results.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For some reason, the llama 3.2 qnn model </a:t>
            </a:r>
            <a:r>
              <a:rPr b="1" lang="en" sz="1500"/>
              <a:t>works very bad with special characters</a:t>
            </a:r>
            <a:r>
              <a:rPr lang="en" sz="1500"/>
              <a:t>.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For prompts of size ~300 tokens or more, the </a:t>
            </a:r>
            <a:r>
              <a:rPr b="1" lang="en" sz="1500"/>
              <a:t>generation process is very slow</a:t>
            </a:r>
            <a:r>
              <a:rPr lang="en" sz="1500"/>
              <a:t>.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Inability to use </a:t>
            </a:r>
            <a:r>
              <a:rPr b="1" lang="en" sz="1500"/>
              <a:t>some</a:t>
            </a:r>
            <a:r>
              <a:rPr b="1" lang="en" sz="1500"/>
              <a:t> features along with RAG</a:t>
            </a:r>
            <a:r>
              <a:rPr lang="en" sz="1500"/>
              <a:t>, which made the tool, not so smooth.</a:t>
            </a:r>
            <a:endParaRPr sz="1500"/>
          </a:p>
        </p:txBody>
      </p:sp>
      <p:sp>
        <p:nvSpPr>
          <p:cNvPr id="417" name="Google Shape;417;p51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2"/>
          <p:cNvSpPr txBox="1"/>
          <p:nvPr/>
        </p:nvSpPr>
        <p:spPr>
          <a:xfrm>
            <a:off x="592525" y="857250"/>
            <a:ext cx="6454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To conclude,</a:t>
            </a:r>
            <a:endParaRPr b="1" sz="20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23" name="Google Shape;423;p52"/>
          <p:cNvSpPr txBox="1"/>
          <p:nvPr/>
        </p:nvSpPr>
        <p:spPr>
          <a:xfrm>
            <a:off x="945500" y="1638850"/>
            <a:ext cx="7261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Plenty of room for growth of the idea</a:t>
            </a:r>
            <a:endParaRPr sz="18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Fine Tuning</a:t>
            </a:r>
            <a:r>
              <a:rPr lang="en"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and better prompt engineering will easily improve performance</a:t>
            </a:r>
            <a:endParaRPr sz="18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We can easily make the entire script 1 </a:t>
            </a:r>
            <a:r>
              <a:rPr lang="en"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command operation. </a:t>
            </a:r>
            <a:endParaRPr sz="18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3"/>
          <p:cNvSpPr txBox="1"/>
          <p:nvPr/>
        </p:nvSpPr>
        <p:spPr>
          <a:xfrm>
            <a:off x="3414300" y="2294700"/>
            <a:ext cx="2315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Thank you!</a:t>
            </a:r>
            <a:endParaRPr b="1" sz="24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2"/>
          <p:cNvSpPr txBox="1"/>
          <p:nvPr>
            <p:ph type="title"/>
          </p:nvPr>
        </p:nvSpPr>
        <p:spPr>
          <a:xfrm>
            <a:off x="420875" y="1402000"/>
            <a:ext cx="80886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here writes code?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3"/>
          <p:cNvSpPr txBox="1"/>
          <p:nvPr>
            <p:ph type="title"/>
          </p:nvPr>
        </p:nvSpPr>
        <p:spPr>
          <a:xfrm>
            <a:off x="420875" y="1402000"/>
            <a:ext cx="79752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here writes documentation?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4"/>
          <p:cNvSpPr txBox="1"/>
          <p:nvPr>
            <p:ph type="title"/>
          </p:nvPr>
        </p:nvSpPr>
        <p:spPr>
          <a:xfrm>
            <a:off x="420875" y="1402000"/>
            <a:ext cx="8239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AutoDoc c</a:t>
            </a:r>
            <a:r>
              <a:rPr lang="en" sz="4000"/>
              <a:t>reates documentation for code automatically and chat feature. </a:t>
            </a:r>
            <a:endParaRPr sz="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5"/>
          <p:cNvSpPr/>
          <p:nvPr/>
        </p:nvSpPr>
        <p:spPr>
          <a:xfrm>
            <a:off x="1076624" y="806825"/>
            <a:ext cx="1000500" cy="4680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neuralnet.py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62" name="Google Shape;362;p45"/>
          <p:cNvSpPr/>
          <p:nvPr/>
        </p:nvSpPr>
        <p:spPr>
          <a:xfrm>
            <a:off x="934029" y="949885"/>
            <a:ext cx="1000500" cy="4680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neuralnet.py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63" name="Google Shape;363;p45"/>
          <p:cNvSpPr/>
          <p:nvPr/>
        </p:nvSpPr>
        <p:spPr>
          <a:xfrm>
            <a:off x="784989" y="1106432"/>
            <a:ext cx="1000500" cy="4680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neuralnet.py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64" name="Google Shape;364;p45"/>
          <p:cNvSpPr/>
          <p:nvPr/>
        </p:nvSpPr>
        <p:spPr>
          <a:xfrm>
            <a:off x="504275" y="1274729"/>
            <a:ext cx="1107000" cy="4680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neuralnet.py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65" name="Google Shape;365;p45"/>
          <p:cNvSpPr/>
          <p:nvPr/>
        </p:nvSpPr>
        <p:spPr>
          <a:xfrm>
            <a:off x="504275" y="2103748"/>
            <a:ext cx="1107000" cy="4680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Source Paths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366" name="Google Shape;366;p45"/>
          <p:cNvCxnSpPr>
            <a:stCxn id="362" idx="0"/>
          </p:cNvCxnSpPr>
          <p:nvPr/>
        </p:nvCxnSpPr>
        <p:spPr>
          <a:xfrm>
            <a:off x="1934529" y="1183885"/>
            <a:ext cx="880500" cy="3750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7" name="Google Shape;367;p45"/>
          <p:cNvCxnSpPr/>
          <p:nvPr/>
        </p:nvCxnSpPr>
        <p:spPr>
          <a:xfrm flipH="1" rot="10800000">
            <a:off x="1611257" y="2003416"/>
            <a:ext cx="1222500" cy="2856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8" name="Google Shape;368;p45"/>
          <p:cNvSpPr/>
          <p:nvPr/>
        </p:nvSpPr>
        <p:spPr>
          <a:xfrm>
            <a:off x="3745616" y="1576974"/>
            <a:ext cx="931800" cy="73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LLM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369" name="Google Shape;369;p45"/>
          <p:cNvCxnSpPr>
            <a:stCxn id="368" idx="3"/>
          </p:cNvCxnSpPr>
          <p:nvPr/>
        </p:nvCxnSpPr>
        <p:spPr>
          <a:xfrm flipH="1" rot="10800000">
            <a:off x="4677416" y="1915074"/>
            <a:ext cx="573600" cy="300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0" name="Google Shape;370;p45"/>
          <p:cNvSpPr/>
          <p:nvPr/>
        </p:nvSpPr>
        <p:spPr>
          <a:xfrm>
            <a:off x="5251037" y="1637270"/>
            <a:ext cx="1533900" cy="5856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Code documentation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71" name="Google Shape;371;p45"/>
          <p:cNvSpPr/>
          <p:nvPr/>
        </p:nvSpPr>
        <p:spPr>
          <a:xfrm>
            <a:off x="5862075" y="3214675"/>
            <a:ext cx="1550700" cy="121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ter"/>
                <a:ea typeface="Inter"/>
                <a:cs typeface="Inter"/>
                <a:sym typeface="Inter"/>
              </a:rPr>
              <a:t>Chat Interface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72" name="Google Shape;372;p45"/>
          <p:cNvSpPr/>
          <p:nvPr/>
        </p:nvSpPr>
        <p:spPr>
          <a:xfrm>
            <a:off x="7868588" y="899252"/>
            <a:ext cx="880500" cy="585600"/>
          </a:xfrm>
          <a:prstGeom prst="snip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Vector DB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373" name="Google Shape;373;p45"/>
          <p:cNvCxnSpPr>
            <a:stCxn id="372" idx="2"/>
          </p:cNvCxnSpPr>
          <p:nvPr/>
        </p:nvCxnSpPr>
        <p:spPr>
          <a:xfrm rot="10800000">
            <a:off x="2368988" y="875252"/>
            <a:ext cx="5499600" cy="3168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4" name="Google Shape;374;p45"/>
          <p:cNvSpPr/>
          <p:nvPr/>
        </p:nvSpPr>
        <p:spPr>
          <a:xfrm>
            <a:off x="3101250" y="3359575"/>
            <a:ext cx="931800" cy="9204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375" name="Google Shape;375;p45"/>
          <p:cNvCxnSpPr>
            <a:stCxn id="374" idx="6"/>
            <a:endCxn id="372" idx="1"/>
          </p:cNvCxnSpPr>
          <p:nvPr/>
        </p:nvCxnSpPr>
        <p:spPr>
          <a:xfrm flipH="1" rot="10800000">
            <a:off x="4033050" y="1484875"/>
            <a:ext cx="4275900" cy="2334900"/>
          </a:xfrm>
          <a:prstGeom prst="straightConnector1">
            <a:avLst/>
          </a:prstGeom>
          <a:noFill/>
          <a:ln cap="flat" cmpd="sng" w="19050">
            <a:solidFill>
              <a:srgbClr val="FFF2CC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76" name="Google Shape;376;p45"/>
          <p:cNvCxnSpPr>
            <a:stCxn id="372" idx="1"/>
            <a:endCxn id="371" idx="0"/>
          </p:cNvCxnSpPr>
          <p:nvPr/>
        </p:nvCxnSpPr>
        <p:spPr>
          <a:xfrm flipH="1">
            <a:off x="6637538" y="1484852"/>
            <a:ext cx="1671300" cy="17298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7" name="Google Shape;377;p45"/>
          <p:cNvSpPr/>
          <p:nvPr/>
        </p:nvSpPr>
        <p:spPr>
          <a:xfrm>
            <a:off x="2797100" y="1484875"/>
            <a:ext cx="781500" cy="920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Script 2 text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378" name="Google Shape;378;p45"/>
          <p:cNvCxnSpPr>
            <a:stCxn id="377" idx="3"/>
            <a:endCxn id="368" idx="1"/>
          </p:cNvCxnSpPr>
          <p:nvPr/>
        </p:nvCxnSpPr>
        <p:spPr>
          <a:xfrm>
            <a:off x="3578600" y="1945075"/>
            <a:ext cx="1671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9" name="Google Shape;379;p45"/>
          <p:cNvCxnSpPr>
            <a:stCxn id="371" idx="3"/>
            <a:endCxn id="372" idx="1"/>
          </p:cNvCxnSpPr>
          <p:nvPr/>
        </p:nvCxnSpPr>
        <p:spPr>
          <a:xfrm flipH="1" rot="10800000">
            <a:off x="7412775" y="1484875"/>
            <a:ext cx="896100" cy="23349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0" name="Google Shape;380;p45"/>
          <p:cNvSpPr txBox="1"/>
          <p:nvPr/>
        </p:nvSpPr>
        <p:spPr>
          <a:xfrm>
            <a:off x="7979975" y="2735625"/>
            <a:ext cx="9144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Feedback</a:t>
            </a:r>
            <a:endParaRPr b="1" sz="12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6"/>
          <p:cNvSpPr txBox="1"/>
          <p:nvPr/>
        </p:nvSpPr>
        <p:spPr>
          <a:xfrm>
            <a:off x="2933100" y="2248500"/>
            <a:ext cx="3277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Demonstration!</a:t>
            </a:r>
            <a:endParaRPr b="1" sz="30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7"/>
          <p:cNvSpPr txBox="1"/>
          <p:nvPr>
            <p:ph idx="1" type="body"/>
          </p:nvPr>
        </p:nvSpPr>
        <p:spPr>
          <a:xfrm>
            <a:off x="452575" y="2059600"/>
            <a:ext cx="7905600" cy="24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Creates code documentations 95% faster</a:t>
            </a:r>
            <a:endParaRPr sz="2100"/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Everything is locally ran, so it’s safer, private, cheaper and more flexible than models out there.</a:t>
            </a:r>
            <a:endParaRPr sz="2100"/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Core consumers: Developers</a:t>
            </a:r>
            <a:endParaRPr sz="2100"/>
          </a:p>
        </p:txBody>
      </p:sp>
      <p:sp>
        <p:nvSpPr>
          <p:cNvPr id="391" name="Google Shape;391;p47"/>
          <p:cNvSpPr txBox="1"/>
          <p:nvPr>
            <p:ph type="title"/>
          </p:nvPr>
        </p:nvSpPr>
        <p:spPr>
          <a:xfrm>
            <a:off x="452575" y="596800"/>
            <a:ext cx="42636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Business Proposition</a:t>
            </a:r>
            <a:endParaRPr/>
          </a:p>
        </p:txBody>
      </p:sp>
      <p:sp>
        <p:nvSpPr>
          <p:cNvPr id="392" name="Google Shape;392;p47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8"/>
          <p:cNvSpPr txBox="1"/>
          <p:nvPr/>
        </p:nvSpPr>
        <p:spPr>
          <a:xfrm>
            <a:off x="577350" y="1433825"/>
            <a:ext cx="79893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It’s easy to setup and runs completely locally on an Qualcomm </a:t>
            </a:r>
            <a:r>
              <a:rPr b="1" lang="en" sz="3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NPU</a:t>
            </a:r>
            <a:r>
              <a:rPr lang="en" sz="3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; </a:t>
            </a:r>
            <a:endParaRPr sz="30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Uses </a:t>
            </a:r>
            <a:r>
              <a:rPr b="1" lang="en" sz="3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llama 3.2 3b qnn</a:t>
            </a:r>
            <a:r>
              <a:rPr lang="en" sz="3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b="1" lang="en" sz="3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Onnx </a:t>
            </a:r>
            <a:r>
              <a:rPr lang="en" sz="3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and</a:t>
            </a:r>
            <a:r>
              <a:rPr b="1" lang="en" sz="3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" sz="3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uses</a:t>
            </a:r>
            <a:r>
              <a:rPr b="1" lang="en" sz="3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LM Studio </a:t>
            </a:r>
            <a:r>
              <a:rPr lang="en" sz="3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for easy model and RAG access.</a:t>
            </a:r>
            <a:endParaRPr sz="30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sz="30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9"/>
          <p:cNvSpPr txBox="1"/>
          <p:nvPr/>
        </p:nvSpPr>
        <p:spPr>
          <a:xfrm>
            <a:off x="5446050" y="1462375"/>
            <a:ext cx="371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3" name="Google Shape;403;p49"/>
          <p:cNvSpPr txBox="1"/>
          <p:nvPr/>
        </p:nvSpPr>
        <p:spPr>
          <a:xfrm>
            <a:off x="1477050" y="1831675"/>
            <a:ext cx="6441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It took me 3 commands to do entire thing, and yes, that includes using the chat feature to ask questions!</a:t>
            </a:r>
            <a:endParaRPr sz="24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vestor Pitch">
  <a:themeElements>
    <a:clrScheme name="Simple Light">
      <a:dk1>
        <a:srgbClr val="1A36B4"/>
      </a:dk1>
      <a:lt1>
        <a:srgbClr val="F6F5EC"/>
      </a:lt1>
      <a:dk2>
        <a:srgbClr val="1D1D1D"/>
      </a:dk2>
      <a:lt2>
        <a:srgbClr val="A4C2F4"/>
      </a:lt2>
      <a:accent1>
        <a:srgbClr val="FFFFFF"/>
      </a:accent1>
      <a:accent2>
        <a:srgbClr val="1A36B4"/>
      </a:accent2>
      <a:accent3>
        <a:srgbClr val="1D1D1D"/>
      </a:accent3>
      <a:accent4>
        <a:srgbClr val="F6F5EC"/>
      </a:accent4>
      <a:accent5>
        <a:srgbClr val="1A36B4"/>
      </a:accent5>
      <a:accent6>
        <a:srgbClr val="595959"/>
      </a:accent6>
      <a:hlink>
        <a:srgbClr val="A4C2F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