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6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3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4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93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94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7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4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1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8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2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5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0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6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49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8B843B-8F00-4822-B771-8AE1608BD41D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1E8861-6F10-4069-8CCB-FCB7103FA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C09636-CA9E-75C2-57FC-0841C67A300E}"/>
              </a:ext>
            </a:extLst>
          </p:cNvPr>
          <p:cNvSpPr txBox="1"/>
          <p:nvPr/>
        </p:nvSpPr>
        <p:spPr>
          <a:xfrm>
            <a:off x="1896894" y="2986390"/>
            <a:ext cx="8219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Variable Text Semibold" pitchFamily="2" charset="0"/>
              </a:rPr>
              <a:t>Hello I Am Shubham Dabi, and Welcome. In this Presentation, I will take you through our Company’s Sales Performance for the years 2010 and 2011.</a:t>
            </a:r>
          </a:p>
          <a:p>
            <a:endParaRPr lang="en-US" dirty="0">
              <a:latin typeface="Segoe UI Variable Text Semibold" pitchFamily="2" charset="0"/>
            </a:endParaRPr>
          </a:p>
          <a:p>
            <a:r>
              <a:rPr lang="en-US" dirty="0">
                <a:latin typeface="Segoe UI Variable Text Semibold" pitchFamily="2" charset="0"/>
              </a:rPr>
              <a:t>I appreciate the opportunity you gave me to dive into this data to gain insightful information about the store’s Performance.</a:t>
            </a:r>
          </a:p>
          <a:p>
            <a:endParaRPr lang="en-US" dirty="0">
              <a:latin typeface="Segoe UI Variable Text Semibold" pitchFamily="2" charset="0"/>
            </a:endParaRPr>
          </a:p>
          <a:p>
            <a:r>
              <a:rPr lang="en-US" dirty="0">
                <a:latin typeface="Segoe UI Variable Text Semibold" pitchFamily="2" charset="0"/>
              </a:rPr>
              <a:t>Thank you also for the Questions you asked since they provided a general direction for the kind of insights you are looking to get from this Analysis.</a:t>
            </a:r>
            <a:endParaRPr lang="en-IN" dirty="0">
              <a:latin typeface="Segoe UI Variable Text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588CF-B92C-A466-749A-EF1E41041A12}"/>
              </a:ext>
            </a:extLst>
          </p:cNvPr>
          <p:cNvSpPr txBox="1"/>
          <p:nvPr/>
        </p:nvSpPr>
        <p:spPr>
          <a:xfrm>
            <a:off x="3794598" y="1777453"/>
            <a:ext cx="442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231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4A99D-521E-AAED-874D-378B892E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DD6F5B-6286-78B0-947D-51A65C8D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" t="2132" r="4087" b="2469"/>
          <a:stretch/>
        </p:blipFill>
        <p:spPr>
          <a:xfrm>
            <a:off x="1212715" y="680936"/>
            <a:ext cx="9766570" cy="549612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44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89B337-CB4B-091B-F32D-F43299646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1909" r="1381" b="1882"/>
          <a:stretch/>
        </p:blipFill>
        <p:spPr>
          <a:xfrm>
            <a:off x="1217578" y="705255"/>
            <a:ext cx="9756844" cy="544749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4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0028F-0B88-C8E9-1A71-C711E179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284671-D149-8BCF-9269-2B55C662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2261" r="1941" b="368"/>
          <a:stretch/>
        </p:blipFill>
        <p:spPr>
          <a:xfrm>
            <a:off x="1232170" y="676071"/>
            <a:ext cx="9727659" cy="550585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81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73DA33D-A8BC-70FB-70FA-9FC9BD46E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981651-B6F8-2563-EA71-68B45374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t="3361" r="1692" b="1073"/>
          <a:stretch/>
        </p:blipFill>
        <p:spPr>
          <a:xfrm>
            <a:off x="1212714" y="690663"/>
            <a:ext cx="9766571" cy="547667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818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B5AE-5502-EEE3-6449-6A2B2B3AD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6DD385-FA10-2052-FC09-0B678C51F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t="2324" r="561" b="1683"/>
          <a:stretch/>
        </p:blipFill>
        <p:spPr>
          <a:xfrm>
            <a:off x="1352145" y="700391"/>
            <a:ext cx="9756843" cy="545721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392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79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Garamond</vt:lpstr>
      <vt:lpstr>Segoe UI Variable Text Semibold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Dabi</dc:creator>
  <cp:lastModifiedBy>Shubham Dabi</cp:lastModifiedBy>
  <cp:revision>2</cp:revision>
  <dcterms:created xsi:type="dcterms:W3CDTF">2024-12-30T16:44:15Z</dcterms:created>
  <dcterms:modified xsi:type="dcterms:W3CDTF">2024-12-30T17:01:05Z</dcterms:modified>
</cp:coreProperties>
</file>