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777777"/>
    <a:srgbClr val="FFCC00"/>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63" autoAdjust="0"/>
    <p:restoredTop sz="94747" autoAdjust="0"/>
  </p:normalViewPr>
  <p:slideViewPr>
    <p:cSldViewPr>
      <p:cViewPr varScale="1">
        <p:scale>
          <a:sx n="84" d="100"/>
          <a:sy n="84" d="100"/>
        </p:scale>
        <p:origin x="35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20C9A-ABDB-486F-893C-C75EBD59473D}" type="datetimeFigureOut">
              <a:rPr lang="en-US" smtClean="0"/>
              <a:t>6/29/2017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B62E51-E05F-4EA9-A12C-58644885744A}" type="slidenum">
              <a:rPr lang="en-US" smtClean="0"/>
              <a:t>‹#›</a:t>
            </a:fld>
            <a:endParaRPr lang="en-US"/>
          </a:p>
        </p:txBody>
      </p:sp>
    </p:spTree>
    <p:extLst>
      <p:ext uri="{BB962C8B-B14F-4D97-AF65-F5344CB8AC3E}">
        <p14:creationId xmlns:p14="http://schemas.microsoft.com/office/powerpoint/2010/main" val="275072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B62E51-E05F-4EA9-A12C-58644885744A}" type="slidenum">
              <a:rPr lang="en-US" smtClean="0"/>
              <a:t>2</a:t>
            </a:fld>
            <a:endParaRPr lang="en-US"/>
          </a:p>
        </p:txBody>
      </p:sp>
    </p:spTree>
    <p:extLst>
      <p:ext uri="{BB962C8B-B14F-4D97-AF65-F5344CB8AC3E}">
        <p14:creationId xmlns:p14="http://schemas.microsoft.com/office/powerpoint/2010/main" val="914970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2D3EE7-5886-4DD0-A01C-14B005546341}"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171022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2D3EE7-5886-4DD0-A01C-14B005546341}"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64449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2D3EE7-5886-4DD0-A01C-14B005546341}"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490698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2D3EE7-5886-4DD0-A01C-14B005546341}"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97810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2D3EE7-5886-4DD0-A01C-14B005546341}" type="datetimeFigureOut">
              <a:rPr lang="en-US" smtClean="0"/>
              <a:t>6/29/2017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26803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2D3EE7-5886-4DD0-A01C-14B005546341}" type="datetimeFigureOut">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174895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2D3EE7-5886-4DD0-A01C-14B005546341}" type="datetimeFigureOut">
              <a:rPr lang="en-US" smtClean="0"/>
              <a:t>6/29/2017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05970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2D3EE7-5886-4DD0-A01C-14B005546341}" type="datetimeFigureOut">
              <a:rPr lang="en-US" smtClean="0"/>
              <a:t>6/29/2017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75866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D3EE7-5886-4DD0-A01C-14B005546341}" type="datetimeFigureOut">
              <a:rPr lang="en-US" smtClean="0"/>
              <a:t>6/29/2017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90353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2D3EE7-5886-4DD0-A01C-14B005546341}" type="datetimeFigureOut">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101365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2D3EE7-5886-4DD0-A01C-14B005546341}" type="datetimeFigureOut">
              <a:rPr lang="en-US" smtClean="0"/>
              <a:t>6/29/2017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23285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D3EE7-5886-4DD0-A01C-14B005546341}" type="datetimeFigureOut">
              <a:rPr lang="en-US" smtClean="0"/>
              <a:t>6/29/2017</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F5D0D-FC70-4337-B686-B1B12892EFBC}" type="slidenum">
              <a:rPr lang="en-US" smtClean="0"/>
              <a:t>‹#›</a:t>
            </a:fld>
            <a:endParaRPr lang="en-US"/>
          </a:p>
        </p:txBody>
      </p:sp>
    </p:spTree>
    <p:extLst>
      <p:ext uri="{BB962C8B-B14F-4D97-AF65-F5344CB8AC3E}">
        <p14:creationId xmlns:p14="http://schemas.microsoft.com/office/powerpoint/2010/main" val="2151086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905001"/>
            <a:ext cx="8229600" cy="1470025"/>
          </a:xfrm>
        </p:spPr>
        <p:txBody>
          <a:bodyPr>
            <a:normAutofit/>
          </a:bodyPr>
          <a:lstStyle/>
          <a:p>
            <a:pPr algn="l"/>
            <a:r>
              <a:rPr lang="en-US" dirty="0" smtClean="0">
                <a:solidFill>
                  <a:srgbClr val="990000"/>
                </a:solidFill>
                <a:latin typeface="Arial" panose="020B0604020202020204" pitchFamily="34" charset="0"/>
                <a:cs typeface="Arial" panose="020B0604020202020204" pitchFamily="34" charset="0"/>
              </a:rPr>
              <a:t>PRESENTATION TITLE</a:t>
            </a:r>
            <a:endParaRPr lang="en-US" dirty="0">
              <a:solidFill>
                <a:srgbClr val="990000"/>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133600" y="3352800"/>
            <a:ext cx="7924800" cy="1752600"/>
          </a:xfrm>
        </p:spPr>
        <p:txBody>
          <a:bodyPr>
            <a:normAutofit/>
          </a:bodyPr>
          <a:lstStyle/>
          <a:p>
            <a:pPr algn="l"/>
            <a:endParaRPr lang="en-US" sz="3000" dirty="0">
              <a:solidFill>
                <a:schemeClr val="tx1">
                  <a:lumMod val="50000"/>
                  <a:lumOff val="50000"/>
                </a:schemeClr>
              </a:solidFill>
              <a:latin typeface="Arial" panose="020B0604020202020204" pitchFamily="34" charset="0"/>
              <a:cs typeface="Arial" panose="020B0604020202020204" pitchFamily="34" charset="0"/>
            </a:endParaRPr>
          </a:p>
        </p:txBody>
      </p:sp>
      <p:cxnSp>
        <p:nvCxnSpPr>
          <p:cNvPr id="5" name="Straight Connector 4"/>
          <p:cNvCxnSpPr/>
          <p:nvPr/>
        </p:nvCxnSpPr>
        <p:spPr>
          <a:xfrm>
            <a:off x="1524000" y="3200400"/>
            <a:ext cx="841248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1" name="Picture 10" descr="Z:\PP Assistants\Formal_Viterbi_CardOnTra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0" y="111127"/>
            <a:ext cx="2378150" cy="743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985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2035176"/>
            <a:ext cx="8229600" cy="1470025"/>
          </a:xfrm>
        </p:spPr>
        <p:txBody>
          <a:bodyPr>
            <a:normAutofit/>
          </a:bodyPr>
          <a:lstStyle/>
          <a:p>
            <a:pPr algn="l"/>
            <a:r>
              <a:rPr lang="en-US" sz="3600" dirty="0">
                <a:solidFill>
                  <a:srgbClr val="990000"/>
                </a:solidFill>
                <a:latin typeface="Arial" panose="020B0604020202020204" pitchFamily="34" charset="0"/>
                <a:cs typeface="Arial" panose="020B0604020202020204" pitchFamily="34" charset="0"/>
              </a:rPr>
              <a:t>Section Title</a:t>
            </a:r>
          </a:p>
        </p:txBody>
      </p:sp>
      <p:cxnSp>
        <p:nvCxnSpPr>
          <p:cNvPr id="5" name="Straight Connector 4"/>
          <p:cNvCxnSpPr/>
          <p:nvPr/>
        </p:nvCxnSpPr>
        <p:spPr>
          <a:xfrm>
            <a:off x="1524000" y="3200400"/>
            <a:ext cx="91440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524000" y="2286000"/>
            <a:ext cx="91440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0" y="111127"/>
            <a:ext cx="2378150" cy="7431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Z:\PP Assistants\Formal_Viterbi_CardOnTra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577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5647"/>
            <a:ext cx="63246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SLIDE TITLE</a:t>
            </a:r>
          </a:p>
        </p:txBody>
      </p:sp>
      <p:sp>
        <p:nvSpPr>
          <p:cNvPr id="3" name="Subtitle 2"/>
          <p:cNvSpPr>
            <a:spLocks noGrp="1"/>
          </p:cNvSpPr>
          <p:nvPr>
            <p:ph type="subTitle" idx="1"/>
          </p:nvPr>
        </p:nvSpPr>
        <p:spPr>
          <a:xfrm>
            <a:off x="2590800" y="1752600"/>
            <a:ext cx="9296400" cy="4953000"/>
          </a:xfrm>
        </p:spPr>
        <p:txBody>
          <a:bodyPr>
            <a:normAutofit/>
          </a:bodyPr>
          <a:lstStyle/>
          <a:p>
            <a:pPr algn="l"/>
            <a:r>
              <a:rPr lang="en-US" sz="2400" dirty="0">
                <a:solidFill>
                  <a:schemeClr val="tx1">
                    <a:lumMod val="65000"/>
                    <a:lumOff val="35000"/>
                  </a:schemeClr>
                </a:solidFill>
                <a:latin typeface="Arial" panose="020B0604020202020204" pitchFamily="34" charset="0"/>
                <a:cs typeface="Arial" panose="020B0604020202020204" pitchFamily="34" charset="0"/>
              </a:rPr>
              <a:t>Lorem ipsum dolor sit amet, consectetur adipisicing elit, sed do eiusmod tempor incididunt ut labore et dolore magna aliqua.</a:t>
            </a:r>
          </a:p>
          <a:p>
            <a:pPr algn="l"/>
            <a:endParaRPr lang="en-US" sz="2400" dirty="0">
              <a:solidFill>
                <a:schemeClr val="tx1">
                  <a:lumMod val="65000"/>
                  <a:lumOff val="35000"/>
                </a:schemeClr>
              </a:solidFill>
              <a:latin typeface="Arial" panose="020B0604020202020204" pitchFamily="34" charset="0"/>
              <a:cs typeface="Arial" panose="020B0604020202020204" pitchFamily="34" charset="0"/>
            </a:endParaRPr>
          </a:p>
          <a:p>
            <a:pPr algn="l"/>
            <a:r>
              <a:rPr lang="en-US" sz="2400" dirty="0">
                <a:solidFill>
                  <a:schemeClr val="tx1">
                    <a:lumMod val="65000"/>
                    <a:lumOff val="35000"/>
                  </a:schemeClr>
                </a:solidFill>
                <a:latin typeface="Arial" panose="020B0604020202020204" pitchFamily="34" charset="0"/>
                <a:cs typeface="Arial" panose="020B0604020202020204" pitchFamily="34" charset="0"/>
              </a:rPr>
              <a:t>Ut enim ad minim veniam, quis nostrud exercitation ullamco laboris nisi ut aliquip ex ea commodo consequat. Duis aute irure dolor in reprehenderit in voluptate velit esse cillum dolore eu fugiat nulla pariatur.</a:t>
            </a:r>
          </a:p>
        </p:txBody>
      </p:sp>
      <p:cxnSp>
        <p:nvCxnSpPr>
          <p:cNvPr id="5" name="Straight Connector 4"/>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407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TotalTime>
  <Words>65</Words>
  <Application>Microsoft Office PowerPoint</Application>
  <PresentationFormat>Widescreen</PresentationFormat>
  <Paragraphs>7</Paragraphs>
  <Slides>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PRESENTATION TITLE</vt:lpstr>
      <vt:lpstr>Section Title</vt:lpstr>
      <vt:lpstr>SLIDE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Professional Programs</dc:creator>
  <cp:lastModifiedBy>Jairo Delgado</cp:lastModifiedBy>
  <cp:revision>20</cp:revision>
  <dcterms:created xsi:type="dcterms:W3CDTF">2014-02-10T22:07:50Z</dcterms:created>
  <dcterms:modified xsi:type="dcterms:W3CDTF">2017-06-29T17:50:23Z</dcterms:modified>
</cp:coreProperties>
</file>