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Inter"/>
      <p:regular r:id="rId13"/>
      <p:bold r:id="rId14"/>
    </p:embeddedFont>
    <p:embeddedFont>
      <p:font typeface="Proxima Nova Semibold"/>
      <p:regular r:id="rId15"/>
      <p:bold r:id="rId16"/>
      <p:boldItalic r:id="rId17"/>
    </p:embeddedFont>
    <p:embeddedFont>
      <p:font typeface="Inter-Regular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Inter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ProximaNovaSemibold-regular.fntdata"/><Relationship Id="rId14" Type="http://schemas.openxmlformats.org/officeDocument/2006/relationships/font" Target="fonts/Inter-bold.fntdata"/><Relationship Id="rId17" Type="http://schemas.openxmlformats.org/officeDocument/2006/relationships/font" Target="fonts/ProximaNovaSemibold-boldItalic.fntdata"/><Relationship Id="rId16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Regular-bold.fntdata"/><Relationship Id="rId6" Type="http://schemas.openxmlformats.org/officeDocument/2006/relationships/slide" Target="slides/slide1.xml"/><Relationship Id="rId18" Type="http://schemas.openxmlformats.org/officeDocument/2006/relationships/font" Target="fonts/Inter-Regula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f56c7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f56c7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e2f56c7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e2f56c7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1" Type="http://schemas.openxmlformats.org/officeDocument/2006/relationships/image" Target="../media/image1.png"/><Relationship Id="rId10" Type="http://schemas.openxmlformats.org/officeDocument/2006/relationships/image" Target="../media/image7.png"/><Relationship Id="rId12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cktoberfest 202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87" y="869587"/>
            <a:ext cx="5523426" cy="30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00" y="3688550"/>
            <a:ext cx="1155625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800" y="3833150"/>
            <a:ext cx="1421525" cy="1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6075" y="222750"/>
            <a:ext cx="483140" cy="5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600" y="217575"/>
            <a:ext cx="894625" cy="7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3500" y="2344950"/>
            <a:ext cx="286325" cy="34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4436" y="1693231"/>
            <a:ext cx="240139" cy="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6800" y="3892175"/>
            <a:ext cx="286325" cy="16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2"/>
          <p:cNvGrpSpPr/>
          <p:nvPr/>
        </p:nvGrpSpPr>
        <p:grpSpPr>
          <a:xfrm>
            <a:off x="2759704" y="4265739"/>
            <a:ext cx="3624592" cy="363086"/>
            <a:chOff x="2742243" y="4265739"/>
            <a:chExt cx="3624592" cy="363086"/>
          </a:xfrm>
        </p:grpSpPr>
        <p:grpSp>
          <p:nvGrpSpPr>
            <p:cNvPr id="25" name="Google Shape;25;p2"/>
            <p:cNvGrpSpPr/>
            <p:nvPr/>
          </p:nvGrpSpPr>
          <p:grpSpPr>
            <a:xfrm>
              <a:off x="4995032" y="4265739"/>
              <a:ext cx="1371803" cy="363086"/>
              <a:chOff x="4995032" y="4265739"/>
              <a:chExt cx="1371803" cy="363086"/>
            </a:xfrm>
          </p:grpSpPr>
          <p:sp>
            <p:nvSpPr>
              <p:cNvPr id="26" name="Google Shape;26;p2"/>
              <p:cNvSpPr txBox="1"/>
              <p:nvPr/>
            </p:nvSpPr>
            <p:spPr>
              <a:xfrm>
                <a:off x="4995032" y="4265739"/>
                <a:ext cx="2022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93C2DB"/>
                    </a:solidFill>
                    <a:latin typeface="Inter"/>
                    <a:ea typeface="Inter"/>
                    <a:cs typeface="Inter"/>
                    <a:sym typeface="Inter"/>
                  </a:rPr>
                  <a:t>+</a:t>
                </a:r>
                <a:endParaRPr sz="1200">
                  <a:solidFill>
                    <a:srgbClr val="93C2DB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 txBox="1"/>
              <p:nvPr/>
            </p:nvSpPr>
            <p:spPr>
              <a:xfrm>
                <a:off x="5741306" y="4265739"/>
                <a:ext cx="2022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93C2DB"/>
                    </a:solidFill>
                    <a:latin typeface="Inter"/>
                    <a:ea typeface="Inter"/>
                    <a:cs typeface="Inter"/>
                    <a:sym typeface="Inter"/>
                  </a:rPr>
                  <a:t>+</a:t>
                </a:r>
                <a:endParaRPr sz="1200">
                  <a:solidFill>
                    <a:srgbClr val="93C2DB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pic>
            <p:nvPicPr>
              <p:cNvPr id="28" name="Google Shape;28;p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6024261" y="4286250"/>
                <a:ext cx="342575" cy="342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" name="Google Shape;29;p2"/>
            <p:cNvGrpSpPr/>
            <p:nvPr/>
          </p:nvGrpSpPr>
          <p:grpSpPr>
            <a:xfrm>
              <a:off x="2742243" y="4318165"/>
              <a:ext cx="2240756" cy="261900"/>
              <a:chOff x="2742243" y="4318165"/>
              <a:chExt cx="2240756" cy="261900"/>
            </a:xfrm>
          </p:grpSpPr>
          <p:sp>
            <p:nvSpPr>
              <p:cNvPr id="30" name="Google Shape;30;p2"/>
              <p:cNvSpPr txBox="1"/>
              <p:nvPr/>
            </p:nvSpPr>
            <p:spPr>
              <a:xfrm>
                <a:off x="2742243" y="4318165"/>
                <a:ext cx="9327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93C2DB"/>
                    </a:solidFill>
                  </a:rPr>
                  <a:t>Presented by</a:t>
                </a:r>
                <a:endParaRPr sz="800">
                  <a:solidFill>
                    <a:srgbClr val="93C2DB"/>
                  </a:solidFill>
                </a:endParaRPr>
              </a:p>
            </p:txBody>
          </p:sp>
          <p:pic>
            <p:nvPicPr>
              <p:cNvPr id="31" name="Google Shape;31;p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3635049" y="4337541"/>
                <a:ext cx="1347949" cy="2297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2" name="Google Shape;32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07050" y="4350872"/>
            <a:ext cx="445075" cy="1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311700" y="1917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2237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cktoberfest 2020 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899400" y="2150850"/>
            <a:ext cx="734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311700" y="1152475"/>
            <a:ext cx="63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451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070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11700" y="1389600"/>
            <a:ext cx="555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1143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jpg"/><Relationship Id="rId2" Type="http://schemas.openxmlformats.org/officeDocument/2006/relationships/image" Target="../media/image20.png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73C5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8175" y="-9223"/>
            <a:ext cx="9143998" cy="51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6384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"/>
              <a:buChar char="●"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03" y="4065049"/>
            <a:ext cx="1674951" cy="9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976" y="65968"/>
            <a:ext cx="742550" cy="1303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9199" y="3923075"/>
            <a:ext cx="1107102" cy="90402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3" Type="http://schemas.openxmlformats.org/officeDocument/2006/relationships/image" Target="../media/image17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303725"/>
            <a:ext cx="1155625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960" y="1279475"/>
            <a:ext cx="483140" cy="5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413" y="2119400"/>
            <a:ext cx="894625" cy="7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1525" y="2571752"/>
            <a:ext cx="377525" cy="45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1981" y="3332877"/>
            <a:ext cx="316627" cy="37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1525" y="4079747"/>
            <a:ext cx="377525" cy="21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4272" y="539150"/>
            <a:ext cx="425750" cy="4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6037" y="1450226"/>
            <a:ext cx="1318924" cy="98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903862" y="2785426"/>
            <a:ext cx="303950" cy="432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6"/>
          <p:cNvGrpSpPr/>
          <p:nvPr/>
        </p:nvGrpSpPr>
        <p:grpSpPr>
          <a:xfrm>
            <a:off x="3708465" y="2907133"/>
            <a:ext cx="1575373" cy="304800"/>
            <a:chOff x="2607364" y="4431133"/>
            <a:chExt cx="1575373" cy="304800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62941" y="4476750"/>
              <a:ext cx="719797" cy="131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2607364" y="4431133"/>
              <a:ext cx="10863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</a:rPr>
                <a:t>Presented by</a:t>
              </a:r>
              <a:endParaRPr sz="600">
                <a:solidFill>
                  <a:srgbClr val="FFFFFF"/>
                </a:solidFill>
              </a:endParaRPr>
            </a:p>
          </p:txBody>
        </p:sp>
      </p:grpSp>
      <p:pic>
        <p:nvPicPr>
          <p:cNvPr id="100" name="Google Shape;100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85925" y="764351"/>
            <a:ext cx="3601651" cy="2021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6"/>
          <p:cNvGrpSpPr/>
          <p:nvPr/>
        </p:nvGrpSpPr>
        <p:grpSpPr>
          <a:xfrm>
            <a:off x="3591000" y="4208150"/>
            <a:ext cx="1962000" cy="361800"/>
            <a:chOff x="2686000" y="4208150"/>
            <a:chExt cx="1962000" cy="361800"/>
          </a:xfrm>
        </p:grpSpPr>
        <p:sp>
          <p:nvSpPr>
            <p:cNvPr id="102" name="Google Shape;102;p16"/>
            <p:cNvSpPr/>
            <p:nvPr/>
          </p:nvSpPr>
          <p:spPr>
            <a:xfrm>
              <a:off x="2686000" y="4208150"/>
              <a:ext cx="361800" cy="361800"/>
            </a:xfrm>
            <a:prstGeom prst="rect">
              <a:avLst/>
            </a:prstGeom>
            <a:solidFill>
              <a:srgbClr val="93C2D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219400" y="4208150"/>
              <a:ext cx="361800" cy="361800"/>
            </a:xfrm>
            <a:prstGeom prst="rect">
              <a:avLst/>
            </a:prstGeom>
            <a:solidFill>
              <a:srgbClr val="FF8A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752800" y="4208150"/>
              <a:ext cx="361800" cy="36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286200" y="4208150"/>
              <a:ext cx="361800" cy="361800"/>
            </a:xfrm>
            <a:prstGeom prst="rect">
              <a:avLst/>
            </a:prstGeom>
            <a:solidFill>
              <a:srgbClr val="9C466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cktoberfest-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