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3" r:id="rId11"/>
    <p:sldId id="264" r:id="rId12"/>
    <p:sldId id="265" r:id="rId13"/>
    <p:sldId id="266" r:id="rId14"/>
    <p:sldId id="280" r:id="rId15"/>
    <p:sldId id="278" r:id="rId16"/>
    <p:sldId id="279" r:id="rId17"/>
    <p:sldId id="282" r:id="rId18"/>
    <p:sldId id="269" r:id="rId19"/>
    <p:sldId id="270" r:id="rId20"/>
    <p:sldId id="272" r:id="rId21"/>
    <p:sldId id="274" r:id="rId22"/>
    <p:sldId id="281" r:id="rId23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80008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1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8B6F-B908-42A4-9034-2FE1BE5FD754}" type="datetimeFigureOut">
              <a:rPr lang="en-US" smtClean="0"/>
              <a:pPr/>
              <a:t>2/17/2016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8E000-B2C9-451C-B767-D7CB1BB256E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73BF-794C-494A-9D94-AFF416DCA175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B7D6-BCA9-4574-9E4F-778DA0188D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1B7D6-BCA9-4574-9E4F-778DA0188D1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33CB03-BB75-43F5-9C66-D078B2E7635A}" type="datetimeFigureOut">
              <a:rPr lang="en-US" smtClean="0"/>
              <a:pPr/>
              <a:t>2/17/2016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DD5A9-CEBF-43E8-8D4B-8F5FF290E1B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audio" Target="file:///C:\Users\Administrator\Desktop\shubham%20project%20it\sourabh\tortoise%20-%20and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1.wav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2.wav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3.wav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4.wav"/><Relationship Id="rId5" Type="http://schemas.openxmlformats.org/officeDocument/2006/relationships/image" Target="../media/image8.pn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5.wav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6.wav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7.wav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8.wav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9.wav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0.wav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1.wav"/><Relationship Id="rId6" Type="http://schemas.openxmlformats.org/officeDocument/2006/relationships/image" Target="../media/image15.jpeg"/><Relationship Id="rId5" Type="http://schemas.openxmlformats.org/officeDocument/2006/relationships/image" Target="../media/image33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2.wav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4.wav"/><Relationship Id="rId1" Type="http://schemas.openxmlformats.org/officeDocument/2006/relationships/audio" Target="../media/audio23.wav"/><Relationship Id="rId6" Type="http://schemas.openxmlformats.org/officeDocument/2006/relationships/image" Target="../media/image8.png"/><Relationship Id="rId5" Type="http://schemas.openxmlformats.org/officeDocument/2006/relationships/image" Target="../media/image35.jpeg"/><Relationship Id="rId4" Type="http://schemas.openxmlformats.org/officeDocument/2006/relationships/audio" Target="../media/audio25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Relationship Id="rId6" Type="http://schemas.openxmlformats.org/officeDocument/2006/relationships/image" Target="../media/image15.jpeg"/><Relationship Id="rId5" Type="http://schemas.openxmlformats.org/officeDocument/2006/relationships/image" Target="../media/image10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6.wav"/><Relationship Id="rId6" Type="http://schemas.openxmlformats.org/officeDocument/2006/relationships/image" Target="../media/image15.jpeg"/><Relationship Id="rId5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7.wav"/><Relationship Id="rId6" Type="http://schemas.openxmlformats.org/officeDocument/2006/relationships/image" Target="../media/image8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8.wav"/><Relationship Id="rId6" Type="http://schemas.openxmlformats.org/officeDocument/2006/relationships/image" Target="../media/image10.jpeg"/><Relationship Id="rId5" Type="http://schemas.openxmlformats.org/officeDocument/2006/relationships/image" Target="../media/image11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9.wav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0.wav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1646" y="3071810"/>
            <a:ext cx="786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DIGITAL PRESENTATION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tortoise - and.mp3" hidden="1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  <p:pic>
        <p:nvPicPr>
          <p:cNvPr id="13" name="tortoise - and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6" name="~PP1247.WAV">
            <a:hlinkClick r:id="" action="ppaction://media"/>
          </p:cNvPr>
          <p:cNvPicPr>
            <a:picLocks noRot="1" noChangeAspect="1"/>
          </p:cNvPicPr>
          <p:nvPr>
            <a:wavAudioFile r:embed="rId2" name="~PP1247.WAV"/>
          </p:nvPr>
        </p:nvPicPr>
        <p:blipFill>
          <a:blip r:embed="rId8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Tm="3460">
    <p:checker/>
    <p:sndAc>
      <p:stSnd>
        <p:snd r:embed="rId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 isNarration="1">
              <p:cMediaNode showWhenStopped="0"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shubham project it\New folder (2)\8.jpg"/>
          <p:cNvPicPr>
            <a:picLocks noChangeAspect="1" noChangeArrowheads="1"/>
          </p:cNvPicPr>
          <p:nvPr/>
        </p:nvPicPr>
        <p:blipFill>
          <a:blip r:embed="rId3" cstate="print"/>
          <a:srcRect r="9460"/>
          <a:stretch>
            <a:fillRect/>
          </a:stretch>
        </p:blipFill>
        <p:spPr bwMode="auto">
          <a:xfrm>
            <a:off x="-9525" y="-9525"/>
            <a:ext cx="9153525" cy="6877050"/>
          </a:xfrm>
          <a:prstGeom prst="rect">
            <a:avLst/>
          </a:prstGeom>
          <a:noFill/>
        </p:spPr>
      </p:pic>
      <p:pic>
        <p:nvPicPr>
          <p:cNvPr id="3" name="Picture 4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4572008"/>
            <a:ext cx="1439863" cy="785810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5" name="~PP2747.WAV">
            <a:hlinkClick r:id="" action="ppaction://media"/>
          </p:cNvPr>
          <p:cNvPicPr>
            <a:picLocks noRot="1" noChangeAspect="1"/>
          </p:cNvPicPr>
          <p:nvPr>
            <a:wavAudioFile r:embed="rId1" name="~PP2747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1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Desktop\shubham project it\New folder (2)\9.jpg"/>
          <p:cNvPicPr>
            <a:picLocks noChangeAspect="1" noChangeArrowheads="1"/>
          </p:cNvPicPr>
          <p:nvPr/>
        </p:nvPicPr>
        <p:blipFill>
          <a:blip r:embed="rId3" cstate="print"/>
          <a:srcRect r="5703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BFFFA"/>
              </a:clrFrom>
              <a:clrTo>
                <a:srgbClr val="FBFF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4786322"/>
            <a:ext cx="1428728" cy="893755"/>
          </a:xfrm>
          <a:prstGeom prst="rect">
            <a:avLst/>
          </a:prstGeom>
          <a:noFill/>
        </p:spPr>
      </p:pic>
      <p:pic>
        <p:nvPicPr>
          <p:cNvPr id="5" name="~PP1387.WAV">
            <a:hlinkClick r:id="" action="ppaction://media"/>
          </p:cNvPr>
          <p:cNvPicPr>
            <a:picLocks noRot="1" noChangeAspect="1"/>
          </p:cNvPicPr>
          <p:nvPr>
            <a:wavAudioFile r:embed="rId1" name="~PP1387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77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3.7037E-7 C -0.00207 0.0007 -0.00416 0.00093 -0.00607 0.00185 C -0.00815 0.00301 -0.00989 0.0051 -0.01214 0.00602 C -0.03108 0.01343 -0.05208 0.01204 -0.07136 0.01597 C -0.0875 0.03079 -0.14097 0.02732 -0.15764 0.02824 C -0.16649 0.03195 -0.17587 0.03449 -0.18507 0.03635 C -0.20486 0.04445 -0.18333 0.03635 -0.23663 0.03635 C -0.27691 0.03635 -0.31719 0.0375 -0.35764 0.0382 C -0.41198 0.04352 -0.46684 0.04491 -0.52153 0.04838 C -0.5566 0.05648 -0.59358 0.05533 -0.62882 0.05648 C -0.64653 0.06135 -0.65017 0.06088 -0.67431 0.0625 C -0.69601 0.06574 -0.71563 0.06736 -0.73802 0.06852 C -0.7757 0.07292 -0.79445 0.07454 -0.83941 0.07454 " pathEditMode="relative" ptsTypes="ffffffffffffA">
                                      <p:cBhvr>
                                        <p:cTn id="8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shubham project it\New folder (2)\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170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3643314"/>
            <a:ext cx="1082673" cy="71437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~PP496.WAV">
            <a:hlinkClick r:id="" action="ppaction://media"/>
          </p:cNvPr>
          <p:cNvPicPr>
            <a:picLocks noRot="1" noChangeAspect="1"/>
          </p:cNvPicPr>
          <p:nvPr>
            <a:wavAudioFile r:embed="rId1" name="~PP496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231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shubham project it\New folder (2)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74" name="Picture 2" descr="C:\Users\Administrator\Desktop\shubham project it\New folder (3)\blu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2928934"/>
            <a:ext cx="2957513" cy="1054100"/>
          </a:xfrm>
          <a:prstGeom prst="rect">
            <a:avLst/>
          </a:prstGeom>
          <a:noFill/>
        </p:spPr>
      </p:pic>
      <p:cxnSp>
        <p:nvCxnSpPr>
          <p:cNvPr id="6" name="Elbow Connector 5"/>
          <p:cNvCxnSpPr/>
          <p:nvPr/>
        </p:nvCxnSpPr>
        <p:spPr>
          <a:xfrm rot="16200000" flipH="1">
            <a:off x="5072066" y="3143248"/>
            <a:ext cx="285752" cy="142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4893471" y="3178967"/>
            <a:ext cx="285752" cy="2143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~PP345.WAV">
            <a:hlinkClick r:id="" action="ppaction://media"/>
          </p:cNvPr>
          <p:cNvPicPr>
            <a:picLocks noRot="1" noChangeAspect="1"/>
          </p:cNvPicPr>
          <p:nvPr>
            <a:wavAudioFile r:embed="rId1" name="~PP345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061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n.jpg"/>
          <p:cNvPicPr>
            <a:picLocks noChangeAspect="1" noChangeArrowheads="1"/>
          </p:cNvPicPr>
          <p:nvPr/>
        </p:nvPicPr>
        <p:blipFill>
          <a:blip r:embed="rId3" cstate="print"/>
          <a:srcRect l="52344"/>
          <a:stretch>
            <a:fillRect/>
          </a:stretch>
        </p:blipFill>
        <p:spPr bwMode="auto">
          <a:xfrm>
            <a:off x="2" y="0"/>
            <a:ext cx="9144001" cy="6858000"/>
          </a:xfrm>
          <a:prstGeom prst="rect">
            <a:avLst/>
          </a:prstGeom>
          <a:noFill/>
        </p:spPr>
      </p:pic>
      <p:pic>
        <p:nvPicPr>
          <p:cNvPr id="7" name="Picture 2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4572008"/>
            <a:ext cx="1739901" cy="911225"/>
          </a:xfrm>
          <a:prstGeom prst="rect">
            <a:avLst/>
          </a:prstGeom>
          <a:noFill/>
        </p:spPr>
      </p:pic>
      <p:pic>
        <p:nvPicPr>
          <p:cNvPr id="5" name="Picture 2" descr="C:\Users\Administrator\Desktop\shubham project it\New folder (3)\blur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3071810"/>
            <a:ext cx="2957513" cy="1054100"/>
          </a:xfrm>
          <a:prstGeom prst="rect">
            <a:avLst/>
          </a:prstGeom>
          <a:noFill/>
        </p:spPr>
      </p:pic>
      <p:cxnSp>
        <p:nvCxnSpPr>
          <p:cNvPr id="9" name="Elbow Connector 8"/>
          <p:cNvCxnSpPr/>
          <p:nvPr/>
        </p:nvCxnSpPr>
        <p:spPr>
          <a:xfrm rot="16200000" flipH="1">
            <a:off x="1928794" y="3286124"/>
            <a:ext cx="285752" cy="142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1750199" y="3321843"/>
            <a:ext cx="285752" cy="2143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~PP2458.WAV">
            <a:hlinkClick r:id="" action="ppaction://media"/>
          </p:cNvPr>
          <p:cNvPicPr>
            <a:picLocks noRot="1" noChangeAspect="1"/>
          </p:cNvPicPr>
          <p:nvPr>
            <a:wavAudioFile r:embed="rId1" name="~PP2458.WAV"/>
          </p:nvPr>
        </p:nvPicPr>
        <p:blipFill>
          <a:blip r:embed="rId6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13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44 0.00417 C -0.11667 0.00556 -0.1349 0.00486 -0.15295 0.00834 C -0.15712 0.00903 -0.15972 0.01459 -0.16372 0.01644 C -0.17656 0.02292 -0.19358 0.02986 -0.20747 0.03264 C -0.22101 0.04144 -0.2342 0.04491 -0.24844 0.0507 C -0.26424 0.05695 -0.27708 0.0625 -0.29375 0.06482 C -0.3125 0.0713 -0.33212 0.07246 -0.35156 0.075 C -0.36198 0.0794 -0.37379 0.08218 -0.38316 0.08912 C -0.39774 0.09954 -0.41146 0.11088 -0.4257 0.12153 C -0.43542 0.12871 -0.4441 0.14213 -0.45434 0.14769 C -0.47066 0.15625 -0.48872 0.15787 -0.5059 0.15787 " pathEditMode="relative" ptsTypes="ffffffffff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250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40" y="3714752"/>
            <a:ext cx="1428760" cy="1268415"/>
          </a:xfrm>
          <a:prstGeom prst="rect">
            <a:avLst/>
          </a:prstGeom>
          <a:noFill/>
        </p:spPr>
      </p:pic>
      <p:pic>
        <p:nvPicPr>
          <p:cNvPr id="6" name="Picture 2" descr="C:\Users\Administrator\Desktop\shubham project it\New folder (3)\blur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64" y="2857496"/>
            <a:ext cx="2957513" cy="1054100"/>
          </a:xfrm>
          <a:prstGeom prst="rect">
            <a:avLst/>
          </a:prstGeom>
          <a:noFill/>
        </p:spPr>
      </p:pic>
      <p:cxnSp>
        <p:nvCxnSpPr>
          <p:cNvPr id="9" name="Elbow Connector 8"/>
          <p:cNvCxnSpPr/>
          <p:nvPr/>
        </p:nvCxnSpPr>
        <p:spPr>
          <a:xfrm rot="16200000" flipH="1">
            <a:off x="7215206" y="3071810"/>
            <a:ext cx="285752" cy="142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7036611" y="3107529"/>
            <a:ext cx="285752" cy="2143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~PP1099.WAV">
            <a:hlinkClick r:id="" action="ppaction://media"/>
          </p:cNvPr>
          <p:cNvPicPr>
            <a:picLocks noRot="1" noChangeAspect="1"/>
          </p:cNvPicPr>
          <p:nvPr>
            <a:wavAudioFile r:embed="rId1" name="~PP1099.WAV"/>
          </p:nvPr>
        </p:nvPicPr>
        <p:blipFill>
          <a:blip r:embed="rId6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76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C -0.0118 0.00324 -0.01805 0.00741 -0.02882 0.01227 C -0.03976 0.01713 -0.05104 0.0206 -0.06215 0.02431 C -0.06614 0.02708 -0.07274 0.02685 -0.07413 0.03241 C -0.07604 0.04005 -0.0776 0.05602 -0.08472 0.05671 C -0.09635 0.05787 -0.10799 0.05787 -0.11962 0.05857 C -0.12621 0.06158 -0.12882 0.06736 -0.13472 0.07292 C -0.14062 0.07847 -0.14687 0.08333 -0.15295 0.08889 C -0.1566 0.09213 -0.16007 0.0956 -0.16354 0.09908 C -0.16753 0.10301 -0.17153 0.10718 -0.17569 0.11111 C -0.17726 0.1125 -0.18021 0.11528 -0.18021 0.11528 L -0.17274 0.10718 " pathEditMode="relative" ptsTypes="ffffffffffAA">
                                      <p:cBhvr>
                                        <p:cTn id="8" dur="5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11`5.jpg"/>
          <p:cNvPicPr>
            <a:picLocks noChangeAspect="1" noChangeArrowheads="1"/>
          </p:cNvPicPr>
          <p:nvPr/>
        </p:nvPicPr>
        <p:blipFill>
          <a:blip r:embed="rId3" cstate="print"/>
          <a:srcRect r="35937"/>
          <a:stretch>
            <a:fillRect/>
          </a:stretch>
        </p:blipFill>
        <p:spPr bwMode="auto">
          <a:xfrm>
            <a:off x="0" y="-228600"/>
            <a:ext cx="9144000" cy="7086600"/>
          </a:xfrm>
          <a:prstGeom prst="rect">
            <a:avLst/>
          </a:prstGeom>
          <a:noFill/>
        </p:spPr>
      </p:pic>
      <p:pic>
        <p:nvPicPr>
          <p:cNvPr id="16386" name="Picture 2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4143380"/>
            <a:ext cx="1739901" cy="911225"/>
          </a:xfrm>
          <a:prstGeom prst="rect">
            <a:avLst/>
          </a:prstGeom>
          <a:noFill/>
        </p:spPr>
      </p:pic>
      <p:pic>
        <p:nvPicPr>
          <p:cNvPr id="5" name="~PP2837.WAV">
            <a:hlinkClick r:id="" action="ppaction://media"/>
          </p:cNvPr>
          <p:cNvPicPr>
            <a:picLocks noRot="1" noChangeAspect="1"/>
          </p:cNvPicPr>
          <p:nvPr>
            <a:wavAudioFile r:embed="rId1" name="~PP2837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76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7.40741E-7 L -0.59445 0.24167 " pathEditMode="relative" ptsTypes="AA">
                                      <p:cBhvr>
                                        <p:cTn id="8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shubham project it\New folder (2)\13.jpg"/>
          <p:cNvPicPr>
            <a:picLocks noChangeAspect="1" noChangeArrowheads="1"/>
          </p:cNvPicPr>
          <p:nvPr/>
        </p:nvPicPr>
        <p:blipFill>
          <a:blip r:embed="rId3" cstate="print"/>
          <a:srcRect r="3359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194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3214686"/>
            <a:ext cx="1368425" cy="857248"/>
          </a:xfrm>
          <a:prstGeom prst="rect">
            <a:avLst/>
          </a:prstGeom>
          <a:noFill/>
        </p:spPr>
      </p:pic>
      <p:pic>
        <p:nvPicPr>
          <p:cNvPr id="5" name="~PP3990.WAV">
            <a:hlinkClick r:id="" action="ppaction://media"/>
          </p:cNvPr>
          <p:cNvPicPr>
            <a:picLocks noRot="1" noChangeAspect="1"/>
          </p:cNvPicPr>
          <p:nvPr>
            <a:wavAudioFile r:embed="rId1" name="~PP3990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2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2.96296E-6 C -0.00607 0.00162 -0.0085 0.00116 -0.01371 0.00602 C -0.02135 0.01343 -0.02222 0.0257 -0.03176 0.03218 C -0.03732 0.03611 -0.04409 0.04213 -0.04843 0.04838 C -0.05138 0.05278 -0.05416 0.05718 -0.05607 0.0625 C -0.05711 0.06528 -0.05746 0.06829 -0.05902 0.0706 C -0.0611 0.07431 -0.06666 0.08079 -0.06666 0.08079 C -0.06857 0.09098 -0.07291 0.09908 -0.07551 0.10903 C -0.07916 0.12153 -0.07638 0.12732 -0.08767 0.13125 C -0.08871 0.13264 -0.08958 0.13426 -0.09097 0.13519 C -0.09235 0.13635 -0.09426 0.13588 -0.09531 0.13727 C -0.09808 0.14074 -0.10156 0.14931 -0.10156 0.14931 C -0.1019 0.15139 -0.1019 0.15417 -0.10295 0.15556 C -0.1052 0.15787 -0.10815 0.15834 -0.11041 0.15949 C -0.11979 0.16412 -0.12968 0.16713 -0.13923 0.16968 C -0.1519 0.17778 -0.13871 0.17037 -0.15885 0.1757 C -0.16423 0.17709 -0.17048 0.18102 -0.17569 0.1838 C -0.18003 0.18935 -0.18524 0.19144 -0.19097 0.19375 C -0.19235 0.19514 -0.19374 0.19723 -0.19531 0.19792 C -0.19878 0.19931 -0.20277 0.19792 -0.20607 0.2 C -0.21492 0.20579 -0.22135 0.21713 -0.2302 0.22223 C -0.23888 0.22709 -0.24947 0.23033 -0.25885 0.23218 C -0.26788 0.23611 -0.26232 0.23334 -0.27569 0.24236 C -0.28176 0.24653 -0.30607 0.25301 -0.31649 0.25648 C -0.32326 0.26505 -0.33715 0.26945 -0.34548 0.27269 C -0.35711 0.27732 -0.36666 0.28241 -0.37881 0.28473 C -0.40989 0.29908 -0.44791 0.30301 -0.4802 0.30695 C -0.49322 0.31135 -0.50624 0.31505 -0.51961 0.31713 C -0.53437 0.32385 -0.51423 0.31505 -0.55138 0.32315 C -0.55451 0.32385 -0.55746 0.32616 -0.56041 0.32709 C -0.56492 0.32824 -0.56979 0.32848 -0.5743 0.32917 C -0.58767 0.33449 -0.60156 0.33773 -0.6151 0.34329 C -0.63107 0.34121 -0.66354 0.33727 -0.66354 0.33727 " pathEditMode="relative" ptsTypes="ffffffffffffffffffffffffffffffffA">
                                      <p:cBhvr>
                                        <p:cTn id="8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Desktop\shubham project it\New folder (2)\14.jpg"/>
          <p:cNvPicPr>
            <a:picLocks noChangeAspect="1" noChangeArrowheads="1"/>
          </p:cNvPicPr>
          <p:nvPr/>
        </p:nvPicPr>
        <p:blipFill>
          <a:blip r:embed="rId3" cstate="print"/>
          <a:srcRect r="281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" name="Picture 2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4572008"/>
            <a:ext cx="1739901" cy="911225"/>
          </a:xfrm>
          <a:prstGeom prst="rect">
            <a:avLst/>
          </a:prstGeom>
          <a:noFill/>
        </p:spPr>
      </p:pic>
      <p:pic>
        <p:nvPicPr>
          <p:cNvPr id="5" name="~PP2443.WAV">
            <a:hlinkClick r:id="" action="ppaction://media"/>
          </p:cNvPr>
          <p:cNvPicPr>
            <a:picLocks noRot="1" noChangeAspect="1"/>
          </p:cNvPicPr>
          <p:nvPr>
            <a:wavAudioFile r:embed="rId1" name="~PP2443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581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-0.02726 0.00139 -0.03924 0.00255 -0.06215 0.00602 C -0.06892 0.00903 -0.07604 0.0125 -0.08195 0.01829 C -0.0842 0.0206 -0.08576 0.02407 -0.08802 0.02639 C -0.09549 0.0338 -0.1066 0.03542 -0.11372 0.04236 C -0.12448 0.05278 -0.13472 0.06412 -0.14549 0.07477 C -0.15816 0.1037 -0.16285 0.11505 -0.18333 0.13333 C -0.18837 0.13773 -0.19583 0.13704 -0.20156 0.13935 C -0.20417 0.13866 -0.20712 0.13935 -0.2092 0.1375 C -0.21181 0.13518 -0.20955 0.12778 -0.21215 0.12523 C -0.21476 0.12268 -0.22136 0.1213 -0.22136 0.1213 " pathEditMode="relative" ptsTypes="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shubham project it\New folder (2)\15.jpg"/>
          <p:cNvPicPr>
            <a:picLocks noChangeAspect="1" noChangeArrowheads="1"/>
          </p:cNvPicPr>
          <p:nvPr/>
        </p:nvPicPr>
        <p:blipFill>
          <a:blip r:embed="rId3" cstate="print"/>
          <a:srcRect b="3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18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5072074"/>
            <a:ext cx="1654177" cy="1071562"/>
          </a:xfrm>
          <a:prstGeom prst="rect">
            <a:avLst/>
          </a:prstGeom>
          <a:noFill/>
        </p:spPr>
      </p:pic>
      <p:pic>
        <p:nvPicPr>
          <p:cNvPr id="5" name="~PP2887.WAV">
            <a:hlinkClick r:id="" action="ppaction://media"/>
          </p:cNvPr>
          <p:cNvPicPr>
            <a:picLocks noRot="1" noChangeAspect="1"/>
          </p:cNvPicPr>
          <p:nvPr>
            <a:wavAudioFile r:embed="rId1" name="~PP2887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461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05 -0.00139 C -0.09323 0.00162 -0.09288 0.03056 -0.09757 0.03889 C -0.10121 0.04537 -0.10694 0.05116 -0.11128 0.05718 C -0.11232 0.06135 -0.11476 0.06505 -0.1158 0.06922 C -0.11736 0.07523 -0.11649 0.08172 -0.11892 0.0875 C -0.12066 0.09167 -0.12239 0.09607 -0.125 0.09954 C -0.12743 0.10301 -0.13246 0.10972 -0.13246 0.10972 C -0.13646 0.125 -0.14635 0.12917 -0.15677 0.13403 C -0.17083 0.15278 -0.19132 0.15371 -0.20972 0.16019 C -0.21545 0.16227 -0.22222 0.1676 -0.22795 0.16829 C -0.24375 0.17037 -0.23923 0.16597 -0.24462 0.17222 " pathEditMode="relative" ptsTypes="ffffffffffA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shubham project it\New folder (2)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"/>
            <a:ext cx="9163051" cy="6877051"/>
          </a:xfrm>
          <a:prstGeom prst="rect">
            <a:avLst/>
          </a:prstGeom>
          <a:noFill/>
        </p:spPr>
      </p:pic>
      <p:pic>
        <p:nvPicPr>
          <p:cNvPr id="15362" name="Picture 2" descr="C:\Users\Administrator\Desktop\shubham project it\New folder (3)\download (1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3786190"/>
            <a:ext cx="2743200" cy="3071810"/>
          </a:xfrm>
          <a:prstGeom prst="rect">
            <a:avLst/>
          </a:prstGeom>
          <a:noFill/>
        </p:spPr>
      </p:pic>
      <p:pic>
        <p:nvPicPr>
          <p:cNvPr id="5" name="~PP801.WAV">
            <a:hlinkClick r:id="" action="ppaction://media"/>
          </p:cNvPr>
          <p:cNvPicPr>
            <a:picLocks noRot="1" noChangeAspect="1"/>
          </p:cNvPicPr>
          <p:nvPr>
            <a:wavAudioFile r:embed="rId1" name="~PP801.WAV"/>
          </p:nvPr>
        </p:nvPicPr>
        <p:blipFill>
          <a:blip r:embed="rId6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5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Administrator\Desktop\shubham project it\New folder (2)\17.jpg"/>
          <p:cNvPicPr>
            <a:picLocks noChangeAspect="1" noChangeArrowheads="1"/>
          </p:cNvPicPr>
          <p:nvPr/>
        </p:nvPicPr>
        <p:blipFill>
          <a:blip r:embed="rId3" cstate="print"/>
          <a:srcRect b="34375"/>
          <a:stretch>
            <a:fillRect/>
          </a:stretch>
        </p:blipFill>
        <p:spPr bwMode="auto">
          <a:xfrm>
            <a:off x="0" y="1"/>
            <a:ext cx="9144000" cy="5643578"/>
          </a:xfrm>
          <a:prstGeom prst="rect">
            <a:avLst/>
          </a:prstGeom>
          <a:noFill/>
        </p:spPr>
      </p:pic>
      <p:pic>
        <p:nvPicPr>
          <p:cNvPr id="5" name="Picture 4" descr="r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5643579"/>
            <a:ext cx="9130147" cy="121442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4750609" y="5965037"/>
            <a:ext cx="1214422" cy="571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C:\Users\Administrator\Desktop\shubham project it\New folder (3)\download (2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5143512"/>
            <a:ext cx="1571636" cy="1092193"/>
          </a:xfrm>
          <a:prstGeom prst="rect">
            <a:avLst/>
          </a:prstGeom>
          <a:noFill/>
          <a:scene3d>
            <a:camera prst="orthographicFront">
              <a:rot lat="0" lon="10799980" rev="0"/>
            </a:camera>
            <a:lightRig rig="threePt" dir="t"/>
          </a:scene3d>
        </p:spPr>
      </p:pic>
      <p:pic>
        <p:nvPicPr>
          <p:cNvPr id="10243" name="Picture 3" descr="C:\Users\Administrator\Desktop\shubham project it\New folder (3)\images (3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1"/>
          <a:stretch>
            <a:fillRect/>
          </a:stretch>
        </p:blipFill>
        <p:spPr bwMode="auto">
          <a:xfrm>
            <a:off x="3857620" y="5500702"/>
            <a:ext cx="1103312" cy="819147"/>
          </a:xfrm>
          <a:prstGeom prst="rect">
            <a:avLst/>
          </a:prstGeom>
          <a:noFill/>
          <a:scene3d>
            <a:camera prst="orthographicFront">
              <a:rot lat="0" lon="10799980" rev="0"/>
            </a:camera>
            <a:lightRig rig="threePt" dir="t"/>
          </a:scene3d>
        </p:spPr>
      </p:pic>
      <p:pic>
        <p:nvPicPr>
          <p:cNvPr id="8" name="~PP670.WAV">
            <a:hlinkClick r:id="" action="ppaction://media"/>
          </p:cNvPr>
          <p:cNvPicPr>
            <a:picLocks noRot="1" noChangeAspect="1"/>
          </p:cNvPicPr>
          <p:nvPr>
            <a:wavAudioFile r:embed="rId1" name="~PP670.WAV"/>
          </p:nvPr>
        </p:nvPicPr>
        <p:blipFill>
          <a:blip r:embed="rId7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91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C 0.00711 -0.03634 0.01302 -0.07014 0.01823 -0.10717 C 0.021 -0.12662 0.01805 -0.14699 0.02274 -0.16574 C 0.02222 -0.17245 0.02621 -0.18588 0.02118 -0.18588 C 0.01597 -0.18588 0.01823 -0.16574 0.01823 -0.16574 C 0.01562 -0.12407 0.01389 -0.07893 0.00607 -0.03842 C 0.00277 -2.59259E-6 0.00208 -0.03449 1.11111E-6 -0.04838 C -0.00382 -0.10231 -0.004 -0.07801 -0.00157 -0.12129 C -0.00105 -0.11458 -0.00052 -0.10764 1.11111E-6 -0.10092 C 0.00086 -0.09074 0.00295 -0.0706 0.00295 -0.0706 C 0.00399 -0.04953 0.00607 -0.03241 0.00607 -0.01203 " pathEditMode="relative" ptsTypes="ffffffffffA">
                                      <p:cBhvr>
                                        <p:cTn id="8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istrator\Desktop\shubham project it\New folder (2)\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~PP599.WAV">
            <a:hlinkClick r:id="" action="ppaction://media"/>
          </p:cNvPr>
          <p:cNvPicPr>
            <a:picLocks noRot="1" noChangeAspect="1"/>
          </p:cNvPicPr>
          <p:nvPr>
            <a:wavAudioFile r:embed="rId2" name="~PP599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951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"/>
            <a:ext cx="9144000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4842" y="2967335"/>
            <a:ext cx="737432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END of PRESENTATION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6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7" name="~PP3788.WAV">
            <a:hlinkClick r:id="" action="ppaction://media"/>
          </p:cNvPr>
          <p:cNvPicPr>
            <a:picLocks noRot="1" noChangeAspect="1"/>
          </p:cNvPicPr>
          <p:nvPr>
            <a:wavAudioFile r:embed="rId2" name="~PP3788.WAV"/>
          </p:nvPr>
        </p:nvPicPr>
        <p:blipFill>
          <a:blip r:embed="rId6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7250">
    <p:dissolve/>
    <p:sndAc>
      <p:stSnd>
        <p:snd r:embed="rId4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7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 isNarration="1">
              <p:cMediaNode showWhenStopped="0">
                <p:cTn id="1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shubham project it\New folder (2)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-9525"/>
            <a:ext cx="9163051" cy="6877050"/>
          </a:xfrm>
          <a:prstGeom prst="rect">
            <a:avLst/>
          </a:prstGeom>
          <a:noFill/>
        </p:spPr>
      </p:pic>
      <p:pic>
        <p:nvPicPr>
          <p:cNvPr id="3074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000636"/>
            <a:ext cx="1736717" cy="1000116"/>
          </a:xfrm>
          <a:prstGeom prst="rect">
            <a:avLst/>
          </a:prstGeom>
          <a:noFill/>
        </p:spPr>
      </p:pic>
      <p:pic>
        <p:nvPicPr>
          <p:cNvPr id="3076" name="Picture 4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5286388"/>
            <a:ext cx="1622413" cy="928670"/>
          </a:xfrm>
          <a:prstGeom prst="rect">
            <a:avLst/>
          </a:prstGeom>
          <a:noFill/>
        </p:spPr>
      </p:pic>
      <p:pic>
        <p:nvPicPr>
          <p:cNvPr id="6" name="~PP534.WAV">
            <a:hlinkClick r:id="" action="ppaction://media"/>
          </p:cNvPr>
          <p:cNvPicPr>
            <a:picLocks noRot="1" noChangeAspect="1"/>
          </p:cNvPicPr>
          <p:nvPr>
            <a:wavAudioFile r:embed="rId1" name="~PP534.WAV"/>
          </p:nvPr>
        </p:nvPicPr>
        <p:blipFill>
          <a:blip r:embed="rId6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84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-0.00868 0.00093 -0.01979 0.00556 -0.02864 0.00602 C -0.04983 0.00718 -0.07118 0.00718 -0.09236 0.00788 C -0.1066 0.01042 -0.12048 0.01482 -0.13472 0.01806 C -0.14149 0.02269 -0.14635 0.02894 -0.15295 0.03426 C -0.15503 0.0419 -0.15469 0.04815 -0.16059 0.04028 C -0.17153 0.04538 -0.18298 0.04723 -0.19392 0.05232 C -0.19861 0.0544 -0.2026 0.05926 -0.20746 0.06042 C -0.23871 0.06737 -0.29722 0.06598 -0.31962 0.06667 C -0.34236 0.07593 -0.37396 0.06922 -0.39392 0.06852 C -0.42847 0.0544 -0.38524 0.07153 -0.4908 0.06459 C -0.49219 0.06459 -0.49253 0.06135 -0.49392 0.06042 C -0.49583 0.05926 -0.49792 0.05903 -0.5 0.05857 C -0.50781 0.05672 -0.51528 0.05556 -0.52274 0.05232 C -0.53489 0.05301 -0.54705 0.05278 -0.55903 0.0544 C -0.5691 0.05579 -0.5658 0.05834 -0.57274 0.0625 C -0.58073 0.06713 -0.58246 0.0669 -0.5908 0.06852 C -0.60989 0.07732 -0.62743 0.09375 -0.64844 0.09491 C -0.66805 0.09607 -0.68785 0.09607 -0.70746 0.09676 C -0.71597 0.09862 -0.72465 0.10093 -0.73333 0.10093 " pathEditMode="relative" ptsTypes="fffffffffffffffffffA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66667E-6 L -0.63785 0.06296 " pathEditMode="relative" ptsTypes="AA">
                                      <p:cBhvr>
                                        <p:cTn id="13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shubham project it\New folder (2)\bfkjbjwbgj.jpg"/>
          <p:cNvPicPr>
            <a:picLocks noChangeAspect="1" noChangeArrowheads="1"/>
          </p:cNvPicPr>
          <p:nvPr/>
        </p:nvPicPr>
        <p:blipFill>
          <a:blip r:embed="rId3" cstate="print"/>
          <a:srcRect l="2344" t="48319" r="7812" b="2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" name="Picture 2" descr="C:\Users\Administrator\Desktop\shubham project it\New folder (2)\3.jpg"/>
          <p:cNvPicPr>
            <a:picLocks noChangeAspect="1" noChangeArrowheads="1"/>
          </p:cNvPicPr>
          <p:nvPr/>
        </p:nvPicPr>
        <p:blipFill>
          <a:blip r:embed="rId4" cstate="print"/>
          <a:srcRect l="15593" t="16691" r="39085" b="78948"/>
          <a:stretch>
            <a:fillRect/>
          </a:stretch>
        </p:blipFill>
        <p:spPr bwMode="auto">
          <a:xfrm>
            <a:off x="2500298" y="2000240"/>
            <a:ext cx="4786346" cy="357190"/>
          </a:xfrm>
          <a:prstGeom prst="rect">
            <a:avLst/>
          </a:prstGeom>
          <a:noFill/>
        </p:spPr>
      </p:pic>
      <p:pic>
        <p:nvPicPr>
          <p:cNvPr id="7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6F0"/>
              </a:clrFrom>
              <a:clrTo>
                <a:srgbClr val="FBF6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5429280"/>
            <a:ext cx="1879593" cy="1214430"/>
          </a:xfrm>
          <a:prstGeom prst="rect">
            <a:avLst/>
          </a:prstGeom>
          <a:noFill/>
          <a:scene3d>
            <a:camera prst="orthographicFront">
              <a:rot lat="0" lon="10200000" rev="0"/>
            </a:camera>
            <a:lightRig rig="threePt" dir="t"/>
          </a:scene3d>
        </p:spPr>
      </p:pic>
      <p:pic>
        <p:nvPicPr>
          <p:cNvPr id="8" name="Picture 7" descr="C:\Users\Administrator\Desktop\shubham project it\New folder (3)\images (3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6000768"/>
            <a:ext cx="1174750" cy="676271"/>
          </a:xfrm>
          <a:prstGeom prst="rect">
            <a:avLst/>
          </a:prstGeom>
          <a:noFill/>
          <a:scene3d>
            <a:camera prst="orthographicFront">
              <a:rot lat="0" lon="21599983" rev="0"/>
            </a:camera>
            <a:lightRig rig="threePt" dir="t"/>
          </a:scene3d>
        </p:spPr>
      </p:pic>
      <p:pic>
        <p:nvPicPr>
          <p:cNvPr id="9" name="~PP3826.WAV">
            <a:hlinkClick r:id="" action="ppaction://media"/>
          </p:cNvPr>
          <p:cNvPicPr>
            <a:picLocks noRot="1" noChangeAspect="1"/>
          </p:cNvPicPr>
          <p:nvPr>
            <a:wavAudioFile r:embed="rId1" name="~PP3826.WAV"/>
          </p:nvPr>
        </p:nvPicPr>
        <p:blipFill>
          <a:blip r:embed="rId7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221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shubham project it\New folder (2)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285992"/>
            <a:ext cx="866749" cy="642942"/>
          </a:xfrm>
          <a:prstGeom prst="rect">
            <a:avLst/>
          </a:prstGeom>
          <a:noFill/>
        </p:spPr>
      </p:pic>
      <p:pic>
        <p:nvPicPr>
          <p:cNvPr id="6" name="Picture 2" descr="C:\Users\Administrator\Desktop\shubham project it\New folder (2)\bfkjbjwbgj.jpg"/>
          <p:cNvPicPr>
            <a:picLocks noChangeAspect="1" noChangeArrowheads="1"/>
          </p:cNvPicPr>
          <p:nvPr/>
        </p:nvPicPr>
        <p:blipFill>
          <a:blip r:embed="rId4" cstate="print"/>
          <a:srcRect l="2344" t="48319" r="7812" b="2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6F0"/>
              </a:clrFrom>
              <a:clrTo>
                <a:srgbClr val="FBF6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4929198"/>
            <a:ext cx="2308221" cy="1428744"/>
          </a:xfrm>
          <a:prstGeom prst="rect">
            <a:avLst/>
          </a:prstGeom>
          <a:noFill/>
          <a:scene3d>
            <a:camera prst="orthographicFront">
              <a:rot lat="0" lon="10200000" rev="0"/>
            </a:camera>
            <a:lightRig rig="threePt" dir="t"/>
          </a:scene3d>
        </p:spPr>
      </p:pic>
      <p:pic>
        <p:nvPicPr>
          <p:cNvPr id="9" name="Picture 8" descr="C:\Users\Administrator\Desktop\shubham project it\New folder (3)\images (3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5715016"/>
            <a:ext cx="1174750" cy="819147"/>
          </a:xfrm>
          <a:prstGeom prst="rect">
            <a:avLst/>
          </a:prstGeom>
          <a:noFill/>
          <a:scene3d>
            <a:camera prst="orthographicFront">
              <a:rot lat="0" lon="21599983" rev="0"/>
            </a:camera>
            <a:lightRig rig="threePt" dir="t"/>
          </a:scene3d>
        </p:spPr>
      </p:pic>
      <p:pic>
        <p:nvPicPr>
          <p:cNvPr id="10" name="Picture 2" descr="C:\Users\Administrator\Desktop\shubham project it\New folder (2)\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ABA23D"/>
              </a:clrFrom>
              <a:clrTo>
                <a:srgbClr val="ABA23D">
                  <a:alpha val="0"/>
                </a:srgbClr>
              </a:clrTo>
            </a:clrChange>
          </a:blip>
          <a:srcRect l="6977" t="17204" r="27132" b="77420"/>
          <a:stretch>
            <a:fillRect/>
          </a:stretch>
        </p:blipFill>
        <p:spPr bwMode="auto">
          <a:xfrm>
            <a:off x="1285852" y="2643182"/>
            <a:ext cx="6072230" cy="357190"/>
          </a:xfrm>
          <a:prstGeom prst="rect">
            <a:avLst/>
          </a:prstGeom>
          <a:noFill/>
        </p:spPr>
      </p:pic>
      <p:pic>
        <p:nvPicPr>
          <p:cNvPr id="8" name="~PP891.WAV">
            <a:hlinkClick r:id="" action="ppaction://media"/>
          </p:cNvPr>
          <p:cNvPicPr>
            <a:picLocks noRot="1" noChangeAspect="1"/>
          </p:cNvPicPr>
          <p:nvPr>
            <a:wavAudioFile r:embed="rId1" name="~PP891.WAV"/>
          </p:nvPr>
        </p:nvPicPr>
        <p:blipFill>
          <a:blip r:embed="rId7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191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shubham project it\New folder (2)\5.jpg"/>
          <p:cNvPicPr>
            <a:picLocks noChangeAspect="1" noChangeArrowheads="1"/>
          </p:cNvPicPr>
          <p:nvPr/>
        </p:nvPicPr>
        <p:blipFill>
          <a:blip r:embed="rId3" cstate="print"/>
          <a:srcRect r="34513"/>
          <a:stretch>
            <a:fillRect/>
          </a:stretch>
        </p:blipFill>
        <p:spPr bwMode="auto">
          <a:xfrm>
            <a:off x="-9525" y="0"/>
            <a:ext cx="9153525" cy="687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7000894" y="4714884"/>
            <a:ext cx="2143108" cy="150019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44" y="4143380"/>
            <a:ext cx="1439863" cy="857248"/>
          </a:xfrm>
          <a:prstGeom prst="rect">
            <a:avLst/>
          </a:prstGeom>
          <a:noFill/>
        </p:spPr>
      </p:pic>
      <p:pic>
        <p:nvPicPr>
          <p:cNvPr id="4099" name="Picture 3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3835" y="4714884"/>
            <a:ext cx="1500166" cy="982663"/>
          </a:xfrm>
          <a:prstGeom prst="rect">
            <a:avLst/>
          </a:prstGeom>
          <a:noFill/>
        </p:spPr>
      </p:pic>
      <p:pic>
        <p:nvPicPr>
          <p:cNvPr id="7" name="~PP3082.WAV">
            <a:hlinkClick r:id="" action="ppaction://media"/>
          </p:cNvPr>
          <p:cNvPicPr>
            <a:picLocks noRot="1" noChangeAspect="1"/>
          </p:cNvPicPr>
          <p:nvPr>
            <a:wavAudioFile r:embed="rId1" name="~PP3082.WAV"/>
          </p:nvPr>
        </p:nvPicPr>
        <p:blipFill>
          <a:blip r:embed="rId6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24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6 C -0.00799 0.0074 -0.0151 0.01342 -0.02431 0.01828 C -0.0309 0.02708 -0.03715 0.03819 -0.04236 0.04861 C -0.04427 0.05231 -0.04566 0.05648 -0.04705 0.06064 C -0.04826 0.06388 -0.04844 0.06782 -0.05 0.07083 C -0.05156 0.07407 -0.05417 0.07592 -0.05608 0.07893 C -0.06875 0.09884 -0.07934 0.11134 -0.09844 0.11921 C -0.10347 0.11851 -0.10868 0.11898 -0.11372 0.11736 C -0.1151 0.11689 -0.11545 0.11411 -0.11667 0.11319 C -0.11719 0.11273 -0.12517 0.10948 -0.12569 0.10925 C -0.14618 0.10393 -0.16701 0.10023 -0.18785 0.09698 C -0.19948 0.09768 -0.21111 0.09722 -0.22274 0.09907 C -0.23247 0.10046 -0.23507 0.12314 -0.24097 0.12546 C -0.2566 0.13194 -0.26823 0.13356 -0.2849 0.13541 C -0.3125 0.14814 -0.29323 0.14004 -0.36372 0.13541 C -0.37292 0.13472 -0.38177 0.13055 -0.39097 0.12939 C -0.41823 0.12592 -0.44549 0.12175 -0.47274 0.11921 C -0.62205 0.12152 -0.56337 0.11504 -0.62431 0.12546 C -0.67465 0.12222 -0.7191 0.12222 -0.77118 0.12337 C -0.77934 0.12708 -0.78281 0.12731 -0.79236 0.12731 " pathEditMode="relative" ptsTypes="fffffffffffffffffffA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18519E-6 C -0.01597 0.00277 -0.01962 0.01272 -0.03334 0.02407 C -0.05417 0.04143 -0.0783 0.04999 -0.1 0.06458 C -0.1059 0.06851 -0.11302 0.06712 -0.11962 0.06851 C -0.14497 0.0736 -0.17118 0.0743 -0.19688 0.07661 C -0.20156 0.07777 -0.20695 0.07684 -0.21059 0.08078 C -0.21441 0.08518 -0.21459 0.09675 -0.21962 0.09698 C -0.26146 0.09953 -0.30347 0.09814 -0.34531 0.09884 C -0.35104 0.10138 -0.35347 0.10647 -0.35903 0.10902 C -0.41615 0.10694 -0.47101 0.10231 -0.52865 0.10092 C -0.53212 0.10022 -0.53577 0.0993 -0.53924 0.09884 C -0.5474 0.09791 -0.55556 0.09814 -0.56354 0.09698 C -0.56927 0.09629 -0.57604 0.09235 -0.58177 0.09073 C -0.58889 0.08448 -0.59913 0.07939 -0.60747 0.07661 C -0.61597 0.06921 -0.63108 0.06597 -0.6408 0.06458 C -0.64844 0.0662 -0.65747 0.06735 -0.66511 0.07059 C -0.66823 0.07175 -0.67413 0.07476 -0.67413 0.07476 C -0.7099 0.07314 -0.74479 0.07106 -0.78021 0.06666 C -0.80347 0.0699 -0.82656 0.07661 -0.85 0.07661 " pathEditMode="relative" ptsTypes="ffffffffffffffffffA">
                                      <p:cBhvr>
                                        <p:cTn id="10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shubham project it\New folder (2)\6.jpg"/>
          <p:cNvPicPr>
            <a:picLocks noChangeAspect="1" noChangeArrowheads="1"/>
          </p:cNvPicPr>
          <p:nvPr/>
        </p:nvPicPr>
        <p:blipFill>
          <a:blip r:embed="rId3" cstate="print"/>
          <a:srcRect b="17798"/>
          <a:stretch>
            <a:fillRect/>
          </a:stretch>
        </p:blipFill>
        <p:spPr bwMode="auto">
          <a:xfrm>
            <a:off x="-9526" y="-9524"/>
            <a:ext cx="9163051" cy="5295911"/>
          </a:xfrm>
          <a:prstGeom prst="rect">
            <a:avLst/>
          </a:prstGeom>
          <a:noFill/>
        </p:spPr>
      </p:pic>
      <p:pic>
        <p:nvPicPr>
          <p:cNvPr id="6" name="Picture 2" descr="C:\Users\Administrator\Desktop\shubham project it\New folder (2)\road.jpg"/>
          <p:cNvPicPr>
            <a:picLocks noChangeAspect="1" noChangeArrowheads="1"/>
          </p:cNvPicPr>
          <p:nvPr/>
        </p:nvPicPr>
        <p:blipFill>
          <a:blip r:embed="rId4" cstate="print"/>
          <a:srcRect l="1562"/>
          <a:stretch>
            <a:fillRect/>
          </a:stretch>
        </p:blipFill>
        <p:spPr bwMode="auto">
          <a:xfrm>
            <a:off x="0" y="5143512"/>
            <a:ext cx="9144000" cy="1714488"/>
          </a:xfrm>
          <a:prstGeom prst="rect">
            <a:avLst/>
          </a:prstGeom>
          <a:noFill/>
        </p:spPr>
      </p:pic>
      <p:pic>
        <p:nvPicPr>
          <p:cNvPr id="8" name="Picture 3" descr="C:\Users\Administrator\Desktop\shubham project it\New folder (3)\download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7073" y="5357826"/>
            <a:ext cx="1168397" cy="839787"/>
          </a:xfrm>
          <a:prstGeom prst="rect">
            <a:avLst/>
          </a:prstGeom>
          <a:noFill/>
        </p:spPr>
      </p:pic>
      <p:pic>
        <p:nvPicPr>
          <p:cNvPr id="9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2731" y="4714884"/>
            <a:ext cx="1439863" cy="857248"/>
          </a:xfrm>
          <a:prstGeom prst="rect">
            <a:avLst/>
          </a:prstGeom>
          <a:noFill/>
        </p:spPr>
      </p:pic>
      <p:pic>
        <p:nvPicPr>
          <p:cNvPr id="7" name="~PP2853.WAV">
            <a:hlinkClick r:id="" action="ppaction://media"/>
          </p:cNvPr>
          <p:cNvPicPr>
            <a:picLocks noRot="1" noChangeAspect="1"/>
          </p:cNvPicPr>
          <p:nvPr>
            <a:wavAudioFile r:embed="rId1" name="~PP2853.WAV"/>
          </p:nvPr>
        </p:nvPicPr>
        <p:blipFill>
          <a:blip r:embed="rId7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981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1.73472E-18 L -0.7993 0.06296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3.33333E-6 L -0.71666 0.02106 " pathEditMode="relative" ptsTypes="AA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shubham project it\New folder (2)\7.jpg"/>
          <p:cNvPicPr>
            <a:picLocks noChangeAspect="1" noChangeArrowheads="1"/>
          </p:cNvPicPr>
          <p:nvPr/>
        </p:nvPicPr>
        <p:blipFill>
          <a:blip r:embed="rId3" cstate="print"/>
          <a:srcRect r="30509"/>
          <a:stretch>
            <a:fillRect/>
          </a:stretch>
        </p:blipFill>
        <p:spPr bwMode="auto">
          <a:xfrm>
            <a:off x="-9525" y="-9525"/>
            <a:ext cx="9153525" cy="6877050"/>
          </a:xfrm>
          <a:prstGeom prst="rect">
            <a:avLst/>
          </a:prstGeom>
          <a:noFill/>
        </p:spPr>
      </p:pic>
      <p:pic>
        <p:nvPicPr>
          <p:cNvPr id="6146" name="Picture 2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0695" y="4786322"/>
            <a:ext cx="1143305" cy="928678"/>
          </a:xfrm>
          <a:prstGeom prst="rect">
            <a:avLst/>
          </a:prstGeom>
          <a:noFill/>
        </p:spPr>
      </p:pic>
      <p:pic>
        <p:nvPicPr>
          <p:cNvPr id="5" name="~PP246.WAV">
            <a:hlinkClick r:id="" action="ppaction://media"/>
          </p:cNvPr>
          <p:cNvPicPr>
            <a:picLocks noRot="1" noChangeAspect="1"/>
          </p:cNvPicPr>
          <p:nvPr>
            <a:wavAudioFile r:embed="rId1" name="~PP246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511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6 0.00625 C -0.11788 0.00393 -0.16788 0.00185 -0.21632 0.01435 C -0.26476 0.02685 -0.30625 0.07153 -0.35868 0.08102 C -0.41111 0.09051 -0.47014 0.06991 -0.53142 0.07083 C -0.59288 0.07176 -0.66736 0.08565 -0.72691 0.08704 C -0.78646 0.08843 -0.86198 0.08032 -0.88906 0.07893 " pathEditMode="relative" ptsTypes="aaaaaA">
                                      <p:cBhvr>
                                        <p:cTn id="8" dur="3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shubham project it\New folder (2)\8.jpg"/>
          <p:cNvPicPr>
            <a:picLocks noChangeAspect="1" noChangeArrowheads="1"/>
          </p:cNvPicPr>
          <p:nvPr/>
        </p:nvPicPr>
        <p:blipFill>
          <a:blip r:embed="rId3" cstate="print"/>
          <a:srcRect r="9460"/>
          <a:stretch>
            <a:fillRect/>
          </a:stretch>
        </p:blipFill>
        <p:spPr bwMode="auto">
          <a:xfrm>
            <a:off x="-9525" y="-9525"/>
            <a:ext cx="9153525" cy="68770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shubham project it\New folder (3)\downlo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04137" y="4714884"/>
            <a:ext cx="1439863" cy="785810"/>
          </a:xfrm>
          <a:prstGeom prst="rect">
            <a:avLst/>
          </a:prstGeom>
          <a:noFill/>
        </p:spPr>
      </p:pic>
      <p:pic>
        <p:nvPicPr>
          <p:cNvPr id="5" name="~PP658.WAV">
            <a:hlinkClick r:id="" action="ppaction://media"/>
          </p:cNvPr>
          <p:cNvPicPr>
            <a:picLocks noRot="1" noChangeAspect="1"/>
          </p:cNvPicPr>
          <p:nvPr>
            <a:wavAudioFile r:embed="rId1" name="~PP658.WAV"/>
          </p:nvPr>
        </p:nvPicPr>
        <p:blipFill>
          <a:blip r:embed="rId5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44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94 0.00277 C -0.10573 -0.00186 -0.12899 -0.01274 -0.15295 -0.01528 C -0.16371 -0.01412 -0.16805 -0.01459 -0.17726 -0.01135 C -0.18594 -0.00834 -0.19305 -0.00186 -0.20156 0.00069 C -0.21042 0.0081 -0.21892 0.0125 -0.22882 0.01689 C -0.23403 0.0162 -0.23906 0.01574 -0.24392 0.01481 C -0.25069 0.01365 -0.26371 0.01088 -0.26371 0.01088 C -0.26753 0.01157 -0.27187 0.01157 -0.27569 0.01296 C -0.28524 0.01597 -0.27847 0.01713 -0.28628 0.01898 C -0.29861 0.02176 -0.30156 0.02106 -0.31354 0.02106 C -0.34132 0.02176 -0.36927 0.02176 -0.39687 0.02291 C -0.41701 0.02384 -0.43889 0.03148 -0.45903 0.0331 C -0.47726 0.03935 -0.49722 0.03935 -0.5151 0.03101 C -0.52222 0.02152 -0.53264 0.01967 -0.54236 0.01689 C -0.55608 0.01759 -0.56979 0.01782 -0.58333 0.01898 C -0.58906 0.01944 -0.59479 0.02708 -0.60017 0.02916 C -0.61198 0.03379 -0.62569 0.03541 -0.63785 0.03703 C -0.65035 0.04051 -0.66267 0.05 -0.67587 0.05138 C -0.69635 0.0537 -0.6868 0.05231 -0.70451 0.05532 C -0.71302 0.05463 -0.72222 0.05717 -0.73021 0.05324 C -0.73316 0.05185 -0.73055 0.04351 -0.73333 0.0412 C -0.73594 0.03912 -0.73941 0.04282 -0.74236 0.04328 C -0.74635 0.04398 -0.75052 0.04444 -0.75469 0.04513 C -0.7684 0.04768 -0.78212 0.05439 -0.79549 0.05926 C -0.79861 0.06041 -0.80139 0.06319 -0.80451 0.06342 C -0.81215 0.06412 -0.81962 0.06481 -0.82726 0.06551 C -0.8368 0.06944 -0.82604 0.06527 -0.83941 0.06944 C -0.84358 0.07083 -0.85156 0.07361 -0.85156 0.07361 C -0.85608 0.07083 -0.86024 0.06643 -0.8651 0.06551 C -0.86736 0.06504 -0.8691 0.06828 -0.87118 0.06944 C -0.87917 0.07407 -0.88802 0.07963 -0.89687 0.07963 " pathEditMode="relative" ptsTypes="ffffffffffffffffffffffffffffffA">
                                      <p:cBhvr>
                                        <p:cTn id="8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669</TotalTime>
  <Words>6</Words>
  <Application>Microsoft Office PowerPoint</Application>
  <PresentationFormat>On-screen Show (4:3)</PresentationFormat>
  <Paragraphs>3</Paragraphs>
  <Slides>22</Slides>
  <Notes>1</Notes>
  <HiddenSlides>0</HiddenSlides>
  <MMClips>25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</dc:creator>
  <cp:lastModifiedBy>Sandeep</cp:lastModifiedBy>
  <cp:revision>81</cp:revision>
  <dcterms:created xsi:type="dcterms:W3CDTF">2016-02-11T18:41:15Z</dcterms:created>
  <dcterms:modified xsi:type="dcterms:W3CDTF">2016-02-17T17:00:26Z</dcterms:modified>
</cp:coreProperties>
</file>